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bdaf4f2c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bdaf4f2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bdaf4f2c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bdaf4f2c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bdaf4f2c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bdaf4f2c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bdaf4f2c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bdaf4f2c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bdaf4f2c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bdaf4f2c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4723d8b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b4723d8b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b4723d8b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b4723d8b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b4723d8b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b4723d8b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b4723d8b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b4723d8b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b4723d8b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b4723d8b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b4723d8b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b4723d8b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b4723d8b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b4723d8b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b4723d8b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b4723d8b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b2qxfNLXUm4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Science and Art of Video Games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Nicholas Grogg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 programming and testing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the most difficult part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Debugging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game, finish line wouldn’t load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the most tedious part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Very time consuming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Why a lot of games released now have patches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Or don’t work at launch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Publishing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game has been tested and is deemed stable enough, it can then be released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currently don’t have anything active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main options for publishing your 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Game hosting sites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Kongregate or Newgrounds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Online stores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Steam, GOG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Now we’re going to break into 5 groups and make art for a 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made this game for this presentation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placeholder 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group will create a piece of art for the game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Placeholders</a:t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Placeholder squares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to test game mechanics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Object collision and such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Going to replace with group’s 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Then everyone gets to try the game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Part 3!</a:t>
            </a:r>
            <a:endParaRPr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25" y="1567550"/>
            <a:ext cx="4385474" cy="30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Computer Science Major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Primary background is Linux, server work, systems programming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Pretty far away from games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Video games are a hobby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Have made games before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Nothing online currently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work here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thing you wanna do?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Picking a game genre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do you want your game to be?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RPG, Simulation,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today’s program I made a side scrolling 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Helps keep project simple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Prevent feature creep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Helps with choosing a programming language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you have a design idea, what’s next?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 design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Art design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Rough ideas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Helps make goals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Paper prototypes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Interactive </a:t>
            </a:r>
            <a:r>
              <a:rPr lang="en"/>
              <a:t>diorama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Art programs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Photoshop? Krita? Paint?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2d? 3d?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Art style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Cartoony, realistic, etc.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prototype</a:t>
            </a:r>
            <a:endParaRPr/>
          </a:p>
        </p:txBody>
      </p:sp>
      <p:pic>
        <p:nvPicPr>
          <p:cNvPr descr="Project for school!" id="169" name="Google Shape;169;p19" title="Paperprototype2 vi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307850"/>
            <a:ext cx="5114200" cy="36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23850" y="2053000"/>
            <a:ext cx="5312700" cy="17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you have a game idea and an art style, what’s next?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 a programming language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Depending on age and skill level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Scratch, a beginner friendly language for kids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Python, a more forgiving programming language for those ready to start coding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Perfect for beginning programmers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HaxeFlixel, what today’s program was written 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Built for making video games, somewhat difficult to 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Java/C++, the big languages used for games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Minecraft was written in Java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C#,  Very difficult to use but very powerful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DirectX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Unity, Unreal Engine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