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Roboto Slab" panose="020B0604020202020204" charset="0"/>
      <p:regular r:id="rId32"/>
      <p:bold r:id="rId33"/>
    </p:embeddedFon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F7669BE-FCA8-4AB7-BD1A-96585070BD88}">
  <a:tblStyle styleId="{9F7669BE-FCA8-4AB7-BD1A-96585070B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012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668823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Bahnhofs-begleiter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1605" r="11803" b="13087"/>
          <a:stretch/>
        </p:blipFill>
        <p:spPr>
          <a:xfrm>
            <a:off x="5957870" y="1119891"/>
            <a:ext cx="2599267" cy="2582335"/>
          </a:xfrm>
          <a:prstGeom prst="rect">
            <a:avLst/>
          </a:prstGeom>
        </p:spPr>
      </p:pic>
      <p:sp>
        <p:nvSpPr>
          <p:cNvPr id="4" name="Shape 86"/>
          <p:cNvSpPr txBox="1">
            <a:spLocks/>
          </p:cNvSpPr>
          <p:nvPr/>
        </p:nvSpPr>
        <p:spPr>
          <a:xfrm>
            <a:off x="1763688" y="3573016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de-DE" sz="3600" b="1" dirty="0" smtClean="0"/>
              <a:t>Eine App von </a:t>
            </a:r>
          </a:p>
          <a:p>
            <a:pPr marL="0" indent="0">
              <a:buFont typeface="Source Sans Pro"/>
              <a:buNone/>
            </a:pPr>
            <a:r>
              <a:rPr lang="de-DE" sz="3600" b="1" dirty="0" smtClean="0"/>
              <a:t>Noah Große </a:t>
            </a:r>
            <a:r>
              <a:rPr lang="de-DE" sz="3600" b="1" dirty="0" err="1" smtClean="0"/>
              <a:t>Starmann</a:t>
            </a:r>
            <a:r>
              <a:rPr lang="de-DE" sz="3600" b="1" dirty="0" smtClean="0"/>
              <a:t> und Ramona Plogmann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2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Shape 179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Shape 207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{9F7669BE-FCA8-4AB7-BD1A-96585070BD88}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mapa_linea_n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Shape 2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Shape 22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Shape 232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Shape 23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Shape 23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Shape 24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Shape 257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7" name="Shape 287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Shape 28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Shape 29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Shape 3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Shape 30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Shape 32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4787663" y="7181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2001838" y="5916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Shape 377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lang="en" sz="1800" b="1"/>
              <a:t>Roboto Slab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lang="en" sz="1800" b="1"/>
              <a:t>Source Sans Pro</a:t>
            </a:r>
            <a:endParaRPr sz="18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https://www.fontsquirrel.com/fonts/source-sans-pro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  <a:endParaRPr sz="1800" b="1">
              <a:solidFill>
                <a:srgbClr val="0091EA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lang="en" sz="1800" b="1"/>
              <a:t>#263238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  <a:endParaRPr sz="1800" b="1">
              <a:solidFill>
                <a:srgbClr val="607D8B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8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Shape 40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Shape 41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Shape 4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Shape 426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Shape 4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Shape 433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Shape 434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Shape 43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Shape 443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Shape 447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Shape 451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Shape 45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Shape 45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Shape 45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Shape 462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Shape 47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Shape 47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Shape 481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Shape 482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Shape 483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Shape 48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Shape 49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Shape 49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Shape 503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Shape 50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Shape 5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Shape 523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Shape 52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Shape 533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Shape 5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Shape 5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Shape 541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Shape 542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Shape 5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Shape 5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Shape 554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Shape 55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Shape 560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Shape 56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Shape 56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Shape 56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Shape 572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Shape 573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Shape 57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Shape 58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Shape 59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Shape 59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Shape 59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Shape 605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Shape 60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Shape 61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Shape 6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Shape 62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Shape 630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Shape 634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Shape 63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Shape 6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Shape 6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Shape 65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Shape 662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Shape 66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Shape 673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Shape 67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Shape 68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Shape 68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Shape 71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Shape 7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Shape 75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Shape 75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Shape 76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Shape 77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Shape 77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Shape 78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Shape 792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Shape 79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Shape 80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Shape 82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Shape 82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Shape 83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Shape 8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Shape 8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Jayden Smith</a:t>
            </a:r>
            <a:endParaRPr sz="36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424997"/>
            <a:ext cx="9314895" cy="28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Bildergebnis für db logo"/>
          <p:cNvSpPr>
            <a:spLocks noChangeAspect="1" noChangeArrowheads="1"/>
          </p:cNvSpPr>
          <p:nvPr/>
        </p:nvSpPr>
        <p:spPr bwMode="auto">
          <a:xfrm>
            <a:off x="155575" y="-2224088"/>
            <a:ext cx="65627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Bildergebnis für db logo"/>
          <p:cNvSpPr>
            <a:spLocks noChangeAspect="1" noChangeArrowheads="1"/>
          </p:cNvSpPr>
          <p:nvPr/>
        </p:nvSpPr>
        <p:spPr bwMode="auto">
          <a:xfrm>
            <a:off x="307975" y="-2071688"/>
            <a:ext cx="65627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Ä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Shape 12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Bildschirmpräsentation (4:3)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Roboto Slab</vt:lpstr>
      <vt:lpstr>Source Sans Pro</vt:lpstr>
      <vt:lpstr>Calibri</vt:lpstr>
      <vt:lpstr>Cordelia template</vt:lpstr>
      <vt:lpstr>Bahnhofs-begleiter</vt:lpstr>
      <vt:lpstr>Instructions for use</vt:lpstr>
      <vt:lpstr>Hello!</vt:lpstr>
      <vt:lpstr>1. Transition headline</vt:lpstr>
      <vt:lpstr>PowerPoint-Präsentation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PowerPoint-Präsentation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Thanks!</vt:lpstr>
      <vt:lpstr>Credits</vt:lpstr>
      <vt:lpstr>Presentation 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Bahnhofs-begleiter</dc:title>
  <dc:creator>Ramona</dc:creator>
  <cp:lastModifiedBy>ramona.plogmann@osnanet.de</cp:lastModifiedBy>
  <cp:revision>4</cp:revision>
  <dcterms:modified xsi:type="dcterms:W3CDTF">2018-02-27T14:10:21Z</dcterms:modified>
</cp:coreProperties>
</file>