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60" r:id="rId3"/>
    <p:sldId id="285" r:id="rId4"/>
    <p:sldId id="286" r:id="rId5"/>
    <p:sldId id="266" r:id="rId6"/>
  </p:sldIdLst>
  <p:sldSz cx="9144000" cy="6858000" type="screen4x3"/>
  <p:notesSz cx="6858000" cy="9144000"/>
  <p:embeddedFontLst>
    <p:embeddedFont>
      <p:font typeface="Roboto Slab" panose="020B0604020202020204" charset="0"/>
      <p:regular r:id="rId8"/>
      <p:bold r:id="rId9"/>
    </p:embeddedFont>
    <p:embeddedFont>
      <p:font typeface="Source Sans Pr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669BE-FCA8-4AB7-BD1A-96585070BD88}">
  <a:tblStyle styleId="{9F7669BE-FCA8-4AB7-BD1A-96585070B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012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4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1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32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eloper.deutschebahn.com/store/apis/info?name=StaDa-Station_Data&amp;version=v2&amp;provider=DBOpenData#!/default/get_stations_i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6688239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Bahnhofs-begleiter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1605" r="11803" b="13087"/>
          <a:stretch/>
        </p:blipFill>
        <p:spPr>
          <a:xfrm>
            <a:off x="5957870" y="1119891"/>
            <a:ext cx="2599267" cy="2582335"/>
          </a:xfrm>
          <a:prstGeom prst="rect">
            <a:avLst/>
          </a:prstGeom>
        </p:spPr>
      </p:pic>
      <p:sp>
        <p:nvSpPr>
          <p:cNvPr id="4" name="Shape 86"/>
          <p:cNvSpPr txBox="1">
            <a:spLocks/>
          </p:cNvSpPr>
          <p:nvPr/>
        </p:nvSpPr>
        <p:spPr>
          <a:xfrm>
            <a:off x="1763688" y="3573016"/>
            <a:ext cx="56421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de-DE" sz="3600" b="1" dirty="0" smtClean="0"/>
              <a:t>Eine App von </a:t>
            </a:r>
          </a:p>
          <a:p>
            <a:pPr marL="0" indent="0">
              <a:buFont typeface="Source Sans Pro"/>
              <a:buNone/>
            </a:pPr>
            <a:r>
              <a:rPr lang="de-DE" sz="3600" b="1" dirty="0" smtClean="0"/>
              <a:t>Noah Große </a:t>
            </a:r>
            <a:r>
              <a:rPr lang="de-DE" sz="3600" b="1" dirty="0" err="1" smtClean="0"/>
              <a:t>Starmann</a:t>
            </a:r>
            <a:r>
              <a:rPr lang="de-DE" sz="3600" b="1" dirty="0" smtClean="0"/>
              <a:t> und Ramona Plogmann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424997"/>
            <a:ext cx="9314895" cy="28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Bildergebnis für db logo"/>
          <p:cNvSpPr>
            <a:spLocks noChangeAspect="1" noChangeArrowheads="1"/>
          </p:cNvSpPr>
          <p:nvPr/>
        </p:nvSpPr>
        <p:spPr bwMode="auto">
          <a:xfrm>
            <a:off x="155575" y="-2224088"/>
            <a:ext cx="656272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Bildergebnis für db logo"/>
          <p:cNvSpPr>
            <a:spLocks noChangeAspect="1" noChangeArrowheads="1"/>
          </p:cNvSpPr>
          <p:nvPr/>
        </p:nvSpPr>
        <p:spPr bwMode="auto">
          <a:xfrm>
            <a:off x="307975" y="-2071688"/>
            <a:ext cx="656272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Ä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1187624" y="476672"/>
            <a:ext cx="6881937" cy="535766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470398" y="761220"/>
            <a:ext cx="6316266" cy="4026489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784806"/>
            <a:ext cx="4507819" cy="397931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51620" y="6008943"/>
            <a:ext cx="6840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hlinkClick r:id="rId4"/>
              </a:rPr>
              <a:t>API </a:t>
            </a:r>
            <a:r>
              <a:rPr lang="en-US" b="1" dirty="0" err="1" smtClean="0">
                <a:solidFill>
                  <a:srgbClr val="00B0F0"/>
                </a:solidFill>
                <a:hlinkClick r:id="rId4"/>
              </a:rPr>
              <a:t>Konsole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4294967295"/>
          </p:nvPr>
        </p:nvSpPr>
        <p:spPr>
          <a:xfrm>
            <a:off x="467544" y="764704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 smtClean="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Kontakte</a:t>
            </a:r>
            <a:endParaRPr b="1" dirty="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highlight>
                  <a:srgbClr val="ECEFF1"/>
                </a:highlight>
              </a:rPr>
              <a:t>Finde Bahnhöfe in der Nähe deiner Freunde und Kollegen</a:t>
            </a:r>
            <a:endParaRPr sz="2400" dirty="0">
              <a:highlight>
                <a:srgbClr val="ECEFF1"/>
              </a:highlight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" name="Gruppieren 2"/>
          <p:cNvGrpSpPr/>
          <p:nvPr/>
        </p:nvGrpSpPr>
        <p:grpSpPr>
          <a:xfrm>
            <a:off x="5358025" y="527000"/>
            <a:ext cx="3168351" cy="5904656"/>
            <a:chOff x="5358025" y="548680"/>
            <a:chExt cx="3168351" cy="590465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358025" y="548680"/>
              <a:ext cx="3168351" cy="5904656"/>
              <a:chOff x="5385337" y="653113"/>
              <a:chExt cx="2766776" cy="5551776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x="5385337" y="653113"/>
                <a:ext cx="2766776" cy="5551776"/>
              </a:xfrm>
              <a:custGeom>
                <a:avLst/>
                <a:gdLst/>
                <a:ahLst/>
                <a:cxnLst/>
                <a:rect l="0" t="0" r="0" b="0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5504225" y="1118675"/>
                <a:ext cx="2529000" cy="44748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999999"/>
                    </a:solidFill>
                  </a:rPr>
                  <a:t>Place your screenshot here</a:t>
                </a:r>
                <a:endParaRPr sz="1000">
                  <a:solidFill>
                    <a:srgbClr val="999999"/>
                  </a:solidFill>
                </a:endParaRPr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801" y="1118675"/>
              <a:ext cx="2844800" cy="4686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40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09024" y="3140968"/>
            <a:ext cx="4426699" cy="33291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Dein Bahnhofsbegleiter.</a:t>
            </a:r>
            <a:endParaRPr sz="2400" b="1" dirty="0" smtClean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Bald erhältlich.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1200" dirty="0" smtClea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FFFFFF"/>
              </a:solidFill>
              <a:latin typeface="Source Sans Pro"/>
              <a:ea typeface="Roboto Slab"/>
              <a:cs typeface="Roboto Slab"/>
              <a:sym typeface="Source Sans Pr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48" y="5080691"/>
            <a:ext cx="1512168" cy="4482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5085184"/>
            <a:ext cx="1497004" cy="443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16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Roboto Slab</vt:lpstr>
      <vt:lpstr>Source Sans Pro</vt:lpstr>
      <vt:lpstr>Cordelia template</vt:lpstr>
      <vt:lpstr>Bahnhofs-begleiter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Bahnhofs-begleiter</dc:title>
  <dc:creator>Ramona</dc:creator>
  <cp:lastModifiedBy>ramona.plogmann@osnanet.de</cp:lastModifiedBy>
  <cp:revision>21</cp:revision>
  <dcterms:modified xsi:type="dcterms:W3CDTF">2018-02-28T11:56:38Z</dcterms:modified>
</cp:coreProperties>
</file>