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DA9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0"/>
    <p:restoredTop sz="97541"/>
  </p:normalViewPr>
  <p:slideViewPr>
    <p:cSldViewPr snapToGrid="0" snapToObjects="1">
      <p:cViewPr varScale="1">
        <p:scale>
          <a:sx n="89" d="100"/>
          <a:sy n="89" d="100"/>
        </p:scale>
        <p:origin x="84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60221-738C-4DAF-BA9C-1315AA53B1AC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B8876-09C1-4EB3-B2E2-19C5A4D3A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B8876-09C1-4EB3-B2E2-19C5A4D3A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B8876-09C1-4EB3-B2E2-19C5A4D3AD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2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CB8E66-B162-A040-AE6D-2BF436583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117E5B-3F9F-6544-BB74-A1F474345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109C29-DF14-074C-9E78-4F0F3F74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19B66B-C7A7-934D-A01F-8A03283F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B66666-6732-6A4D-B9D9-5AB57E4D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2C0CC-3C4C-484E-A8DF-96C95B15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11FBE4-1194-B44A-A1B2-54E67AF08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5C5BCC-F356-F74C-AB28-E0C0C670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50CB22-027D-D24D-BDD8-557DB7CB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9E64A0-A7A5-5149-ADBD-45F494F5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1DA5E61-28C1-274C-8A42-5C35F1CB9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126CD4-5B0A-394B-9A6F-7803FF687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E18D01-850F-E547-ABE0-A934A671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4B86EC-C94D-6B4D-B826-46E8CFA9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990A0A-9BFE-CE49-9E4B-0A5CAAFC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360CE-3A77-3140-8789-56ACC68C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86E000-636B-4F45-A813-3C7CFF18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29179-3C11-F047-8F05-1563838D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94E0D-0CDE-CB47-832C-8689C5A8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50626E-DD7F-3741-9C53-56E2BCA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481EB8-9637-8146-81B6-370C18BF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1C4123-EDE0-704D-8CBA-D751C79D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B58C99-8D7D-7E41-96E5-220D8C14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52F9D2-F350-AA43-B1A2-29AE85D3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13644E-EF0B-CE4B-81F3-D69C76FB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2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5ADAB-1EA9-9D41-BA3F-431C5089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9DFC7D-704F-E944-A465-A8C892CC5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1FD8B2E-5F95-CC45-AACD-91C607D80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A2C2-1E75-CE40-A865-97025DA8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E0CA2BE-E742-1F4A-905A-ECC3E179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480F030-33C4-5E45-8099-D03019E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215D2D-6C7C-5D46-B486-7DC942A4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613351-95CF-2043-BB25-53C654FD8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7B0DD3-7A62-3D45-ADD7-2C64D1B5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8B11EA5-1262-9449-9F9D-491886263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6E611A-3A6E-6140-8963-CF071940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6D8057D-42CE-FC46-A145-772F3925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E9EEC7C-7D47-E14D-A99C-C4F9B12F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7500A43-C658-634D-A7F2-F77AA11C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0F7B81-6C48-0547-B28B-8130CEF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0A3910-C38C-4C48-A53D-D8BCA4BE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0D646F-B688-D445-A907-BE29DD2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9C961DC-45BF-1A4D-A353-6797A4E5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4D5296-E3B3-CF41-99CA-ABD5FA52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BA4BD6-2D07-1142-A369-1BE0B9B3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468547-9AE3-7345-B599-700D7966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A6F5F-BAF3-5541-95D2-F775F660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D8360B-BCD4-8947-AC2B-FB48501D4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BAA1B6-A19B-E641-927D-C227BA5B7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02F5E9-AD3B-AA46-B780-126754BC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6FC202-331C-9544-8E2F-010BADE2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CA7969-0C13-4B4B-A00D-5FDD6EE0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F6C48A-20AC-0847-B71A-23F5E604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AEE5764-07FF-1E42-B288-B653533F9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283D360-A650-7244-83D7-A2972718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06CDF9-C3DF-F94A-A1F8-93FFAC6E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B658E4-E007-E449-A7FE-90AE7C912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090B12-7CAD-624B-BC97-D2FDB833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C9B720-C2C4-FF49-9EE1-E4D66118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6D1638-34F0-5F47-A1A0-ACA6864EA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1F66A4-EE25-2541-BEFC-0382C6E40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D71C-A5C5-DF42-8E18-14E1FB4CAE48}" type="datetimeFigureOut">
              <a:rPr lang="en-US" smtClean="0"/>
              <a:pPr/>
              <a:t>5/14/2019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4CDE722-1A01-244F-892F-14BAC9E3C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40150-AD42-7B46-BD4C-98BE8D680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815B-F73F-3947-BB15-E74EF39756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User\Desktop\Website Banner\Website banner_trytwo-26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6615"/>
          <a:stretch/>
        </p:blipFill>
        <p:spPr bwMode="auto">
          <a:xfrm>
            <a:off x="-1" y="0"/>
            <a:ext cx="12305763" cy="2631057"/>
          </a:xfrm>
          <a:prstGeom prst="rect">
            <a:avLst/>
          </a:prstGeom>
          <a:noFill/>
        </p:spPr>
      </p:pic>
      <p:pic>
        <p:nvPicPr>
          <p:cNvPr id="1033" name="Picture 9" descr="C:\Users\User\Desktop\Website banner_v0.7_Bottom mesh-26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660" t="56881"/>
          <a:stretch/>
        </p:blipFill>
        <p:spPr bwMode="auto">
          <a:xfrm>
            <a:off x="4563374" y="5322498"/>
            <a:ext cx="7628625" cy="1642826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94C3F6-A7BF-F54C-922C-16E707278FF0}"/>
              </a:ext>
            </a:extLst>
          </p:cNvPr>
          <p:cNvSpPr txBox="1"/>
          <p:nvPr/>
        </p:nvSpPr>
        <p:spPr>
          <a:xfrm>
            <a:off x="9808234" y="4295949"/>
            <a:ext cx="1906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A6A6A6"/>
                </a:solidFill>
                <a:latin typeface="Roboto" pitchFamily="2" charset="0"/>
                <a:ea typeface="Roboto" pitchFamily="2" charset="0"/>
              </a:rPr>
              <a:t>Members</a:t>
            </a:r>
          </a:p>
          <a:p>
            <a:pPr algn="r"/>
            <a:r>
              <a:rPr lang="en-US" sz="1200" dirty="0" err="1">
                <a:latin typeface="Roboto" pitchFamily="2" charset="0"/>
                <a:ea typeface="Roboto" pitchFamily="2" charset="0"/>
              </a:rPr>
              <a:t>Johanan</a:t>
            </a: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en-US" sz="1200" dirty="0">
                <a:latin typeface="Roboto" pitchFamily="2" charset="0"/>
                <a:ea typeface="Roboto" pitchFamily="2" charset="0"/>
              </a:rPr>
              <a:t>Wei </a:t>
            </a:r>
            <a:r>
              <a:rPr lang="en-US" sz="1200" dirty="0" err="1">
                <a:latin typeface="Roboto" pitchFamily="2" charset="0"/>
                <a:ea typeface="Roboto" pitchFamily="2" charset="0"/>
              </a:rPr>
              <a:t>Kiat</a:t>
            </a:r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en-US" sz="1200" dirty="0">
                <a:latin typeface="Roboto" pitchFamily="2" charset="0"/>
                <a:ea typeface="Roboto" pitchFamily="2" charset="0"/>
              </a:rPr>
              <a:t>Yvonne</a:t>
            </a:r>
          </a:p>
          <a:p>
            <a:pPr algn="r"/>
            <a:r>
              <a:rPr lang="en-US" sz="1200" dirty="0">
                <a:latin typeface="Roboto" pitchFamily="2" charset="0"/>
                <a:ea typeface="Roboto" pitchFamily="2" charset="0"/>
              </a:rPr>
              <a:t>Surya</a:t>
            </a:r>
          </a:p>
          <a:p>
            <a:pPr algn="r"/>
            <a:r>
              <a:rPr lang="en-US" sz="1200" dirty="0">
                <a:latin typeface="Roboto" pitchFamily="2" charset="0"/>
                <a:ea typeface="Roboto" pitchFamily="2" charset="0"/>
              </a:rPr>
              <a:t>Martha</a:t>
            </a:r>
          </a:p>
          <a:p>
            <a:pPr algn="r"/>
            <a:r>
              <a:rPr lang="en-US" sz="1200" dirty="0" err="1" smtClean="0">
                <a:latin typeface="Roboto" pitchFamily="2" charset="0"/>
                <a:ea typeface="Roboto" pitchFamily="2" charset="0"/>
              </a:rPr>
              <a:t>Neojye</a:t>
            </a:r>
            <a:endParaRPr lang="en-US" sz="1200" dirty="0" smtClean="0">
              <a:latin typeface="Roboto" pitchFamily="2" charset="0"/>
              <a:ea typeface="Roboto" pitchFamily="2" charset="0"/>
            </a:endParaRPr>
          </a:p>
          <a:p>
            <a:pPr algn="r"/>
            <a:endParaRPr lang="en-US" sz="1200" dirty="0">
              <a:latin typeface="Roboto" pitchFamily="2" charset="0"/>
              <a:ea typeface="Roboto" pitchFamily="2" charset="0"/>
            </a:endParaRPr>
          </a:p>
          <a:p>
            <a:pPr algn="r"/>
            <a:r>
              <a:rPr lang="en-US" sz="1200" dirty="0" smtClean="0">
                <a:solidFill>
                  <a:srgbClr val="A6A6A6"/>
                </a:solidFill>
                <a:latin typeface="Roboto" pitchFamily="2" charset="0"/>
                <a:ea typeface="Roboto" pitchFamily="2" charset="0"/>
              </a:rPr>
              <a:t>Experts</a:t>
            </a:r>
            <a:endParaRPr lang="en-US" sz="1200" dirty="0">
              <a:solidFill>
                <a:srgbClr val="A6A6A6"/>
              </a:solidFill>
              <a:latin typeface="Roboto" pitchFamily="2" charset="0"/>
              <a:ea typeface="Roboto" pitchFamily="2" charset="0"/>
            </a:endParaRPr>
          </a:p>
          <a:p>
            <a:pPr algn="r"/>
            <a:r>
              <a:rPr lang="en-US" sz="1200" dirty="0">
                <a:latin typeface="Roboto" pitchFamily="2" charset="0"/>
                <a:ea typeface="Roboto" pitchFamily="2" charset="0"/>
              </a:rPr>
              <a:t>Nicolas </a:t>
            </a:r>
            <a:r>
              <a:rPr lang="en-US" sz="1200" dirty="0" err="1">
                <a:latin typeface="Roboto" pitchFamily="2" charset="0"/>
                <a:ea typeface="Roboto" pitchFamily="2" charset="0"/>
              </a:rPr>
              <a:t>Kon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 Kam King</a:t>
            </a:r>
          </a:p>
          <a:p>
            <a:pPr algn="r"/>
            <a:r>
              <a:rPr lang="en-US" sz="1200" dirty="0" err="1">
                <a:latin typeface="Roboto" pitchFamily="2" charset="0"/>
                <a:ea typeface="Roboto" pitchFamily="2" charset="0"/>
              </a:rPr>
              <a:t>Qiu</a:t>
            </a:r>
            <a:r>
              <a:rPr lang="en-US" sz="1200" dirty="0">
                <a:latin typeface="Roboto" pitchFamily="2" charset="0"/>
                <a:ea typeface="Roboto" pitchFamily="2" charset="0"/>
              </a:rPr>
              <a:t> Liming</a:t>
            </a:r>
          </a:p>
          <a:p>
            <a:pPr algn="r"/>
            <a:r>
              <a:rPr lang="en-US" sz="1200" dirty="0">
                <a:latin typeface="Roboto" pitchFamily="2" charset="0"/>
                <a:ea typeface="Roboto" pitchFamily="2" charset="0"/>
              </a:rPr>
              <a:t>Angela See An Qi</a:t>
            </a:r>
            <a:endParaRPr lang="en-US" sz="12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B3E5D7-AA91-0044-BB28-30FD7BEA8B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07" y="6185817"/>
            <a:ext cx="1658642" cy="5473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3600243"/>
            <a:ext cx="6711352" cy="1015663"/>
          </a:xfrm>
          <a:prstGeom prst="rect">
            <a:avLst/>
          </a:prstGeom>
          <a:solidFill>
            <a:srgbClr val="61ADA9"/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Roboto"/>
              </a:rPr>
              <a:t>		Team </a:t>
            </a:r>
            <a:r>
              <a:rPr lang="en-US" sz="4000" dirty="0">
                <a:solidFill>
                  <a:schemeClr val="bg1"/>
                </a:solidFill>
                <a:latin typeface="Roboto"/>
              </a:rPr>
              <a:t>Neuro</a:t>
            </a:r>
          </a:p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oboto"/>
              </a:rPr>
              <a:t>		Neurosurgery Visualizer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0256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Desktop\slide_background_v0.1-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686431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83AC03-5454-6746-BA72-EF6F03A7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61ADA9"/>
                </a:solidFill>
                <a:latin typeface="Nunito" pitchFamily="2" charset="0"/>
                <a:ea typeface="Roboto" pitchFamily="2" charset="0"/>
              </a:rPr>
              <a:t>Team composition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F94C3F6-A7BF-F54C-922C-16E707278FF0}"/>
              </a:ext>
            </a:extLst>
          </p:cNvPr>
          <p:cNvSpPr txBox="1"/>
          <p:nvPr/>
        </p:nvSpPr>
        <p:spPr>
          <a:xfrm>
            <a:off x="937533" y="2628839"/>
            <a:ext cx="102420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1ADA9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Programmer</a:t>
            </a:r>
          </a:p>
          <a:p>
            <a:pPr marL="342900" indent="-342900">
              <a:buClr>
                <a:srgbClr val="61ADA9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Engineer</a:t>
            </a:r>
          </a:p>
          <a:p>
            <a:pPr marL="342900" indent="-342900">
              <a:buClr>
                <a:srgbClr val="61ADA9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3D artist</a:t>
            </a:r>
          </a:p>
          <a:p>
            <a:pPr marL="342900" indent="-342900">
              <a:buClr>
                <a:srgbClr val="61ADA9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Designer</a:t>
            </a:r>
          </a:p>
          <a:p>
            <a:pPr marL="342900" indent="-342900">
              <a:buClr>
                <a:srgbClr val="61ADA9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External guest</a:t>
            </a:r>
          </a:p>
          <a:p>
            <a:pPr marL="342900" indent="-342900">
              <a:buClr>
                <a:srgbClr val="61ADA9"/>
              </a:buClr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itchFamily="2" charset="0"/>
                <a:ea typeface="Roboto" pitchFamily="2" charset="0"/>
              </a:rPr>
              <a:t>Domain experts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8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User\Desktop\Website banner_v0.7_Bottom mesh-2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553238" y="3155324"/>
            <a:ext cx="14859000" cy="3810000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F94C3F6-A7BF-F54C-922C-16E707278FF0}"/>
              </a:ext>
            </a:extLst>
          </p:cNvPr>
          <p:cNvSpPr txBox="1"/>
          <p:nvPr/>
        </p:nvSpPr>
        <p:spPr>
          <a:xfrm>
            <a:off x="6555076" y="5997828"/>
            <a:ext cx="533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A6A6A6"/>
                </a:solidFill>
                <a:latin typeface="Roboto" pitchFamily="2" charset="0"/>
                <a:ea typeface="Roboto" pitchFamily="2" charset="0"/>
              </a:rPr>
              <a:t>Presentation deck for domain experts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B3E5D7-AA91-0044-BB28-30FD7BEA8B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07" y="6185817"/>
            <a:ext cx="1658642" cy="547352"/>
          </a:xfrm>
          <a:prstGeom prst="rect">
            <a:avLst/>
          </a:prstGeom>
        </p:spPr>
      </p:pic>
      <p:pic>
        <p:nvPicPr>
          <p:cNvPr id="6" name="Picture 3" descr="C:\Users\User\Desktop\slide_background_v0.1-15.jpg">
            <a:extLst>
              <a:ext uri="{FF2B5EF4-FFF2-40B4-BE49-F238E27FC236}">
                <a16:creationId xmlns:a16="http://schemas.microsoft.com/office/drawing/2014/main" xmlns="" id="{4D9B9006-3D4A-F747-A65B-BF8EBD79D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1"/>
            <a:ext cx="12192000" cy="686431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784AE2EE-62E8-7545-B189-C2D373413B8C}"/>
              </a:ext>
            </a:extLst>
          </p:cNvPr>
          <p:cNvSpPr txBox="1">
            <a:spLocks/>
          </p:cNvSpPr>
          <p:nvPr/>
        </p:nvSpPr>
        <p:spPr>
          <a:xfrm>
            <a:off x="838200" y="24942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61ADA9"/>
                </a:solidFill>
                <a:latin typeface="Nunito" pitchFamily="2" charset="0"/>
              </a:rPr>
              <a:t>Thank you</a:t>
            </a:r>
            <a:r>
              <a:rPr lang="en-US" sz="5400" b="1" dirty="0" smtClean="0">
                <a:solidFill>
                  <a:srgbClr val="61ADA9"/>
                </a:solidFill>
                <a:latin typeface="Nunito" pitchFamily="2" charset="0"/>
              </a:rPr>
              <a:t>!</a:t>
            </a:r>
            <a:endParaRPr lang="en-US" sz="5400" b="1" dirty="0">
              <a:solidFill>
                <a:srgbClr val="61ADA9"/>
              </a:solidFill>
              <a:latin typeface="Nunito" pitchFamily="2" charset="0"/>
            </a:endParaRP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lot of thanks to the Blended Reality Summer School mentors,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team of experts from the National Neuroscience Institute, </a:t>
            </a:r>
            <a:endParaRPr lang="en-US" sz="2400" dirty="0" smtClean="0"/>
          </a:p>
          <a:p>
            <a:r>
              <a:rPr lang="en-US" sz="2400" dirty="0" smtClean="0"/>
              <a:t>our </a:t>
            </a:r>
            <a:r>
              <a:rPr lang="en-US" sz="2400" dirty="0"/>
              <a:t>fellow participants and the National University of Singapore.</a:t>
            </a:r>
            <a:endParaRPr lang="en-US" sz="2400" b="1" dirty="0">
              <a:solidFill>
                <a:srgbClr val="A6A6A6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4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72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Roboto</vt:lpstr>
      <vt:lpstr>Office Theme</vt:lpstr>
      <vt:lpstr>PowerPoint Presentation</vt:lpstr>
      <vt:lpstr>Team composition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Blended reality</dc:title>
  <dc:creator>Mandi Lee</dc:creator>
  <cp:lastModifiedBy>Mosha, Martha</cp:lastModifiedBy>
  <cp:revision>78</cp:revision>
  <dcterms:created xsi:type="dcterms:W3CDTF">2019-04-22T07:50:04Z</dcterms:created>
  <dcterms:modified xsi:type="dcterms:W3CDTF">2019-05-14T08:21:49Z</dcterms:modified>
</cp:coreProperties>
</file>