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67FEF4-080B-4409-A77C-5364D0571162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1152000"/>
            <a:ext cx="1008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 Analysis on Twitter User ID’s.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0" y="1879560"/>
            <a:ext cx="100800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 Goldberg &amp; Nathaniel Grudzinski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Problem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 can be horrible.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Vast majority of abusive social media mentions occur on Twitter.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936000" y="5976000"/>
            <a:ext cx="79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http://www.businessinsider.com/statistics-on-twitter-abuse-rape-death-threats-and-trolls-2015-4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prism isInverted="true"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Solution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individuals to assess whether a large portion of their tweets are harassing.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by user id.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Scrape recent tweets and analyze them with the classifier.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whether they tweet harassments often.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prism isInverted="true"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Method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Manipulate data-sets to easily input into scikit-learn with a 70-30 train-to-test ratio.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 classifier with Stochastic Gradient Descent (SGD) and Naive Bayes and determine which is more accurate.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function to scrape tweets written by a specific user using Twitter’s API.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the negative and positive ratio of those tweets.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prism isInverted="true"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Results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SGD outperfomed NB by 25% with our test data.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parameter’s included: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range = (1, 2)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 = .001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Iterations = 5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rate = gradually decaying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SGD with these parameters had an accuracy of 86% on the test set.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prism isInverted="true"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Going forward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meta-analysis of users based on twitter interactions.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an app to filter feed and block people based on our classifier.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additional classifications beyond positive and negative.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more diverse dataset using user feedback.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prism isInverted="true"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2015-08-05T15:57:35Z</dcterms:created>
  <dc:creator>eduardunix </dc:creator>
  <dc:description/>
  <dc:language>en-US</dc:language>
  <cp:lastModifiedBy/>
  <dcterms:modified xsi:type="dcterms:W3CDTF">2016-12-06T09:15:40Z</dcterms:modified>
  <cp:revision>6</cp:revision>
  <dc:subject/>
  <dc:title/>
</cp:coreProperties>
</file>