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5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0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D0BC-C6AB-4D0E-B321-F945895A6B1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D0A8-86C2-4A34-8FE8-A789FC8FB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anuragpathak1991/ko3td452/1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bennypowers/lets-build-web-components-part-3-vanilla-components-4on3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nuragpathak1991/5vnyqepm/" TargetMode="External"/><Relationship Id="rId2" Type="http://schemas.openxmlformats.org/officeDocument/2006/relationships/hyperlink" Target="https://jsfiddle.net/anuragpathak1991/c3fqzj8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fiddle.net/anuragpathak1991/d4uwqj86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examples/Ex5-lit-html.html" TargetMode="External"/><Relationship Id="rId2" Type="http://schemas.openxmlformats.org/officeDocument/2006/relationships/hyperlink" Target="http://127.0.0.1:8081/examples/Ex4-lit-htm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examples/Ex6-LitElemen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examples/Ex6-LitElemen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examples/Ex8-LitElem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examples/Ex9-LitElemen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examples/Ex10-LitElemen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estatus.com/metrics/feature/timeline/popularity/168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phin/gluonjs" TargetMode="External"/><Relationship Id="rId2" Type="http://schemas.openxmlformats.org/officeDocument/2006/relationships/hyperlink" Target="https://stencil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brids.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nuragpathak1991/kc24rws7/6/" TargetMode="External"/><Relationship Id="rId2" Type="http://schemas.openxmlformats.org/officeDocument/2006/relationships/hyperlink" Target="https://jsfiddle.net/anuragpathak1991/tbLa12kw/1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indices.html#element-interfaces" TargetMode="External"/><Relationship Id="rId2" Type="http://schemas.openxmlformats.org/officeDocument/2006/relationships/hyperlink" Target="https://jsfiddle.net/anuragpathak1991/7bnau0p5/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bennypowers/lets-build-web-components-part-1-the-standards-3e85#template-eleme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owni.ca/posts/part-theme-explainer/" TargetMode="External"/><Relationship Id="rId2" Type="http://schemas.openxmlformats.org/officeDocument/2006/relationships/hyperlink" Target="https://jsfiddle.net/anuragpathak1991/fg6vmh2b/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component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Lit Element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0200"/>
            <a:ext cx="9144000" cy="1117600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Easily Create Fast, Lightweight Web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Vanilla JS Lifecycle</a:t>
            </a:r>
          </a:p>
          <a:p>
            <a:r>
              <a:rPr lang="en-US" dirty="0" smtClean="0"/>
              <a:t>Tagged Template Literal</a:t>
            </a:r>
          </a:p>
          <a:p>
            <a:r>
              <a:rPr lang="en-US" dirty="0" smtClean="0"/>
              <a:t>Lit-html</a:t>
            </a:r>
          </a:p>
          <a:p>
            <a:r>
              <a:rPr lang="en-US" dirty="0" smtClean="0"/>
              <a:t>Some examples…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8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Lifecycle – Vanilla JS Web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contstructor</a:t>
            </a:r>
            <a:r>
              <a:rPr lang="en-US" dirty="0" smtClean="0"/>
              <a:t> -&gt; When element is created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connectedCallback</a:t>
            </a:r>
            <a:r>
              <a:rPr lang="en-US" dirty="0" smtClean="0"/>
              <a:t> -&gt; Every time elements connects to DOM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attributeChangedCallback</a:t>
            </a:r>
            <a:r>
              <a:rPr lang="en-US" dirty="0" smtClean="0"/>
              <a:t> -&gt; Whenever any attributes changes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disconnectedCallback</a:t>
            </a:r>
            <a:r>
              <a:rPr lang="en-US" dirty="0" smtClean="0"/>
              <a:t> -&gt; before element is removed from DOM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adoptedCallback</a:t>
            </a:r>
            <a:r>
              <a:rPr lang="en-US" dirty="0" smtClean="0"/>
              <a:t> -&gt; Whenever we call </a:t>
            </a:r>
            <a:r>
              <a:rPr lang="en-US" dirty="0" err="1" smtClean="0"/>
              <a:t>adoptNode</a:t>
            </a:r>
            <a:r>
              <a:rPr lang="en-US" dirty="0" smtClean="0"/>
              <a:t> on </a:t>
            </a:r>
            <a:r>
              <a:rPr lang="en-US" dirty="0" err="1" smtClean="0"/>
              <a:t>CustomElement</a:t>
            </a:r>
            <a:r>
              <a:rPr lang="en-US" dirty="0" smtClean="0"/>
              <a:t> which in another Dom or </a:t>
            </a:r>
            <a:r>
              <a:rPr lang="en-US" dirty="0" err="1" smtClean="0"/>
              <a:t>documentfragment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https://jsfiddle.net/anuragpathak1991/ko3td452/10/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67836"/>
              </p:ext>
            </p:extLst>
          </p:nvPr>
        </p:nvGraphicFramePr>
        <p:xfrm>
          <a:off x="838200" y="1997234"/>
          <a:ext cx="10515600" cy="34747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631832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77865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Pros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9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dependencies needed. Your code is future-proof because it rests on web standards instead of library churn.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You'll need to provide your own helpers. Syncing properties with attributes might become cumbersome.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6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Small loading footprint since no extra roundtrips for library code are necessary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0-dep components don't leverage mixins or helper libraries to reduce filesizes in large projects.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30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 non-standard APIs to learn, maintain, or adapt to. It's just the web.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 level web primitives can sometimes be cumbersome.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1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Low-level power gives you control and flexibility. You can factor your components however you want.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You have to go out of your way to support </a:t>
                      </a:r>
                      <a:r>
                        <a:rPr lang="en-US" dirty="0" err="1">
                          <a:effectLst/>
                        </a:rPr>
                        <a:t>polyfill</a:t>
                      </a:r>
                      <a:r>
                        <a:rPr lang="en-US" dirty="0">
                          <a:effectLst/>
                        </a:rPr>
                        <a:t> browsers, whereas with the libraries, </a:t>
                      </a:r>
                      <a:r>
                        <a:rPr lang="en-US" dirty="0" err="1">
                          <a:effectLst/>
                        </a:rPr>
                        <a:t>polyfill</a:t>
                      </a:r>
                      <a:r>
                        <a:rPr lang="en-US" dirty="0">
                          <a:effectLst/>
                        </a:rPr>
                        <a:t> limitations and known issues are abstracted away.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0319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640834"/>
            <a:ext cx="80112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Vanilla Components Pros and Cons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https://dev.to/bennypowers/lets-build-web-components-part-3-vanilla-components-4on3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3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back tick – not single or double quotes</a:t>
            </a:r>
          </a:p>
          <a:p>
            <a:r>
              <a:rPr lang="en-US" dirty="0" smtClean="0"/>
              <a:t>Can have expressions</a:t>
            </a:r>
          </a:p>
          <a:p>
            <a:r>
              <a:rPr lang="en-US" dirty="0" smtClean="0"/>
              <a:t>Can be passed to a special function called tag where it will have static and variable parts separate.</a:t>
            </a:r>
          </a:p>
          <a:p>
            <a:endParaRPr lang="en-US" dirty="0"/>
          </a:p>
          <a:p>
            <a:r>
              <a:rPr lang="en-US" dirty="0" smtClean="0"/>
              <a:t>Demo 1: </a:t>
            </a:r>
            <a:r>
              <a:rPr lang="en-US" dirty="0" smtClean="0">
                <a:hlinkClick r:id="rId2"/>
              </a:rPr>
              <a:t>https://jsfiddle.net/anuragpathak1991/c3fqzj8h/</a:t>
            </a:r>
            <a:endParaRPr lang="en-US" dirty="0" smtClean="0"/>
          </a:p>
          <a:p>
            <a:r>
              <a:rPr lang="en-US" dirty="0" smtClean="0"/>
              <a:t>Demo 2: </a:t>
            </a:r>
            <a:r>
              <a:rPr lang="en-US" dirty="0" smtClean="0">
                <a:hlinkClick r:id="rId3"/>
              </a:rPr>
              <a:t>https://jsfiddle.net/anuragpathak1991/5vnyqepm/</a:t>
            </a:r>
            <a:endParaRPr lang="en-US" dirty="0" smtClean="0"/>
          </a:p>
          <a:p>
            <a:r>
              <a:rPr lang="en-US" dirty="0" smtClean="0"/>
              <a:t>Demo 3: </a:t>
            </a:r>
            <a:r>
              <a:rPr lang="en-US" dirty="0" smtClean="0">
                <a:hlinkClick r:id="rId4"/>
              </a:rPr>
              <a:t>https://jsfiddle.net/anuragpathak1991/d4uwqj86/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UI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Directives – until / repeat / </a:t>
            </a:r>
            <a:r>
              <a:rPr lang="en-US" dirty="0" err="1" smtClean="0"/>
              <a:t>ifDefined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1: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http://127.0.0.1:8081/examples/Ex4-lit-html.html</a:t>
            </a:r>
            <a:endParaRPr lang="en-US" dirty="0" smtClean="0"/>
          </a:p>
          <a:p>
            <a:r>
              <a:rPr lang="en-US" dirty="0" smtClean="0"/>
              <a:t>Demo 2: </a:t>
            </a:r>
            <a:r>
              <a:rPr lang="en-US" dirty="0" smtClean="0">
                <a:hlinkClick r:id="rId3"/>
              </a:rPr>
              <a:t>http://127.0.0.1:8081/examples/Ex5-lit-html.html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6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1681162"/>
            <a:ext cx="11788360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lit-html for rendering</a:t>
            </a:r>
          </a:p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: Properties/Loops/Conditions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render property in a component.</a:t>
            </a:r>
          </a:p>
          <a:p>
            <a:r>
              <a:rPr lang="en-US" dirty="0" smtClean="0"/>
              <a:t>If some DOM comes in LOOP </a:t>
            </a:r>
          </a:p>
          <a:p>
            <a:r>
              <a:rPr lang="en-US" dirty="0" smtClean="0"/>
              <a:t>Conditional Rendering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http://127.0.0.1:8081/examples/Ex6-LitElement.html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: Properties/Loops/Conditions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Content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Boolean Attribute</a:t>
            </a:r>
          </a:p>
          <a:p>
            <a:r>
              <a:rPr lang="en-US" dirty="0" smtClean="0"/>
              <a:t>Property</a:t>
            </a:r>
          </a:p>
          <a:p>
            <a:r>
              <a:rPr lang="en-US" dirty="0" smtClean="0"/>
              <a:t>Event Handler</a:t>
            </a:r>
          </a:p>
          <a:p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http://127.0.0.1:8081/examples/Ex6-LitElement.html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7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Compose a template from other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whole UI as different functions.</a:t>
            </a:r>
          </a:p>
          <a:p>
            <a:r>
              <a:rPr lang="en-US" dirty="0" smtClean="0"/>
              <a:t>Reuse template literals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552434"/>
            <a:ext cx="924182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Demo: </a:t>
            </a:r>
            <a:r>
              <a:rPr lang="en-US" sz="2800" dirty="0" smtClean="0">
                <a:hlinkClick r:id="rId2"/>
              </a:rPr>
              <a:t>http://127.0.0.1:8081/examples/Ex8-LitElement.html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9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Web Components – Standards</a:t>
            </a:r>
          </a:p>
          <a:p>
            <a:r>
              <a:rPr lang="en-US" sz="3600" dirty="0" smtClean="0"/>
              <a:t>LitElement</a:t>
            </a:r>
          </a:p>
          <a:p>
            <a:r>
              <a:rPr lang="en-US" sz="3600" dirty="0" smtClean="0"/>
              <a:t>Other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Styling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CSS style tag from lit-element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731384"/>
            <a:ext cx="932357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Demo : </a:t>
            </a:r>
            <a:r>
              <a:rPr lang="en-US" sz="2800" dirty="0" smtClean="0">
                <a:hlinkClick r:id="rId2"/>
              </a:rPr>
              <a:t>http://127.0.0.1:8081/examples/Ex9-LitElement.html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33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- </a:t>
            </a:r>
            <a:r>
              <a:rPr lang="en-US" dirty="0" err="1" smtClean="0"/>
              <a:t>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property a corresponding attribute is created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Reflect -&gt; property to be reflected to attribute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0300" y="2601268"/>
            <a:ext cx="5740400" cy="4616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999FF"/>
                </a:solidFill>
                <a:effectLst/>
                <a:latin typeface="Roboto Mono"/>
              </a:rPr>
              <a:t>myProp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: {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999FF"/>
                </a:solidFill>
                <a:effectLst/>
                <a:latin typeface="Roboto Mono"/>
              </a:rPr>
              <a:t>attribute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Roboto Mono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Events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3531"/>
            <a:ext cx="6702425" cy="47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+ LitElement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configure due to one way data binding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37684"/>
            <a:ext cx="950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Demo : </a:t>
            </a:r>
            <a:r>
              <a:rPr lang="en-US" sz="2800" dirty="0" smtClean="0">
                <a:hlinkClick r:id="rId2"/>
              </a:rPr>
              <a:t>http://127.0.0.1:8081/examples/Ex10-LitElement.html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59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elements v1 (5</a:t>
            </a:r>
            <a:r>
              <a:rPr lang="en-US" dirty="0" smtClean="0"/>
              <a:t>%) – All Page Loads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043" y="1613022"/>
            <a:ext cx="7427913" cy="3880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810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https://www.chromestatus.com/metrics/feature/timeline/popularity/1689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Stencil JS </a:t>
            </a:r>
            <a:r>
              <a:rPr lang="en-US" dirty="0" smtClean="0">
                <a:hlinkClick r:id="rId2"/>
              </a:rPr>
              <a:t>https://stenciljs.com/</a:t>
            </a:r>
            <a:r>
              <a:rPr lang="en-US" dirty="0" smtClean="0"/>
              <a:t> (JSX  + </a:t>
            </a:r>
            <a:r>
              <a:rPr lang="en-US" dirty="0" err="1" smtClean="0"/>
              <a:t>CustomElements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GLUONJS </a:t>
            </a:r>
            <a:r>
              <a:rPr lang="en-US" dirty="0" smtClean="0">
                <a:hlinkClick r:id="rId3"/>
              </a:rPr>
              <a:t>https://github.com/ruphin/gluonjs</a:t>
            </a:r>
            <a:endParaRPr lang="en-US" dirty="0" smtClean="0"/>
          </a:p>
          <a:p>
            <a:r>
              <a:rPr lang="en-US" dirty="0" smtClean="0"/>
              <a:t>Hybrids JS </a:t>
            </a:r>
            <a:r>
              <a:rPr lang="en-US" dirty="0" smtClean="0">
                <a:hlinkClick r:id="rId4"/>
              </a:rPr>
              <a:t>https://hybrids.js.org/</a:t>
            </a:r>
            <a:r>
              <a:rPr lang="en-US" dirty="0" smtClean="0"/>
              <a:t> ( class and this – more of pure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7" y="244475"/>
            <a:ext cx="9801225" cy="200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2667000"/>
            <a:ext cx="106172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&lt;template&gt; elements -&gt; Reuse 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Custom Elements -&gt; Connects JS Classes to 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Shadow DOM -&gt; Hides you from rest of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JavaScript Modules -&gt; To package and publish components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9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&lt;template&gt; Element -&gt; Reusable UI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lets to define snippets of HTML and aren’t added to document until cloned by JavaScript.</a:t>
            </a:r>
          </a:p>
          <a:p>
            <a:r>
              <a:rPr lang="en-US" dirty="0" smtClean="0"/>
              <a:t>Parsed once and cloned whenever required (cheap operation)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1 : </a:t>
            </a:r>
            <a:r>
              <a:rPr lang="en-US" dirty="0" smtClean="0">
                <a:hlinkClick r:id="rId2"/>
              </a:rPr>
              <a:t>https://jsfiddle.net/anuragpathak1991/tbLa12kw/16/</a:t>
            </a:r>
            <a:endParaRPr lang="en-US" dirty="0" smtClean="0"/>
          </a:p>
          <a:p>
            <a:r>
              <a:rPr lang="en-US" dirty="0" smtClean="0"/>
              <a:t>Demo 2 : </a:t>
            </a:r>
            <a:r>
              <a:rPr lang="en-US" dirty="0" smtClean="0">
                <a:hlinkClick r:id="rId3"/>
              </a:rPr>
              <a:t>https://jsfiddle.net/anuragpathak1991/kc24rws7/6/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Custom Elements – v1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HTML tags</a:t>
            </a:r>
          </a:p>
          <a:p>
            <a:r>
              <a:rPr lang="en-US" dirty="0" smtClean="0"/>
              <a:t>Inherits complete DOM API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https://jsfiddle.net/anuragpathak1991/7bnau0p5/4/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https://html.spec.whatwg.org/multipage/indices.html#element-interfaces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2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Shadow DOM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81" y="1216024"/>
            <a:ext cx="8195438" cy="5456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00" y="6540500"/>
            <a:ext cx="1126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https://dev.to/bennypowers/lets-build-web-components-part-1-the-standards-3e85#template-elements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Shadow DOM Cont..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Encapsulated DOM tree</a:t>
            </a:r>
          </a:p>
          <a:p>
            <a:r>
              <a:rPr lang="en-US" dirty="0" smtClean="0"/>
              <a:t>Anyone can drop any web component in there page without worrying about any side effect.</a:t>
            </a:r>
          </a:p>
          <a:p>
            <a:endParaRPr lang="en-US" dirty="0"/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https://jsfiddle.net/anuragpathak1991/fg6vmh2b/9/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Links: </a:t>
            </a:r>
            <a:r>
              <a:rPr lang="en-US" dirty="0" smtClean="0">
                <a:hlinkClick r:id="rId3"/>
              </a:rPr>
              <a:t>https://meowni.ca/posts/part-theme-explainer/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Standard way to structure our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9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962025"/>
            <a:ext cx="10410825" cy="4933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" y="6375400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https://www.webcomponents.org/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638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 Mono</vt:lpstr>
      <vt:lpstr>Office Theme</vt:lpstr>
      <vt:lpstr>Lit Element</vt:lpstr>
      <vt:lpstr>Content</vt:lpstr>
      <vt:lpstr>PowerPoint Presentation</vt:lpstr>
      <vt:lpstr>&lt;template&gt; Element -&gt; Reusable UI</vt:lpstr>
      <vt:lpstr>Custom Elements – v1</vt:lpstr>
      <vt:lpstr>Shadow DOM</vt:lpstr>
      <vt:lpstr>Shadow DOM Cont..</vt:lpstr>
      <vt:lpstr>ES6 Modules</vt:lpstr>
      <vt:lpstr>PowerPoint Presentation</vt:lpstr>
      <vt:lpstr>Lit Element</vt:lpstr>
      <vt:lpstr>Lifecycle – Vanilla JS Web Components</vt:lpstr>
      <vt:lpstr>PowerPoint Presentation</vt:lpstr>
      <vt:lpstr>Tagged Template Literals</vt:lpstr>
      <vt:lpstr>Lit Element</vt:lpstr>
      <vt:lpstr>PowerPoint Presentation</vt:lpstr>
      <vt:lpstr>LitElement</vt:lpstr>
      <vt:lpstr>Example 1 : Properties/Loops/Conditions</vt:lpstr>
      <vt:lpstr>Example 2 : Properties/Loops/Conditions</vt:lpstr>
      <vt:lpstr>Example 3: Compose a template from other template</vt:lpstr>
      <vt:lpstr>Recommended Styling Approach</vt:lpstr>
      <vt:lpstr>Properties - Accessors</vt:lpstr>
      <vt:lpstr>Fire Events</vt:lpstr>
      <vt:lpstr>Redux + LitElement</vt:lpstr>
      <vt:lpstr>custom elements v1 (5%) – All Page Loads</vt:lpstr>
      <vt:lpstr>Other Libraries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Element</dc:title>
  <dc:creator>PATHAK Anurag</dc:creator>
  <cp:lastModifiedBy>PATHAK Anurag</cp:lastModifiedBy>
  <cp:revision>92</cp:revision>
  <dcterms:created xsi:type="dcterms:W3CDTF">2019-04-16T06:44:30Z</dcterms:created>
  <dcterms:modified xsi:type="dcterms:W3CDTF">2019-04-17T12:47:21Z</dcterms:modified>
</cp:coreProperties>
</file>