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0" r:id="rId5"/>
    <p:sldId id="256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6AED3-0F39-4583-ACD1-4B40049E31E7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BA0A0-4A76-4F68-9C1D-72182A4EF033}">
      <dgm:prSet phldrT="[Text]"/>
      <dgm:spPr/>
      <dgm:t>
        <a:bodyPr/>
        <a:lstStyle/>
        <a:p>
          <a:r>
            <a:rPr lang="en-US" dirty="0" smtClean="0"/>
            <a:t>Polymer 1.x</a:t>
          </a:r>
          <a:endParaRPr lang="en-US" dirty="0"/>
        </a:p>
      </dgm:t>
    </dgm:pt>
    <dgm:pt modelId="{3CB2401C-5D65-4425-8A82-E998DF0FF86E}" type="parTrans" cxnId="{76ED1FB4-8FAA-456A-8D50-A2B454175DD8}">
      <dgm:prSet/>
      <dgm:spPr/>
      <dgm:t>
        <a:bodyPr/>
        <a:lstStyle/>
        <a:p>
          <a:endParaRPr lang="en-US"/>
        </a:p>
      </dgm:t>
    </dgm:pt>
    <dgm:pt modelId="{67A58157-0382-458E-9156-66F9F007E8A1}" type="sibTrans" cxnId="{76ED1FB4-8FAA-456A-8D50-A2B454175DD8}">
      <dgm:prSet/>
      <dgm:spPr/>
      <dgm:t>
        <a:bodyPr/>
        <a:lstStyle/>
        <a:p>
          <a:endParaRPr lang="en-US"/>
        </a:p>
      </dgm:t>
    </dgm:pt>
    <dgm:pt modelId="{DD29FC62-A5C1-4F47-9F76-F4B62668139B}">
      <dgm:prSet phldrT="[Text]"/>
      <dgm:spPr/>
      <dgm:t>
        <a:bodyPr/>
        <a:lstStyle/>
        <a:p>
          <a:r>
            <a:rPr lang="en-US" dirty="0" smtClean="0"/>
            <a:t>Custom Elements v0</a:t>
          </a:r>
          <a:endParaRPr lang="en-US" dirty="0"/>
        </a:p>
      </dgm:t>
    </dgm:pt>
    <dgm:pt modelId="{FDFCE2F7-8575-452B-BFB5-D70DFD4067F3}" type="parTrans" cxnId="{B69755AD-315B-4C92-8C9D-87205017973B}">
      <dgm:prSet/>
      <dgm:spPr/>
      <dgm:t>
        <a:bodyPr/>
        <a:lstStyle/>
        <a:p>
          <a:endParaRPr lang="en-US"/>
        </a:p>
      </dgm:t>
    </dgm:pt>
    <dgm:pt modelId="{01887EE5-3A19-4042-9D2C-1E645A758B4B}" type="sibTrans" cxnId="{B69755AD-315B-4C92-8C9D-87205017973B}">
      <dgm:prSet/>
      <dgm:spPr/>
      <dgm:t>
        <a:bodyPr/>
        <a:lstStyle/>
        <a:p>
          <a:endParaRPr lang="en-US"/>
        </a:p>
      </dgm:t>
    </dgm:pt>
    <dgm:pt modelId="{9451F310-A5C1-4447-AD0C-1F30BEE53528}">
      <dgm:prSet phldrT="[Text]"/>
      <dgm:spPr/>
      <dgm:t>
        <a:bodyPr/>
        <a:lstStyle/>
        <a:p>
          <a:r>
            <a:rPr lang="en-US" dirty="0" smtClean="0"/>
            <a:t>Shadow DOM V0</a:t>
          </a:r>
          <a:endParaRPr lang="en-US" dirty="0"/>
        </a:p>
      </dgm:t>
    </dgm:pt>
    <dgm:pt modelId="{EFF29B8B-575E-43CF-8E18-EEAA73BE3366}" type="parTrans" cxnId="{FE3F05F8-036F-4628-B7B5-0B84F70020A7}">
      <dgm:prSet/>
      <dgm:spPr/>
      <dgm:t>
        <a:bodyPr/>
        <a:lstStyle/>
        <a:p>
          <a:endParaRPr lang="en-US"/>
        </a:p>
      </dgm:t>
    </dgm:pt>
    <dgm:pt modelId="{313411C7-E2BC-4389-942D-E5968D76DD9E}" type="sibTrans" cxnId="{FE3F05F8-036F-4628-B7B5-0B84F70020A7}">
      <dgm:prSet/>
      <dgm:spPr/>
      <dgm:t>
        <a:bodyPr/>
        <a:lstStyle/>
        <a:p>
          <a:endParaRPr lang="en-US"/>
        </a:p>
      </dgm:t>
    </dgm:pt>
    <dgm:pt modelId="{5324500B-0ACB-4840-811F-E9A1FDEDB5FC}">
      <dgm:prSet phldrT="[Text]"/>
      <dgm:spPr/>
      <dgm:t>
        <a:bodyPr/>
        <a:lstStyle/>
        <a:p>
          <a:r>
            <a:rPr lang="en-US" dirty="0" smtClean="0"/>
            <a:t>LitElement</a:t>
          </a:r>
          <a:endParaRPr lang="en-US" dirty="0"/>
        </a:p>
      </dgm:t>
    </dgm:pt>
    <dgm:pt modelId="{65C5B3D5-306B-437A-B96E-0BA569D41E7E}" type="parTrans" cxnId="{BD3BD74D-026E-411D-90A0-0E0D70D3A868}">
      <dgm:prSet/>
      <dgm:spPr/>
      <dgm:t>
        <a:bodyPr/>
        <a:lstStyle/>
        <a:p>
          <a:endParaRPr lang="en-US"/>
        </a:p>
      </dgm:t>
    </dgm:pt>
    <dgm:pt modelId="{1CBB84D7-1687-404D-B358-6D9EC7C08FB8}" type="sibTrans" cxnId="{BD3BD74D-026E-411D-90A0-0E0D70D3A868}">
      <dgm:prSet/>
      <dgm:spPr/>
      <dgm:t>
        <a:bodyPr/>
        <a:lstStyle/>
        <a:p>
          <a:endParaRPr lang="en-US"/>
        </a:p>
      </dgm:t>
    </dgm:pt>
    <dgm:pt modelId="{42D787FB-401B-447A-AB54-2C8F126C2FA6}">
      <dgm:prSet phldrT="[Text]"/>
      <dgm:spPr/>
      <dgm:t>
        <a:bodyPr/>
        <a:lstStyle/>
        <a:p>
          <a:r>
            <a:rPr lang="en-US" dirty="0" smtClean="0"/>
            <a:t>Custom Elements V1</a:t>
          </a:r>
          <a:endParaRPr lang="en-US" dirty="0"/>
        </a:p>
      </dgm:t>
    </dgm:pt>
    <dgm:pt modelId="{B53026CF-D783-4945-98C7-99AFC949A1D6}" type="parTrans" cxnId="{F8072984-ECD2-4A78-92BF-54F9D6754ED1}">
      <dgm:prSet/>
      <dgm:spPr/>
      <dgm:t>
        <a:bodyPr/>
        <a:lstStyle/>
        <a:p>
          <a:endParaRPr lang="en-US"/>
        </a:p>
      </dgm:t>
    </dgm:pt>
    <dgm:pt modelId="{DB4D9E29-FE64-415A-9339-269468E7FC07}" type="sibTrans" cxnId="{F8072984-ECD2-4A78-92BF-54F9D6754ED1}">
      <dgm:prSet/>
      <dgm:spPr/>
      <dgm:t>
        <a:bodyPr/>
        <a:lstStyle/>
        <a:p>
          <a:endParaRPr lang="en-US"/>
        </a:p>
      </dgm:t>
    </dgm:pt>
    <dgm:pt modelId="{A6682A3D-F950-4839-9951-E917FDDDF9A9}">
      <dgm:prSet phldrT="[Text]"/>
      <dgm:spPr/>
      <dgm:t>
        <a:bodyPr/>
        <a:lstStyle/>
        <a:p>
          <a:r>
            <a:rPr lang="en-US" dirty="0" smtClean="0"/>
            <a:t>Shadow DOM v1</a:t>
          </a:r>
          <a:endParaRPr lang="en-US" dirty="0"/>
        </a:p>
      </dgm:t>
    </dgm:pt>
    <dgm:pt modelId="{526213A4-BA3F-4366-9408-CC7457C691F7}" type="parTrans" cxnId="{505E472F-C4DE-4AFE-B21E-D4C8608B3381}">
      <dgm:prSet/>
      <dgm:spPr/>
      <dgm:t>
        <a:bodyPr/>
        <a:lstStyle/>
        <a:p>
          <a:endParaRPr lang="en-US"/>
        </a:p>
      </dgm:t>
    </dgm:pt>
    <dgm:pt modelId="{DAB74763-1B12-4C96-989F-FB5977A67FBB}" type="sibTrans" cxnId="{505E472F-C4DE-4AFE-B21E-D4C8608B3381}">
      <dgm:prSet/>
      <dgm:spPr/>
      <dgm:t>
        <a:bodyPr/>
        <a:lstStyle/>
        <a:p>
          <a:endParaRPr lang="en-US"/>
        </a:p>
      </dgm:t>
    </dgm:pt>
    <dgm:pt modelId="{591B8F51-1641-4051-8345-115C217FB40B}">
      <dgm:prSet phldrT="[Text]"/>
      <dgm:spPr/>
      <dgm:t>
        <a:bodyPr/>
        <a:lstStyle/>
        <a:p>
          <a:r>
            <a:rPr lang="en-US" dirty="0" smtClean="0"/>
            <a:t>NO HTML Imports -&gt; ES6 Module</a:t>
          </a:r>
          <a:endParaRPr lang="en-US" dirty="0"/>
        </a:p>
      </dgm:t>
    </dgm:pt>
    <dgm:pt modelId="{9C3B3BFB-69B7-43D5-94E0-AE68D493DC71}" type="parTrans" cxnId="{39B80029-4C18-4FD5-BD45-D5B23166410E}">
      <dgm:prSet/>
      <dgm:spPr/>
      <dgm:t>
        <a:bodyPr/>
        <a:lstStyle/>
        <a:p>
          <a:endParaRPr lang="en-US"/>
        </a:p>
      </dgm:t>
    </dgm:pt>
    <dgm:pt modelId="{3CC4DE08-F689-474E-A78F-41BDA2B124F8}" type="sibTrans" cxnId="{39B80029-4C18-4FD5-BD45-D5B23166410E}">
      <dgm:prSet/>
      <dgm:spPr/>
      <dgm:t>
        <a:bodyPr/>
        <a:lstStyle/>
        <a:p>
          <a:endParaRPr lang="en-US"/>
        </a:p>
      </dgm:t>
    </dgm:pt>
    <dgm:pt modelId="{F1B871B1-251B-45B2-8543-F5BCF24C90CE}">
      <dgm:prSet phldrT="[Text]"/>
      <dgm:spPr/>
      <dgm:t>
        <a:bodyPr/>
        <a:lstStyle/>
        <a:p>
          <a:r>
            <a:rPr lang="en-US" dirty="0" smtClean="0"/>
            <a:t>HTML Imports</a:t>
          </a:r>
          <a:endParaRPr lang="en-US" dirty="0"/>
        </a:p>
      </dgm:t>
    </dgm:pt>
    <dgm:pt modelId="{CF79ABD3-6658-4FCE-B14A-39FD790C9498}" type="parTrans" cxnId="{AB9FC554-0D7E-478D-887E-F0CE16508344}">
      <dgm:prSet/>
      <dgm:spPr/>
      <dgm:t>
        <a:bodyPr/>
        <a:lstStyle/>
        <a:p>
          <a:endParaRPr lang="en-US"/>
        </a:p>
      </dgm:t>
    </dgm:pt>
    <dgm:pt modelId="{9A816A16-6EDC-46DE-BE14-B2B64EA5BE17}" type="sibTrans" cxnId="{AB9FC554-0D7E-478D-887E-F0CE16508344}">
      <dgm:prSet/>
      <dgm:spPr/>
      <dgm:t>
        <a:bodyPr/>
        <a:lstStyle/>
        <a:p>
          <a:endParaRPr lang="en-US"/>
        </a:p>
      </dgm:t>
    </dgm:pt>
    <dgm:pt modelId="{AD60CBA8-C862-4127-94D0-9434358F0296}">
      <dgm:prSet phldrT="[Text]"/>
      <dgm:spPr/>
      <dgm:t>
        <a:bodyPr/>
        <a:lstStyle/>
        <a:p>
          <a:r>
            <a:rPr lang="en-US" dirty="0" smtClean="0"/>
            <a:t>Two Way data binding</a:t>
          </a:r>
          <a:endParaRPr lang="en-US" dirty="0"/>
        </a:p>
      </dgm:t>
    </dgm:pt>
    <dgm:pt modelId="{2EDB224F-02C8-46A5-BF2E-93EC3775C302}" type="parTrans" cxnId="{AE8EA55A-CC6F-4F34-BA06-BA33D1122244}">
      <dgm:prSet/>
      <dgm:spPr/>
      <dgm:t>
        <a:bodyPr/>
        <a:lstStyle/>
        <a:p>
          <a:endParaRPr lang="en-US"/>
        </a:p>
      </dgm:t>
    </dgm:pt>
    <dgm:pt modelId="{862AF001-972B-4206-84F3-B00F015A3A6F}" type="sibTrans" cxnId="{AE8EA55A-CC6F-4F34-BA06-BA33D1122244}">
      <dgm:prSet/>
      <dgm:spPr/>
      <dgm:t>
        <a:bodyPr/>
        <a:lstStyle/>
        <a:p>
          <a:endParaRPr lang="en-US"/>
        </a:p>
      </dgm:t>
    </dgm:pt>
    <dgm:pt modelId="{5B1AB2E3-1A05-44F5-ADE1-3B5B91BD669F}">
      <dgm:prSet phldrT="[Text]"/>
      <dgm:spPr/>
      <dgm:t>
        <a:bodyPr/>
        <a:lstStyle/>
        <a:p>
          <a:r>
            <a:rPr lang="en-US" dirty="0" smtClean="0"/>
            <a:t>One Way Data Binding</a:t>
          </a:r>
          <a:endParaRPr lang="en-US" dirty="0"/>
        </a:p>
      </dgm:t>
    </dgm:pt>
    <dgm:pt modelId="{339BC888-FA5C-4B58-AEB1-BA29B5DC0ADD}" type="parTrans" cxnId="{70B90595-0E35-4FA7-9BDE-6E224B9CA2F8}">
      <dgm:prSet/>
      <dgm:spPr/>
      <dgm:t>
        <a:bodyPr/>
        <a:lstStyle/>
        <a:p>
          <a:endParaRPr lang="en-US"/>
        </a:p>
      </dgm:t>
    </dgm:pt>
    <dgm:pt modelId="{68DB3B1D-8718-450C-A2A1-6DD73C23827C}" type="sibTrans" cxnId="{70B90595-0E35-4FA7-9BDE-6E224B9CA2F8}">
      <dgm:prSet/>
      <dgm:spPr/>
      <dgm:t>
        <a:bodyPr/>
        <a:lstStyle/>
        <a:p>
          <a:endParaRPr lang="en-US"/>
        </a:p>
      </dgm:t>
    </dgm:pt>
    <dgm:pt modelId="{878AF384-ADCF-4E55-BB27-F4A1A98835F2}" type="pres">
      <dgm:prSet presAssocID="{1E26AED3-0F39-4583-ACD1-4B40049E31E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F7DDA26-B955-470A-BA72-DDA678AD7269}" type="pres">
      <dgm:prSet presAssocID="{1E26AED3-0F39-4583-ACD1-4B40049E31E7}" presName="dummyMaxCanvas" presStyleCnt="0"/>
      <dgm:spPr/>
    </dgm:pt>
    <dgm:pt modelId="{6599E4B8-B894-4331-B75F-A3741AE7E2B2}" type="pres">
      <dgm:prSet presAssocID="{1E26AED3-0F39-4583-ACD1-4B40049E31E7}" presName="parentComposite" presStyleCnt="0"/>
      <dgm:spPr/>
    </dgm:pt>
    <dgm:pt modelId="{EE1568E3-C336-49BC-A1A8-448620C75CEE}" type="pres">
      <dgm:prSet presAssocID="{1E26AED3-0F39-4583-ACD1-4B40049E31E7}" presName="parent1" presStyleLbl="alignAccFollowNode1" presStyleIdx="0" presStyleCnt="4" custScaleX="132538">
        <dgm:presLayoutVars>
          <dgm:chMax val="4"/>
        </dgm:presLayoutVars>
      </dgm:prSet>
      <dgm:spPr/>
    </dgm:pt>
    <dgm:pt modelId="{5665C65B-69DA-4F81-ABB4-43D78935F5DD}" type="pres">
      <dgm:prSet presAssocID="{1E26AED3-0F39-4583-ACD1-4B40049E31E7}" presName="parent2" presStyleLbl="alignAccFollowNode1" presStyleIdx="1" presStyleCnt="4" custScaleX="136647">
        <dgm:presLayoutVars>
          <dgm:chMax val="4"/>
        </dgm:presLayoutVars>
      </dgm:prSet>
      <dgm:spPr/>
    </dgm:pt>
    <dgm:pt modelId="{243ECF00-BA3C-4B43-A354-2773AE8CEFFB}" type="pres">
      <dgm:prSet presAssocID="{1E26AED3-0F39-4583-ACD1-4B40049E31E7}" presName="childrenComposite" presStyleCnt="0"/>
      <dgm:spPr/>
    </dgm:pt>
    <dgm:pt modelId="{D8095C06-548F-4F6E-8F73-FEA7AE0866B9}" type="pres">
      <dgm:prSet presAssocID="{1E26AED3-0F39-4583-ACD1-4B40049E31E7}" presName="dummyMaxCanvas_ChildArea" presStyleCnt="0"/>
      <dgm:spPr/>
    </dgm:pt>
    <dgm:pt modelId="{568F6A1C-755C-4615-87A2-5F5328A8F574}" type="pres">
      <dgm:prSet presAssocID="{1E26AED3-0F39-4583-ACD1-4B40049E31E7}" presName="fulcrum" presStyleLbl="alignAccFollowNode1" presStyleIdx="2" presStyleCnt="4"/>
      <dgm:spPr/>
    </dgm:pt>
    <dgm:pt modelId="{525ECDE7-E1BF-42AC-A30C-199DB3DED6C9}" type="pres">
      <dgm:prSet presAssocID="{1E26AED3-0F39-4583-ACD1-4B40049E31E7}" presName="balance_44" presStyleLbl="alignAccFollowNode1" presStyleIdx="3" presStyleCnt="4">
        <dgm:presLayoutVars>
          <dgm:bulletEnabled val="1"/>
        </dgm:presLayoutVars>
      </dgm:prSet>
      <dgm:spPr/>
    </dgm:pt>
    <dgm:pt modelId="{F2A47B12-6EFA-4B5E-8427-DB4426702205}" type="pres">
      <dgm:prSet presAssocID="{1E26AED3-0F39-4583-ACD1-4B40049E31E7}" presName="right_44_1" presStyleLbl="node1" presStyleIdx="0" presStyleCnt="8">
        <dgm:presLayoutVars>
          <dgm:bulletEnabled val="1"/>
        </dgm:presLayoutVars>
      </dgm:prSet>
      <dgm:spPr/>
    </dgm:pt>
    <dgm:pt modelId="{EC2DBFED-32BB-4D97-953F-BD6EA41B88C4}" type="pres">
      <dgm:prSet presAssocID="{1E26AED3-0F39-4583-ACD1-4B40049E31E7}" presName="right_44_2" presStyleLbl="node1" presStyleIdx="1" presStyleCnt="8">
        <dgm:presLayoutVars>
          <dgm:bulletEnabled val="1"/>
        </dgm:presLayoutVars>
      </dgm:prSet>
      <dgm:spPr/>
    </dgm:pt>
    <dgm:pt modelId="{7D365F3E-67A7-4063-9403-9D9B91D4E5E0}" type="pres">
      <dgm:prSet presAssocID="{1E26AED3-0F39-4583-ACD1-4B40049E31E7}" presName="right_44_3" presStyleLbl="node1" presStyleIdx="2" presStyleCnt="8">
        <dgm:presLayoutVars>
          <dgm:bulletEnabled val="1"/>
        </dgm:presLayoutVars>
      </dgm:prSet>
      <dgm:spPr/>
    </dgm:pt>
    <dgm:pt modelId="{453A415F-CAA0-41D6-8B60-E9AF6B68B846}" type="pres">
      <dgm:prSet presAssocID="{1E26AED3-0F39-4583-ACD1-4B40049E31E7}" presName="right_44_4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F6EB8-EAA8-42B5-A07D-62E1BBBCC643}" type="pres">
      <dgm:prSet presAssocID="{1E26AED3-0F39-4583-ACD1-4B40049E31E7}" presName="left_44_1" presStyleLbl="node1" presStyleIdx="4" presStyleCnt="8">
        <dgm:presLayoutVars>
          <dgm:bulletEnabled val="1"/>
        </dgm:presLayoutVars>
      </dgm:prSet>
      <dgm:spPr/>
    </dgm:pt>
    <dgm:pt modelId="{1736E26E-843C-406F-81C2-FA611D957B1D}" type="pres">
      <dgm:prSet presAssocID="{1E26AED3-0F39-4583-ACD1-4B40049E31E7}" presName="left_44_2" presStyleLbl="node1" presStyleIdx="5" presStyleCnt="8">
        <dgm:presLayoutVars>
          <dgm:bulletEnabled val="1"/>
        </dgm:presLayoutVars>
      </dgm:prSet>
      <dgm:spPr/>
    </dgm:pt>
    <dgm:pt modelId="{61BAE779-4403-43EA-9156-F14D1F8BC4A7}" type="pres">
      <dgm:prSet presAssocID="{1E26AED3-0F39-4583-ACD1-4B40049E31E7}" presName="left_44_3" presStyleLbl="node1" presStyleIdx="6" presStyleCnt="8">
        <dgm:presLayoutVars>
          <dgm:bulletEnabled val="1"/>
        </dgm:presLayoutVars>
      </dgm:prSet>
      <dgm:spPr/>
    </dgm:pt>
    <dgm:pt modelId="{2E2C53F8-E78E-4B8D-851F-1B7714B5ADB6}" type="pres">
      <dgm:prSet presAssocID="{1E26AED3-0F39-4583-ACD1-4B40049E31E7}" presName="left_44_4" presStyleLbl="node1" presStyleIdx="7" presStyleCnt="8">
        <dgm:presLayoutVars>
          <dgm:bulletEnabled val="1"/>
        </dgm:presLayoutVars>
      </dgm:prSet>
      <dgm:spPr/>
    </dgm:pt>
  </dgm:ptLst>
  <dgm:cxnLst>
    <dgm:cxn modelId="{70B90595-0E35-4FA7-9BDE-6E224B9CA2F8}" srcId="{5324500B-0ACB-4840-811F-E9A1FDEDB5FC}" destId="{5B1AB2E3-1A05-44F5-ADE1-3B5B91BD669F}" srcOrd="3" destOrd="0" parTransId="{339BC888-FA5C-4B58-AEB1-BA29B5DC0ADD}" sibTransId="{68DB3B1D-8718-450C-A2A1-6DD73C23827C}"/>
    <dgm:cxn modelId="{15DDEB77-6EF3-4EE5-AEEA-CE55836A2739}" type="presOf" srcId="{9451F310-A5C1-4447-AD0C-1F30BEE53528}" destId="{1736E26E-843C-406F-81C2-FA611D957B1D}" srcOrd="0" destOrd="0" presId="urn:microsoft.com/office/officeart/2005/8/layout/balance1"/>
    <dgm:cxn modelId="{BFDB27AC-3F60-4971-A6EB-D11E0D01E0A9}" type="presOf" srcId="{42D787FB-401B-447A-AB54-2C8F126C2FA6}" destId="{F2A47B12-6EFA-4B5E-8427-DB4426702205}" srcOrd="0" destOrd="0" presId="urn:microsoft.com/office/officeart/2005/8/layout/balance1"/>
    <dgm:cxn modelId="{2BBF82BD-9BC3-45DA-8699-C38CD63B8E1F}" type="presOf" srcId="{5324500B-0ACB-4840-811F-E9A1FDEDB5FC}" destId="{5665C65B-69DA-4F81-ABB4-43D78935F5DD}" srcOrd="0" destOrd="0" presId="urn:microsoft.com/office/officeart/2005/8/layout/balance1"/>
    <dgm:cxn modelId="{505E472F-C4DE-4AFE-B21E-D4C8608B3381}" srcId="{5324500B-0ACB-4840-811F-E9A1FDEDB5FC}" destId="{A6682A3D-F950-4839-9951-E917FDDDF9A9}" srcOrd="1" destOrd="0" parTransId="{526213A4-BA3F-4366-9408-CC7457C691F7}" sibTransId="{DAB74763-1B12-4C96-989F-FB5977A67FBB}"/>
    <dgm:cxn modelId="{89ED7C97-B02C-4D67-AEA9-8F7B9D7C7E1F}" type="presOf" srcId="{591B8F51-1641-4051-8345-115C217FB40B}" destId="{7D365F3E-67A7-4063-9403-9D9B91D4E5E0}" srcOrd="0" destOrd="0" presId="urn:microsoft.com/office/officeart/2005/8/layout/balance1"/>
    <dgm:cxn modelId="{B69755AD-315B-4C92-8C9D-87205017973B}" srcId="{6DCBA0A0-4A76-4F68-9C1D-72182A4EF033}" destId="{DD29FC62-A5C1-4F47-9F76-F4B62668139B}" srcOrd="0" destOrd="0" parTransId="{FDFCE2F7-8575-452B-BFB5-D70DFD4067F3}" sibTransId="{01887EE5-3A19-4042-9D2C-1E645A758B4B}"/>
    <dgm:cxn modelId="{BD3BD74D-026E-411D-90A0-0E0D70D3A868}" srcId="{1E26AED3-0F39-4583-ACD1-4B40049E31E7}" destId="{5324500B-0ACB-4840-811F-E9A1FDEDB5FC}" srcOrd="1" destOrd="0" parTransId="{65C5B3D5-306B-437A-B96E-0BA569D41E7E}" sibTransId="{1CBB84D7-1687-404D-B358-6D9EC7C08FB8}"/>
    <dgm:cxn modelId="{F8072984-ECD2-4A78-92BF-54F9D6754ED1}" srcId="{5324500B-0ACB-4840-811F-E9A1FDEDB5FC}" destId="{42D787FB-401B-447A-AB54-2C8F126C2FA6}" srcOrd="0" destOrd="0" parTransId="{B53026CF-D783-4945-98C7-99AFC949A1D6}" sibTransId="{DB4D9E29-FE64-415A-9339-269468E7FC07}"/>
    <dgm:cxn modelId="{F583AF4A-3D6D-47BC-9318-43ECD6F49A86}" type="presOf" srcId="{6DCBA0A0-4A76-4F68-9C1D-72182A4EF033}" destId="{EE1568E3-C336-49BC-A1A8-448620C75CEE}" srcOrd="0" destOrd="0" presId="urn:microsoft.com/office/officeart/2005/8/layout/balance1"/>
    <dgm:cxn modelId="{77446F50-DFEF-4C90-90EF-130A9B65A6D3}" type="presOf" srcId="{AD60CBA8-C862-4127-94D0-9434358F0296}" destId="{2E2C53F8-E78E-4B8D-851F-1B7714B5ADB6}" srcOrd="0" destOrd="0" presId="urn:microsoft.com/office/officeart/2005/8/layout/balance1"/>
    <dgm:cxn modelId="{AE8EA55A-CC6F-4F34-BA06-BA33D1122244}" srcId="{6DCBA0A0-4A76-4F68-9C1D-72182A4EF033}" destId="{AD60CBA8-C862-4127-94D0-9434358F0296}" srcOrd="3" destOrd="0" parTransId="{2EDB224F-02C8-46A5-BF2E-93EC3775C302}" sibTransId="{862AF001-972B-4206-84F3-B00F015A3A6F}"/>
    <dgm:cxn modelId="{FE3F05F8-036F-4628-B7B5-0B84F70020A7}" srcId="{6DCBA0A0-4A76-4F68-9C1D-72182A4EF033}" destId="{9451F310-A5C1-4447-AD0C-1F30BEE53528}" srcOrd="1" destOrd="0" parTransId="{EFF29B8B-575E-43CF-8E18-EEAA73BE3366}" sibTransId="{313411C7-E2BC-4389-942D-E5968D76DD9E}"/>
    <dgm:cxn modelId="{76ED1FB4-8FAA-456A-8D50-A2B454175DD8}" srcId="{1E26AED3-0F39-4583-ACD1-4B40049E31E7}" destId="{6DCBA0A0-4A76-4F68-9C1D-72182A4EF033}" srcOrd="0" destOrd="0" parTransId="{3CB2401C-5D65-4425-8A82-E998DF0FF86E}" sibTransId="{67A58157-0382-458E-9156-66F9F007E8A1}"/>
    <dgm:cxn modelId="{A4AE77DE-1D11-4292-8B8D-B3F23B39273C}" type="presOf" srcId="{A6682A3D-F950-4839-9951-E917FDDDF9A9}" destId="{EC2DBFED-32BB-4D97-953F-BD6EA41B88C4}" srcOrd="0" destOrd="0" presId="urn:microsoft.com/office/officeart/2005/8/layout/balance1"/>
    <dgm:cxn modelId="{7B3E3272-FCF4-43D0-B993-9750FECBA63E}" type="presOf" srcId="{5B1AB2E3-1A05-44F5-ADE1-3B5B91BD669F}" destId="{453A415F-CAA0-41D6-8B60-E9AF6B68B846}" srcOrd="0" destOrd="0" presId="urn:microsoft.com/office/officeart/2005/8/layout/balance1"/>
    <dgm:cxn modelId="{39B80029-4C18-4FD5-BD45-D5B23166410E}" srcId="{5324500B-0ACB-4840-811F-E9A1FDEDB5FC}" destId="{591B8F51-1641-4051-8345-115C217FB40B}" srcOrd="2" destOrd="0" parTransId="{9C3B3BFB-69B7-43D5-94E0-AE68D493DC71}" sibTransId="{3CC4DE08-F689-474E-A78F-41BDA2B124F8}"/>
    <dgm:cxn modelId="{D91266EF-BAB4-4DBF-9706-A5561C55FA66}" type="presOf" srcId="{DD29FC62-A5C1-4F47-9F76-F4B62668139B}" destId="{171F6EB8-EAA8-42B5-A07D-62E1BBBCC643}" srcOrd="0" destOrd="0" presId="urn:microsoft.com/office/officeart/2005/8/layout/balance1"/>
    <dgm:cxn modelId="{E8C4E8C8-3537-4DE4-83C9-D26FF039DE9F}" type="presOf" srcId="{F1B871B1-251B-45B2-8543-F5BCF24C90CE}" destId="{61BAE779-4403-43EA-9156-F14D1F8BC4A7}" srcOrd="0" destOrd="0" presId="urn:microsoft.com/office/officeart/2005/8/layout/balance1"/>
    <dgm:cxn modelId="{0E7F0776-D15F-4BA8-880A-281E9D871381}" type="presOf" srcId="{1E26AED3-0F39-4583-ACD1-4B40049E31E7}" destId="{878AF384-ADCF-4E55-BB27-F4A1A98835F2}" srcOrd="0" destOrd="0" presId="urn:microsoft.com/office/officeart/2005/8/layout/balance1"/>
    <dgm:cxn modelId="{AB9FC554-0D7E-478D-887E-F0CE16508344}" srcId="{6DCBA0A0-4A76-4F68-9C1D-72182A4EF033}" destId="{F1B871B1-251B-45B2-8543-F5BCF24C90CE}" srcOrd="2" destOrd="0" parTransId="{CF79ABD3-6658-4FCE-B14A-39FD790C9498}" sibTransId="{9A816A16-6EDC-46DE-BE14-B2B64EA5BE17}"/>
    <dgm:cxn modelId="{E86CDEB1-4FA5-418B-8C14-36D6CC5DB292}" type="presParOf" srcId="{878AF384-ADCF-4E55-BB27-F4A1A98835F2}" destId="{BF7DDA26-B955-470A-BA72-DDA678AD7269}" srcOrd="0" destOrd="0" presId="urn:microsoft.com/office/officeart/2005/8/layout/balance1"/>
    <dgm:cxn modelId="{A5B707F2-B688-41A2-90C5-47121FAE6642}" type="presParOf" srcId="{878AF384-ADCF-4E55-BB27-F4A1A98835F2}" destId="{6599E4B8-B894-4331-B75F-A3741AE7E2B2}" srcOrd="1" destOrd="0" presId="urn:microsoft.com/office/officeart/2005/8/layout/balance1"/>
    <dgm:cxn modelId="{53B3FEC3-C80A-4BEE-9315-8BE07A70C6F0}" type="presParOf" srcId="{6599E4B8-B894-4331-B75F-A3741AE7E2B2}" destId="{EE1568E3-C336-49BC-A1A8-448620C75CEE}" srcOrd="0" destOrd="0" presId="urn:microsoft.com/office/officeart/2005/8/layout/balance1"/>
    <dgm:cxn modelId="{295A3281-28AE-44AE-802F-7706662A8CA7}" type="presParOf" srcId="{6599E4B8-B894-4331-B75F-A3741AE7E2B2}" destId="{5665C65B-69DA-4F81-ABB4-43D78935F5DD}" srcOrd="1" destOrd="0" presId="urn:microsoft.com/office/officeart/2005/8/layout/balance1"/>
    <dgm:cxn modelId="{AE051C4D-35AA-4FB5-B6C3-1CDDEA1F16A7}" type="presParOf" srcId="{878AF384-ADCF-4E55-BB27-F4A1A98835F2}" destId="{243ECF00-BA3C-4B43-A354-2773AE8CEFFB}" srcOrd="2" destOrd="0" presId="urn:microsoft.com/office/officeart/2005/8/layout/balance1"/>
    <dgm:cxn modelId="{3C4B8FAC-6651-4E52-B7CE-080403659285}" type="presParOf" srcId="{243ECF00-BA3C-4B43-A354-2773AE8CEFFB}" destId="{D8095C06-548F-4F6E-8F73-FEA7AE0866B9}" srcOrd="0" destOrd="0" presId="urn:microsoft.com/office/officeart/2005/8/layout/balance1"/>
    <dgm:cxn modelId="{F441BD1E-960B-4077-B6D6-2A6A02665E84}" type="presParOf" srcId="{243ECF00-BA3C-4B43-A354-2773AE8CEFFB}" destId="{568F6A1C-755C-4615-87A2-5F5328A8F574}" srcOrd="1" destOrd="0" presId="urn:microsoft.com/office/officeart/2005/8/layout/balance1"/>
    <dgm:cxn modelId="{C3831C06-A060-4343-BCAF-6D1A045F1D7F}" type="presParOf" srcId="{243ECF00-BA3C-4B43-A354-2773AE8CEFFB}" destId="{525ECDE7-E1BF-42AC-A30C-199DB3DED6C9}" srcOrd="2" destOrd="0" presId="urn:microsoft.com/office/officeart/2005/8/layout/balance1"/>
    <dgm:cxn modelId="{6C7C6E3F-1F06-456E-B35B-D9741BAD6D1A}" type="presParOf" srcId="{243ECF00-BA3C-4B43-A354-2773AE8CEFFB}" destId="{F2A47B12-6EFA-4B5E-8427-DB4426702205}" srcOrd="3" destOrd="0" presId="urn:microsoft.com/office/officeart/2005/8/layout/balance1"/>
    <dgm:cxn modelId="{9967122A-A7A6-4961-97E2-8B3D2B511687}" type="presParOf" srcId="{243ECF00-BA3C-4B43-A354-2773AE8CEFFB}" destId="{EC2DBFED-32BB-4D97-953F-BD6EA41B88C4}" srcOrd="4" destOrd="0" presId="urn:microsoft.com/office/officeart/2005/8/layout/balance1"/>
    <dgm:cxn modelId="{8612B56B-21CB-4BFF-819A-7A468C2C6C1F}" type="presParOf" srcId="{243ECF00-BA3C-4B43-A354-2773AE8CEFFB}" destId="{7D365F3E-67A7-4063-9403-9D9B91D4E5E0}" srcOrd="5" destOrd="0" presId="urn:microsoft.com/office/officeart/2005/8/layout/balance1"/>
    <dgm:cxn modelId="{32498C35-5317-46FC-8CC7-E836229CF990}" type="presParOf" srcId="{243ECF00-BA3C-4B43-A354-2773AE8CEFFB}" destId="{453A415F-CAA0-41D6-8B60-E9AF6B68B846}" srcOrd="6" destOrd="0" presId="urn:microsoft.com/office/officeart/2005/8/layout/balance1"/>
    <dgm:cxn modelId="{FE988064-EFDE-4A96-A54B-4F38A8793226}" type="presParOf" srcId="{243ECF00-BA3C-4B43-A354-2773AE8CEFFB}" destId="{171F6EB8-EAA8-42B5-A07D-62E1BBBCC643}" srcOrd="7" destOrd="0" presId="urn:microsoft.com/office/officeart/2005/8/layout/balance1"/>
    <dgm:cxn modelId="{1100CE44-15AF-4983-BCDB-8F958A870F7D}" type="presParOf" srcId="{243ECF00-BA3C-4B43-A354-2773AE8CEFFB}" destId="{1736E26E-843C-406F-81C2-FA611D957B1D}" srcOrd="8" destOrd="0" presId="urn:microsoft.com/office/officeart/2005/8/layout/balance1"/>
    <dgm:cxn modelId="{B4EC5D86-F4C1-42E8-83F0-353F064DABC7}" type="presParOf" srcId="{243ECF00-BA3C-4B43-A354-2773AE8CEFFB}" destId="{61BAE779-4403-43EA-9156-F14D1F8BC4A7}" srcOrd="9" destOrd="0" presId="urn:microsoft.com/office/officeart/2005/8/layout/balance1"/>
    <dgm:cxn modelId="{B738909F-335A-4FDE-A91E-F025E4928562}" type="presParOf" srcId="{243ECF00-BA3C-4B43-A354-2773AE8CEFFB}" destId="{2E2C53F8-E78E-4B8D-851F-1B7714B5ADB6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968A78-C996-460C-9E57-101A4DF99210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BA654A80-E2D2-44DE-A6B3-B360DB55DA03}">
      <dgm:prSet phldrT="[Text]"/>
      <dgm:spPr/>
      <dgm:t>
        <a:bodyPr/>
        <a:lstStyle/>
        <a:p>
          <a:r>
            <a:rPr lang="en-US" dirty="0" smtClean="0"/>
            <a:t>LitElement</a:t>
          </a:r>
          <a:endParaRPr lang="en-US" dirty="0"/>
        </a:p>
      </dgm:t>
    </dgm:pt>
    <dgm:pt modelId="{8431E9AB-63E9-4635-A4D8-680A2BBC7E96}" type="parTrans" cxnId="{33D89730-6570-4C11-8C4C-FC28D13CDEFA}">
      <dgm:prSet/>
      <dgm:spPr/>
      <dgm:t>
        <a:bodyPr/>
        <a:lstStyle/>
        <a:p>
          <a:endParaRPr lang="en-US"/>
        </a:p>
      </dgm:t>
    </dgm:pt>
    <dgm:pt modelId="{75A62992-8E8F-49DF-811E-331D60714F28}" type="sibTrans" cxnId="{33D89730-6570-4C11-8C4C-FC28D13CDEFA}">
      <dgm:prSet/>
      <dgm:spPr/>
      <dgm:t>
        <a:bodyPr/>
        <a:lstStyle/>
        <a:p>
          <a:endParaRPr lang="en-US"/>
        </a:p>
      </dgm:t>
    </dgm:pt>
    <dgm:pt modelId="{F3C651AB-95D3-4195-AE6E-3E3DE29BC91F}">
      <dgm:prSet phldrT="[Text]"/>
      <dgm:spPr/>
      <dgm:t>
        <a:bodyPr/>
        <a:lstStyle/>
        <a:p>
          <a:r>
            <a:rPr lang="en-US" dirty="0" smtClean="0"/>
            <a:t>React</a:t>
          </a:r>
          <a:endParaRPr lang="en-US" dirty="0"/>
        </a:p>
      </dgm:t>
    </dgm:pt>
    <dgm:pt modelId="{CF40B204-EE6F-41F1-AD8B-27F01B35CEF3}" type="parTrans" cxnId="{14724322-6AA2-4370-ADD5-5F7CF3339B1C}">
      <dgm:prSet/>
      <dgm:spPr/>
      <dgm:t>
        <a:bodyPr/>
        <a:lstStyle/>
        <a:p>
          <a:endParaRPr lang="en-US"/>
        </a:p>
      </dgm:t>
    </dgm:pt>
    <dgm:pt modelId="{94708743-5CE8-403E-B1BF-F274E93DB059}" type="sibTrans" cxnId="{14724322-6AA2-4370-ADD5-5F7CF3339B1C}">
      <dgm:prSet/>
      <dgm:spPr/>
      <dgm:t>
        <a:bodyPr/>
        <a:lstStyle/>
        <a:p>
          <a:endParaRPr lang="en-US"/>
        </a:p>
      </dgm:t>
    </dgm:pt>
    <dgm:pt modelId="{0B5D260E-ACF9-450A-8901-D85065D2A190}">
      <dgm:prSet phldrT="[Text]"/>
      <dgm:spPr/>
      <dgm:t>
        <a:bodyPr/>
        <a:lstStyle/>
        <a:p>
          <a:r>
            <a:rPr lang="en-US" dirty="0" smtClean="0"/>
            <a:t>Angular</a:t>
          </a:r>
          <a:endParaRPr lang="en-US" dirty="0"/>
        </a:p>
      </dgm:t>
    </dgm:pt>
    <dgm:pt modelId="{B55721AF-90E0-4D12-A800-415536B3192A}" type="parTrans" cxnId="{F64AA47D-3501-4196-9980-1514D63CA9C4}">
      <dgm:prSet/>
      <dgm:spPr/>
      <dgm:t>
        <a:bodyPr/>
        <a:lstStyle/>
        <a:p>
          <a:endParaRPr lang="en-US"/>
        </a:p>
      </dgm:t>
    </dgm:pt>
    <dgm:pt modelId="{9877CE0F-2BBE-45DC-8AD8-F0CF9E7DCC39}" type="sibTrans" cxnId="{F64AA47D-3501-4196-9980-1514D63CA9C4}">
      <dgm:prSet/>
      <dgm:spPr/>
      <dgm:t>
        <a:bodyPr/>
        <a:lstStyle/>
        <a:p>
          <a:endParaRPr lang="en-US"/>
        </a:p>
      </dgm:t>
    </dgm:pt>
    <dgm:pt modelId="{60328E73-5486-4E5F-ADD8-D505B52867F6}" type="pres">
      <dgm:prSet presAssocID="{B3968A78-C996-460C-9E57-101A4DF99210}" presName="linearFlow" presStyleCnt="0">
        <dgm:presLayoutVars>
          <dgm:dir/>
          <dgm:resizeHandles val="exact"/>
        </dgm:presLayoutVars>
      </dgm:prSet>
      <dgm:spPr/>
    </dgm:pt>
    <dgm:pt modelId="{BC88E573-52A7-420A-8E9C-D94AF5C38255}" type="pres">
      <dgm:prSet presAssocID="{BA654A80-E2D2-44DE-A6B3-B360DB55DA03}" presName="composite" presStyleCnt="0"/>
      <dgm:spPr/>
    </dgm:pt>
    <dgm:pt modelId="{1BFF8CE8-953A-4A90-A062-8E386BC5AC00}" type="pres">
      <dgm:prSet presAssocID="{BA654A80-E2D2-44DE-A6B3-B360DB55DA0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04AF570B-A587-4E14-B6DC-ACF7949D9E17}" type="pres">
      <dgm:prSet presAssocID="{BA654A80-E2D2-44DE-A6B3-B360DB55DA03}" presName="txShp" presStyleLbl="node1" presStyleIdx="0" presStyleCnt="3">
        <dgm:presLayoutVars>
          <dgm:bulletEnabled val="1"/>
        </dgm:presLayoutVars>
      </dgm:prSet>
      <dgm:spPr/>
    </dgm:pt>
    <dgm:pt modelId="{A596FAAD-115D-45D9-B517-7A33BB350DEA}" type="pres">
      <dgm:prSet presAssocID="{75A62992-8E8F-49DF-811E-331D60714F28}" presName="spacing" presStyleCnt="0"/>
      <dgm:spPr/>
    </dgm:pt>
    <dgm:pt modelId="{82C40CC2-0927-4DDC-809A-5D639C14FB06}" type="pres">
      <dgm:prSet presAssocID="{F3C651AB-95D3-4195-AE6E-3E3DE29BC91F}" presName="composite" presStyleCnt="0"/>
      <dgm:spPr/>
    </dgm:pt>
    <dgm:pt modelId="{3E23E353-DA2D-47F4-A16C-B60E86809825}" type="pres">
      <dgm:prSet presAssocID="{F3C651AB-95D3-4195-AE6E-3E3DE29BC91F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  <dgm:pt modelId="{EE6DC568-861B-4F8E-8C7A-BDB391ED0AE7}" type="pres">
      <dgm:prSet presAssocID="{F3C651AB-95D3-4195-AE6E-3E3DE29BC91F}" presName="txShp" presStyleLbl="node1" presStyleIdx="1" presStyleCnt="3">
        <dgm:presLayoutVars>
          <dgm:bulletEnabled val="1"/>
        </dgm:presLayoutVars>
      </dgm:prSet>
      <dgm:spPr/>
    </dgm:pt>
    <dgm:pt modelId="{3C63F879-A1F7-4AD6-8457-709902634184}" type="pres">
      <dgm:prSet presAssocID="{94708743-5CE8-403E-B1BF-F274E93DB059}" presName="spacing" presStyleCnt="0"/>
      <dgm:spPr/>
    </dgm:pt>
    <dgm:pt modelId="{386C7B7B-16C3-486F-89B5-C5C1137ADBC2}" type="pres">
      <dgm:prSet presAssocID="{0B5D260E-ACF9-450A-8901-D85065D2A190}" presName="composite" presStyleCnt="0"/>
      <dgm:spPr/>
    </dgm:pt>
    <dgm:pt modelId="{B27EC69D-5671-45EE-A4A1-BB5E9D81491C}" type="pres">
      <dgm:prSet presAssocID="{0B5D260E-ACF9-450A-8901-D85065D2A190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1971C74-17A1-4AD8-9F15-3ED0C8957D42}" type="pres">
      <dgm:prSet presAssocID="{0B5D260E-ACF9-450A-8901-D85065D2A190}" presName="txShp" presStyleLbl="node1" presStyleIdx="2" presStyleCnt="3">
        <dgm:presLayoutVars>
          <dgm:bulletEnabled val="1"/>
        </dgm:presLayoutVars>
      </dgm:prSet>
      <dgm:spPr/>
    </dgm:pt>
  </dgm:ptLst>
  <dgm:cxnLst>
    <dgm:cxn modelId="{340AEA78-E0F4-4DBF-92D3-74BCD66DE2CD}" type="presOf" srcId="{B3968A78-C996-460C-9E57-101A4DF99210}" destId="{60328E73-5486-4E5F-ADD8-D505B52867F6}" srcOrd="0" destOrd="0" presId="urn:microsoft.com/office/officeart/2005/8/layout/vList3"/>
    <dgm:cxn modelId="{F64AA47D-3501-4196-9980-1514D63CA9C4}" srcId="{B3968A78-C996-460C-9E57-101A4DF99210}" destId="{0B5D260E-ACF9-450A-8901-D85065D2A190}" srcOrd="2" destOrd="0" parTransId="{B55721AF-90E0-4D12-A800-415536B3192A}" sibTransId="{9877CE0F-2BBE-45DC-8AD8-F0CF9E7DCC39}"/>
    <dgm:cxn modelId="{FE391999-8450-49FF-9CF8-7A50A981F711}" type="presOf" srcId="{BA654A80-E2D2-44DE-A6B3-B360DB55DA03}" destId="{04AF570B-A587-4E14-B6DC-ACF7949D9E17}" srcOrd="0" destOrd="0" presId="urn:microsoft.com/office/officeart/2005/8/layout/vList3"/>
    <dgm:cxn modelId="{85036113-97F0-408D-9F91-2574E1BCD4C5}" type="presOf" srcId="{F3C651AB-95D3-4195-AE6E-3E3DE29BC91F}" destId="{EE6DC568-861B-4F8E-8C7A-BDB391ED0AE7}" srcOrd="0" destOrd="0" presId="urn:microsoft.com/office/officeart/2005/8/layout/vList3"/>
    <dgm:cxn modelId="{14724322-6AA2-4370-ADD5-5F7CF3339B1C}" srcId="{B3968A78-C996-460C-9E57-101A4DF99210}" destId="{F3C651AB-95D3-4195-AE6E-3E3DE29BC91F}" srcOrd="1" destOrd="0" parTransId="{CF40B204-EE6F-41F1-AD8B-27F01B35CEF3}" sibTransId="{94708743-5CE8-403E-B1BF-F274E93DB059}"/>
    <dgm:cxn modelId="{33D89730-6570-4C11-8C4C-FC28D13CDEFA}" srcId="{B3968A78-C996-460C-9E57-101A4DF99210}" destId="{BA654A80-E2D2-44DE-A6B3-B360DB55DA03}" srcOrd="0" destOrd="0" parTransId="{8431E9AB-63E9-4635-A4D8-680A2BBC7E96}" sibTransId="{75A62992-8E8F-49DF-811E-331D60714F28}"/>
    <dgm:cxn modelId="{71D51A0F-B3A4-4890-BD53-932E3380615A}" type="presOf" srcId="{0B5D260E-ACF9-450A-8901-D85065D2A190}" destId="{C1971C74-17A1-4AD8-9F15-3ED0C8957D42}" srcOrd="0" destOrd="0" presId="urn:microsoft.com/office/officeart/2005/8/layout/vList3"/>
    <dgm:cxn modelId="{AC8C8733-2C77-486E-9EBC-ACF9A7C0650E}" type="presParOf" srcId="{60328E73-5486-4E5F-ADD8-D505B52867F6}" destId="{BC88E573-52A7-420A-8E9C-D94AF5C38255}" srcOrd="0" destOrd="0" presId="urn:microsoft.com/office/officeart/2005/8/layout/vList3"/>
    <dgm:cxn modelId="{195A507E-2887-419A-8EA4-5C7341FDB05E}" type="presParOf" srcId="{BC88E573-52A7-420A-8E9C-D94AF5C38255}" destId="{1BFF8CE8-953A-4A90-A062-8E386BC5AC00}" srcOrd="0" destOrd="0" presId="urn:microsoft.com/office/officeart/2005/8/layout/vList3"/>
    <dgm:cxn modelId="{B973E050-CB6D-4736-BEA9-EBAE0CEEFC41}" type="presParOf" srcId="{BC88E573-52A7-420A-8E9C-D94AF5C38255}" destId="{04AF570B-A587-4E14-B6DC-ACF7949D9E17}" srcOrd="1" destOrd="0" presId="urn:microsoft.com/office/officeart/2005/8/layout/vList3"/>
    <dgm:cxn modelId="{06923342-EC35-424E-BA54-BA610BECFDA1}" type="presParOf" srcId="{60328E73-5486-4E5F-ADD8-D505B52867F6}" destId="{A596FAAD-115D-45D9-B517-7A33BB350DEA}" srcOrd="1" destOrd="0" presId="urn:microsoft.com/office/officeart/2005/8/layout/vList3"/>
    <dgm:cxn modelId="{304A92FE-CB33-4C5E-8F67-8337C56F915F}" type="presParOf" srcId="{60328E73-5486-4E5F-ADD8-D505B52867F6}" destId="{82C40CC2-0927-4DDC-809A-5D639C14FB06}" srcOrd="2" destOrd="0" presId="urn:microsoft.com/office/officeart/2005/8/layout/vList3"/>
    <dgm:cxn modelId="{34C6EE84-8C41-4036-893C-F710C45EC981}" type="presParOf" srcId="{82C40CC2-0927-4DDC-809A-5D639C14FB06}" destId="{3E23E353-DA2D-47F4-A16C-B60E86809825}" srcOrd="0" destOrd="0" presId="urn:microsoft.com/office/officeart/2005/8/layout/vList3"/>
    <dgm:cxn modelId="{E4497416-39EA-4A1D-8D7B-0D23AC689187}" type="presParOf" srcId="{82C40CC2-0927-4DDC-809A-5D639C14FB06}" destId="{EE6DC568-861B-4F8E-8C7A-BDB391ED0AE7}" srcOrd="1" destOrd="0" presId="urn:microsoft.com/office/officeart/2005/8/layout/vList3"/>
    <dgm:cxn modelId="{BB5C5F14-5D2E-4CAD-9358-5806DDE6B07A}" type="presParOf" srcId="{60328E73-5486-4E5F-ADD8-D505B52867F6}" destId="{3C63F879-A1F7-4AD6-8457-709902634184}" srcOrd="3" destOrd="0" presId="urn:microsoft.com/office/officeart/2005/8/layout/vList3"/>
    <dgm:cxn modelId="{A7A35FCB-A4D3-4CA7-8827-4E9AF72A67C3}" type="presParOf" srcId="{60328E73-5486-4E5F-ADD8-D505B52867F6}" destId="{386C7B7B-16C3-486F-89B5-C5C1137ADBC2}" srcOrd="4" destOrd="0" presId="urn:microsoft.com/office/officeart/2005/8/layout/vList3"/>
    <dgm:cxn modelId="{8F5B6543-E29F-4028-AA0B-1C60C0E07AC2}" type="presParOf" srcId="{386C7B7B-16C3-486F-89B5-C5C1137ADBC2}" destId="{B27EC69D-5671-45EE-A4A1-BB5E9D81491C}" srcOrd="0" destOrd="0" presId="urn:microsoft.com/office/officeart/2005/8/layout/vList3"/>
    <dgm:cxn modelId="{CFD40018-CA58-4E64-8F3F-BEC2F6389C54}" type="presParOf" srcId="{386C7B7B-16C3-486F-89B5-C5C1137ADBC2}" destId="{C1971C74-17A1-4AD8-9F15-3ED0C8957D4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568E3-C336-49BC-A1A8-448620C75CEE}">
      <dsp:nvSpPr>
        <dsp:cNvPr id="0" name=""/>
        <dsp:cNvSpPr/>
      </dsp:nvSpPr>
      <dsp:spPr>
        <a:xfrm>
          <a:off x="3072268" y="0"/>
          <a:ext cx="2076183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Polymer 1.x</a:t>
          </a:r>
          <a:endParaRPr lang="en-US" sz="2800" kern="1200" dirty="0"/>
        </a:p>
      </dsp:txBody>
      <dsp:txXfrm>
        <a:off x="3097757" y="25489"/>
        <a:ext cx="2025205" cy="819289"/>
      </dsp:txXfrm>
    </dsp:sp>
    <dsp:sp modelId="{5665C65B-69DA-4F81-ABB4-43D78935F5DD}">
      <dsp:nvSpPr>
        <dsp:cNvPr id="0" name=""/>
        <dsp:cNvSpPr/>
      </dsp:nvSpPr>
      <dsp:spPr>
        <a:xfrm>
          <a:off x="5302781" y="0"/>
          <a:ext cx="2140550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LitElement</a:t>
          </a:r>
          <a:endParaRPr lang="en-US" sz="2700" kern="1200" dirty="0"/>
        </a:p>
      </dsp:txBody>
      <dsp:txXfrm>
        <a:off x="5328270" y="25489"/>
        <a:ext cx="2089572" cy="819289"/>
      </dsp:txXfrm>
    </dsp:sp>
    <dsp:sp modelId="{568F6A1C-755C-4615-87A2-5F5328A8F574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CDE7-E1BF-42AC-A30C-199DB3DED6C9}">
      <dsp:nvSpPr>
        <dsp:cNvPr id="0" name=""/>
        <dsp:cNvSpPr/>
      </dsp:nvSpPr>
      <dsp:spPr>
        <a:xfrm>
          <a:off x="3299697" y="3425373"/>
          <a:ext cx="3916204" cy="264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47B12-6EFA-4B5E-8427-DB4426702205}">
      <dsp:nvSpPr>
        <dsp:cNvPr id="0" name=""/>
        <dsp:cNvSpPr/>
      </dsp:nvSpPr>
      <dsp:spPr>
        <a:xfrm>
          <a:off x="5605907" y="2857958"/>
          <a:ext cx="1566481" cy="536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Custom Elements V1</a:t>
          </a:r>
          <a:endParaRPr lang="en-US" sz="1300" kern="1200" dirty="0"/>
        </a:p>
      </dsp:txBody>
      <dsp:txXfrm>
        <a:off x="5632076" y="2884127"/>
        <a:ext cx="1514143" cy="483746"/>
      </dsp:txXfrm>
    </dsp:sp>
    <dsp:sp modelId="{EC2DBFED-32BB-4D97-953F-BD6EA41B88C4}">
      <dsp:nvSpPr>
        <dsp:cNvPr id="0" name=""/>
        <dsp:cNvSpPr/>
      </dsp:nvSpPr>
      <dsp:spPr>
        <a:xfrm>
          <a:off x="5605907" y="2280101"/>
          <a:ext cx="1566481" cy="536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Shadow DOM v1</a:t>
          </a:r>
          <a:endParaRPr lang="en-US" sz="1300" kern="1200" dirty="0"/>
        </a:p>
      </dsp:txBody>
      <dsp:txXfrm>
        <a:off x="5632076" y="2306270"/>
        <a:ext cx="1514143" cy="483746"/>
      </dsp:txXfrm>
    </dsp:sp>
    <dsp:sp modelId="{7D365F3E-67A7-4063-9403-9D9B91D4E5E0}">
      <dsp:nvSpPr>
        <dsp:cNvPr id="0" name=""/>
        <dsp:cNvSpPr/>
      </dsp:nvSpPr>
      <dsp:spPr>
        <a:xfrm>
          <a:off x="5605907" y="1702243"/>
          <a:ext cx="1566481" cy="536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 HTML Imports -&gt; ES6 Module</a:t>
          </a:r>
          <a:endParaRPr lang="en-US" sz="1300" kern="1200" dirty="0"/>
        </a:p>
      </dsp:txBody>
      <dsp:txXfrm>
        <a:off x="5632076" y="1728412"/>
        <a:ext cx="1514143" cy="483746"/>
      </dsp:txXfrm>
    </dsp:sp>
    <dsp:sp modelId="{453A415F-CAA0-41D6-8B60-E9AF6B68B846}">
      <dsp:nvSpPr>
        <dsp:cNvPr id="0" name=""/>
        <dsp:cNvSpPr/>
      </dsp:nvSpPr>
      <dsp:spPr>
        <a:xfrm>
          <a:off x="5605907" y="1113942"/>
          <a:ext cx="1566481" cy="536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One Way Data Binding</a:t>
          </a:r>
          <a:endParaRPr lang="en-US" sz="1300" kern="1200" dirty="0"/>
        </a:p>
      </dsp:txBody>
      <dsp:txXfrm>
        <a:off x="5632076" y="1140111"/>
        <a:ext cx="1514143" cy="483746"/>
      </dsp:txXfrm>
    </dsp:sp>
    <dsp:sp modelId="{171F6EB8-EAA8-42B5-A07D-62E1BBBCC643}">
      <dsp:nvSpPr>
        <dsp:cNvPr id="0" name=""/>
        <dsp:cNvSpPr/>
      </dsp:nvSpPr>
      <dsp:spPr>
        <a:xfrm>
          <a:off x="3343211" y="2857958"/>
          <a:ext cx="1566481" cy="536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Custom Elements v0</a:t>
          </a:r>
          <a:endParaRPr lang="en-US" sz="1300" kern="1200" dirty="0"/>
        </a:p>
      </dsp:txBody>
      <dsp:txXfrm>
        <a:off x="3369380" y="2884127"/>
        <a:ext cx="1514143" cy="483746"/>
      </dsp:txXfrm>
    </dsp:sp>
    <dsp:sp modelId="{1736E26E-843C-406F-81C2-FA611D957B1D}">
      <dsp:nvSpPr>
        <dsp:cNvPr id="0" name=""/>
        <dsp:cNvSpPr/>
      </dsp:nvSpPr>
      <dsp:spPr>
        <a:xfrm>
          <a:off x="3343211" y="2280101"/>
          <a:ext cx="1566481" cy="536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Shadow DOM V0</a:t>
          </a:r>
          <a:endParaRPr lang="en-US" sz="1300" kern="1200" dirty="0"/>
        </a:p>
      </dsp:txBody>
      <dsp:txXfrm>
        <a:off x="3369380" y="2306270"/>
        <a:ext cx="1514143" cy="483746"/>
      </dsp:txXfrm>
    </dsp:sp>
    <dsp:sp modelId="{61BAE779-4403-43EA-9156-F14D1F8BC4A7}">
      <dsp:nvSpPr>
        <dsp:cNvPr id="0" name=""/>
        <dsp:cNvSpPr/>
      </dsp:nvSpPr>
      <dsp:spPr>
        <a:xfrm>
          <a:off x="3343211" y="1702243"/>
          <a:ext cx="1566481" cy="536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HTML Imports</a:t>
          </a:r>
          <a:endParaRPr lang="en-US" sz="1300" kern="1200" dirty="0"/>
        </a:p>
      </dsp:txBody>
      <dsp:txXfrm>
        <a:off x="3369380" y="1728412"/>
        <a:ext cx="1514143" cy="483746"/>
      </dsp:txXfrm>
    </dsp:sp>
    <dsp:sp modelId="{2E2C53F8-E78E-4B8D-851F-1B7714B5ADB6}">
      <dsp:nvSpPr>
        <dsp:cNvPr id="0" name=""/>
        <dsp:cNvSpPr/>
      </dsp:nvSpPr>
      <dsp:spPr>
        <a:xfrm>
          <a:off x="3343211" y="1113942"/>
          <a:ext cx="1566481" cy="536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Two Way data binding</a:t>
          </a:r>
          <a:endParaRPr lang="en-US" sz="1300" kern="1200" dirty="0"/>
        </a:p>
      </dsp:txBody>
      <dsp:txXfrm>
        <a:off x="3369380" y="1140111"/>
        <a:ext cx="1514143" cy="483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F570B-A587-4E14-B6DC-ACF7949D9E17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213360" rIns="398272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LitElement</a:t>
          </a:r>
          <a:endParaRPr lang="en-US" sz="5600" kern="1200" dirty="0"/>
        </a:p>
      </dsp:txBody>
      <dsp:txXfrm rot="10800000">
        <a:off x="2113954" y="2526"/>
        <a:ext cx="5028863" cy="1505029"/>
      </dsp:txXfrm>
    </dsp:sp>
    <dsp:sp modelId="{1BFF8CE8-953A-4A90-A062-8E386BC5AC00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DC568-861B-4F8E-8C7A-BDB391ED0AE7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213360" rIns="398272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React</a:t>
          </a:r>
          <a:endParaRPr lang="en-US" sz="5600" kern="1200" dirty="0"/>
        </a:p>
      </dsp:txBody>
      <dsp:txXfrm rot="10800000">
        <a:off x="2113954" y="1956818"/>
        <a:ext cx="5028863" cy="1505029"/>
      </dsp:txXfrm>
    </dsp:sp>
    <dsp:sp modelId="{3E23E353-DA2D-47F4-A16C-B60E86809825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71C74-17A1-4AD8-9F15-3ED0C8957D42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213360" rIns="398272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Angular</a:t>
          </a:r>
          <a:endParaRPr lang="en-US" sz="5600" kern="1200" dirty="0"/>
        </a:p>
      </dsp:txBody>
      <dsp:txXfrm rot="10800000">
        <a:off x="2113954" y="3911110"/>
        <a:ext cx="5028863" cy="1505029"/>
      </dsp:txXfrm>
    </dsp:sp>
    <dsp:sp modelId="{B27EC69D-5671-45EE-A4A1-BB5E9D81491C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2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4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C90C-5654-4F3D-B6F1-7D7318C6BCA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80BB-BEF2-465E-9E18-81B8EA8D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jmonsi/why-did-i-chose-polymer-because-it-will-be-gone-3b5aff6d741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CHZJy2n8Qs" TargetMode="External"/><Relationship Id="rId2" Type="http://schemas.openxmlformats.org/officeDocument/2006/relationships/hyperlink" Target="https://gist.github.com/WebReflection/ab43649d9e4a53ac900b5924c77a310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olymer-project.org/blog/2018-10-02-webcomponents-v0-deprecation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vdevpriw175plp\Home\XPS_Shared\AngularDe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Stack - XPS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LitElement – Web components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web components V1 Spec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591469"/>
            <a:ext cx="10410825" cy="4819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6502400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 : https://www.webcomponents.org/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Criteria to decide 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Compatibility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Reusability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Community /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Maturity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Experience (Performance, Usability...)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Migration Effort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Backward compatibility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Guiding Principle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Do not dependency on any library unless it is actually required.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Angular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LitElement|React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795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It’s a full fledged framework</a:t>
            </a:r>
          </a:p>
          <a:p>
            <a:pPr lvl="1"/>
            <a:r>
              <a:rPr lang="en-US" dirty="0" smtClean="0"/>
              <a:t>For every task there is a fix 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795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LitElement | React</a:t>
            </a:r>
          </a:p>
          <a:p>
            <a:pPr lvl="1"/>
            <a:r>
              <a:rPr lang="en-US" dirty="0" smtClean="0"/>
              <a:t>It’s a library to create components</a:t>
            </a:r>
          </a:p>
          <a:p>
            <a:pPr lvl="1"/>
            <a:r>
              <a:rPr lang="en-US" dirty="0" smtClean="0"/>
              <a:t>App can be architected in customized way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05300"/>
            <a:ext cx="105156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As a team we believe in creating whole app as reusable components. For us everything is component  ( small or big , doesn’t matter). In the end whole app is also one component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7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LitElement or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Most popular library</a:t>
            </a:r>
          </a:p>
          <a:p>
            <a:pPr lvl="1"/>
            <a:r>
              <a:rPr lang="en-US" dirty="0" smtClean="0"/>
              <a:t>Very good community support</a:t>
            </a:r>
          </a:p>
          <a:p>
            <a:pPr lvl="1"/>
            <a:r>
              <a:rPr lang="en-US" dirty="0" smtClean="0"/>
              <a:t>Based on Virtual DOM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LitElement</a:t>
            </a:r>
          </a:p>
          <a:p>
            <a:pPr lvl="1"/>
            <a:r>
              <a:rPr lang="en-US" dirty="0" smtClean="0"/>
              <a:t>Based on Web Components V1</a:t>
            </a:r>
          </a:p>
          <a:p>
            <a:pPr lvl="1"/>
            <a:r>
              <a:rPr lang="en-US" dirty="0" smtClean="0"/>
              <a:t>Better rendering performance than React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23" y="4132262"/>
            <a:ext cx="8659554" cy="1828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8200" y="6176963"/>
            <a:ext cx="779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https://medium.com/@lucamezzalira/a-night-experimenting-with-lit-html-585a8c69892a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choose LitElement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https://medium.com/@tjmonsi/why-did-i-chose-polymer-because-it-will-be-gone-3b5aff6d7416</a:t>
            </a:r>
            <a:endParaRPr lang="en-US" dirty="0" smtClean="0"/>
          </a:p>
          <a:p>
            <a:r>
              <a:rPr lang="en-US" dirty="0" smtClean="0"/>
              <a:t>Web Components provide a standard way to expose our components. </a:t>
            </a:r>
          </a:p>
          <a:p>
            <a:r>
              <a:rPr lang="en-US" dirty="0" smtClean="0"/>
              <a:t>Currently we provide a way using which customers can create there own UI components and add to XS.</a:t>
            </a:r>
          </a:p>
          <a:p>
            <a:r>
              <a:rPr lang="en-US" dirty="0" smtClean="0"/>
              <a:t>We will re-architect PS monitoring in same way, so that monitoring experience is also customizable.</a:t>
            </a:r>
          </a:p>
          <a:p>
            <a:r>
              <a:rPr lang="en-US" dirty="0" smtClean="0"/>
              <a:t>The idea is try to create maximum number of pure web components. At least leaf level components should be pure. </a:t>
            </a:r>
          </a:p>
          <a:p>
            <a:r>
              <a:rPr lang="en-US" dirty="0" smtClean="0"/>
              <a:t>No need to put UI less components as LitElement component. They can be simple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short the idea of exposing everything as web component convinced us to go with LitElement.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https://gist.github.com/WebReflection/ab43649d9e4a53ac900b5924c77a310e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https://www.youtube.com/watch?v=uCHZJy2n8Qs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</a:t>
            </a:r>
            <a:r>
              <a:rPr lang="en-US" dirty="0" smtClean="0"/>
              <a:t> 	– Why we did this exercise</a:t>
            </a:r>
          </a:p>
          <a:p>
            <a:r>
              <a:rPr lang="en-US" b="1" dirty="0" smtClean="0"/>
              <a:t>WHAT</a:t>
            </a:r>
            <a:r>
              <a:rPr lang="en-US" dirty="0" smtClean="0"/>
              <a:t> 	– What we did in this exercise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 	– How we concluded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720725"/>
            <a:ext cx="10515600" cy="1325563"/>
          </a:xfrm>
        </p:spPr>
        <p:txBody>
          <a:bodyPr/>
          <a:lstStyle/>
          <a:p>
            <a:r>
              <a:rPr lang="en-US" dirty="0" smtClean="0"/>
              <a:t>Why this exercise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600" y="5918200"/>
            <a:ext cx="1014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https://www.polymer-project.org/blog/2018-10-02-webcomponents-v0-deprecations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8600" y="2781914"/>
            <a:ext cx="245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trike="sngStrike" dirty="0" smtClean="0">
                <a:solidFill>
                  <a:srgbClr val="FF0000"/>
                </a:solidFill>
              </a:rPr>
              <a:t>Web Components V0</a:t>
            </a:r>
          </a:p>
          <a:p>
            <a:pPr algn="ctr"/>
            <a:endParaRPr lang="en-US" sz="2000" strike="sngStrike" dirty="0">
              <a:solidFill>
                <a:srgbClr val="FF0000"/>
              </a:solidFill>
            </a:endParaRPr>
          </a:p>
          <a:p>
            <a:pPr algn="ctr"/>
            <a:endParaRPr lang="en-US" sz="2000" strike="sngStrike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strike="sngStrike" dirty="0" smtClean="0">
                <a:solidFill>
                  <a:srgbClr val="FF0000"/>
                </a:solidFill>
              </a:rPr>
              <a:t>Polymer 1.x</a:t>
            </a:r>
            <a:endParaRPr lang="en-US" sz="2000" strike="sngStrike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2200" y="2781913"/>
            <a:ext cx="3213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Web Components V1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Polymer 3.x -&gt; LitElement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99000" y="3048000"/>
            <a:ext cx="22479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lymer Team profile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75" y="19288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migration is not same as Polymer 0.5x to Polymer 1.x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329801"/>
              </p:ext>
            </p:extLst>
          </p:nvPr>
        </p:nvGraphicFramePr>
        <p:xfrm>
          <a:off x="533400" y="21812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33437"/>
            <a:ext cx="8839200" cy="519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2400" y="6184900"/>
            <a:ext cx="78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https://2018.stateofjs.com/front-end-frameworks/overview/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127752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4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– Problem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9656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5300" y="3497025"/>
            <a:ext cx="57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Something similar to My </a:t>
            </a:r>
            <a:r>
              <a:rPr lang="en-US" sz="2000" dirty="0" err="1" smtClean="0"/>
              <a:t>Simualtion</a:t>
            </a:r>
            <a:r>
              <a:rPr lang="en-US" sz="2000" dirty="0" smtClean="0"/>
              <a:t> widget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300" dirty="0"/>
              <a:t>Source Code: </a:t>
            </a:r>
            <a:r>
              <a:rPr lang="en-US" sz="4300" dirty="0">
                <a:hlinkClick r:id="rId2" action="ppaction://hlinkfile"/>
              </a:rPr>
              <a:t>\\vdevpriw175plp\Home\XPS_Shared\AngularDemo</a:t>
            </a:r>
            <a:endParaRPr lang="en-US" sz="4300" dirty="0"/>
          </a:p>
          <a:p>
            <a:r>
              <a:rPr lang="en-US" sz="4300" dirty="0"/>
              <a:t>Demo: https://vdevpril730plp.ux.dsone.3ds.com/3DSpace/webapps/SMAProcPSUI/sample-app/dist/Minimus/index.html</a:t>
            </a:r>
          </a:p>
          <a:p>
            <a:r>
              <a:rPr lang="en-US" sz="4300" dirty="0"/>
              <a:t>Pros: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1) Easy Setup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2) Inbuilt test framework for unit tests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3) Modular pattern for everything (everything pre defined to make module, </a:t>
            </a:r>
            <a:r>
              <a:rPr lang="en-US" sz="4300" dirty="0" err="1"/>
              <a:t>util</a:t>
            </a:r>
            <a:r>
              <a:rPr lang="en-US" sz="4300" dirty="0"/>
              <a:t>, service </a:t>
            </a:r>
            <a:r>
              <a:rPr lang="en-US" sz="4300" dirty="0" err="1"/>
              <a:t>etc</a:t>
            </a:r>
            <a:r>
              <a:rPr lang="en-US" sz="4300" dirty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4) commands to generate boilerplate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5) Inbuilt compile and build using </a:t>
            </a:r>
            <a:r>
              <a:rPr lang="en-US" sz="4300" dirty="0" err="1"/>
              <a:t>webpack</a:t>
            </a:r>
            <a:endParaRPr lang="en-US" sz="43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6) Ideal for fresh development </a:t>
            </a:r>
          </a:p>
          <a:p>
            <a:r>
              <a:rPr lang="en-US" sz="4300" dirty="0"/>
              <a:t>Cons: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1) Typescript dependency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2) Definitive approach on building things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3) Difficult to debug in IE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4300" dirty="0"/>
              <a:t>4) Integration with </a:t>
            </a:r>
            <a:r>
              <a:rPr lang="en-US" sz="4300" dirty="0" err="1"/>
              <a:t>Redux</a:t>
            </a:r>
            <a:r>
              <a:rPr lang="en-US" sz="4300" dirty="0"/>
              <a:t> is difficult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01285" y="185659"/>
            <a:ext cx="1505029" cy="1505029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035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POC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06100" y="365125"/>
            <a:ext cx="1295400" cy="1082675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47800"/>
            <a:ext cx="11099800" cy="4624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Source Code: \\vdevpriw175plp\Home\XPS_Shared\ReactDemo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Demo : https://vdevpril730plp.ux.dsone.3ds.com/3DSpace/webapps/SMAProcPSUI/sampleApp/build/index.html\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Pros</a:t>
            </a:r>
          </a:p>
          <a:p>
            <a:pPr marL="685800" lvl="1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Very good support.</a:t>
            </a:r>
          </a:p>
          <a:p>
            <a:pPr marL="685800" lvl="1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Good design patterns available</a:t>
            </a:r>
          </a:p>
          <a:p>
            <a:pPr marL="685800" lvl="1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Component based – promotes reusability</a:t>
            </a:r>
          </a:p>
          <a:p>
            <a:pPr marL="685800" lvl="1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Cons</a:t>
            </a:r>
          </a:p>
          <a:p>
            <a:pPr marL="685800" lvl="1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Dependency on build tools due to JSX.</a:t>
            </a:r>
          </a:p>
          <a:p>
            <a:pPr marL="685800" lvl="1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Doesn’t use native web components technology	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470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Technology Stack - XPS</vt:lpstr>
      <vt:lpstr>Contents</vt:lpstr>
      <vt:lpstr>Why this exercise ?</vt:lpstr>
      <vt:lpstr>Why this migration is not same as Polymer 0.5x to Polymer 1.x ?</vt:lpstr>
      <vt:lpstr>PowerPoint Presentation</vt:lpstr>
      <vt:lpstr>PowerPoint Presentation</vt:lpstr>
      <vt:lpstr>POC – Problem Statement</vt:lpstr>
      <vt:lpstr>Angular POC</vt:lpstr>
      <vt:lpstr>React POC</vt:lpstr>
      <vt:lpstr>LitElement – Web components v1</vt:lpstr>
      <vt:lpstr>Criteria to decide Library</vt:lpstr>
      <vt:lpstr>Angular or LitElement|React</vt:lpstr>
      <vt:lpstr>LitElement or React</vt:lpstr>
      <vt:lpstr>Why we choose LitElement</vt:lpstr>
      <vt:lpstr>In short the idea of exposing everything as web component convinced us to go with LitElement.</vt:lpstr>
      <vt:lpstr>Sources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PATHAK Anurag</dc:creator>
  <cp:lastModifiedBy>PATHAK Anurag</cp:lastModifiedBy>
  <cp:revision>38</cp:revision>
  <dcterms:created xsi:type="dcterms:W3CDTF">2019-03-07T07:05:03Z</dcterms:created>
  <dcterms:modified xsi:type="dcterms:W3CDTF">2019-03-07T14:02:40Z</dcterms:modified>
</cp:coreProperties>
</file>