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1"/>
  </p:notesMasterIdLst>
  <p:sldIdLst>
    <p:sldId id="256" r:id="rId2"/>
    <p:sldId id="260" r:id="rId3"/>
    <p:sldId id="261" r:id="rId4"/>
    <p:sldId id="258" r:id="rId5"/>
    <p:sldId id="263" r:id="rId6"/>
    <p:sldId id="259" r:id="rId7"/>
    <p:sldId id="262" r:id="rId8"/>
    <p:sldId id="264" r:id="rId9"/>
    <p:sldId id="265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4FE1B-3422-7A42-AB59-A9A677D0D948}" type="datetimeFigureOut">
              <a:rPr lang="en-US" smtClean="0"/>
              <a:t>8/9/14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0AF61-CC84-784E-A777-AF269447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0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lab</a:t>
            </a:r>
            <a:r>
              <a:rPr lang="en-US" baseline="0" dirty="0" smtClean="0"/>
              <a:t> protocol.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918DF-FD15-9F41-8DEF-FA61320891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1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r>
              <a:rPr lang="en-US" baseline="0" dirty="0" smtClean="0"/>
              <a:t> other people’s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5C023-E430-8748-9EF3-1731AB9024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8/9/14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8/9/14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8/9/14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8/9/14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8/9/14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8/9/14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8/9/14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Protocols for 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NGS workshop attendees could run everything we did in the workshop w/o much trouble: canned data, canned analyses, cloud computers.</a:t>
            </a:r>
          </a:p>
          <a:p>
            <a:endParaRPr lang="en-US" sz="2800" dirty="0"/>
          </a:p>
          <a:p>
            <a:r>
              <a:rPr lang="en-US" sz="2800" dirty="0" smtClean="0"/>
              <a:t>Then they’d go home and try to use it on their own data.</a:t>
            </a:r>
          </a:p>
          <a:p>
            <a:endParaRPr lang="en-US" sz="2800" dirty="0"/>
          </a:p>
          <a:p>
            <a:r>
              <a:rPr lang="en-US" sz="2800" dirty="0" smtClean="0"/>
              <a:t>FAIL.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822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Update tutorials to work with </a:t>
            </a:r>
            <a:r>
              <a:rPr lang="en-US" sz="2800" i="1" dirty="0" smtClean="0"/>
              <a:t>real</a:t>
            </a:r>
            <a:r>
              <a:rPr lang="en-US" sz="2800" dirty="0" smtClean="0"/>
              <a:t> data sets.</a:t>
            </a:r>
          </a:p>
          <a:p>
            <a:r>
              <a:rPr lang="en-US" sz="2800" dirty="0" smtClean="0"/>
              <a:t>Write full pipelines!</a:t>
            </a:r>
          </a:p>
          <a:p>
            <a:endParaRPr lang="en-US" sz="2800" dirty="0"/>
          </a:p>
          <a:p>
            <a:r>
              <a:rPr lang="en-US" sz="2800" dirty="0" smtClean="0"/>
              <a:t>Pros: lots more people could do their work!</a:t>
            </a:r>
          </a:p>
          <a:p>
            <a:r>
              <a:rPr lang="en-US" sz="2800" dirty="0" smtClean="0"/>
              <a:t>Cons: an immense amount of effort, even if it all goes right!</a:t>
            </a:r>
          </a:p>
          <a:p>
            <a:pPr marL="1143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841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khmer</a:t>
            </a:r>
            <a:r>
              <a:rPr lang="en-US" dirty="0" smtClean="0"/>
              <a:t>-protocols: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661378" cy="4572000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ffort to provide standard “cheap” assembly protocols for the cloud.</a:t>
            </a:r>
          </a:p>
          <a:p>
            <a:endParaRPr lang="en-US" dirty="0"/>
          </a:p>
          <a:p>
            <a:r>
              <a:rPr lang="en-US" dirty="0" smtClean="0"/>
              <a:t>Entirely copy/paste; ~2-6 days from raw reads to assembly, annotations, and differential expression analysis. ~$150 per data set (on Amazon rental computers)</a:t>
            </a:r>
          </a:p>
          <a:p>
            <a:endParaRPr lang="en-US" dirty="0"/>
          </a:p>
          <a:p>
            <a:r>
              <a:rPr lang="en-US" dirty="0" smtClean="0"/>
              <a:t>Open, versioned, </a:t>
            </a:r>
            <a:r>
              <a:rPr lang="en-US" dirty="0" err="1" smtClean="0"/>
              <a:t>forkable</a:t>
            </a:r>
            <a:r>
              <a:rPr lang="en-US" dirty="0" smtClean="0"/>
              <a:t>, citable.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778" y="769765"/>
            <a:ext cx="1673898" cy="54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7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Open – licensed so you can do whatever you want with them, including modify &amp; </a:t>
            </a:r>
            <a:r>
              <a:rPr lang="en-US" sz="2800" dirty="0" err="1" smtClean="0"/>
              <a:t>redist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Forkable</a:t>
            </a:r>
            <a:r>
              <a:rPr lang="en-US" sz="2800" dirty="0" smtClean="0"/>
              <a:t> – you can make your own copy quite easily (c.f. </a:t>
            </a:r>
            <a:r>
              <a:rPr lang="en-US" sz="2800" dirty="0" err="1" smtClean="0"/>
              <a:t>github</a:t>
            </a:r>
            <a:r>
              <a:rPr lang="en-US" sz="2800" dirty="0" smtClean="0"/>
              <a:t>, next week).</a:t>
            </a:r>
          </a:p>
          <a:p>
            <a:endParaRPr lang="en-US" sz="2800" dirty="0" smtClean="0"/>
          </a:p>
          <a:p>
            <a:r>
              <a:rPr lang="en-US" sz="2800" dirty="0" smtClean="0"/>
              <a:t>Versioned – you can refer to fixed version numbers.</a:t>
            </a:r>
          </a:p>
          <a:p>
            <a:endParaRPr lang="en-US" sz="2800" dirty="0" smtClean="0"/>
          </a:p>
          <a:p>
            <a:r>
              <a:rPr lang="en-US" sz="2800" dirty="0" smtClean="0"/>
              <a:t>Citable – we’re building DOIs for them so you can cite the version you used in a paper.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243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thoughts on our approach…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Explicitly a “protocol” – explicit steps, copy-paste, customizable.</a:t>
            </a:r>
          </a:p>
          <a:p>
            <a:endParaRPr lang="en-US" dirty="0"/>
          </a:p>
          <a:p>
            <a:r>
              <a:rPr lang="en-US" dirty="0" smtClean="0"/>
              <a:t>No requirement for computational expertise or significant computational hardware.</a:t>
            </a:r>
          </a:p>
          <a:p>
            <a:pPr lvl="1"/>
            <a:r>
              <a:rPr lang="en-US" dirty="0" smtClean="0"/>
              <a:t>~1-5 days to teach a bench biologist to use.</a:t>
            </a:r>
          </a:p>
          <a:p>
            <a:pPr lvl="1"/>
            <a:r>
              <a:rPr lang="en-US" dirty="0" smtClean="0"/>
              <a:t>$100-150 of rental compute (“cloud computing”)…</a:t>
            </a:r>
          </a:p>
          <a:p>
            <a:pPr lvl="1"/>
            <a:r>
              <a:rPr lang="en-US" dirty="0" smtClean="0"/>
              <a:t>…for $1000 data set.</a:t>
            </a:r>
          </a:p>
          <a:p>
            <a:endParaRPr lang="en-US" dirty="0"/>
          </a:p>
          <a:p>
            <a:r>
              <a:rPr lang="en-US" dirty="0" smtClean="0"/>
              <a:t>Adding in quality control and internal validation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9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/>
          <a:srcRect l="-30997" r="-30997"/>
          <a:stretch>
            <a:fillRect/>
          </a:stretch>
        </p:blipFill>
        <p:spPr>
          <a:xfrm>
            <a:off x="-700717" y="1309120"/>
            <a:ext cx="9057867" cy="498147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Multi-use!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0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mRNAseq</a:t>
            </a:r>
            <a:r>
              <a:rPr lang="en-US" dirty="0" smtClean="0"/>
              <a:t> protocol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793" r="-287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2680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(for a subset)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793" r="-287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2655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65</TotalTime>
  <Words>314</Words>
  <Application>Microsoft Macintosh PowerPoint</Application>
  <PresentationFormat>On-screen Show (4:3)</PresentationFormat>
  <Paragraphs>43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Protocols for assembly</vt:lpstr>
      <vt:lpstr>A Problem</vt:lpstr>
      <vt:lpstr>A solution?</vt:lpstr>
      <vt:lpstr>khmer-protocols:</vt:lpstr>
      <vt:lpstr>Features</vt:lpstr>
      <vt:lpstr>A few thoughts on our approach…</vt:lpstr>
      <vt:lpstr>Multi-use!</vt:lpstr>
      <vt:lpstr>The mRNAseq protocol</vt:lpstr>
      <vt:lpstr>Today (for a subset)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Titus Brown</dc:creator>
  <cp:lastModifiedBy>C. Titus Brown</cp:lastModifiedBy>
  <cp:revision>7</cp:revision>
  <dcterms:created xsi:type="dcterms:W3CDTF">2014-08-09T10:18:16Z</dcterms:created>
  <dcterms:modified xsi:type="dcterms:W3CDTF">2014-08-09T11:23:39Z</dcterms:modified>
</cp:coreProperties>
</file>