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302" r:id="rId2"/>
    <p:sldId id="304" r:id="rId3"/>
    <p:sldId id="305" r:id="rId4"/>
    <p:sldId id="306" r:id="rId5"/>
    <p:sldId id="315" r:id="rId6"/>
    <p:sldId id="316" r:id="rId7"/>
    <p:sldId id="318" r:id="rId8"/>
    <p:sldId id="317" r:id="rId9"/>
    <p:sldId id="273" r:id="rId10"/>
    <p:sldId id="312" r:id="rId11"/>
    <p:sldId id="299" r:id="rId12"/>
    <p:sldId id="300" r:id="rId13"/>
    <p:sldId id="314" r:id="rId14"/>
    <p:sldId id="274" r:id="rId15"/>
    <p:sldId id="31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215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D4A6A-8CAE-104E-B15E-608682026E83}" type="datetimeFigureOut">
              <a:rPr lang="en-US" smtClean="0"/>
              <a:t>8/24/15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D7F14F-7ABD-AB41-B10C-D65CA0753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14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D9A6FACF-0EDD-6F42-B506-29A9EB05D50E}" type="datetimeFigureOut">
              <a:rPr lang="en-US" smtClean="0"/>
              <a:t>8/24/15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8/24/15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8/24/15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8/24/15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8/24/15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8/24/15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8/24/15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D9A6FACF-0EDD-6F42-B506-29A9EB05D50E}" type="datetimeFigureOut">
              <a:rPr lang="en-US" smtClean="0"/>
              <a:t>8/24/15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8/24/15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8/24/15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8/24/15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8/24/15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8/24/15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8/24/15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D9A6FACF-0EDD-6F42-B506-29A9EB05D50E}" type="datetimeFigureOut">
              <a:rPr lang="en-US" smtClean="0"/>
              <a:t>8/24/15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ngus.readthedocs.org/en/2014/code-of-conduct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14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of Conduct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http://angus.readthedocs.org/en/</a:t>
            </a:r>
            <a:r>
              <a:rPr lang="en-US" dirty="0" smtClean="0">
                <a:hlinkClick r:id="rId2"/>
              </a:rPr>
              <a:t>2015/</a:t>
            </a:r>
            <a:r>
              <a:rPr lang="en-US" dirty="0">
                <a:hlinkClick r:id="rId2"/>
              </a:rPr>
              <a:t>code-of-</a:t>
            </a:r>
            <a:r>
              <a:rPr lang="en-US" dirty="0" smtClean="0">
                <a:hlinkClick r:id="rId2"/>
              </a:rPr>
              <a:t>conduct.html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err="1" smtClean="0"/>
              <a:t>tl;dr</a:t>
            </a:r>
            <a:r>
              <a:rPr lang="en-US" dirty="0" smtClean="0"/>
              <a:t>? </a:t>
            </a:r>
            <a:r>
              <a:rPr lang="en-US" b="1" dirty="0" smtClean="0"/>
              <a:t>Don’t be a jerk.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Note</a:t>
            </a:r>
            <a:r>
              <a:rPr lang="en-US" dirty="0" smtClean="0"/>
              <a:t>: this is not because of known prior problems, ICYAW.</a:t>
            </a:r>
          </a:p>
        </p:txBody>
      </p:sp>
    </p:spTree>
    <p:extLst>
      <p:ext uri="{BB962C8B-B14F-4D97-AF65-F5344CB8AC3E}">
        <p14:creationId xmlns:p14="http://schemas.microsoft.com/office/powerpoint/2010/main" val="3655174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Food and drink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Anything group-intended can be purchased by Jessica.  Please write it down on the list in the back.</a:t>
            </a:r>
          </a:p>
          <a:p>
            <a:r>
              <a:rPr lang="en-US" dirty="0" smtClean="0"/>
              <a:t>Jessica can also drive you to the market; he’ll probably go every two or three days.</a:t>
            </a:r>
          </a:p>
          <a:p>
            <a:r>
              <a:rPr lang="en-US" dirty="0" smtClean="0"/>
              <a:t>Please don’t ask Jessica to spot you $$; ask 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38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Games and location.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volleyball, </a:t>
            </a:r>
            <a:r>
              <a:rPr lang="en-US" dirty="0" err="1" smtClean="0"/>
              <a:t>frisbee</a:t>
            </a:r>
            <a:r>
              <a:rPr lang="en-US" dirty="0" smtClean="0"/>
              <a:t>, </a:t>
            </a:r>
            <a:r>
              <a:rPr lang="en-US" dirty="0" err="1" smtClean="0"/>
              <a:t>frisbee</a:t>
            </a:r>
            <a:r>
              <a:rPr lang="en-US" dirty="0" smtClean="0"/>
              <a:t> golf, </a:t>
            </a:r>
            <a:r>
              <a:rPr lang="en-US" dirty="0" err="1" smtClean="0"/>
              <a:t>boche</a:t>
            </a:r>
            <a:r>
              <a:rPr lang="en-US" dirty="0" smtClean="0"/>
              <a:t> ball…?</a:t>
            </a:r>
          </a:p>
          <a:p>
            <a:r>
              <a:rPr lang="en-US" dirty="0" smtClean="0"/>
              <a:t>Also cards. Other board games needed?</a:t>
            </a:r>
          </a:p>
          <a:p>
            <a:endParaRPr lang="en-US" dirty="0"/>
          </a:p>
          <a:p>
            <a:r>
              <a:rPr lang="en-US" dirty="0" smtClean="0"/>
              <a:t>There’s good places to run, to swim, to hike, to bike, and to fish.</a:t>
            </a:r>
          </a:p>
          <a:p>
            <a:r>
              <a:rPr lang="en-US" dirty="0" smtClean="0"/>
              <a:t>We also have laundry and weight room (?)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994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time, more generally.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Please be sure to take time off as you need it.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Not only is relaxation important, given the next two weeks, but the networking is also important.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Plus, the TAs and profs need the time off too :&gt;</a:t>
            </a:r>
          </a:p>
        </p:txBody>
      </p:sp>
    </p:spTree>
    <p:extLst>
      <p:ext uri="{BB962C8B-B14F-4D97-AF65-F5344CB8AC3E}">
        <p14:creationId xmlns:p14="http://schemas.microsoft.com/office/powerpoint/2010/main" val="1132731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Unwritten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379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Any questions or comments?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83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myself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Until January, MSU </a:t>
            </a:r>
            <a:r>
              <a:rPr lang="en-US" dirty="0" err="1" smtClean="0"/>
              <a:t>asst</a:t>
            </a:r>
            <a:r>
              <a:rPr lang="en-US" dirty="0" smtClean="0"/>
              <a:t> professor in Microbiology and Computer Science.</a:t>
            </a:r>
          </a:p>
          <a:p>
            <a:r>
              <a:rPr lang="en-US" dirty="0" smtClean="0"/>
              <a:t>As of January, </a:t>
            </a:r>
            <a:r>
              <a:rPr lang="en-US" dirty="0" err="1" smtClean="0"/>
              <a:t>assoc</a:t>
            </a:r>
            <a:r>
              <a:rPr lang="en-US" dirty="0" smtClean="0"/>
              <a:t> professor in School of Veterinary Medicine at UC Davis</a:t>
            </a:r>
          </a:p>
          <a:p>
            <a:r>
              <a:rPr lang="en-US" dirty="0" smtClean="0"/>
              <a:t>Background: programming, evolutionary biology, math, climatology &amp; astronomy, </a:t>
            </a:r>
            <a:r>
              <a:rPr lang="en-US" dirty="0" err="1" smtClean="0"/>
              <a:t>dev</a:t>
            </a:r>
            <a:r>
              <a:rPr lang="en-US" dirty="0" smtClean="0"/>
              <a:t> bio, regulatory genomics, genomics, gene regulatory networks, bioinformatics.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374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Family!</a:t>
            </a:r>
            <a:br>
              <a:rPr lang="en-US" dirty="0" smtClean="0"/>
            </a:br>
            <a:r>
              <a:rPr lang="en-US" sz="3600" dirty="0" smtClean="0"/>
              <a:t>(Not here </a:t>
            </a:r>
            <a:r>
              <a:rPr lang="en-US" sz="3600" dirty="0" smtClean="0">
                <a:sym typeface="Wingdings"/>
              </a:rPr>
              <a:t>)</a:t>
            </a:r>
            <a:endParaRPr lang="en-US" sz="36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t="14311" b="1431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86138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the goals of this workshop?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Two weeks of lessons before this… how is this different?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More, different instructors.</a:t>
            </a:r>
          </a:p>
          <a:p>
            <a:pPr marL="0" indent="0" algn="ctr">
              <a:buNone/>
            </a:pPr>
            <a:r>
              <a:rPr lang="en-US" dirty="0" smtClean="0"/>
              <a:t>More experienced students.</a:t>
            </a:r>
          </a:p>
          <a:p>
            <a:pPr marL="0" indent="0" algn="ctr">
              <a:buNone/>
            </a:pPr>
            <a:r>
              <a:rPr lang="en-US" dirty="0" smtClean="0"/>
              <a:t>More topics.</a:t>
            </a:r>
          </a:p>
          <a:p>
            <a:pPr marL="0" indent="0" algn="ctr">
              <a:buNone/>
            </a:pPr>
            <a:r>
              <a:rPr lang="en-US" dirty="0" smtClean="0"/>
              <a:t>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93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 More &amp; more advanced lessons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 two week workshop tries to teach to inexperienced folk. We can rely on a bit more experience here.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Also, lessons are limited to what the instructors know.</a:t>
            </a:r>
            <a:r>
              <a:rPr lang="en-US" dirty="0"/>
              <a:t> </a:t>
            </a:r>
            <a:r>
              <a:rPr lang="en-US" dirty="0" smtClean="0"/>
              <a:t> So let’s invite more instructors!</a:t>
            </a:r>
          </a:p>
        </p:txBody>
      </p:sp>
    </p:spTree>
    <p:extLst>
      <p:ext uri="{BB962C8B-B14F-4D97-AF65-F5344CB8AC3E}">
        <p14:creationId xmlns:p14="http://schemas.microsoft.com/office/powerpoint/2010/main" val="1785127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 Opportunity to try out new lessons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It is often useful for instructors to trial new lessons on more advanced audiences!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Also, we can get teaching feedback from many passionate and involved and active teachers!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020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3. Opportunity for instructors to learn something new!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I don’t actually know much about many of these topics.</a:t>
            </a:r>
          </a:p>
          <a:p>
            <a:pPr marL="0" indent="0" algn="ctr">
              <a:buNone/>
            </a:pPr>
            <a:r>
              <a:rPr lang="en-US" dirty="0" smtClean="0"/>
              <a:t>I’m guessing that’s true of many of the instructors!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743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thoughts: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Opportunity to find out what people now know they need to learn, </a:t>
            </a:r>
            <a:r>
              <a:rPr lang="en-US" dirty="0" err="1" smtClean="0"/>
              <a:t>vs</a:t>
            </a:r>
            <a:r>
              <a:rPr lang="en-US" dirty="0" smtClean="0"/>
              <a:t> what was taught in the two week course.</a:t>
            </a:r>
          </a:p>
          <a:p>
            <a:r>
              <a:rPr lang="en-US" dirty="0" smtClean="0"/>
              <a:t>I’d love to discuss new ideas for teaching and training.</a:t>
            </a:r>
          </a:p>
          <a:p>
            <a:r>
              <a:rPr lang="en-US" dirty="0" smtClean="0"/>
              <a:t>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903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Written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No night-swimming without a buddy.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I mean it.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01372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772</TotalTime>
  <Words>468</Words>
  <Application>Microsoft Macintosh PowerPoint</Application>
  <PresentationFormat>On-screen Show (4:3)</PresentationFormat>
  <Paragraphs>56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Capital</vt:lpstr>
      <vt:lpstr>Welcome!</vt:lpstr>
      <vt:lpstr>Introducing myself</vt:lpstr>
      <vt:lpstr>Family! (Not here )</vt:lpstr>
      <vt:lpstr>What are the goals of this workshop?</vt:lpstr>
      <vt:lpstr>1. More &amp; more advanced lessons</vt:lpstr>
      <vt:lpstr>2. Opportunity to try out new lessons</vt:lpstr>
      <vt:lpstr>3. Opportunity for instructors to learn something new!</vt:lpstr>
      <vt:lpstr>Other thoughts:</vt:lpstr>
      <vt:lpstr>Written rules</vt:lpstr>
      <vt:lpstr>Code of Conduct</vt:lpstr>
      <vt:lpstr>Food and drink</vt:lpstr>
      <vt:lpstr>Games and location.</vt:lpstr>
      <vt:lpstr>Free time, more generally.</vt:lpstr>
      <vt:lpstr>Unwritten rules</vt:lpstr>
      <vt:lpstr>Any questions or comments?</vt:lpstr>
    </vt:vector>
  </TitlesOfParts>
  <Company>MSU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(slightly delayed) Welcome lecture</dc:title>
  <dc:creator>C. Titus Brown</dc:creator>
  <cp:lastModifiedBy>C. Titus Brown</cp:lastModifiedBy>
  <cp:revision>26</cp:revision>
  <cp:lastPrinted>2015-08-10T15:37:42Z</cp:lastPrinted>
  <dcterms:created xsi:type="dcterms:W3CDTF">2013-06-11T11:08:27Z</dcterms:created>
  <dcterms:modified xsi:type="dcterms:W3CDTF">2015-08-24T17:22:56Z</dcterms:modified>
</cp:coreProperties>
</file>