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regular.fntdata"/><Relationship Id="rId10" Type="http://schemas.openxmlformats.org/officeDocument/2006/relationships/slide" Target="slides/slide5.xml"/><Relationship Id="rId12" Type="http://schemas.openxmlformats.org/officeDocument/2006/relationships/font" Target="fonts/Comfortaa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e7feca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e7feca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8bd2ea0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8bd2ea0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197bd1e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197bd1e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197bd1e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197bd1e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650"/>
            <a:ext cx="8839200" cy="1680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2400" y="153250"/>
            <a:ext cx="7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hg38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2400" y="2910975"/>
            <a:ext cx="7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mm39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3" y="3476100"/>
            <a:ext cx="8484768" cy="15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43" y="122327"/>
            <a:ext cx="3920839" cy="22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218" y="2525877"/>
            <a:ext cx="3919450" cy="22506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30100" y="30550"/>
            <a:ext cx="10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Human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30100" y="2393625"/>
            <a:ext cx="10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Mouse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63500" y="60875"/>
            <a:ext cx="378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</a:rPr>
              <a:t>scRNAseq on: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</a:rPr>
              <a:t>human testicular cells including spermatogonia, spermatocytes, spermatids, and testicular somatic cells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55300" y="4634225"/>
            <a:ext cx="36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dk2"/>
                </a:solidFill>
              </a:rPr>
              <a:t>NOA= non-obstructive azoospermia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dk2"/>
                </a:solidFill>
              </a:rPr>
              <a:t>NormalF= normal fertility or obstructive azoospermia (normal spermatogenesis)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9705" y="1242574"/>
            <a:ext cx="2200340" cy="271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8725" y="1242575"/>
            <a:ext cx="2511700" cy="27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88" y="404800"/>
            <a:ext cx="39719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33" y="76188"/>
            <a:ext cx="7870485" cy="28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50" y="2637423"/>
            <a:ext cx="7870451" cy="28108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-69250" y="0"/>
            <a:ext cx="107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SPACA6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-69250" y="2425375"/>
            <a:ext cx="16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SPACA6-AS1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625"/>
            <a:ext cx="8839202" cy="31568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-69250" y="0"/>
            <a:ext cx="107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SPACA6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27818" l="0" r="0" t="0"/>
          <a:stretch/>
        </p:blipFill>
        <p:spPr>
          <a:xfrm>
            <a:off x="195800" y="2838725"/>
            <a:ext cx="8752401" cy="22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