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83381-2CE2-48C9-AA90-A507DC859BD1}" type="datetimeFigureOut">
              <a:rPr lang="en-US" smtClean="0"/>
              <a:t>5/10/14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29F9E-B955-4263-9C17-E7F0D59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Initially focusing</a:t>
            </a:r>
            <a:r>
              <a:rPr lang="en-US" baseline="0" dirty="0" smtClean="0"/>
              <a:t> on SNP variants, tackle </a:t>
            </a:r>
            <a:r>
              <a:rPr lang="en-US" baseline="0" dirty="0" err="1" smtClean="0"/>
              <a:t>indels</a:t>
            </a:r>
            <a:r>
              <a:rPr lang="en-US" baseline="0" dirty="0" smtClean="0"/>
              <a:t> later </a:t>
            </a:r>
            <a:r>
              <a:rPr lang="en-US" baseline="0" smtClean="0"/>
              <a:t>in project.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9F9E-B955-4263-9C17-E7F0D598C50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CFE8-7E18-8E43-AE82-6B032279B765}" type="datetimeFigureOut">
              <a:rPr lang="en-US" smtClean="0"/>
              <a:pPr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CBD8-87F5-2847-8360-6716D18315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1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CFE8-7E18-8E43-AE82-6B032279B765}" type="datetimeFigureOut">
              <a:rPr lang="en-US" smtClean="0"/>
              <a:pPr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CBD8-87F5-2847-8360-6716D18315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CFE8-7E18-8E43-AE82-6B032279B765}" type="datetimeFigureOut">
              <a:rPr lang="en-US" smtClean="0"/>
              <a:pPr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CBD8-87F5-2847-8360-6716D18315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0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CFE8-7E18-8E43-AE82-6B032279B765}" type="datetimeFigureOut">
              <a:rPr lang="en-US" smtClean="0"/>
              <a:pPr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CBD8-87F5-2847-8360-6716D18315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9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CFE8-7E18-8E43-AE82-6B032279B765}" type="datetimeFigureOut">
              <a:rPr lang="en-US" smtClean="0"/>
              <a:pPr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CBD8-87F5-2847-8360-6716D18315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5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CFE8-7E18-8E43-AE82-6B032279B765}" type="datetimeFigureOut">
              <a:rPr lang="en-US" smtClean="0"/>
              <a:pPr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CBD8-87F5-2847-8360-6716D18315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3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CFE8-7E18-8E43-AE82-6B032279B765}" type="datetimeFigureOut">
              <a:rPr lang="en-US" smtClean="0"/>
              <a:pPr/>
              <a:t>5/10/14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CBD8-87F5-2847-8360-6716D18315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CFE8-7E18-8E43-AE82-6B032279B765}" type="datetimeFigureOut">
              <a:rPr lang="en-US" smtClean="0"/>
              <a:pPr/>
              <a:t>5/10/14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CBD8-87F5-2847-8360-6716D18315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1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CFE8-7E18-8E43-AE82-6B032279B765}" type="datetimeFigureOut">
              <a:rPr lang="en-US" smtClean="0"/>
              <a:pPr/>
              <a:t>5/10/14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CBD8-87F5-2847-8360-6716D18315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0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CFE8-7E18-8E43-AE82-6B032279B765}" type="datetimeFigureOut">
              <a:rPr lang="en-US" smtClean="0"/>
              <a:pPr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CBD8-87F5-2847-8360-6716D18315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CFE8-7E18-8E43-AE82-6B032279B765}" type="datetimeFigureOut">
              <a:rPr lang="en-US" smtClean="0"/>
              <a:pPr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CBD8-87F5-2847-8360-6716D18315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5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FCFE8-7E18-8E43-AE82-6B032279B765}" type="datetimeFigureOut">
              <a:rPr lang="en-US" smtClean="0"/>
              <a:pPr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7CBD8-87F5-2847-8360-6716D18315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789" y="1394826"/>
            <a:ext cx="1573001" cy="116955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  <a:alpha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PE and SE Next Gen sequence data from “pure” and known mixed samples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721302" y="1656436"/>
            <a:ext cx="1188357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  <a:alpha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 Genome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750790" y="1979602"/>
            <a:ext cx="9705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5143" y="2980926"/>
            <a:ext cx="369853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  <a:alpha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BAM alignment </a:t>
            </a:r>
            <a:r>
              <a:rPr lang="en-US" dirty="0" smtClean="0"/>
              <a:t>files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4" idx="2"/>
            <a:endCxn id="10" idx="0"/>
          </p:cNvCxnSpPr>
          <p:nvPr/>
        </p:nvCxnSpPr>
        <p:spPr>
          <a:xfrm>
            <a:off x="964290" y="2564377"/>
            <a:ext cx="1180118" cy="41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 flipH="1">
            <a:off x="2144408" y="2302767"/>
            <a:ext cx="1171073" cy="678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31812" y="1394825"/>
            <a:ext cx="9182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BWA,</a:t>
            </a:r>
          </a:p>
          <a:p>
            <a:pPr algn="ctr"/>
            <a:r>
              <a:rPr lang="en-US" sz="1400" dirty="0" err="1" smtClean="0"/>
              <a:t>Novoalign</a:t>
            </a:r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777863" y="752900"/>
            <a:ext cx="4049497" cy="92333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  <a:alpha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Rare Variant Stats Scripts: </a:t>
            </a:r>
            <a:endParaRPr lang="en-US" b="1" dirty="0" smtClean="0"/>
          </a:p>
          <a:p>
            <a:pPr algn="ctr"/>
            <a:r>
              <a:rPr lang="en-US" b="1" dirty="0" smtClean="0"/>
              <a:t>TGen In House Minor variant detection application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913433" y="2634128"/>
            <a:ext cx="3657277" cy="92333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  <a:alpha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defined minor variant frequency data extraction from alignment pileup and BAM files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36169" y="4003425"/>
            <a:ext cx="4221130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  <a:alpha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 characterization with respect to:</a:t>
            </a:r>
          </a:p>
          <a:p>
            <a:pPr algn="ctr"/>
            <a:r>
              <a:rPr lang="en-US" dirty="0" smtClean="0"/>
              <a:t>Variant base type</a:t>
            </a:r>
          </a:p>
          <a:p>
            <a:pPr algn="ctr"/>
            <a:r>
              <a:rPr lang="en-US" dirty="0" smtClean="0"/>
              <a:t>Variant </a:t>
            </a:r>
            <a:r>
              <a:rPr lang="en-US" dirty="0" smtClean="0"/>
              <a:t>Base quality score</a:t>
            </a:r>
          </a:p>
          <a:p>
            <a:pPr algn="ctr"/>
            <a:r>
              <a:rPr lang="en-US" dirty="0" smtClean="0"/>
              <a:t>Variant Base position in read</a:t>
            </a:r>
          </a:p>
          <a:p>
            <a:pPr algn="ctr"/>
            <a:r>
              <a:rPr lang="en-US" dirty="0" smtClean="0"/>
              <a:t>Variant Base position in reference genome</a:t>
            </a:r>
          </a:p>
        </p:txBody>
      </p:sp>
      <p:sp>
        <p:nvSpPr>
          <p:cNvPr id="42" name="Left Brace 41"/>
          <p:cNvSpPr/>
          <p:nvPr/>
        </p:nvSpPr>
        <p:spPr>
          <a:xfrm>
            <a:off x="4309597" y="2564377"/>
            <a:ext cx="326572" cy="3654492"/>
          </a:xfrm>
          <a:prstGeom prst="leftBrace">
            <a:avLst>
              <a:gd name="adj1" fmla="val 75385"/>
              <a:gd name="adj2" fmla="val 531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  <a:endCxn id="43" idx="0"/>
          </p:cNvCxnSpPr>
          <p:nvPr/>
        </p:nvCxnSpPr>
        <p:spPr>
          <a:xfrm>
            <a:off x="2142283" y="4838011"/>
            <a:ext cx="1573" cy="572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7789" y="752900"/>
            <a:ext cx="4049497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  <a:alpha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Sequence Alignment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149482" y="4191680"/>
            <a:ext cx="1985601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  <a:alpha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Variant Stats Scripts</a:t>
            </a:r>
            <a:endParaRPr lang="en-US" b="1" dirty="0" smtClean="0"/>
          </a:p>
        </p:txBody>
      </p:sp>
      <p:cxnSp>
        <p:nvCxnSpPr>
          <p:cNvPr id="39" name="Straight Connector 38"/>
          <p:cNvCxnSpPr>
            <a:stCxn id="10" idx="2"/>
            <a:endCxn id="23" idx="0"/>
          </p:cNvCxnSpPr>
          <p:nvPr/>
        </p:nvCxnSpPr>
        <p:spPr>
          <a:xfrm flipH="1">
            <a:off x="2142283" y="3350258"/>
            <a:ext cx="2125" cy="841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2547" y="5410247"/>
            <a:ext cx="3882617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  <a:alpha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SNP Error Characterization:  </a:t>
            </a:r>
          </a:p>
          <a:p>
            <a:pPr algn="ctr"/>
            <a:r>
              <a:rPr lang="en-US" b="1" dirty="0" smtClean="0"/>
              <a:t>Use entire genome to establish error thresholds for true rare variant detection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46783" y="184484"/>
            <a:ext cx="7846290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  <a:alpha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Rare Variant </a:t>
            </a:r>
            <a:r>
              <a:rPr lang="en-US" sz="2000" b="1" dirty="0" smtClean="0"/>
              <a:t>Detection Scripts</a:t>
            </a:r>
            <a:endParaRPr lang="en-US" sz="2000" b="1" dirty="0"/>
          </a:p>
        </p:txBody>
      </p:sp>
      <p:cxnSp>
        <p:nvCxnSpPr>
          <p:cNvPr id="54" name="Straight Arrow Connector 53"/>
          <p:cNvCxnSpPr>
            <a:stCxn id="23" idx="3"/>
            <a:endCxn id="42" idx="1"/>
          </p:cNvCxnSpPr>
          <p:nvPr/>
        </p:nvCxnSpPr>
        <p:spPr>
          <a:xfrm flipV="1">
            <a:off x="3135083" y="4508092"/>
            <a:ext cx="1174514" cy="6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8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111</Words>
  <Application>Microsoft Macintosh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TGen North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Rawat</dc:creator>
  <cp:lastModifiedBy>Arun Rawat</cp:lastModifiedBy>
  <cp:revision>75</cp:revision>
  <cp:lastPrinted>2011-07-14T20:35:13Z</cp:lastPrinted>
  <dcterms:created xsi:type="dcterms:W3CDTF">2011-07-13T23:47:31Z</dcterms:created>
  <dcterms:modified xsi:type="dcterms:W3CDTF">2014-05-10T20:10:30Z</dcterms:modified>
</cp:coreProperties>
</file>