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9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3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3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5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6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4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7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7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0104-2F6C-4FD6-A598-DF6A5EB33DC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F713-028E-4E6C-B243-127AC1781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3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3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of Gremlin</a:t>
            </a:r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2345635" y="2743200"/>
            <a:ext cx="1232452" cy="18606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WS /  LB</a:t>
            </a:r>
            <a:endParaRPr lang="en-IN" dirty="0"/>
          </a:p>
        </p:txBody>
      </p:sp>
      <p:sp>
        <p:nvSpPr>
          <p:cNvPr id="5" name="Flowchart: Document 4"/>
          <p:cNvSpPr/>
          <p:nvPr/>
        </p:nvSpPr>
        <p:spPr>
          <a:xfrm>
            <a:off x="4700547" y="1812897"/>
            <a:ext cx="1232452" cy="18606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AP-1 </a:t>
            </a:r>
            <a:br>
              <a:rPr lang="en-GB" dirty="0" smtClean="0"/>
            </a:br>
            <a:r>
              <a:rPr lang="en-GB" dirty="0" smtClean="0"/>
              <a:t>*</a:t>
            </a:r>
            <a:endParaRPr lang="en-IN" dirty="0"/>
          </a:p>
        </p:txBody>
      </p:sp>
      <p:sp>
        <p:nvSpPr>
          <p:cNvPr id="6" name="Flowchart: Document 5"/>
          <p:cNvSpPr/>
          <p:nvPr/>
        </p:nvSpPr>
        <p:spPr>
          <a:xfrm>
            <a:off x="4780060" y="3937221"/>
            <a:ext cx="1232452" cy="18606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AP-2 *</a:t>
            </a:r>
            <a:endParaRPr lang="en-IN" dirty="0"/>
          </a:p>
        </p:txBody>
      </p:sp>
      <p:sp>
        <p:nvSpPr>
          <p:cNvPr id="7" name="Flowchart: Direct Access Storage 6"/>
          <p:cNvSpPr/>
          <p:nvPr/>
        </p:nvSpPr>
        <p:spPr>
          <a:xfrm>
            <a:off x="7386762" y="2655736"/>
            <a:ext cx="2592125" cy="213890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08931" y="3483996"/>
            <a:ext cx="157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???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80060" y="6251051"/>
            <a:ext cx="157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???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345635" y="4837965"/>
            <a:ext cx="203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*Agent : with Team ID and  Security Key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55604" y="5017273"/>
            <a:ext cx="157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???</a:t>
            </a:r>
            <a:endParaRPr lang="en-IN" dirty="0"/>
          </a:p>
        </p:txBody>
      </p:sp>
      <p:sp>
        <p:nvSpPr>
          <p:cNvPr id="12" name="Cloud Callout 11"/>
          <p:cNvSpPr/>
          <p:nvPr/>
        </p:nvSpPr>
        <p:spPr>
          <a:xfrm>
            <a:off x="938254" y="5797826"/>
            <a:ext cx="1725433" cy="897172"/>
          </a:xfrm>
          <a:prstGeom prst="cloudCallout">
            <a:avLst>
              <a:gd name="adj1" fmla="val 25250"/>
              <a:gd name="adj2" fmla="val -12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GREMLIN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61176" y="1690688"/>
            <a:ext cx="1439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Jmeter</a:t>
            </a:r>
            <a:r>
              <a:rPr lang="en-GB" dirty="0" smtClean="0"/>
              <a:t> Script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API Key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URL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Team ID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0358" y="6048667"/>
            <a:ext cx="177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Team ID = Security Key</a:t>
            </a:r>
            <a:endParaRPr lang="en-IN" dirty="0"/>
          </a:p>
        </p:txBody>
      </p:sp>
      <p:sp>
        <p:nvSpPr>
          <p:cNvPr id="15" name="Flowchart: Document 14"/>
          <p:cNvSpPr/>
          <p:nvPr/>
        </p:nvSpPr>
        <p:spPr>
          <a:xfrm>
            <a:off x="6101303" y="4997395"/>
            <a:ext cx="1232452" cy="18606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AP-3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5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Architecture of Gremlin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Gnanasekaran</dc:creator>
  <cp:lastModifiedBy>N Gnanasekaran</cp:lastModifiedBy>
  <cp:revision>3</cp:revision>
  <dcterms:created xsi:type="dcterms:W3CDTF">2022-12-23T11:53:30Z</dcterms:created>
  <dcterms:modified xsi:type="dcterms:W3CDTF">2022-12-23T13:15:29Z</dcterms:modified>
</cp:coreProperties>
</file>