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4"/>
  </p:sldMasterIdLst>
  <p:notesMasterIdLst>
    <p:notesMasterId r:id="rId10"/>
  </p:notesMasterIdLst>
  <p:handoutMasterIdLst>
    <p:handoutMasterId r:id="rId11"/>
  </p:handoutMasterIdLst>
  <p:sldIdLst>
    <p:sldId id="6033" r:id="rId5"/>
    <p:sldId id="6051" r:id="rId6"/>
    <p:sldId id="6052" r:id="rId7"/>
    <p:sldId id="6053" r:id="rId8"/>
    <p:sldId id="299" r:id="rId9"/>
  </p:sldIdLst>
  <p:sldSz cx="16256000" cy="9144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dola B P" initials="BBP" lastIdx="15" clrIdx="0">
    <p:extLst>
      <p:ext uri="{19B8F6BF-5375-455C-9EA6-DF929625EA0E}">
        <p15:presenceInfo xmlns:p15="http://schemas.microsoft.com/office/powerpoint/2012/main" userId="S-1-5-21-3524073061-3302504406-552310636-12220" providerId="AD"/>
      </p:ext>
    </p:extLst>
  </p:cmAuthor>
  <p:cmAuthor id="2" name="Pallavi Bahuguna-CMO" initials="PB" lastIdx="6" clrIdx="1">
    <p:extLst>
      <p:ext uri="{19B8F6BF-5375-455C-9EA6-DF929625EA0E}">
        <p15:presenceInfo xmlns:p15="http://schemas.microsoft.com/office/powerpoint/2012/main" userId="S-1-5-21-3524073061-3302504406-552310636-57340" providerId="AD"/>
      </p:ext>
    </p:extLst>
  </p:cmAuthor>
  <p:cmAuthor id="3" name="Anand" initials="A" lastIdx="18" clrIdx="2">
    <p:extLst>
      <p:ext uri="{19B8F6BF-5375-455C-9EA6-DF929625EA0E}">
        <p15:presenceInfo xmlns:p15="http://schemas.microsoft.com/office/powerpoint/2012/main" userId="Anand" providerId="None"/>
      </p:ext>
    </p:extLst>
  </p:cmAuthor>
  <p:cmAuthor id="4" name="Shah, Hitesh" initials="SH" lastIdx="1" clrIdx="3">
    <p:extLst>
      <p:ext uri="{19B8F6BF-5375-455C-9EA6-DF929625EA0E}">
        <p15:presenceInfo xmlns:p15="http://schemas.microsoft.com/office/powerpoint/2012/main" userId="S::Hitesh.Shah.ctr@sabre.com::2a74c75d-448d-44aa-93bf-af849c0a4dd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A4"/>
    <a:srgbClr val="18589F"/>
    <a:srgbClr val="00B050"/>
    <a:srgbClr val="FA62F6"/>
    <a:srgbClr val="00A1FF"/>
    <a:srgbClr val="F08700"/>
    <a:srgbClr val="EF9B03"/>
    <a:srgbClr val="F68B1F"/>
    <a:srgbClr val="808080"/>
    <a:srgbClr val="092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73B77-98B0-4540-8AB0-256D990A8B27}" v="3" dt="2022-05-31T12:45:00.0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826" autoAdjust="0"/>
  </p:normalViewPr>
  <p:slideViewPr>
    <p:cSldViewPr>
      <p:cViewPr varScale="1">
        <p:scale>
          <a:sx n="57" d="100"/>
          <a:sy n="57" d="100"/>
        </p:scale>
        <p:origin x="352" y="48"/>
      </p:cViewPr>
      <p:guideLst>
        <p:guide orient="horz" pos="2880"/>
        <p:guide pos="5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280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78" cy="498932"/>
          </a:xfrm>
          <a:prstGeom prst="rect">
            <a:avLst/>
          </a:prstGeom>
        </p:spPr>
        <p:txBody>
          <a:bodyPr vert="horz" lIns="60296" tIns="30148" rIns="60296" bIns="30148" rtlCol="0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742" y="0"/>
            <a:ext cx="2949542" cy="498932"/>
          </a:xfrm>
          <a:prstGeom prst="rect">
            <a:avLst/>
          </a:prstGeom>
        </p:spPr>
        <p:txBody>
          <a:bodyPr vert="horz" lIns="60296" tIns="30148" rIns="60296" bIns="30148" rtlCol="0"/>
          <a:lstStyle>
            <a:lvl1pPr algn="r">
              <a:defRPr sz="800"/>
            </a:lvl1pPr>
          </a:lstStyle>
          <a:p>
            <a:fld id="{0B643108-4CFC-4FAB-97CD-CE7634AE86F6}" type="datetimeFigureOut">
              <a:rPr lang="en-GB" smtClean="0"/>
              <a:t>16/02/2023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8878" cy="498931"/>
          </a:xfrm>
          <a:prstGeom prst="rect">
            <a:avLst/>
          </a:prstGeom>
        </p:spPr>
        <p:txBody>
          <a:bodyPr vert="horz" lIns="60296" tIns="30148" rIns="60296" bIns="30148" rtlCol="0" anchor="b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742" y="9445170"/>
            <a:ext cx="2949542" cy="498931"/>
          </a:xfrm>
          <a:prstGeom prst="rect">
            <a:avLst/>
          </a:prstGeom>
        </p:spPr>
        <p:txBody>
          <a:bodyPr vert="horz" lIns="60296" tIns="30148" rIns="60296" bIns="30148" rtlCol="0" anchor="b"/>
          <a:lstStyle>
            <a:lvl1pPr algn="r">
              <a:defRPr sz="800"/>
            </a:lvl1pPr>
          </a:lstStyle>
          <a:p>
            <a:fld id="{F45247AA-1C7D-4300-9006-F0E71397679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439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78" cy="498932"/>
          </a:xfrm>
          <a:prstGeom prst="rect">
            <a:avLst/>
          </a:prstGeom>
        </p:spPr>
        <p:txBody>
          <a:bodyPr vert="horz" lIns="60296" tIns="30148" rIns="60296" bIns="30148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742" y="0"/>
            <a:ext cx="2949542" cy="498932"/>
          </a:xfrm>
          <a:prstGeom prst="rect">
            <a:avLst/>
          </a:prstGeom>
        </p:spPr>
        <p:txBody>
          <a:bodyPr vert="horz" lIns="60296" tIns="30148" rIns="60296" bIns="30148" rtlCol="0"/>
          <a:lstStyle>
            <a:lvl1pPr algn="r">
              <a:defRPr sz="800"/>
            </a:lvl1pPr>
          </a:lstStyle>
          <a:p>
            <a:fld id="{D53807A2-B2E0-AA4D-ACE0-B2097FFE7254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3013"/>
            <a:ext cx="5967413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96" tIns="30148" rIns="60296" bIns="3014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60296" tIns="30148" rIns="60296" bIns="3014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8878" cy="498931"/>
          </a:xfrm>
          <a:prstGeom prst="rect">
            <a:avLst/>
          </a:prstGeom>
        </p:spPr>
        <p:txBody>
          <a:bodyPr vert="horz" lIns="60296" tIns="30148" rIns="60296" bIns="30148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742" y="9445170"/>
            <a:ext cx="2949542" cy="498931"/>
          </a:xfrm>
          <a:prstGeom prst="rect">
            <a:avLst/>
          </a:prstGeom>
        </p:spPr>
        <p:txBody>
          <a:bodyPr vert="horz" lIns="60296" tIns="30148" rIns="60296" bIns="30148" rtlCol="0" anchor="b"/>
          <a:lstStyle>
            <a:lvl1pPr algn="r">
              <a:defRPr sz="800"/>
            </a:lvl1pPr>
          </a:lstStyle>
          <a:p>
            <a:fld id="{2D753CA0-28A1-1E4E-9EF7-EC20CB6FB8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7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rid of page number on this title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53CA0-28A1-1E4E-9EF7-EC20CB6FB85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72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53CA0-28A1-1E4E-9EF7-EC20CB6FB85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87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53CA0-28A1-1E4E-9EF7-EC20CB6FB85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7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niit.tech/" TargetMode="External"/><Relationship Id="rId5" Type="http://schemas.openxmlformats.org/officeDocument/2006/relationships/hyperlink" Target="https://www.youtube.com/user/niittechnologiesltd" TargetMode="External"/><Relationship Id="rId4" Type="http://schemas.openxmlformats.org/officeDocument/2006/relationships/hyperlink" Target="https://twitter.com/NIITTech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2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6172-4CF5-574A-A9E3-F0FD1AE7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FEA5-A18B-4447-8296-C8EBB130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485900"/>
            <a:ext cx="14020800" cy="61722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137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A97CCE-3E56-8A48-A193-9A04E1953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255998" cy="91439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A4E4E1-1F94-A946-8CAE-DE1E6419772D}"/>
              </a:ext>
            </a:extLst>
          </p:cNvPr>
          <p:cNvSpPr/>
          <p:nvPr userDrawn="1"/>
        </p:nvSpPr>
        <p:spPr>
          <a:xfrm>
            <a:off x="0" y="0"/>
            <a:ext cx="2456329" cy="2070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C350DB-73A6-7D47-A25F-4DAB649E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0" y="609600"/>
            <a:ext cx="9083373" cy="731837"/>
          </a:xfrm>
        </p:spPr>
        <p:txBody>
          <a:bodyPr/>
          <a:lstStyle>
            <a:lvl1pPr>
              <a:defRPr>
                <a:solidFill>
                  <a:srgbClr val="0056A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F602B8C-E381-B94E-82DF-7A5DAB4C4B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1828800"/>
            <a:ext cx="9008200" cy="1143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7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dolors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20271-8E0E-D249-BF9F-AA82ABE4176D}"/>
              </a:ext>
            </a:extLst>
          </p:cNvPr>
          <p:cNvSpPr/>
          <p:nvPr userDrawn="1"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65415436-2778-3D4A-BD2D-A3ED52761015}"/>
              </a:ext>
            </a:extLst>
          </p:cNvPr>
          <p:cNvSpPr txBox="1">
            <a:spLocks/>
          </p:cNvSpPr>
          <p:nvPr userDrawn="1"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245505-E755-4747-95D0-A7262A54BBB2}"/>
              </a:ext>
            </a:extLst>
          </p:cNvPr>
          <p:cNvGrpSpPr/>
          <p:nvPr userDrawn="1"/>
        </p:nvGrpSpPr>
        <p:grpSpPr>
          <a:xfrm>
            <a:off x="10109200" y="1371600"/>
            <a:ext cx="6150503" cy="5086579"/>
            <a:chOff x="10032998" y="1581147"/>
            <a:chExt cx="6225676" cy="5010153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BEAE285-C8F3-42CD-BA19-86CA1288A0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0109200" y="1661003"/>
              <a:ext cx="6149474" cy="4930297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1B7A88-A583-4128-9AD7-B87EB34D3EB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032998" y="1581147"/>
              <a:ext cx="218748" cy="212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07329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E7164-56BE-E145-8380-A6FFF9113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1909E3CD-9BCF-FC4C-AD79-FA88411AA601}"/>
              </a:ext>
            </a:extLst>
          </p:cNvPr>
          <p:cNvSpPr txBox="1"/>
          <p:nvPr userDrawn="1"/>
        </p:nvSpPr>
        <p:spPr>
          <a:xfrm>
            <a:off x="11557000" y="845820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CAB7C9-1C76-6040-8865-2D2DA39E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0" y="3962400"/>
            <a:ext cx="6388100" cy="1676400"/>
          </a:xfrm>
        </p:spPr>
        <p:txBody>
          <a:bodyPr>
            <a:noAutofit/>
          </a:bodyPr>
          <a:lstStyle>
            <a:lvl1pPr algn="l">
              <a:defRPr sz="5400">
                <a:solidFill>
                  <a:srgbClr val="0056A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733FB-006C-C346-9438-58C1D83824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0" y="564912"/>
            <a:ext cx="3568700" cy="959088"/>
          </a:xfrm>
          <a:prstGeom prst="rect">
            <a:avLst/>
          </a:prstGeom>
        </p:spPr>
      </p:pic>
      <p:sp>
        <p:nvSpPr>
          <p:cNvPr id="9" name="Freeform 8">
            <a:hlinkClick r:id="rId4"/>
            <a:extLst>
              <a:ext uri="{FF2B5EF4-FFF2-40B4-BE49-F238E27FC236}">
                <a16:creationId xmlns:a16="http://schemas.microsoft.com/office/drawing/2014/main" id="{21374C47-3DF0-A141-86AA-FA24EEE8217F}"/>
              </a:ext>
            </a:extLst>
          </p:cNvPr>
          <p:cNvSpPr>
            <a:spLocks/>
          </p:cNvSpPr>
          <p:nvPr userDrawn="1"/>
        </p:nvSpPr>
        <p:spPr bwMode="auto">
          <a:xfrm>
            <a:off x="10985939" y="5743705"/>
            <a:ext cx="435304" cy="355877"/>
          </a:xfrm>
          <a:custGeom>
            <a:avLst/>
            <a:gdLst>
              <a:gd name="T0" fmla="*/ 18 w 422"/>
              <a:gd name="T1" fmla="*/ 307 h 345"/>
              <a:gd name="T2" fmla="*/ 68 w 422"/>
              <a:gd name="T3" fmla="*/ 301 h 345"/>
              <a:gd name="T4" fmla="*/ 112 w 422"/>
              <a:gd name="T5" fmla="*/ 281 h 345"/>
              <a:gd name="T6" fmla="*/ 112 w 422"/>
              <a:gd name="T7" fmla="*/ 269 h 345"/>
              <a:gd name="T8" fmla="*/ 78 w 422"/>
              <a:gd name="T9" fmla="*/ 253 h 345"/>
              <a:gd name="T10" fmla="*/ 52 w 422"/>
              <a:gd name="T11" fmla="*/ 223 h 345"/>
              <a:gd name="T12" fmla="*/ 66 w 422"/>
              <a:gd name="T13" fmla="*/ 211 h 345"/>
              <a:gd name="T14" fmla="*/ 86 w 422"/>
              <a:gd name="T15" fmla="*/ 209 h 345"/>
              <a:gd name="T16" fmla="*/ 46 w 422"/>
              <a:gd name="T17" fmla="*/ 189 h 345"/>
              <a:gd name="T18" fmla="*/ 26 w 422"/>
              <a:gd name="T19" fmla="*/ 164 h 345"/>
              <a:gd name="T20" fmla="*/ 16 w 422"/>
              <a:gd name="T21" fmla="*/ 122 h 345"/>
              <a:gd name="T22" fmla="*/ 44 w 422"/>
              <a:gd name="T23" fmla="*/ 132 h 345"/>
              <a:gd name="T24" fmla="*/ 42 w 422"/>
              <a:gd name="T25" fmla="*/ 122 h 345"/>
              <a:gd name="T26" fmla="*/ 20 w 422"/>
              <a:gd name="T27" fmla="*/ 80 h 345"/>
              <a:gd name="T28" fmla="*/ 18 w 422"/>
              <a:gd name="T29" fmla="*/ 48 h 345"/>
              <a:gd name="T30" fmla="*/ 28 w 422"/>
              <a:gd name="T31" fmla="*/ 16 h 345"/>
              <a:gd name="T32" fmla="*/ 86 w 422"/>
              <a:gd name="T33" fmla="*/ 68 h 345"/>
              <a:gd name="T34" fmla="*/ 156 w 422"/>
              <a:gd name="T35" fmla="*/ 98 h 345"/>
              <a:gd name="T36" fmla="*/ 208 w 422"/>
              <a:gd name="T37" fmla="*/ 108 h 345"/>
              <a:gd name="T38" fmla="*/ 206 w 422"/>
              <a:gd name="T39" fmla="*/ 78 h 345"/>
              <a:gd name="T40" fmla="*/ 220 w 422"/>
              <a:gd name="T41" fmla="*/ 40 h 345"/>
              <a:gd name="T42" fmla="*/ 236 w 422"/>
              <a:gd name="T43" fmla="*/ 20 h 345"/>
              <a:gd name="T44" fmla="*/ 268 w 422"/>
              <a:gd name="T45" fmla="*/ 4 h 345"/>
              <a:gd name="T46" fmla="*/ 304 w 422"/>
              <a:gd name="T47" fmla="*/ 2 h 345"/>
              <a:gd name="T48" fmla="*/ 330 w 422"/>
              <a:gd name="T49" fmla="*/ 10 h 345"/>
              <a:gd name="T50" fmla="*/ 352 w 422"/>
              <a:gd name="T51" fmla="*/ 26 h 345"/>
              <a:gd name="T52" fmla="*/ 360 w 422"/>
              <a:gd name="T53" fmla="*/ 28 h 345"/>
              <a:gd name="T54" fmla="*/ 406 w 422"/>
              <a:gd name="T55" fmla="*/ 10 h 345"/>
              <a:gd name="T56" fmla="*/ 404 w 422"/>
              <a:gd name="T57" fmla="*/ 22 h 345"/>
              <a:gd name="T58" fmla="*/ 386 w 422"/>
              <a:gd name="T59" fmla="*/ 46 h 345"/>
              <a:gd name="T60" fmla="*/ 398 w 422"/>
              <a:gd name="T61" fmla="*/ 50 h 345"/>
              <a:gd name="T62" fmla="*/ 422 w 422"/>
              <a:gd name="T63" fmla="*/ 44 h 345"/>
              <a:gd name="T64" fmla="*/ 400 w 422"/>
              <a:gd name="T65" fmla="*/ 68 h 345"/>
              <a:gd name="T66" fmla="*/ 380 w 422"/>
              <a:gd name="T67" fmla="*/ 90 h 345"/>
              <a:gd name="T68" fmla="*/ 372 w 422"/>
              <a:gd name="T69" fmla="*/ 154 h 345"/>
              <a:gd name="T70" fmla="*/ 350 w 422"/>
              <a:gd name="T71" fmla="*/ 215 h 345"/>
              <a:gd name="T72" fmla="*/ 314 w 422"/>
              <a:gd name="T73" fmla="*/ 267 h 345"/>
              <a:gd name="T74" fmla="*/ 268 w 422"/>
              <a:gd name="T75" fmla="*/ 307 h 345"/>
              <a:gd name="T76" fmla="*/ 232 w 422"/>
              <a:gd name="T77" fmla="*/ 327 h 345"/>
              <a:gd name="T78" fmla="*/ 150 w 422"/>
              <a:gd name="T79" fmla="*/ 345 h 345"/>
              <a:gd name="T80" fmla="*/ 98 w 422"/>
              <a:gd name="T81" fmla="*/ 343 h 345"/>
              <a:gd name="T82" fmla="*/ 30 w 422"/>
              <a:gd name="T83" fmla="*/ 323 h 345"/>
              <a:gd name="T84" fmla="*/ 0 w 422"/>
              <a:gd name="T85" fmla="*/ 30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22" h="345">
                <a:moveTo>
                  <a:pt x="0" y="307"/>
                </a:moveTo>
                <a:lnTo>
                  <a:pt x="0" y="307"/>
                </a:lnTo>
                <a:lnTo>
                  <a:pt x="18" y="307"/>
                </a:lnTo>
                <a:lnTo>
                  <a:pt x="34" y="307"/>
                </a:lnTo>
                <a:lnTo>
                  <a:pt x="52" y="305"/>
                </a:lnTo>
                <a:lnTo>
                  <a:pt x="68" y="301"/>
                </a:lnTo>
                <a:lnTo>
                  <a:pt x="82" y="297"/>
                </a:lnTo>
                <a:lnTo>
                  <a:pt x="98" y="289"/>
                </a:lnTo>
                <a:lnTo>
                  <a:pt x="112" y="281"/>
                </a:lnTo>
                <a:lnTo>
                  <a:pt x="128" y="271"/>
                </a:lnTo>
                <a:lnTo>
                  <a:pt x="128" y="271"/>
                </a:lnTo>
                <a:lnTo>
                  <a:pt x="112" y="269"/>
                </a:lnTo>
                <a:lnTo>
                  <a:pt x="100" y="265"/>
                </a:lnTo>
                <a:lnTo>
                  <a:pt x="88" y="261"/>
                </a:lnTo>
                <a:lnTo>
                  <a:pt x="78" y="253"/>
                </a:lnTo>
                <a:lnTo>
                  <a:pt x="68" y="245"/>
                </a:lnTo>
                <a:lnTo>
                  <a:pt x="60" y="235"/>
                </a:lnTo>
                <a:lnTo>
                  <a:pt x="52" y="223"/>
                </a:lnTo>
                <a:lnTo>
                  <a:pt x="46" y="211"/>
                </a:lnTo>
                <a:lnTo>
                  <a:pt x="46" y="211"/>
                </a:lnTo>
                <a:lnTo>
                  <a:pt x="66" y="211"/>
                </a:lnTo>
                <a:lnTo>
                  <a:pt x="76" y="211"/>
                </a:lnTo>
                <a:lnTo>
                  <a:pt x="86" y="209"/>
                </a:lnTo>
                <a:lnTo>
                  <a:pt x="86" y="209"/>
                </a:lnTo>
                <a:lnTo>
                  <a:pt x="70" y="205"/>
                </a:lnTo>
                <a:lnTo>
                  <a:pt x="58" y="197"/>
                </a:lnTo>
                <a:lnTo>
                  <a:pt x="46" y="189"/>
                </a:lnTo>
                <a:lnTo>
                  <a:pt x="36" y="178"/>
                </a:lnTo>
                <a:lnTo>
                  <a:pt x="36" y="178"/>
                </a:lnTo>
                <a:lnTo>
                  <a:pt x="26" y="164"/>
                </a:lnTo>
                <a:lnTo>
                  <a:pt x="20" y="152"/>
                </a:lnTo>
                <a:lnTo>
                  <a:pt x="18" y="138"/>
                </a:lnTo>
                <a:lnTo>
                  <a:pt x="16" y="122"/>
                </a:lnTo>
                <a:lnTo>
                  <a:pt x="16" y="122"/>
                </a:lnTo>
                <a:lnTo>
                  <a:pt x="34" y="130"/>
                </a:lnTo>
                <a:lnTo>
                  <a:pt x="44" y="132"/>
                </a:lnTo>
                <a:lnTo>
                  <a:pt x="56" y="132"/>
                </a:lnTo>
                <a:lnTo>
                  <a:pt x="56" y="132"/>
                </a:lnTo>
                <a:lnTo>
                  <a:pt x="42" y="122"/>
                </a:lnTo>
                <a:lnTo>
                  <a:pt x="32" y="110"/>
                </a:lnTo>
                <a:lnTo>
                  <a:pt x="24" y="96"/>
                </a:lnTo>
                <a:lnTo>
                  <a:pt x="20" y="80"/>
                </a:lnTo>
                <a:lnTo>
                  <a:pt x="20" y="80"/>
                </a:lnTo>
                <a:lnTo>
                  <a:pt x="16" y="64"/>
                </a:lnTo>
                <a:lnTo>
                  <a:pt x="18" y="48"/>
                </a:lnTo>
                <a:lnTo>
                  <a:pt x="22" y="32"/>
                </a:lnTo>
                <a:lnTo>
                  <a:pt x="28" y="16"/>
                </a:lnTo>
                <a:lnTo>
                  <a:pt x="28" y="16"/>
                </a:lnTo>
                <a:lnTo>
                  <a:pt x="46" y="36"/>
                </a:lnTo>
                <a:lnTo>
                  <a:pt x="66" y="54"/>
                </a:lnTo>
                <a:lnTo>
                  <a:pt x="86" y="68"/>
                </a:lnTo>
                <a:lnTo>
                  <a:pt x="108" y="82"/>
                </a:lnTo>
                <a:lnTo>
                  <a:pt x="132" y="92"/>
                </a:lnTo>
                <a:lnTo>
                  <a:pt x="156" y="98"/>
                </a:lnTo>
                <a:lnTo>
                  <a:pt x="180" y="104"/>
                </a:lnTo>
                <a:lnTo>
                  <a:pt x="208" y="108"/>
                </a:lnTo>
                <a:lnTo>
                  <a:pt x="208" y="108"/>
                </a:lnTo>
                <a:lnTo>
                  <a:pt x="206" y="92"/>
                </a:lnTo>
                <a:lnTo>
                  <a:pt x="206" y="92"/>
                </a:lnTo>
                <a:lnTo>
                  <a:pt x="206" y="78"/>
                </a:lnTo>
                <a:lnTo>
                  <a:pt x="208" y="64"/>
                </a:lnTo>
                <a:lnTo>
                  <a:pt x="214" y="52"/>
                </a:lnTo>
                <a:lnTo>
                  <a:pt x="220" y="40"/>
                </a:lnTo>
                <a:lnTo>
                  <a:pt x="220" y="40"/>
                </a:lnTo>
                <a:lnTo>
                  <a:pt x="228" y="30"/>
                </a:lnTo>
                <a:lnTo>
                  <a:pt x="236" y="20"/>
                </a:lnTo>
                <a:lnTo>
                  <a:pt x="246" y="14"/>
                </a:lnTo>
                <a:lnTo>
                  <a:pt x="256" y="8"/>
                </a:lnTo>
                <a:lnTo>
                  <a:pt x="268" y="4"/>
                </a:lnTo>
                <a:lnTo>
                  <a:pt x="278" y="2"/>
                </a:lnTo>
                <a:lnTo>
                  <a:pt x="290" y="0"/>
                </a:lnTo>
                <a:lnTo>
                  <a:pt x="304" y="2"/>
                </a:lnTo>
                <a:lnTo>
                  <a:pt x="304" y="2"/>
                </a:lnTo>
                <a:lnTo>
                  <a:pt x="318" y="4"/>
                </a:lnTo>
                <a:lnTo>
                  <a:pt x="330" y="10"/>
                </a:lnTo>
                <a:lnTo>
                  <a:pt x="342" y="16"/>
                </a:lnTo>
                <a:lnTo>
                  <a:pt x="352" y="26"/>
                </a:lnTo>
                <a:lnTo>
                  <a:pt x="352" y="26"/>
                </a:lnTo>
                <a:lnTo>
                  <a:pt x="356" y="28"/>
                </a:lnTo>
                <a:lnTo>
                  <a:pt x="360" y="28"/>
                </a:lnTo>
                <a:lnTo>
                  <a:pt x="360" y="28"/>
                </a:lnTo>
                <a:lnTo>
                  <a:pt x="384" y="20"/>
                </a:lnTo>
                <a:lnTo>
                  <a:pt x="406" y="10"/>
                </a:lnTo>
                <a:lnTo>
                  <a:pt x="406" y="10"/>
                </a:lnTo>
                <a:lnTo>
                  <a:pt x="410" y="8"/>
                </a:lnTo>
                <a:lnTo>
                  <a:pt x="410" y="8"/>
                </a:lnTo>
                <a:lnTo>
                  <a:pt x="404" y="22"/>
                </a:lnTo>
                <a:lnTo>
                  <a:pt x="396" y="34"/>
                </a:lnTo>
                <a:lnTo>
                  <a:pt x="396" y="34"/>
                </a:lnTo>
                <a:lnTo>
                  <a:pt x="386" y="46"/>
                </a:lnTo>
                <a:lnTo>
                  <a:pt x="374" y="54"/>
                </a:lnTo>
                <a:lnTo>
                  <a:pt x="374" y="54"/>
                </a:lnTo>
                <a:lnTo>
                  <a:pt x="398" y="50"/>
                </a:lnTo>
                <a:lnTo>
                  <a:pt x="422" y="42"/>
                </a:lnTo>
                <a:lnTo>
                  <a:pt x="422" y="42"/>
                </a:lnTo>
                <a:lnTo>
                  <a:pt x="422" y="44"/>
                </a:lnTo>
                <a:lnTo>
                  <a:pt x="422" y="44"/>
                </a:lnTo>
                <a:lnTo>
                  <a:pt x="400" y="68"/>
                </a:lnTo>
                <a:lnTo>
                  <a:pt x="400" y="68"/>
                </a:lnTo>
                <a:lnTo>
                  <a:pt x="382" y="84"/>
                </a:lnTo>
                <a:lnTo>
                  <a:pt x="382" y="84"/>
                </a:lnTo>
                <a:lnTo>
                  <a:pt x="380" y="90"/>
                </a:lnTo>
                <a:lnTo>
                  <a:pt x="380" y="90"/>
                </a:lnTo>
                <a:lnTo>
                  <a:pt x="378" y="122"/>
                </a:lnTo>
                <a:lnTo>
                  <a:pt x="372" y="154"/>
                </a:lnTo>
                <a:lnTo>
                  <a:pt x="364" y="185"/>
                </a:lnTo>
                <a:lnTo>
                  <a:pt x="350" y="215"/>
                </a:lnTo>
                <a:lnTo>
                  <a:pt x="350" y="215"/>
                </a:lnTo>
                <a:lnTo>
                  <a:pt x="340" y="233"/>
                </a:lnTo>
                <a:lnTo>
                  <a:pt x="328" y="251"/>
                </a:lnTo>
                <a:lnTo>
                  <a:pt x="314" y="267"/>
                </a:lnTo>
                <a:lnTo>
                  <a:pt x="300" y="281"/>
                </a:lnTo>
                <a:lnTo>
                  <a:pt x="286" y="295"/>
                </a:lnTo>
                <a:lnTo>
                  <a:pt x="268" y="307"/>
                </a:lnTo>
                <a:lnTo>
                  <a:pt x="252" y="317"/>
                </a:lnTo>
                <a:lnTo>
                  <a:pt x="232" y="327"/>
                </a:lnTo>
                <a:lnTo>
                  <a:pt x="232" y="327"/>
                </a:lnTo>
                <a:lnTo>
                  <a:pt x="206" y="335"/>
                </a:lnTo>
                <a:lnTo>
                  <a:pt x="178" y="343"/>
                </a:lnTo>
                <a:lnTo>
                  <a:pt x="150" y="345"/>
                </a:lnTo>
                <a:lnTo>
                  <a:pt x="122" y="345"/>
                </a:lnTo>
                <a:lnTo>
                  <a:pt x="122" y="345"/>
                </a:lnTo>
                <a:lnTo>
                  <a:pt x="98" y="343"/>
                </a:lnTo>
                <a:lnTo>
                  <a:pt x="76" y="339"/>
                </a:lnTo>
                <a:lnTo>
                  <a:pt x="52" y="333"/>
                </a:lnTo>
                <a:lnTo>
                  <a:pt x="30" y="323"/>
                </a:lnTo>
                <a:lnTo>
                  <a:pt x="30" y="323"/>
                </a:lnTo>
                <a:lnTo>
                  <a:pt x="0" y="309"/>
                </a:lnTo>
                <a:lnTo>
                  <a:pt x="0" y="309"/>
                </a:lnTo>
                <a:lnTo>
                  <a:pt x="0" y="307"/>
                </a:lnTo>
                <a:lnTo>
                  <a:pt x="0" y="307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A1B2A1-44BF-514C-9B61-0217872F1428}"/>
              </a:ext>
            </a:extLst>
          </p:cNvPr>
          <p:cNvGrpSpPr/>
          <p:nvPr userDrawn="1"/>
        </p:nvGrpSpPr>
        <p:grpSpPr>
          <a:xfrm>
            <a:off x="11633200" y="5715000"/>
            <a:ext cx="426580" cy="430518"/>
            <a:chOff x="2652713" y="4170363"/>
            <a:chExt cx="687388" cy="693738"/>
          </a:xfrm>
          <a:solidFill>
            <a:schemeClr val="bg1"/>
          </a:solidFill>
        </p:grpSpPr>
        <p:sp>
          <p:nvSpPr>
            <p:cNvPr id="11" name="Freeform 10">
              <a:hlinkClick r:id="rId5"/>
              <a:extLst>
                <a:ext uri="{FF2B5EF4-FFF2-40B4-BE49-F238E27FC236}">
                  <a16:creationId xmlns:a16="http://schemas.microsoft.com/office/drawing/2014/main" id="{8CA46077-2A23-5A4C-8DC1-E5A970057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2713" y="4170363"/>
              <a:ext cx="687388" cy="693738"/>
            </a:xfrm>
            <a:custGeom>
              <a:avLst/>
              <a:gdLst>
                <a:gd name="T0" fmla="*/ 0 w 433"/>
                <a:gd name="T1" fmla="*/ 233 h 437"/>
                <a:gd name="T2" fmla="*/ 0 w 433"/>
                <a:gd name="T3" fmla="*/ 205 h 437"/>
                <a:gd name="T4" fmla="*/ 0 w 433"/>
                <a:gd name="T5" fmla="*/ 201 h 437"/>
                <a:gd name="T6" fmla="*/ 4 w 433"/>
                <a:gd name="T7" fmla="*/ 168 h 437"/>
                <a:gd name="T8" fmla="*/ 16 w 433"/>
                <a:gd name="T9" fmla="*/ 136 h 437"/>
                <a:gd name="T10" fmla="*/ 28 w 433"/>
                <a:gd name="T11" fmla="*/ 110 h 437"/>
                <a:gd name="T12" fmla="*/ 60 w 433"/>
                <a:gd name="T13" fmla="*/ 66 h 437"/>
                <a:gd name="T14" fmla="*/ 80 w 433"/>
                <a:gd name="T15" fmla="*/ 48 h 437"/>
                <a:gd name="T16" fmla="*/ 130 w 433"/>
                <a:gd name="T17" fmla="*/ 18 h 437"/>
                <a:gd name="T18" fmla="*/ 188 w 433"/>
                <a:gd name="T19" fmla="*/ 2 h 437"/>
                <a:gd name="T20" fmla="*/ 204 w 433"/>
                <a:gd name="T21" fmla="*/ 0 h 437"/>
                <a:gd name="T22" fmla="*/ 230 w 433"/>
                <a:gd name="T23" fmla="*/ 0 h 437"/>
                <a:gd name="T24" fmla="*/ 232 w 433"/>
                <a:gd name="T25" fmla="*/ 2 h 437"/>
                <a:gd name="T26" fmla="*/ 266 w 433"/>
                <a:gd name="T27" fmla="*/ 6 h 437"/>
                <a:gd name="T28" fmla="*/ 292 w 433"/>
                <a:gd name="T29" fmla="*/ 14 h 437"/>
                <a:gd name="T30" fmla="*/ 338 w 433"/>
                <a:gd name="T31" fmla="*/ 38 h 437"/>
                <a:gd name="T32" fmla="*/ 360 w 433"/>
                <a:gd name="T33" fmla="*/ 56 h 437"/>
                <a:gd name="T34" fmla="*/ 400 w 433"/>
                <a:gd name="T35" fmla="*/ 102 h 437"/>
                <a:gd name="T36" fmla="*/ 411 w 433"/>
                <a:gd name="T37" fmla="*/ 122 h 437"/>
                <a:gd name="T38" fmla="*/ 427 w 433"/>
                <a:gd name="T39" fmla="*/ 166 h 437"/>
                <a:gd name="T40" fmla="*/ 431 w 433"/>
                <a:gd name="T41" fmla="*/ 189 h 437"/>
                <a:gd name="T42" fmla="*/ 433 w 433"/>
                <a:gd name="T43" fmla="*/ 205 h 437"/>
                <a:gd name="T44" fmla="*/ 433 w 433"/>
                <a:gd name="T45" fmla="*/ 233 h 437"/>
                <a:gd name="T46" fmla="*/ 431 w 433"/>
                <a:gd name="T47" fmla="*/ 249 h 437"/>
                <a:gd name="T48" fmla="*/ 423 w 433"/>
                <a:gd name="T49" fmla="*/ 285 h 437"/>
                <a:gd name="T50" fmla="*/ 409 w 433"/>
                <a:gd name="T51" fmla="*/ 317 h 437"/>
                <a:gd name="T52" fmla="*/ 396 w 433"/>
                <a:gd name="T53" fmla="*/ 341 h 437"/>
                <a:gd name="T54" fmla="*/ 362 w 433"/>
                <a:gd name="T55" fmla="*/ 379 h 437"/>
                <a:gd name="T56" fmla="*/ 342 w 433"/>
                <a:gd name="T57" fmla="*/ 395 h 437"/>
                <a:gd name="T58" fmla="*/ 296 w 433"/>
                <a:gd name="T59" fmla="*/ 421 h 437"/>
                <a:gd name="T60" fmla="*/ 246 w 433"/>
                <a:gd name="T61" fmla="*/ 435 h 437"/>
                <a:gd name="T62" fmla="*/ 230 w 433"/>
                <a:gd name="T63" fmla="*/ 437 h 437"/>
                <a:gd name="T64" fmla="*/ 204 w 433"/>
                <a:gd name="T65" fmla="*/ 437 h 437"/>
                <a:gd name="T66" fmla="*/ 188 w 433"/>
                <a:gd name="T67" fmla="*/ 435 h 437"/>
                <a:gd name="T68" fmla="*/ 170 w 433"/>
                <a:gd name="T69" fmla="*/ 431 h 437"/>
                <a:gd name="T70" fmla="*/ 134 w 433"/>
                <a:gd name="T71" fmla="*/ 421 h 437"/>
                <a:gd name="T72" fmla="*/ 118 w 433"/>
                <a:gd name="T73" fmla="*/ 413 h 437"/>
                <a:gd name="T74" fmla="*/ 74 w 433"/>
                <a:gd name="T75" fmla="*/ 383 h 437"/>
                <a:gd name="T76" fmla="*/ 40 w 433"/>
                <a:gd name="T77" fmla="*/ 345 h 437"/>
                <a:gd name="T78" fmla="*/ 26 w 433"/>
                <a:gd name="T79" fmla="*/ 323 h 437"/>
                <a:gd name="T80" fmla="*/ 6 w 433"/>
                <a:gd name="T81" fmla="*/ 273 h 437"/>
                <a:gd name="T82" fmla="*/ 2 w 433"/>
                <a:gd name="T83" fmla="*/ 247 h 437"/>
                <a:gd name="T84" fmla="*/ 0 w 433"/>
                <a:gd name="T85" fmla="*/ 233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3" h="437">
                  <a:moveTo>
                    <a:pt x="0" y="233"/>
                  </a:moveTo>
                  <a:lnTo>
                    <a:pt x="0" y="233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2" y="185"/>
                  </a:lnTo>
                  <a:lnTo>
                    <a:pt x="4" y="168"/>
                  </a:lnTo>
                  <a:lnTo>
                    <a:pt x="10" y="152"/>
                  </a:lnTo>
                  <a:lnTo>
                    <a:pt x="16" y="136"/>
                  </a:lnTo>
                  <a:lnTo>
                    <a:pt x="16" y="136"/>
                  </a:lnTo>
                  <a:lnTo>
                    <a:pt x="28" y="110"/>
                  </a:lnTo>
                  <a:lnTo>
                    <a:pt x="42" y="88"/>
                  </a:lnTo>
                  <a:lnTo>
                    <a:pt x="60" y="66"/>
                  </a:lnTo>
                  <a:lnTo>
                    <a:pt x="80" y="48"/>
                  </a:lnTo>
                  <a:lnTo>
                    <a:pt x="80" y="48"/>
                  </a:lnTo>
                  <a:lnTo>
                    <a:pt x="104" y="32"/>
                  </a:lnTo>
                  <a:lnTo>
                    <a:pt x="130" y="18"/>
                  </a:lnTo>
                  <a:lnTo>
                    <a:pt x="158" y="8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32" y="2"/>
                  </a:lnTo>
                  <a:lnTo>
                    <a:pt x="232" y="2"/>
                  </a:lnTo>
                  <a:lnTo>
                    <a:pt x="266" y="6"/>
                  </a:lnTo>
                  <a:lnTo>
                    <a:pt x="266" y="6"/>
                  </a:lnTo>
                  <a:lnTo>
                    <a:pt x="292" y="14"/>
                  </a:lnTo>
                  <a:lnTo>
                    <a:pt x="316" y="24"/>
                  </a:lnTo>
                  <a:lnTo>
                    <a:pt x="338" y="38"/>
                  </a:lnTo>
                  <a:lnTo>
                    <a:pt x="360" y="56"/>
                  </a:lnTo>
                  <a:lnTo>
                    <a:pt x="360" y="56"/>
                  </a:lnTo>
                  <a:lnTo>
                    <a:pt x="382" y="78"/>
                  </a:lnTo>
                  <a:lnTo>
                    <a:pt x="400" y="102"/>
                  </a:lnTo>
                  <a:lnTo>
                    <a:pt x="400" y="102"/>
                  </a:lnTo>
                  <a:lnTo>
                    <a:pt x="411" y="122"/>
                  </a:lnTo>
                  <a:lnTo>
                    <a:pt x="419" y="144"/>
                  </a:lnTo>
                  <a:lnTo>
                    <a:pt x="427" y="166"/>
                  </a:lnTo>
                  <a:lnTo>
                    <a:pt x="431" y="189"/>
                  </a:lnTo>
                  <a:lnTo>
                    <a:pt x="431" y="189"/>
                  </a:lnTo>
                  <a:lnTo>
                    <a:pt x="433" y="205"/>
                  </a:lnTo>
                  <a:lnTo>
                    <a:pt x="433" y="205"/>
                  </a:lnTo>
                  <a:lnTo>
                    <a:pt x="433" y="233"/>
                  </a:lnTo>
                  <a:lnTo>
                    <a:pt x="433" y="233"/>
                  </a:lnTo>
                  <a:lnTo>
                    <a:pt x="431" y="249"/>
                  </a:lnTo>
                  <a:lnTo>
                    <a:pt x="431" y="249"/>
                  </a:lnTo>
                  <a:lnTo>
                    <a:pt x="427" y="267"/>
                  </a:lnTo>
                  <a:lnTo>
                    <a:pt x="423" y="285"/>
                  </a:lnTo>
                  <a:lnTo>
                    <a:pt x="417" y="301"/>
                  </a:lnTo>
                  <a:lnTo>
                    <a:pt x="409" y="317"/>
                  </a:lnTo>
                  <a:lnTo>
                    <a:pt x="409" y="317"/>
                  </a:lnTo>
                  <a:lnTo>
                    <a:pt x="396" y="341"/>
                  </a:lnTo>
                  <a:lnTo>
                    <a:pt x="380" y="361"/>
                  </a:lnTo>
                  <a:lnTo>
                    <a:pt x="362" y="379"/>
                  </a:lnTo>
                  <a:lnTo>
                    <a:pt x="342" y="395"/>
                  </a:lnTo>
                  <a:lnTo>
                    <a:pt x="342" y="395"/>
                  </a:lnTo>
                  <a:lnTo>
                    <a:pt x="320" y="409"/>
                  </a:lnTo>
                  <a:lnTo>
                    <a:pt x="296" y="421"/>
                  </a:lnTo>
                  <a:lnTo>
                    <a:pt x="272" y="429"/>
                  </a:lnTo>
                  <a:lnTo>
                    <a:pt x="246" y="435"/>
                  </a:lnTo>
                  <a:lnTo>
                    <a:pt x="246" y="435"/>
                  </a:lnTo>
                  <a:lnTo>
                    <a:pt x="230" y="437"/>
                  </a:lnTo>
                  <a:lnTo>
                    <a:pt x="230" y="437"/>
                  </a:lnTo>
                  <a:lnTo>
                    <a:pt x="204" y="437"/>
                  </a:lnTo>
                  <a:lnTo>
                    <a:pt x="204" y="437"/>
                  </a:lnTo>
                  <a:lnTo>
                    <a:pt x="188" y="435"/>
                  </a:lnTo>
                  <a:lnTo>
                    <a:pt x="188" y="435"/>
                  </a:lnTo>
                  <a:lnTo>
                    <a:pt x="170" y="431"/>
                  </a:lnTo>
                  <a:lnTo>
                    <a:pt x="152" y="427"/>
                  </a:lnTo>
                  <a:lnTo>
                    <a:pt x="134" y="421"/>
                  </a:lnTo>
                  <a:lnTo>
                    <a:pt x="118" y="413"/>
                  </a:lnTo>
                  <a:lnTo>
                    <a:pt x="118" y="413"/>
                  </a:lnTo>
                  <a:lnTo>
                    <a:pt x="96" y="399"/>
                  </a:lnTo>
                  <a:lnTo>
                    <a:pt x="74" y="383"/>
                  </a:lnTo>
                  <a:lnTo>
                    <a:pt x="56" y="365"/>
                  </a:lnTo>
                  <a:lnTo>
                    <a:pt x="40" y="345"/>
                  </a:lnTo>
                  <a:lnTo>
                    <a:pt x="40" y="345"/>
                  </a:lnTo>
                  <a:lnTo>
                    <a:pt x="26" y="323"/>
                  </a:lnTo>
                  <a:lnTo>
                    <a:pt x="14" y="299"/>
                  </a:lnTo>
                  <a:lnTo>
                    <a:pt x="6" y="273"/>
                  </a:lnTo>
                  <a:lnTo>
                    <a:pt x="2" y="247"/>
                  </a:lnTo>
                  <a:lnTo>
                    <a:pt x="2" y="247"/>
                  </a:lnTo>
                  <a:lnTo>
                    <a:pt x="0" y="23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CC6D88-0AF9-B74C-849F-4EE7329548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22588" y="4389438"/>
              <a:ext cx="190500" cy="252413"/>
            </a:xfrm>
            <a:custGeom>
              <a:avLst/>
              <a:gdLst>
                <a:gd name="T0" fmla="*/ 0 w 120"/>
                <a:gd name="T1" fmla="*/ 159 h 159"/>
                <a:gd name="T2" fmla="*/ 0 w 120"/>
                <a:gd name="T3" fmla="*/ 159 h 159"/>
                <a:gd name="T4" fmla="*/ 0 w 120"/>
                <a:gd name="T5" fmla="*/ 0 h 159"/>
                <a:gd name="T6" fmla="*/ 0 w 120"/>
                <a:gd name="T7" fmla="*/ 0 h 159"/>
                <a:gd name="T8" fmla="*/ 120 w 120"/>
                <a:gd name="T9" fmla="*/ 81 h 159"/>
                <a:gd name="T10" fmla="*/ 120 w 120"/>
                <a:gd name="T11" fmla="*/ 81 h 159"/>
                <a:gd name="T12" fmla="*/ 0 w 120"/>
                <a:gd name="T13" fmla="*/ 159 h 159"/>
                <a:gd name="T14" fmla="*/ 0 w 12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59">
                  <a:moveTo>
                    <a:pt x="0" y="159"/>
                  </a:moveTo>
                  <a:lnTo>
                    <a:pt x="0" y="15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81"/>
                  </a:lnTo>
                  <a:lnTo>
                    <a:pt x="120" y="81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EC9658BF-C4FE-4A4F-9BEB-82B19989885D}"/>
              </a:ext>
            </a:extLst>
          </p:cNvPr>
          <p:cNvSpPr>
            <a:spLocks/>
          </p:cNvSpPr>
          <p:nvPr userDrawn="1"/>
        </p:nvSpPr>
        <p:spPr bwMode="auto">
          <a:xfrm>
            <a:off x="9922423" y="5805742"/>
            <a:ext cx="286764" cy="289860"/>
          </a:xfrm>
          <a:custGeom>
            <a:avLst/>
            <a:gdLst>
              <a:gd name="T0" fmla="*/ 0 w 278"/>
              <a:gd name="T1" fmla="*/ 281 h 281"/>
              <a:gd name="T2" fmla="*/ 0 w 278"/>
              <a:gd name="T3" fmla="*/ 8 h 281"/>
              <a:gd name="T4" fmla="*/ 4 w 278"/>
              <a:gd name="T5" fmla="*/ 6 h 281"/>
              <a:gd name="T6" fmla="*/ 88 w 278"/>
              <a:gd name="T7" fmla="*/ 6 h 281"/>
              <a:gd name="T8" fmla="*/ 92 w 278"/>
              <a:gd name="T9" fmla="*/ 12 h 281"/>
              <a:gd name="T10" fmla="*/ 92 w 278"/>
              <a:gd name="T11" fmla="*/ 46 h 281"/>
              <a:gd name="T12" fmla="*/ 100 w 278"/>
              <a:gd name="T13" fmla="*/ 34 h 281"/>
              <a:gd name="T14" fmla="*/ 112 w 278"/>
              <a:gd name="T15" fmla="*/ 20 h 281"/>
              <a:gd name="T16" fmla="*/ 142 w 278"/>
              <a:gd name="T17" fmla="*/ 4 h 281"/>
              <a:gd name="T18" fmla="*/ 160 w 278"/>
              <a:gd name="T19" fmla="*/ 2 h 281"/>
              <a:gd name="T20" fmla="*/ 192 w 278"/>
              <a:gd name="T21" fmla="*/ 2 h 281"/>
              <a:gd name="T22" fmla="*/ 222 w 278"/>
              <a:gd name="T23" fmla="*/ 12 h 281"/>
              <a:gd name="T24" fmla="*/ 234 w 278"/>
              <a:gd name="T25" fmla="*/ 18 h 281"/>
              <a:gd name="T26" fmla="*/ 254 w 278"/>
              <a:gd name="T27" fmla="*/ 38 h 281"/>
              <a:gd name="T28" fmla="*/ 262 w 278"/>
              <a:gd name="T29" fmla="*/ 50 h 281"/>
              <a:gd name="T30" fmla="*/ 274 w 278"/>
              <a:gd name="T31" fmla="*/ 84 h 281"/>
              <a:gd name="T32" fmla="*/ 278 w 278"/>
              <a:gd name="T33" fmla="*/ 123 h 281"/>
              <a:gd name="T34" fmla="*/ 278 w 278"/>
              <a:gd name="T35" fmla="*/ 279 h 281"/>
              <a:gd name="T36" fmla="*/ 278 w 278"/>
              <a:gd name="T37" fmla="*/ 281 h 281"/>
              <a:gd name="T38" fmla="*/ 186 w 278"/>
              <a:gd name="T39" fmla="*/ 281 h 281"/>
              <a:gd name="T40" fmla="*/ 186 w 278"/>
              <a:gd name="T41" fmla="*/ 277 h 281"/>
              <a:gd name="T42" fmla="*/ 186 w 278"/>
              <a:gd name="T43" fmla="*/ 137 h 281"/>
              <a:gd name="T44" fmla="*/ 186 w 278"/>
              <a:gd name="T45" fmla="*/ 119 h 281"/>
              <a:gd name="T46" fmla="*/ 182 w 278"/>
              <a:gd name="T47" fmla="*/ 101 h 281"/>
              <a:gd name="T48" fmla="*/ 164 w 278"/>
              <a:gd name="T49" fmla="*/ 78 h 281"/>
              <a:gd name="T50" fmla="*/ 138 w 278"/>
              <a:gd name="T51" fmla="*/ 72 h 281"/>
              <a:gd name="T52" fmla="*/ 122 w 278"/>
              <a:gd name="T53" fmla="*/ 76 h 281"/>
              <a:gd name="T54" fmla="*/ 100 w 278"/>
              <a:gd name="T55" fmla="*/ 94 h 281"/>
              <a:gd name="T56" fmla="*/ 94 w 278"/>
              <a:gd name="T57" fmla="*/ 109 h 281"/>
              <a:gd name="T58" fmla="*/ 92 w 278"/>
              <a:gd name="T59" fmla="*/ 131 h 281"/>
              <a:gd name="T60" fmla="*/ 92 w 278"/>
              <a:gd name="T61" fmla="*/ 277 h 281"/>
              <a:gd name="T62" fmla="*/ 90 w 278"/>
              <a:gd name="T63" fmla="*/ 281 h 281"/>
              <a:gd name="T64" fmla="*/ 88 w 278"/>
              <a:gd name="T65" fmla="*/ 281 h 281"/>
              <a:gd name="T66" fmla="*/ 6 w 278"/>
              <a:gd name="T67" fmla="*/ 281 h 281"/>
              <a:gd name="T68" fmla="*/ 0 w 278"/>
              <a:gd name="T6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281">
                <a:moveTo>
                  <a:pt x="0" y="281"/>
                </a:moveTo>
                <a:lnTo>
                  <a:pt x="0" y="281"/>
                </a:lnTo>
                <a:lnTo>
                  <a:pt x="0" y="8"/>
                </a:lnTo>
                <a:lnTo>
                  <a:pt x="0" y="8"/>
                </a:lnTo>
                <a:lnTo>
                  <a:pt x="4" y="6"/>
                </a:lnTo>
                <a:lnTo>
                  <a:pt x="4" y="6"/>
                </a:lnTo>
                <a:lnTo>
                  <a:pt x="88" y="6"/>
                </a:lnTo>
                <a:lnTo>
                  <a:pt x="88" y="6"/>
                </a:lnTo>
                <a:lnTo>
                  <a:pt x="90" y="8"/>
                </a:lnTo>
                <a:lnTo>
                  <a:pt x="92" y="12"/>
                </a:lnTo>
                <a:lnTo>
                  <a:pt x="92" y="12"/>
                </a:lnTo>
                <a:lnTo>
                  <a:pt x="92" y="46"/>
                </a:lnTo>
                <a:lnTo>
                  <a:pt x="92" y="46"/>
                </a:lnTo>
                <a:lnTo>
                  <a:pt x="100" y="34"/>
                </a:lnTo>
                <a:lnTo>
                  <a:pt x="100" y="34"/>
                </a:lnTo>
                <a:lnTo>
                  <a:pt x="112" y="20"/>
                </a:lnTo>
                <a:lnTo>
                  <a:pt x="126" y="12"/>
                </a:lnTo>
                <a:lnTo>
                  <a:pt x="142" y="4"/>
                </a:lnTo>
                <a:lnTo>
                  <a:pt x="160" y="2"/>
                </a:lnTo>
                <a:lnTo>
                  <a:pt x="160" y="2"/>
                </a:lnTo>
                <a:lnTo>
                  <a:pt x="176" y="0"/>
                </a:lnTo>
                <a:lnTo>
                  <a:pt x="192" y="2"/>
                </a:lnTo>
                <a:lnTo>
                  <a:pt x="206" y="6"/>
                </a:lnTo>
                <a:lnTo>
                  <a:pt x="222" y="12"/>
                </a:lnTo>
                <a:lnTo>
                  <a:pt x="222" y="12"/>
                </a:lnTo>
                <a:lnTo>
                  <a:pt x="234" y="18"/>
                </a:lnTo>
                <a:lnTo>
                  <a:pt x="244" y="28"/>
                </a:lnTo>
                <a:lnTo>
                  <a:pt x="254" y="38"/>
                </a:lnTo>
                <a:lnTo>
                  <a:pt x="262" y="50"/>
                </a:lnTo>
                <a:lnTo>
                  <a:pt x="262" y="50"/>
                </a:lnTo>
                <a:lnTo>
                  <a:pt x="270" y="66"/>
                </a:lnTo>
                <a:lnTo>
                  <a:pt x="274" y="84"/>
                </a:lnTo>
                <a:lnTo>
                  <a:pt x="276" y="105"/>
                </a:lnTo>
                <a:lnTo>
                  <a:pt x="278" y="123"/>
                </a:lnTo>
                <a:lnTo>
                  <a:pt x="278" y="123"/>
                </a:lnTo>
                <a:lnTo>
                  <a:pt x="278" y="279"/>
                </a:lnTo>
                <a:lnTo>
                  <a:pt x="278" y="279"/>
                </a:lnTo>
                <a:lnTo>
                  <a:pt x="278" y="281"/>
                </a:lnTo>
                <a:lnTo>
                  <a:pt x="278" y="281"/>
                </a:lnTo>
                <a:lnTo>
                  <a:pt x="186" y="281"/>
                </a:lnTo>
                <a:lnTo>
                  <a:pt x="186" y="281"/>
                </a:lnTo>
                <a:lnTo>
                  <a:pt x="186" y="277"/>
                </a:lnTo>
                <a:lnTo>
                  <a:pt x="186" y="277"/>
                </a:lnTo>
                <a:lnTo>
                  <a:pt x="186" y="137"/>
                </a:lnTo>
                <a:lnTo>
                  <a:pt x="186" y="137"/>
                </a:lnTo>
                <a:lnTo>
                  <a:pt x="186" y="119"/>
                </a:lnTo>
                <a:lnTo>
                  <a:pt x="182" y="101"/>
                </a:lnTo>
                <a:lnTo>
                  <a:pt x="182" y="101"/>
                </a:lnTo>
                <a:lnTo>
                  <a:pt x="174" y="88"/>
                </a:lnTo>
                <a:lnTo>
                  <a:pt x="164" y="78"/>
                </a:lnTo>
                <a:lnTo>
                  <a:pt x="152" y="74"/>
                </a:lnTo>
                <a:lnTo>
                  <a:pt x="138" y="72"/>
                </a:lnTo>
                <a:lnTo>
                  <a:pt x="138" y="72"/>
                </a:lnTo>
                <a:lnTo>
                  <a:pt x="122" y="76"/>
                </a:lnTo>
                <a:lnTo>
                  <a:pt x="110" y="84"/>
                </a:lnTo>
                <a:lnTo>
                  <a:pt x="100" y="94"/>
                </a:lnTo>
                <a:lnTo>
                  <a:pt x="94" y="109"/>
                </a:lnTo>
                <a:lnTo>
                  <a:pt x="94" y="109"/>
                </a:lnTo>
                <a:lnTo>
                  <a:pt x="92" y="119"/>
                </a:lnTo>
                <a:lnTo>
                  <a:pt x="92" y="131"/>
                </a:lnTo>
                <a:lnTo>
                  <a:pt x="92" y="131"/>
                </a:lnTo>
                <a:lnTo>
                  <a:pt x="92" y="277"/>
                </a:lnTo>
                <a:lnTo>
                  <a:pt x="92" y="277"/>
                </a:lnTo>
                <a:lnTo>
                  <a:pt x="90" y="281"/>
                </a:lnTo>
                <a:lnTo>
                  <a:pt x="88" y="281"/>
                </a:lnTo>
                <a:lnTo>
                  <a:pt x="88" y="281"/>
                </a:lnTo>
                <a:lnTo>
                  <a:pt x="6" y="281"/>
                </a:lnTo>
                <a:lnTo>
                  <a:pt x="6" y="281"/>
                </a:lnTo>
                <a:lnTo>
                  <a:pt x="0" y="281"/>
                </a:lnTo>
                <a:lnTo>
                  <a:pt x="0" y="281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F444A4B-99D0-B749-BAF2-0EBE5941DF6E}"/>
              </a:ext>
            </a:extLst>
          </p:cNvPr>
          <p:cNvSpPr>
            <a:spLocks/>
          </p:cNvSpPr>
          <p:nvPr userDrawn="1"/>
        </p:nvSpPr>
        <p:spPr bwMode="auto">
          <a:xfrm>
            <a:off x="9779040" y="5811932"/>
            <a:ext cx="91806" cy="283670"/>
          </a:xfrm>
          <a:custGeom>
            <a:avLst/>
            <a:gdLst>
              <a:gd name="T0" fmla="*/ 89 w 89"/>
              <a:gd name="T1" fmla="*/ 275 h 275"/>
              <a:gd name="T2" fmla="*/ 89 w 89"/>
              <a:gd name="T3" fmla="*/ 275 h 275"/>
              <a:gd name="T4" fmla="*/ 85 w 89"/>
              <a:gd name="T5" fmla="*/ 275 h 275"/>
              <a:gd name="T6" fmla="*/ 85 w 89"/>
              <a:gd name="T7" fmla="*/ 275 h 275"/>
              <a:gd name="T8" fmla="*/ 4 w 89"/>
              <a:gd name="T9" fmla="*/ 275 h 275"/>
              <a:gd name="T10" fmla="*/ 4 w 89"/>
              <a:gd name="T11" fmla="*/ 275 h 275"/>
              <a:gd name="T12" fmla="*/ 0 w 89"/>
              <a:gd name="T13" fmla="*/ 275 h 275"/>
              <a:gd name="T14" fmla="*/ 0 w 89"/>
              <a:gd name="T15" fmla="*/ 271 h 275"/>
              <a:gd name="T16" fmla="*/ 0 w 89"/>
              <a:gd name="T17" fmla="*/ 271 h 275"/>
              <a:gd name="T18" fmla="*/ 0 w 89"/>
              <a:gd name="T19" fmla="*/ 4 h 275"/>
              <a:gd name="T20" fmla="*/ 0 w 89"/>
              <a:gd name="T21" fmla="*/ 4 h 275"/>
              <a:gd name="T22" fmla="*/ 0 w 89"/>
              <a:gd name="T23" fmla="*/ 2 h 275"/>
              <a:gd name="T24" fmla="*/ 4 w 89"/>
              <a:gd name="T25" fmla="*/ 0 h 275"/>
              <a:gd name="T26" fmla="*/ 4 w 89"/>
              <a:gd name="T27" fmla="*/ 0 h 275"/>
              <a:gd name="T28" fmla="*/ 85 w 89"/>
              <a:gd name="T29" fmla="*/ 0 h 275"/>
              <a:gd name="T30" fmla="*/ 85 w 89"/>
              <a:gd name="T31" fmla="*/ 0 h 275"/>
              <a:gd name="T32" fmla="*/ 89 w 89"/>
              <a:gd name="T33" fmla="*/ 2 h 275"/>
              <a:gd name="T34" fmla="*/ 89 w 89"/>
              <a:gd name="T35" fmla="*/ 2 h 275"/>
              <a:gd name="T36" fmla="*/ 89 w 89"/>
              <a:gd name="T37" fmla="*/ 275 h 275"/>
              <a:gd name="T38" fmla="*/ 89 w 89"/>
              <a:gd name="T3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" h="275">
                <a:moveTo>
                  <a:pt x="89" y="275"/>
                </a:moveTo>
                <a:lnTo>
                  <a:pt x="89" y="275"/>
                </a:lnTo>
                <a:lnTo>
                  <a:pt x="85" y="275"/>
                </a:lnTo>
                <a:lnTo>
                  <a:pt x="85" y="275"/>
                </a:lnTo>
                <a:lnTo>
                  <a:pt x="4" y="275"/>
                </a:lnTo>
                <a:lnTo>
                  <a:pt x="4" y="275"/>
                </a:lnTo>
                <a:lnTo>
                  <a:pt x="0" y="275"/>
                </a:lnTo>
                <a:lnTo>
                  <a:pt x="0" y="271"/>
                </a:lnTo>
                <a:lnTo>
                  <a:pt x="0" y="271"/>
                </a:lnTo>
                <a:lnTo>
                  <a:pt x="0" y="4"/>
                </a:lnTo>
                <a:lnTo>
                  <a:pt x="0" y="4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lnTo>
                  <a:pt x="85" y="0"/>
                </a:lnTo>
                <a:lnTo>
                  <a:pt x="85" y="0"/>
                </a:lnTo>
                <a:lnTo>
                  <a:pt x="89" y="2"/>
                </a:lnTo>
                <a:lnTo>
                  <a:pt x="89" y="2"/>
                </a:lnTo>
                <a:lnTo>
                  <a:pt x="89" y="275"/>
                </a:lnTo>
                <a:lnTo>
                  <a:pt x="89" y="275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8022A10E-98EC-6B4D-B95E-C823A7C47B8C}"/>
              </a:ext>
            </a:extLst>
          </p:cNvPr>
          <p:cNvSpPr>
            <a:spLocks/>
          </p:cNvSpPr>
          <p:nvPr userDrawn="1"/>
        </p:nvSpPr>
        <p:spPr bwMode="auto">
          <a:xfrm>
            <a:off x="9772851" y="5677833"/>
            <a:ext cx="104184" cy="96964"/>
          </a:xfrm>
          <a:custGeom>
            <a:avLst/>
            <a:gdLst>
              <a:gd name="T0" fmla="*/ 49 w 101"/>
              <a:gd name="T1" fmla="*/ 94 h 94"/>
              <a:gd name="T2" fmla="*/ 49 w 101"/>
              <a:gd name="T3" fmla="*/ 94 h 94"/>
              <a:gd name="T4" fmla="*/ 38 w 101"/>
              <a:gd name="T5" fmla="*/ 92 h 94"/>
              <a:gd name="T6" fmla="*/ 26 w 101"/>
              <a:gd name="T7" fmla="*/ 88 h 94"/>
              <a:gd name="T8" fmla="*/ 16 w 101"/>
              <a:gd name="T9" fmla="*/ 82 h 94"/>
              <a:gd name="T10" fmla="*/ 8 w 101"/>
              <a:gd name="T11" fmla="*/ 72 h 94"/>
              <a:gd name="T12" fmla="*/ 8 w 101"/>
              <a:gd name="T13" fmla="*/ 72 h 94"/>
              <a:gd name="T14" fmla="*/ 4 w 101"/>
              <a:gd name="T15" fmla="*/ 62 h 94"/>
              <a:gd name="T16" fmla="*/ 0 w 101"/>
              <a:gd name="T17" fmla="*/ 52 h 94"/>
              <a:gd name="T18" fmla="*/ 0 w 101"/>
              <a:gd name="T19" fmla="*/ 42 h 94"/>
              <a:gd name="T20" fmla="*/ 2 w 101"/>
              <a:gd name="T21" fmla="*/ 32 h 94"/>
              <a:gd name="T22" fmla="*/ 6 w 101"/>
              <a:gd name="T23" fmla="*/ 22 h 94"/>
              <a:gd name="T24" fmla="*/ 14 w 101"/>
              <a:gd name="T25" fmla="*/ 14 h 94"/>
              <a:gd name="T26" fmla="*/ 22 w 101"/>
              <a:gd name="T27" fmla="*/ 6 h 94"/>
              <a:gd name="T28" fmla="*/ 34 w 101"/>
              <a:gd name="T29" fmla="*/ 2 h 94"/>
              <a:gd name="T30" fmla="*/ 34 w 101"/>
              <a:gd name="T31" fmla="*/ 2 h 94"/>
              <a:gd name="T32" fmla="*/ 45 w 101"/>
              <a:gd name="T33" fmla="*/ 0 h 94"/>
              <a:gd name="T34" fmla="*/ 59 w 101"/>
              <a:gd name="T35" fmla="*/ 0 h 94"/>
              <a:gd name="T36" fmla="*/ 71 w 101"/>
              <a:gd name="T37" fmla="*/ 2 h 94"/>
              <a:gd name="T38" fmla="*/ 83 w 101"/>
              <a:gd name="T39" fmla="*/ 8 h 94"/>
              <a:gd name="T40" fmla="*/ 83 w 101"/>
              <a:gd name="T41" fmla="*/ 8 h 94"/>
              <a:gd name="T42" fmla="*/ 91 w 101"/>
              <a:gd name="T43" fmla="*/ 18 h 94"/>
              <a:gd name="T44" fmla="*/ 99 w 101"/>
              <a:gd name="T45" fmla="*/ 28 h 94"/>
              <a:gd name="T46" fmla="*/ 101 w 101"/>
              <a:gd name="T47" fmla="*/ 40 h 94"/>
              <a:gd name="T48" fmla="*/ 101 w 101"/>
              <a:gd name="T49" fmla="*/ 54 h 94"/>
              <a:gd name="T50" fmla="*/ 101 w 101"/>
              <a:gd name="T51" fmla="*/ 54 h 94"/>
              <a:gd name="T52" fmla="*/ 97 w 101"/>
              <a:gd name="T53" fmla="*/ 66 h 94"/>
              <a:gd name="T54" fmla="*/ 91 w 101"/>
              <a:gd name="T55" fmla="*/ 76 h 94"/>
              <a:gd name="T56" fmla="*/ 83 w 101"/>
              <a:gd name="T57" fmla="*/ 84 h 94"/>
              <a:gd name="T58" fmla="*/ 71 w 101"/>
              <a:gd name="T59" fmla="*/ 90 h 94"/>
              <a:gd name="T60" fmla="*/ 71 w 101"/>
              <a:gd name="T61" fmla="*/ 90 h 94"/>
              <a:gd name="T62" fmla="*/ 61 w 101"/>
              <a:gd name="T63" fmla="*/ 92 h 94"/>
              <a:gd name="T64" fmla="*/ 51 w 101"/>
              <a:gd name="T65" fmla="*/ 94 h 94"/>
              <a:gd name="T66" fmla="*/ 51 w 101"/>
              <a:gd name="T67" fmla="*/ 94 h 94"/>
              <a:gd name="T68" fmla="*/ 49 w 101"/>
              <a:gd name="T69" fmla="*/ 94 h 94"/>
              <a:gd name="T70" fmla="*/ 49 w 101"/>
              <a:gd name="T71" fmla="*/ 9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1" h="94">
                <a:moveTo>
                  <a:pt x="49" y="94"/>
                </a:moveTo>
                <a:lnTo>
                  <a:pt x="49" y="94"/>
                </a:lnTo>
                <a:lnTo>
                  <a:pt x="38" y="92"/>
                </a:lnTo>
                <a:lnTo>
                  <a:pt x="26" y="88"/>
                </a:lnTo>
                <a:lnTo>
                  <a:pt x="16" y="82"/>
                </a:lnTo>
                <a:lnTo>
                  <a:pt x="8" y="72"/>
                </a:lnTo>
                <a:lnTo>
                  <a:pt x="8" y="72"/>
                </a:lnTo>
                <a:lnTo>
                  <a:pt x="4" y="62"/>
                </a:lnTo>
                <a:lnTo>
                  <a:pt x="0" y="52"/>
                </a:lnTo>
                <a:lnTo>
                  <a:pt x="0" y="42"/>
                </a:lnTo>
                <a:lnTo>
                  <a:pt x="2" y="32"/>
                </a:lnTo>
                <a:lnTo>
                  <a:pt x="6" y="22"/>
                </a:lnTo>
                <a:lnTo>
                  <a:pt x="14" y="14"/>
                </a:lnTo>
                <a:lnTo>
                  <a:pt x="22" y="6"/>
                </a:lnTo>
                <a:lnTo>
                  <a:pt x="34" y="2"/>
                </a:lnTo>
                <a:lnTo>
                  <a:pt x="34" y="2"/>
                </a:lnTo>
                <a:lnTo>
                  <a:pt x="45" y="0"/>
                </a:lnTo>
                <a:lnTo>
                  <a:pt x="59" y="0"/>
                </a:lnTo>
                <a:lnTo>
                  <a:pt x="71" y="2"/>
                </a:lnTo>
                <a:lnTo>
                  <a:pt x="83" y="8"/>
                </a:lnTo>
                <a:lnTo>
                  <a:pt x="83" y="8"/>
                </a:lnTo>
                <a:lnTo>
                  <a:pt x="91" y="18"/>
                </a:lnTo>
                <a:lnTo>
                  <a:pt x="99" y="28"/>
                </a:lnTo>
                <a:lnTo>
                  <a:pt x="101" y="40"/>
                </a:lnTo>
                <a:lnTo>
                  <a:pt x="101" y="54"/>
                </a:lnTo>
                <a:lnTo>
                  <a:pt x="101" y="54"/>
                </a:lnTo>
                <a:lnTo>
                  <a:pt x="97" y="66"/>
                </a:lnTo>
                <a:lnTo>
                  <a:pt x="91" y="76"/>
                </a:lnTo>
                <a:lnTo>
                  <a:pt x="83" y="84"/>
                </a:lnTo>
                <a:lnTo>
                  <a:pt x="71" y="90"/>
                </a:lnTo>
                <a:lnTo>
                  <a:pt x="71" y="90"/>
                </a:lnTo>
                <a:lnTo>
                  <a:pt x="61" y="92"/>
                </a:lnTo>
                <a:lnTo>
                  <a:pt x="51" y="94"/>
                </a:lnTo>
                <a:lnTo>
                  <a:pt x="51" y="94"/>
                </a:lnTo>
                <a:lnTo>
                  <a:pt x="49" y="94"/>
                </a:lnTo>
                <a:lnTo>
                  <a:pt x="49" y="94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12">
            <a:hlinkClick r:id="rId6"/>
            <a:extLst>
              <a:ext uri="{FF2B5EF4-FFF2-40B4-BE49-F238E27FC236}">
                <a16:creationId xmlns:a16="http://schemas.microsoft.com/office/drawing/2014/main" id="{557D7513-4F27-6546-BB47-1F0776A61A17}"/>
              </a:ext>
            </a:extLst>
          </p:cNvPr>
          <p:cNvSpPr>
            <a:spLocks/>
          </p:cNvSpPr>
          <p:nvPr userDrawn="1"/>
        </p:nvSpPr>
        <p:spPr bwMode="auto">
          <a:xfrm>
            <a:off x="10496531" y="5696119"/>
            <a:ext cx="202064" cy="440212"/>
          </a:xfrm>
          <a:custGeom>
            <a:avLst/>
            <a:gdLst>
              <a:gd name="T0" fmla="*/ 92 w 140"/>
              <a:gd name="T1" fmla="*/ 152 h 305"/>
              <a:gd name="T2" fmla="*/ 92 w 140"/>
              <a:gd name="T3" fmla="*/ 152 h 305"/>
              <a:gd name="T4" fmla="*/ 92 w 140"/>
              <a:gd name="T5" fmla="*/ 305 h 305"/>
              <a:gd name="T6" fmla="*/ 92 w 140"/>
              <a:gd name="T7" fmla="*/ 305 h 305"/>
              <a:gd name="T8" fmla="*/ 30 w 140"/>
              <a:gd name="T9" fmla="*/ 305 h 305"/>
              <a:gd name="T10" fmla="*/ 30 w 140"/>
              <a:gd name="T11" fmla="*/ 305 h 305"/>
              <a:gd name="T12" fmla="*/ 30 w 140"/>
              <a:gd name="T13" fmla="*/ 152 h 305"/>
              <a:gd name="T14" fmla="*/ 30 w 140"/>
              <a:gd name="T15" fmla="*/ 152 h 305"/>
              <a:gd name="T16" fmla="*/ 0 w 140"/>
              <a:gd name="T17" fmla="*/ 152 h 305"/>
              <a:gd name="T18" fmla="*/ 0 w 140"/>
              <a:gd name="T19" fmla="*/ 152 h 305"/>
              <a:gd name="T20" fmla="*/ 0 w 140"/>
              <a:gd name="T21" fmla="*/ 98 h 305"/>
              <a:gd name="T22" fmla="*/ 0 w 140"/>
              <a:gd name="T23" fmla="*/ 98 h 305"/>
              <a:gd name="T24" fmla="*/ 30 w 140"/>
              <a:gd name="T25" fmla="*/ 98 h 305"/>
              <a:gd name="T26" fmla="*/ 30 w 140"/>
              <a:gd name="T27" fmla="*/ 98 h 305"/>
              <a:gd name="T28" fmla="*/ 30 w 140"/>
              <a:gd name="T29" fmla="*/ 94 h 305"/>
              <a:gd name="T30" fmla="*/ 30 w 140"/>
              <a:gd name="T31" fmla="*/ 94 h 305"/>
              <a:gd name="T32" fmla="*/ 30 w 140"/>
              <a:gd name="T33" fmla="*/ 56 h 305"/>
              <a:gd name="T34" fmla="*/ 30 w 140"/>
              <a:gd name="T35" fmla="*/ 56 h 305"/>
              <a:gd name="T36" fmla="*/ 32 w 140"/>
              <a:gd name="T37" fmla="*/ 42 h 305"/>
              <a:gd name="T38" fmla="*/ 38 w 140"/>
              <a:gd name="T39" fmla="*/ 30 h 305"/>
              <a:gd name="T40" fmla="*/ 46 w 140"/>
              <a:gd name="T41" fmla="*/ 18 h 305"/>
              <a:gd name="T42" fmla="*/ 58 w 140"/>
              <a:gd name="T43" fmla="*/ 8 h 305"/>
              <a:gd name="T44" fmla="*/ 58 w 140"/>
              <a:gd name="T45" fmla="*/ 8 h 305"/>
              <a:gd name="T46" fmla="*/ 74 w 140"/>
              <a:gd name="T47" fmla="*/ 2 h 305"/>
              <a:gd name="T48" fmla="*/ 90 w 140"/>
              <a:gd name="T49" fmla="*/ 0 h 305"/>
              <a:gd name="T50" fmla="*/ 90 w 140"/>
              <a:gd name="T51" fmla="*/ 0 h 305"/>
              <a:gd name="T52" fmla="*/ 138 w 140"/>
              <a:gd name="T53" fmla="*/ 0 h 305"/>
              <a:gd name="T54" fmla="*/ 138 w 140"/>
              <a:gd name="T55" fmla="*/ 0 h 305"/>
              <a:gd name="T56" fmla="*/ 140 w 140"/>
              <a:gd name="T57" fmla="*/ 0 h 305"/>
              <a:gd name="T58" fmla="*/ 140 w 140"/>
              <a:gd name="T59" fmla="*/ 0 h 305"/>
              <a:gd name="T60" fmla="*/ 140 w 140"/>
              <a:gd name="T61" fmla="*/ 52 h 305"/>
              <a:gd name="T62" fmla="*/ 140 w 140"/>
              <a:gd name="T63" fmla="*/ 52 h 305"/>
              <a:gd name="T64" fmla="*/ 132 w 140"/>
              <a:gd name="T65" fmla="*/ 52 h 305"/>
              <a:gd name="T66" fmla="*/ 132 w 140"/>
              <a:gd name="T67" fmla="*/ 52 h 305"/>
              <a:gd name="T68" fmla="*/ 106 w 140"/>
              <a:gd name="T69" fmla="*/ 52 h 305"/>
              <a:gd name="T70" fmla="*/ 106 w 140"/>
              <a:gd name="T71" fmla="*/ 52 h 305"/>
              <a:gd name="T72" fmla="*/ 102 w 140"/>
              <a:gd name="T73" fmla="*/ 54 h 305"/>
              <a:gd name="T74" fmla="*/ 96 w 140"/>
              <a:gd name="T75" fmla="*/ 56 h 305"/>
              <a:gd name="T76" fmla="*/ 94 w 140"/>
              <a:gd name="T77" fmla="*/ 60 h 305"/>
              <a:gd name="T78" fmla="*/ 92 w 140"/>
              <a:gd name="T79" fmla="*/ 64 h 305"/>
              <a:gd name="T80" fmla="*/ 92 w 140"/>
              <a:gd name="T81" fmla="*/ 64 h 305"/>
              <a:gd name="T82" fmla="*/ 92 w 140"/>
              <a:gd name="T83" fmla="*/ 98 h 305"/>
              <a:gd name="T84" fmla="*/ 92 w 140"/>
              <a:gd name="T85" fmla="*/ 98 h 305"/>
              <a:gd name="T86" fmla="*/ 140 w 140"/>
              <a:gd name="T87" fmla="*/ 98 h 305"/>
              <a:gd name="T88" fmla="*/ 140 w 140"/>
              <a:gd name="T89" fmla="*/ 98 h 305"/>
              <a:gd name="T90" fmla="*/ 136 w 140"/>
              <a:gd name="T91" fmla="*/ 152 h 305"/>
              <a:gd name="T92" fmla="*/ 136 w 140"/>
              <a:gd name="T93" fmla="*/ 152 h 305"/>
              <a:gd name="T94" fmla="*/ 92 w 140"/>
              <a:gd name="T95" fmla="*/ 152 h 305"/>
              <a:gd name="T96" fmla="*/ 92 w 140"/>
              <a:gd name="T97" fmla="*/ 152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0" h="305">
                <a:moveTo>
                  <a:pt x="92" y="152"/>
                </a:moveTo>
                <a:lnTo>
                  <a:pt x="92" y="152"/>
                </a:lnTo>
                <a:lnTo>
                  <a:pt x="92" y="305"/>
                </a:lnTo>
                <a:lnTo>
                  <a:pt x="92" y="305"/>
                </a:lnTo>
                <a:lnTo>
                  <a:pt x="30" y="305"/>
                </a:lnTo>
                <a:lnTo>
                  <a:pt x="30" y="305"/>
                </a:lnTo>
                <a:lnTo>
                  <a:pt x="30" y="152"/>
                </a:lnTo>
                <a:lnTo>
                  <a:pt x="30" y="152"/>
                </a:lnTo>
                <a:lnTo>
                  <a:pt x="0" y="152"/>
                </a:lnTo>
                <a:lnTo>
                  <a:pt x="0" y="152"/>
                </a:lnTo>
                <a:lnTo>
                  <a:pt x="0" y="98"/>
                </a:lnTo>
                <a:lnTo>
                  <a:pt x="0" y="98"/>
                </a:lnTo>
                <a:lnTo>
                  <a:pt x="30" y="98"/>
                </a:lnTo>
                <a:lnTo>
                  <a:pt x="30" y="98"/>
                </a:lnTo>
                <a:lnTo>
                  <a:pt x="30" y="94"/>
                </a:lnTo>
                <a:lnTo>
                  <a:pt x="30" y="94"/>
                </a:lnTo>
                <a:lnTo>
                  <a:pt x="30" y="56"/>
                </a:lnTo>
                <a:lnTo>
                  <a:pt x="30" y="56"/>
                </a:lnTo>
                <a:lnTo>
                  <a:pt x="32" y="42"/>
                </a:lnTo>
                <a:lnTo>
                  <a:pt x="38" y="30"/>
                </a:lnTo>
                <a:lnTo>
                  <a:pt x="46" y="18"/>
                </a:lnTo>
                <a:lnTo>
                  <a:pt x="58" y="8"/>
                </a:lnTo>
                <a:lnTo>
                  <a:pt x="58" y="8"/>
                </a:lnTo>
                <a:lnTo>
                  <a:pt x="74" y="2"/>
                </a:lnTo>
                <a:lnTo>
                  <a:pt x="90" y="0"/>
                </a:lnTo>
                <a:lnTo>
                  <a:pt x="90" y="0"/>
                </a:lnTo>
                <a:lnTo>
                  <a:pt x="138" y="0"/>
                </a:lnTo>
                <a:lnTo>
                  <a:pt x="138" y="0"/>
                </a:lnTo>
                <a:lnTo>
                  <a:pt x="140" y="0"/>
                </a:lnTo>
                <a:lnTo>
                  <a:pt x="140" y="0"/>
                </a:lnTo>
                <a:lnTo>
                  <a:pt x="140" y="52"/>
                </a:lnTo>
                <a:lnTo>
                  <a:pt x="140" y="52"/>
                </a:lnTo>
                <a:lnTo>
                  <a:pt x="132" y="52"/>
                </a:lnTo>
                <a:lnTo>
                  <a:pt x="132" y="52"/>
                </a:lnTo>
                <a:lnTo>
                  <a:pt x="106" y="52"/>
                </a:lnTo>
                <a:lnTo>
                  <a:pt x="106" y="52"/>
                </a:lnTo>
                <a:lnTo>
                  <a:pt x="102" y="54"/>
                </a:lnTo>
                <a:lnTo>
                  <a:pt x="96" y="56"/>
                </a:lnTo>
                <a:lnTo>
                  <a:pt x="94" y="60"/>
                </a:lnTo>
                <a:lnTo>
                  <a:pt x="92" y="64"/>
                </a:lnTo>
                <a:lnTo>
                  <a:pt x="92" y="64"/>
                </a:lnTo>
                <a:lnTo>
                  <a:pt x="92" y="98"/>
                </a:lnTo>
                <a:lnTo>
                  <a:pt x="92" y="98"/>
                </a:lnTo>
                <a:lnTo>
                  <a:pt x="140" y="98"/>
                </a:lnTo>
                <a:lnTo>
                  <a:pt x="140" y="98"/>
                </a:lnTo>
                <a:lnTo>
                  <a:pt x="136" y="152"/>
                </a:lnTo>
                <a:lnTo>
                  <a:pt x="136" y="152"/>
                </a:lnTo>
                <a:lnTo>
                  <a:pt x="92" y="152"/>
                </a:lnTo>
                <a:lnTo>
                  <a:pt x="92" y="152"/>
                </a:lnTo>
                <a:close/>
              </a:path>
            </a:pathLst>
          </a:custGeom>
          <a:solidFill>
            <a:srgbClr val="F68B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4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15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C289F7-8D9D-874D-B8B1-24B9C3D33077}"/>
              </a:ext>
            </a:extLst>
          </p:cNvPr>
          <p:cNvSpPr/>
          <p:nvPr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9BA5B7-6D4F-4334-83F7-DD70F816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0" y="609600"/>
            <a:ext cx="10151200" cy="731837"/>
          </a:xfrm>
        </p:spPr>
        <p:txBody>
          <a:bodyPr/>
          <a:lstStyle>
            <a:lvl1pPr>
              <a:defRPr>
                <a:solidFill>
                  <a:srgbClr val="0056A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6E2CB72-41CE-4E7C-AD7C-ACBEE02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828800"/>
            <a:ext cx="10058400" cy="617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774E3-D7FA-4CCC-87F9-3B4961D789B3}"/>
              </a:ext>
            </a:extLst>
          </p:cNvPr>
          <p:cNvSpPr/>
          <p:nvPr userDrawn="1"/>
        </p:nvSpPr>
        <p:spPr>
          <a:xfrm>
            <a:off x="0" y="0"/>
            <a:ext cx="2184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685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9">
            <a:extLst>
              <a:ext uri="{FF2B5EF4-FFF2-40B4-BE49-F238E27FC236}">
                <a16:creationId xmlns:a16="http://schemas.microsoft.com/office/drawing/2014/main" id="{F7B702B7-AEB1-5847-8F57-3EF6D0C12A02}"/>
              </a:ext>
            </a:extLst>
          </p:cNvPr>
          <p:cNvSpPr txBox="1"/>
          <p:nvPr userDrawn="1"/>
        </p:nvSpPr>
        <p:spPr>
          <a:xfrm>
            <a:off x="431800" y="8565510"/>
            <a:ext cx="4057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IN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Coforge</a:t>
            </a:r>
            <a:endParaRPr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69F80-15BF-324D-B93B-8A8D8359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781" y="566932"/>
            <a:ext cx="13024323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5492-7A69-F946-B7EC-339114988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888" y="1752600"/>
            <a:ext cx="14388111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EC8365-C4AA-1741-805F-E0E00ED1F313}"/>
              </a:ext>
            </a:extLst>
          </p:cNvPr>
          <p:cNvSpPr/>
          <p:nvPr userDrawn="1"/>
        </p:nvSpPr>
        <p:spPr>
          <a:xfrm>
            <a:off x="15367000" y="8382000"/>
            <a:ext cx="609600" cy="609600"/>
          </a:xfrm>
          <a:prstGeom prst="ellipse">
            <a:avLst/>
          </a:prstGeom>
          <a:noFill/>
          <a:ln w="19050">
            <a:solidFill>
              <a:srgbClr val="F68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Holder 5">
            <a:extLst>
              <a:ext uri="{FF2B5EF4-FFF2-40B4-BE49-F238E27FC236}">
                <a16:creationId xmlns:a16="http://schemas.microsoft.com/office/drawing/2014/main" id="{BA1ED55F-BB2C-B54A-901D-27956E441D96}"/>
              </a:ext>
            </a:extLst>
          </p:cNvPr>
          <p:cNvSpPr txBox="1">
            <a:spLocks/>
          </p:cNvSpPr>
          <p:nvPr userDrawn="1"/>
        </p:nvSpPr>
        <p:spPr>
          <a:xfrm>
            <a:off x="15251355" y="8458200"/>
            <a:ext cx="872538" cy="45720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rgbClr val="001B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6F15528-21DE-4FAA-801E-634DDDAF4B2B}" type="slidenum">
              <a:rPr lang="en-GB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GB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387863-D3C3-3F42-A50C-00D97E287A8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7724" cy="14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6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34" r:id="rId3"/>
    <p:sldLayoutId id="2147483842" r:id="rId4"/>
    <p:sldLayoutId id="2147483843" r:id="rId5"/>
    <p:sldLayoutId id="214748384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56A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Placeholder 9">
            <a:extLst>
              <a:ext uri="{FF2B5EF4-FFF2-40B4-BE49-F238E27FC236}">
                <a16:creationId xmlns:a16="http://schemas.microsoft.com/office/drawing/2014/main" id="{AEA737B2-EDCF-8C44-A342-00BC0C700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xfrm>
            <a:off x="0" y="0"/>
            <a:ext cx="8320088" cy="9137651"/>
          </a:xfrm>
          <a:custGeom>
            <a:avLst/>
            <a:gdLst>
              <a:gd name="connsiteX0" fmla="*/ 0 w 8320088"/>
              <a:gd name="connsiteY0" fmla="*/ 0 h 9137650"/>
              <a:gd name="connsiteX1" fmla="*/ 2001 w 8320088"/>
              <a:gd name="connsiteY1" fmla="*/ 0 h 9137650"/>
              <a:gd name="connsiteX2" fmla="*/ 16005 w 8320088"/>
              <a:gd name="connsiteY2" fmla="*/ 0 h 9137650"/>
              <a:gd name="connsiteX3" fmla="*/ 31260 w 8320088"/>
              <a:gd name="connsiteY3" fmla="*/ 0 h 9137650"/>
              <a:gd name="connsiteX4" fmla="*/ 54018 w 8320088"/>
              <a:gd name="connsiteY4" fmla="*/ 0 h 9137650"/>
              <a:gd name="connsiteX5" fmla="*/ 85778 w 8320088"/>
              <a:gd name="connsiteY5" fmla="*/ 0 h 9137650"/>
              <a:gd name="connsiteX6" fmla="*/ 128042 w 8320088"/>
              <a:gd name="connsiteY6" fmla="*/ 0 h 9137650"/>
              <a:gd name="connsiteX7" fmla="*/ 182309 w 8320088"/>
              <a:gd name="connsiteY7" fmla="*/ 0 h 9137650"/>
              <a:gd name="connsiteX8" fmla="*/ 250081 w 8320088"/>
              <a:gd name="connsiteY8" fmla="*/ 0 h 9137650"/>
              <a:gd name="connsiteX9" fmla="*/ 332858 w 8320088"/>
              <a:gd name="connsiteY9" fmla="*/ 0 h 9137650"/>
              <a:gd name="connsiteX10" fmla="*/ 432140 w 8320088"/>
              <a:gd name="connsiteY10" fmla="*/ 0 h 9137650"/>
              <a:gd name="connsiteX11" fmla="*/ 549428 w 8320088"/>
              <a:gd name="connsiteY11" fmla="*/ 0 h 9137650"/>
              <a:gd name="connsiteX12" fmla="*/ 686222 w 8320088"/>
              <a:gd name="connsiteY12" fmla="*/ 0 h 9137650"/>
              <a:gd name="connsiteX13" fmla="*/ 844023 w 8320088"/>
              <a:gd name="connsiteY13" fmla="*/ 0 h 9137650"/>
              <a:gd name="connsiteX14" fmla="*/ 1024331 w 8320088"/>
              <a:gd name="connsiteY14" fmla="*/ 0 h 9137650"/>
              <a:gd name="connsiteX15" fmla="*/ 1228647 w 8320088"/>
              <a:gd name="connsiteY15" fmla="*/ 0 h 9137650"/>
              <a:gd name="connsiteX16" fmla="*/ 1458471 w 8320088"/>
              <a:gd name="connsiteY16" fmla="*/ 0 h 9137650"/>
              <a:gd name="connsiteX17" fmla="*/ 1715304 w 8320088"/>
              <a:gd name="connsiteY17" fmla="*/ 0 h 9137650"/>
              <a:gd name="connsiteX18" fmla="*/ 2000646 w 8320088"/>
              <a:gd name="connsiteY18" fmla="*/ 0 h 9137650"/>
              <a:gd name="connsiteX19" fmla="*/ 2154477 w 8320088"/>
              <a:gd name="connsiteY19" fmla="*/ 0 h 9137650"/>
              <a:gd name="connsiteX20" fmla="*/ 2315998 w 8320088"/>
              <a:gd name="connsiteY20" fmla="*/ 0 h 9137650"/>
              <a:gd name="connsiteX21" fmla="*/ 2485396 w 8320088"/>
              <a:gd name="connsiteY21" fmla="*/ 0 h 9137650"/>
              <a:gd name="connsiteX22" fmla="*/ 2662860 w 8320088"/>
              <a:gd name="connsiteY22" fmla="*/ 0 h 9137650"/>
              <a:gd name="connsiteX23" fmla="*/ 2848576 w 8320088"/>
              <a:gd name="connsiteY23" fmla="*/ 0 h 9137650"/>
              <a:gd name="connsiteX24" fmla="*/ 3042732 w 8320088"/>
              <a:gd name="connsiteY24" fmla="*/ 0 h 9137650"/>
              <a:gd name="connsiteX25" fmla="*/ 3245517 w 8320088"/>
              <a:gd name="connsiteY25" fmla="*/ 0 h 9137650"/>
              <a:gd name="connsiteX26" fmla="*/ 3457116 w 8320088"/>
              <a:gd name="connsiteY26" fmla="*/ 0 h 9137650"/>
              <a:gd name="connsiteX27" fmla="*/ 3677719 w 8320088"/>
              <a:gd name="connsiteY27" fmla="*/ 0 h 9137650"/>
              <a:gd name="connsiteX28" fmla="*/ 3907511 w 8320088"/>
              <a:gd name="connsiteY28" fmla="*/ 0 h 9137650"/>
              <a:gd name="connsiteX29" fmla="*/ 4146682 w 8320088"/>
              <a:gd name="connsiteY29" fmla="*/ 0 h 9137650"/>
              <a:gd name="connsiteX30" fmla="*/ 4395419 w 8320088"/>
              <a:gd name="connsiteY30" fmla="*/ 0 h 9137650"/>
              <a:gd name="connsiteX31" fmla="*/ 4653909 w 8320088"/>
              <a:gd name="connsiteY31" fmla="*/ 0 h 9137650"/>
              <a:gd name="connsiteX32" fmla="*/ 4922339 w 8320088"/>
              <a:gd name="connsiteY32" fmla="*/ 0 h 9137650"/>
              <a:gd name="connsiteX33" fmla="*/ 5200898 w 8320088"/>
              <a:gd name="connsiteY33" fmla="*/ 0 h 9137650"/>
              <a:gd name="connsiteX34" fmla="*/ 5489772 w 8320088"/>
              <a:gd name="connsiteY34" fmla="*/ 0 h 9137650"/>
              <a:gd name="connsiteX35" fmla="*/ 5789150 w 8320088"/>
              <a:gd name="connsiteY35" fmla="*/ 0 h 9137650"/>
              <a:gd name="connsiteX36" fmla="*/ 6099219 w 8320088"/>
              <a:gd name="connsiteY36" fmla="*/ 0 h 9137650"/>
              <a:gd name="connsiteX37" fmla="*/ 6420166 w 8320088"/>
              <a:gd name="connsiteY37" fmla="*/ 0 h 9137650"/>
              <a:gd name="connsiteX38" fmla="*/ 6752180 w 8320088"/>
              <a:gd name="connsiteY38" fmla="*/ 0 h 9137650"/>
              <a:gd name="connsiteX39" fmla="*/ 7095447 w 8320088"/>
              <a:gd name="connsiteY39" fmla="*/ 0 h 9137650"/>
              <a:gd name="connsiteX40" fmla="*/ 7450155 w 8320088"/>
              <a:gd name="connsiteY40" fmla="*/ 0 h 9137650"/>
              <a:gd name="connsiteX41" fmla="*/ 7816492 w 8320088"/>
              <a:gd name="connsiteY41" fmla="*/ 0 h 9137650"/>
              <a:gd name="connsiteX42" fmla="*/ 8194645 w 8320088"/>
              <a:gd name="connsiteY42" fmla="*/ 0 h 9137650"/>
              <a:gd name="connsiteX43" fmla="*/ 8320088 w 8320088"/>
              <a:gd name="connsiteY43" fmla="*/ 1406016 h 9137650"/>
              <a:gd name="connsiteX44" fmla="*/ 2120864 w 8320088"/>
              <a:gd name="connsiteY44" fmla="*/ 9137650 h 9137650"/>
              <a:gd name="connsiteX45" fmla="*/ 0 w 8320088"/>
              <a:gd name="connsiteY45" fmla="*/ 9137650 h 9137650"/>
              <a:gd name="connsiteX46" fmla="*/ 0 w 8320088"/>
              <a:gd name="connsiteY46" fmla="*/ 0 h 913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8320088" h="9137650">
                <a:moveTo>
                  <a:pt x="0" y="0"/>
                </a:moveTo>
                <a:lnTo>
                  <a:pt x="2001" y="0"/>
                </a:lnTo>
                <a:lnTo>
                  <a:pt x="16005" y="0"/>
                </a:lnTo>
                <a:lnTo>
                  <a:pt x="31260" y="0"/>
                </a:lnTo>
                <a:lnTo>
                  <a:pt x="54018" y="0"/>
                </a:lnTo>
                <a:lnTo>
                  <a:pt x="85778" y="0"/>
                </a:lnTo>
                <a:lnTo>
                  <a:pt x="128042" y="0"/>
                </a:lnTo>
                <a:lnTo>
                  <a:pt x="182309" y="0"/>
                </a:lnTo>
                <a:lnTo>
                  <a:pt x="250081" y="0"/>
                </a:lnTo>
                <a:lnTo>
                  <a:pt x="332858" y="0"/>
                </a:lnTo>
                <a:lnTo>
                  <a:pt x="432140" y="0"/>
                </a:lnTo>
                <a:lnTo>
                  <a:pt x="549428" y="0"/>
                </a:lnTo>
                <a:lnTo>
                  <a:pt x="686222" y="0"/>
                </a:lnTo>
                <a:lnTo>
                  <a:pt x="844023" y="0"/>
                </a:lnTo>
                <a:lnTo>
                  <a:pt x="1024331" y="0"/>
                </a:lnTo>
                <a:lnTo>
                  <a:pt x="1228647" y="0"/>
                </a:lnTo>
                <a:lnTo>
                  <a:pt x="1458471" y="0"/>
                </a:lnTo>
                <a:lnTo>
                  <a:pt x="1715304" y="0"/>
                </a:lnTo>
                <a:lnTo>
                  <a:pt x="2000646" y="0"/>
                </a:lnTo>
                <a:lnTo>
                  <a:pt x="2154477" y="0"/>
                </a:lnTo>
                <a:lnTo>
                  <a:pt x="2315998" y="0"/>
                </a:lnTo>
                <a:lnTo>
                  <a:pt x="2485396" y="0"/>
                </a:lnTo>
                <a:lnTo>
                  <a:pt x="2662860" y="0"/>
                </a:lnTo>
                <a:lnTo>
                  <a:pt x="2848576" y="0"/>
                </a:lnTo>
                <a:lnTo>
                  <a:pt x="3042732" y="0"/>
                </a:lnTo>
                <a:lnTo>
                  <a:pt x="3245517" y="0"/>
                </a:lnTo>
                <a:lnTo>
                  <a:pt x="3457116" y="0"/>
                </a:lnTo>
                <a:lnTo>
                  <a:pt x="3677719" y="0"/>
                </a:lnTo>
                <a:lnTo>
                  <a:pt x="3907511" y="0"/>
                </a:lnTo>
                <a:lnTo>
                  <a:pt x="4146682" y="0"/>
                </a:lnTo>
                <a:lnTo>
                  <a:pt x="4395419" y="0"/>
                </a:lnTo>
                <a:lnTo>
                  <a:pt x="4653909" y="0"/>
                </a:lnTo>
                <a:lnTo>
                  <a:pt x="4922339" y="0"/>
                </a:lnTo>
                <a:lnTo>
                  <a:pt x="5200898" y="0"/>
                </a:lnTo>
                <a:lnTo>
                  <a:pt x="5489772" y="0"/>
                </a:lnTo>
                <a:lnTo>
                  <a:pt x="5789150" y="0"/>
                </a:lnTo>
                <a:lnTo>
                  <a:pt x="6099219" y="0"/>
                </a:lnTo>
                <a:lnTo>
                  <a:pt x="6420166" y="0"/>
                </a:lnTo>
                <a:lnTo>
                  <a:pt x="6752180" y="0"/>
                </a:lnTo>
                <a:lnTo>
                  <a:pt x="7095447" y="0"/>
                </a:lnTo>
                <a:lnTo>
                  <a:pt x="7450155" y="0"/>
                </a:lnTo>
                <a:lnTo>
                  <a:pt x="7816492" y="0"/>
                </a:lnTo>
                <a:lnTo>
                  <a:pt x="8194645" y="0"/>
                </a:lnTo>
                <a:cubicBezTo>
                  <a:pt x="8276329" y="457028"/>
                  <a:pt x="8320088" y="925700"/>
                  <a:pt x="8320088" y="1406016"/>
                </a:cubicBezTo>
                <a:cubicBezTo>
                  <a:pt x="8320088" y="5184503"/>
                  <a:pt x="5668279" y="8345856"/>
                  <a:pt x="2120864" y="9137650"/>
                </a:cubicBezTo>
                <a:cubicBezTo>
                  <a:pt x="2120864" y="9137650"/>
                  <a:pt x="2120864" y="9137650"/>
                  <a:pt x="0" y="9137650"/>
                </a:cubicBezTo>
                <a:cubicBezTo>
                  <a:pt x="0" y="9137650"/>
                  <a:pt x="0" y="9137650"/>
                  <a:pt x="0" y="0"/>
                </a:cubicBezTo>
                <a:close/>
              </a:path>
            </a:pathLst>
          </a:custGeom>
        </p:spPr>
      </p:pic>
      <p:sp>
        <p:nvSpPr>
          <p:cNvPr id="113" name="Freeform 7">
            <a:extLst>
              <a:ext uri="{FF2B5EF4-FFF2-40B4-BE49-F238E27FC236}">
                <a16:creationId xmlns:a16="http://schemas.microsoft.com/office/drawing/2014/main" id="{ED81B6B3-15F5-EE4E-9EA6-A7EDC9A2E4A9}"/>
              </a:ext>
            </a:extLst>
          </p:cNvPr>
          <p:cNvSpPr>
            <a:spLocks/>
          </p:cNvSpPr>
          <p:nvPr/>
        </p:nvSpPr>
        <p:spPr bwMode="auto">
          <a:xfrm>
            <a:off x="2847976" y="3216277"/>
            <a:ext cx="5484813" cy="5921375"/>
          </a:xfrm>
          <a:custGeom>
            <a:avLst/>
            <a:gdLst>
              <a:gd name="T0" fmla="*/ 0 w 1880"/>
              <a:gd name="T1" fmla="*/ 2034 h 2034"/>
              <a:gd name="T2" fmla="*/ 28 w 1880"/>
              <a:gd name="T3" fmla="*/ 2034 h 2034"/>
              <a:gd name="T4" fmla="*/ 242 w 1880"/>
              <a:gd name="T5" fmla="*/ 1954 h 2034"/>
              <a:gd name="T6" fmla="*/ 1130 w 1880"/>
              <a:gd name="T7" fmla="*/ 1355 h 2034"/>
              <a:gd name="T8" fmla="*/ 1729 w 1880"/>
              <a:gd name="T9" fmla="*/ 466 h 2034"/>
              <a:gd name="T10" fmla="*/ 1880 w 1880"/>
              <a:gd name="T11" fmla="*/ 0 h 2034"/>
              <a:gd name="T12" fmla="*/ 1871 w 1880"/>
              <a:gd name="T13" fmla="*/ 0 h 2034"/>
              <a:gd name="T14" fmla="*/ 0 w 1880"/>
              <a:gd name="T15" fmla="*/ 2034 h 2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0" h="2034">
                <a:moveTo>
                  <a:pt x="0" y="2034"/>
                </a:moveTo>
                <a:cubicBezTo>
                  <a:pt x="28" y="2034"/>
                  <a:pt x="28" y="2034"/>
                  <a:pt x="28" y="2034"/>
                </a:cubicBezTo>
                <a:cubicBezTo>
                  <a:pt x="100" y="2010"/>
                  <a:pt x="171" y="1984"/>
                  <a:pt x="242" y="1954"/>
                </a:cubicBezTo>
                <a:cubicBezTo>
                  <a:pt x="575" y="1813"/>
                  <a:pt x="874" y="1611"/>
                  <a:pt x="1130" y="1355"/>
                </a:cubicBezTo>
                <a:cubicBezTo>
                  <a:pt x="1387" y="1098"/>
                  <a:pt x="1589" y="799"/>
                  <a:pt x="1729" y="466"/>
                </a:cubicBezTo>
                <a:cubicBezTo>
                  <a:pt x="1793" y="315"/>
                  <a:pt x="1844" y="159"/>
                  <a:pt x="1880" y="0"/>
                </a:cubicBezTo>
                <a:cubicBezTo>
                  <a:pt x="1871" y="0"/>
                  <a:pt x="1871" y="0"/>
                  <a:pt x="1871" y="0"/>
                </a:cubicBezTo>
                <a:cubicBezTo>
                  <a:pt x="1651" y="963"/>
                  <a:pt x="931" y="1737"/>
                  <a:pt x="0" y="2034"/>
                </a:cubicBezTo>
                <a:close/>
              </a:path>
            </a:pathLst>
          </a:custGeom>
          <a:solidFill>
            <a:srgbClr val="F68B1F"/>
          </a:solidFill>
          <a:ln w="11113" cap="flat">
            <a:solidFill>
              <a:srgbClr val="F68B2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B673E9B-331D-0E47-9D38-E7188876D2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12088" y="3101925"/>
            <a:ext cx="216000" cy="216000"/>
          </a:xfrm>
          <a:prstGeom prst="ellipse">
            <a:avLst/>
          </a:prstGeom>
          <a:solidFill>
            <a:srgbClr val="F68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7C0C125-EC5C-BB4F-9E91-11E0EF7C84C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66601" y="564912"/>
            <a:ext cx="3568700" cy="9590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84FE758-5AEA-4EE9-BFCA-04A6623A612E}"/>
              </a:ext>
            </a:extLst>
          </p:cNvPr>
          <p:cNvSpPr txBox="1">
            <a:spLocks/>
          </p:cNvSpPr>
          <p:nvPr/>
        </p:nvSpPr>
        <p:spPr>
          <a:xfrm>
            <a:off x="8661400" y="3317925"/>
            <a:ext cx="6570884" cy="1101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56A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SEI- PE Initiative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0C3AE7-32DD-471B-8E38-329509A2CA2E}"/>
              </a:ext>
            </a:extLst>
          </p:cNvPr>
          <p:cNvSpPr txBox="1">
            <a:spLocks/>
          </p:cNvSpPr>
          <p:nvPr/>
        </p:nvSpPr>
        <p:spPr>
          <a:xfrm>
            <a:off x="8766858" y="4568825"/>
            <a:ext cx="6078316" cy="5188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 smtClean="0">
                <a:solidFill>
                  <a:srgbClr val="F18706"/>
                </a:solidFill>
              </a:rPr>
              <a:t>Feb, 2022</a:t>
            </a:r>
            <a:endParaRPr lang="en-US" sz="3600" b="1" dirty="0">
              <a:solidFill>
                <a:srgbClr val="F187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Initiative – Performance </a:t>
            </a:r>
            <a:r>
              <a:rPr lang="en-US" dirty="0" smtClean="0"/>
              <a:t>in Test </a:t>
            </a:r>
            <a:r>
              <a:rPr lang="en-US" dirty="0" err="1" smtClean="0"/>
              <a:t>Env</a:t>
            </a:r>
            <a:r>
              <a:rPr lang="en-US" dirty="0" smtClean="0"/>
              <a:t> is not up-to </a:t>
            </a:r>
            <a:r>
              <a:rPr lang="en-US" dirty="0" err="1" smtClean="0"/>
              <a:t>Prodn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Possible Reasons</a:t>
            </a:r>
          </a:p>
          <a:p>
            <a:r>
              <a:rPr lang="en-IN" sz="2800" dirty="0" smtClean="0"/>
              <a:t>Performance Test Environment is not comparable to the Production environment</a:t>
            </a:r>
          </a:p>
          <a:p>
            <a:pPr lvl="1"/>
            <a:r>
              <a:rPr lang="en-IN" sz="2400" dirty="0" smtClean="0"/>
              <a:t>It might be similar, but not exact replica</a:t>
            </a:r>
          </a:p>
          <a:p>
            <a:pPr lvl="1"/>
            <a:r>
              <a:rPr lang="en-IN" sz="2400" dirty="0" smtClean="0"/>
              <a:t>It may not have all necessary external available in Test </a:t>
            </a:r>
            <a:r>
              <a:rPr lang="en-IN" sz="2400" dirty="0" err="1" smtClean="0"/>
              <a:t>Env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 smtClean="0"/>
              <a:t>It may be lower in size ( HDD, Memory, CPU, Network )</a:t>
            </a:r>
          </a:p>
          <a:p>
            <a:r>
              <a:rPr lang="en-IN" sz="2800" dirty="0" smtClean="0"/>
              <a:t>Test data in Perf Test </a:t>
            </a:r>
            <a:r>
              <a:rPr lang="en-IN" sz="2800" dirty="0" err="1" smtClean="0"/>
              <a:t>Env</a:t>
            </a:r>
            <a:r>
              <a:rPr lang="en-IN" sz="2800" dirty="0" smtClean="0"/>
              <a:t> is different from Production Environment data</a:t>
            </a:r>
          </a:p>
          <a:p>
            <a:pPr lvl="1"/>
            <a:r>
              <a:rPr lang="en-IN" sz="2400" dirty="0" smtClean="0"/>
              <a:t>Few data sets as compare to Production </a:t>
            </a:r>
            <a:r>
              <a:rPr lang="en-IN" sz="2400" dirty="0" err="1" smtClean="0"/>
              <a:t>env</a:t>
            </a:r>
            <a:r>
              <a:rPr lang="en-IN" sz="2400" dirty="0" smtClean="0"/>
              <a:t>.</a:t>
            </a:r>
          </a:p>
          <a:p>
            <a:pPr lvl="1"/>
            <a:r>
              <a:rPr lang="en-IN" sz="2400" dirty="0" smtClean="0"/>
              <a:t>Over time there is more data in Production (with addition of Banks…)</a:t>
            </a:r>
          </a:p>
          <a:p>
            <a:pPr lvl="1"/>
            <a:r>
              <a:rPr lang="en-IN" sz="2400" dirty="0" smtClean="0"/>
              <a:t>There could be more invalid or uncorrelated data in Test </a:t>
            </a:r>
            <a:r>
              <a:rPr lang="en-IN" sz="2400" dirty="0" err="1" smtClean="0"/>
              <a:t>Env</a:t>
            </a:r>
            <a:endParaRPr lang="en-IN" sz="2400" dirty="0" smtClean="0"/>
          </a:p>
          <a:p>
            <a:r>
              <a:rPr lang="en-IN" sz="2800" dirty="0" smtClean="0"/>
              <a:t>Application users and usage profile is different in Production environment</a:t>
            </a:r>
          </a:p>
          <a:p>
            <a:pPr lvl="1"/>
            <a:r>
              <a:rPr lang="en-IN" sz="2400" dirty="0" smtClean="0"/>
              <a:t>Ratio of different types of users is incorrect</a:t>
            </a:r>
          </a:p>
          <a:p>
            <a:pPr lvl="1"/>
            <a:r>
              <a:rPr lang="en-IN" sz="2400" dirty="0" smtClean="0"/>
              <a:t>Performance User journey is not updated as per </a:t>
            </a:r>
            <a:r>
              <a:rPr lang="en-IN" sz="2400" dirty="0" err="1" smtClean="0"/>
              <a:t>prodn</a:t>
            </a:r>
            <a:r>
              <a:rPr lang="en-IN" sz="2400" dirty="0" smtClean="0"/>
              <a:t> requirements</a:t>
            </a:r>
          </a:p>
          <a:p>
            <a:pPr lvl="1"/>
            <a:r>
              <a:rPr lang="en-IN" sz="2400" dirty="0" smtClean="0"/>
              <a:t>Workload mix of users and user journey is not updated.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0549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781" y="566932"/>
            <a:ext cx="13553819" cy="731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– </a:t>
            </a:r>
            <a:r>
              <a:rPr lang="en-US" dirty="0" smtClean="0"/>
              <a:t>Performance in </a:t>
            </a:r>
            <a:r>
              <a:rPr lang="en-US" dirty="0" smtClean="0"/>
              <a:t>Test </a:t>
            </a:r>
            <a:r>
              <a:rPr lang="en-US" dirty="0" err="1" smtClean="0"/>
              <a:t>Env</a:t>
            </a:r>
            <a:r>
              <a:rPr lang="en-US" dirty="0" smtClean="0"/>
              <a:t> is not up-to </a:t>
            </a:r>
            <a:r>
              <a:rPr lang="en-US" dirty="0" err="1" smtClean="0"/>
              <a:t>Prodn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1485900"/>
            <a:ext cx="14020800" cy="697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Approach to make Test </a:t>
            </a:r>
            <a:r>
              <a:rPr lang="en-IN" sz="2800" b="1" dirty="0" err="1" smtClean="0"/>
              <a:t>env</a:t>
            </a:r>
            <a:r>
              <a:rPr lang="en-IN" sz="2800" b="1" dirty="0" smtClean="0"/>
              <a:t> consistent with Production </a:t>
            </a:r>
            <a:r>
              <a:rPr lang="en-IN" sz="2800" b="1" dirty="0" err="1" smtClean="0"/>
              <a:t>env</a:t>
            </a:r>
            <a:r>
              <a:rPr lang="en-IN" sz="2800" b="1" dirty="0" smtClean="0"/>
              <a:t>.</a:t>
            </a:r>
          </a:p>
          <a:p>
            <a:r>
              <a:rPr lang="en-GB" sz="2800" dirty="0" smtClean="0"/>
              <a:t>Use cloud infra to keep production and test </a:t>
            </a:r>
            <a:r>
              <a:rPr lang="en-GB" sz="2800" dirty="0" err="1" smtClean="0"/>
              <a:t>env</a:t>
            </a:r>
            <a:r>
              <a:rPr lang="en-GB" sz="2800" dirty="0" smtClean="0"/>
              <a:t> identical</a:t>
            </a:r>
          </a:p>
          <a:p>
            <a:r>
              <a:rPr lang="en-GB" sz="2800" dirty="0" smtClean="0"/>
              <a:t>Use the production data with masking in test </a:t>
            </a:r>
            <a:r>
              <a:rPr lang="en-GB" sz="2800" dirty="0" err="1" smtClean="0"/>
              <a:t>env</a:t>
            </a:r>
            <a:endParaRPr lang="en-GB" sz="2800" dirty="0" smtClean="0"/>
          </a:p>
          <a:p>
            <a:r>
              <a:rPr lang="en-GB" sz="2800" dirty="0" smtClean="0"/>
              <a:t>Create user id and assign roles similar to production </a:t>
            </a:r>
            <a:r>
              <a:rPr lang="en-GB" sz="2800" dirty="0" err="1" smtClean="0"/>
              <a:t>env</a:t>
            </a:r>
            <a:r>
              <a:rPr lang="en-GB" sz="2800" dirty="0" smtClean="0"/>
              <a:t>.</a:t>
            </a:r>
          </a:p>
          <a:p>
            <a:pPr marL="0" indent="0">
              <a:buNone/>
            </a:pPr>
            <a:r>
              <a:rPr lang="en-GB" sz="2800" dirty="0" smtClean="0"/>
              <a:t>Use Dynatrace Customer experience analysis </a:t>
            </a:r>
            <a:r>
              <a:rPr lang="en-GB" sz="2800" dirty="0"/>
              <a:t>to </a:t>
            </a:r>
            <a:endParaRPr lang="en-GB" sz="2800" dirty="0" smtClean="0"/>
          </a:p>
          <a:p>
            <a:pPr lvl="1"/>
            <a:r>
              <a:rPr lang="en-GB" sz="2400" dirty="0"/>
              <a:t>compare user experience, </a:t>
            </a:r>
            <a:endParaRPr lang="en-GB" sz="2400" dirty="0" smtClean="0"/>
          </a:p>
          <a:p>
            <a:pPr lvl="1"/>
            <a:r>
              <a:rPr lang="en-GB" sz="2400" dirty="0" smtClean="0"/>
              <a:t>bounce </a:t>
            </a:r>
            <a:r>
              <a:rPr lang="en-GB" sz="2400" dirty="0"/>
              <a:t>rates, </a:t>
            </a:r>
            <a:endParaRPr lang="en-GB" sz="2400" dirty="0" smtClean="0"/>
          </a:p>
          <a:p>
            <a:pPr lvl="1"/>
            <a:r>
              <a:rPr lang="en-GB" sz="2400" dirty="0" smtClean="0"/>
              <a:t>conversion </a:t>
            </a:r>
            <a:r>
              <a:rPr lang="en-GB" sz="2400" dirty="0"/>
              <a:t>rates, and </a:t>
            </a:r>
            <a:endParaRPr lang="en-GB" sz="2400" dirty="0" smtClean="0"/>
          </a:p>
          <a:p>
            <a:pPr lvl="1"/>
            <a:r>
              <a:rPr lang="en-GB" sz="2400" dirty="0" smtClean="0"/>
              <a:t>traffic </a:t>
            </a:r>
            <a:r>
              <a:rPr lang="en-GB" sz="2400" dirty="0"/>
              <a:t>across each channels.</a:t>
            </a:r>
          </a:p>
          <a:p>
            <a:r>
              <a:rPr lang="en-IN" sz="2800" dirty="0" smtClean="0"/>
              <a:t>User </a:t>
            </a:r>
            <a:r>
              <a:rPr lang="en-IN" sz="2800" dirty="0"/>
              <a:t>Monitoring, Funnel Chart, Conversion </a:t>
            </a:r>
            <a:r>
              <a:rPr lang="en-IN" sz="2800" dirty="0" smtClean="0"/>
              <a:t>funnel/ratio to update the workload model</a:t>
            </a:r>
          </a:p>
          <a:p>
            <a:r>
              <a:rPr lang="en-IN" sz="2800" dirty="0" smtClean="0"/>
              <a:t>Update the Performance regression pack every 3-4 months based on </a:t>
            </a:r>
          </a:p>
          <a:p>
            <a:pPr lvl="1"/>
            <a:r>
              <a:rPr lang="en-IN" sz="2400" dirty="0" smtClean="0"/>
              <a:t>Application changes</a:t>
            </a:r>
          </a:p>
          <a:p>
            <a:pPr lvl="1"/>
            <a:r>
              <a:rPr lang="en-IN" sz="2400" dirty="0" smtClean="0"/>
              <a:t>Workload mix changes </a:t>
            </a:r>
          </a:p>
          <a:p>
            <a:r>
              <a:rPr lang="en-GB" sz="2800" dirty="0"/>
              <a:t>Drill down into any customer journey for exact root cause analysis</a:t>
            </a:r>
          </a:p>
          <a:p>
            <a:pPr marL="0" indent="0">
              <a:buNone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24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Action Plan - Monitoring &amp; Execution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Production Monitoring &amp; Analysis of Data using Dynatrace</a:t>
            </a:r>
          </a:p>
          <a:p>
            <a:pPr lvl="1"/>
            <a:r>
              <a:rPr lang="en-IN" dirty="0" smtClean="0"/>
              <a:t>Business flow</a:t>
            </a:r>
          </a:p>
          <a:p>
            <a:pPr lvl="1"/>
            <a:r>
              <a:rPr lang="en-IN" dirty="0" smtClean="0"/>
              <a:t>Number of Transactions</a:t>
            </a:r>
          </a:p>
          <a:p>
            <a:pPr lvl="1"/>
            <a:r>
              <a:rPr lang="en-IN" dirty="0" smtClean="0"/>
              <a:t>User Profiling</a:t>
            </a:r>
          </a:p>
          <a:p>
            <a:pPr lvl="1"/>
            <a:r>
              <a:rPr lang="en-IN" dirty="0" smtClean="0"/>
              <a:t>Usage Profiling</a:t>
            </a:r>
          </a:p>
          <a:p>
            <a:pPr lvl="1"/>
            <a:r>
              <a:rPr lang="en-IN" dirty="0" smtClean="0"/>
              <a:t>Data Volume</a:t>
            </a:r>
          </a:p>
          <a:p>
            <a:pPr lvl="1"/>
            <a:r>
              <a:rPr lang="en-IN" dirty="0" smtClean="0"/>
              <a:t>Throughput/TPS</a:t>
            </a:r>
          </a:p>
          <a:p>
            <a:r>
              <a:rPr lang="en-IN" dirty="0" smtClean="0"/>
              <a:t>Workload modelling</a:t>
            </a:r>
          </a:p>
          <a:p>
            <a:r>
              <a:rPr lang="en-IN" dirty="0" smtClean="0"/>
              <a:t>Revision of </a:t>
            </a:r>
          </a:p>
          <a:p>
            <a:pPr lvl="1"/>
            <a:r>
              <a:rPr lang="en-IN" dirty="0" smtClean="0"/>
              <a:t>User Journey</a:t>
            </a:r>
          </a:p>
          <a:p>
            <a:pPr lvl="1"/>
            <a:r>
              <a:rPr lang="en-IN" dirty="0" smtClean="0"/>
              <a:t>Scenarios</a:t>
            </a:r>
          </a:p>
          <a:p>
            <a:pPr lvl="1"/>
            <a:r>
              <a:rPr lang="en-IN" dirty="0" smtClean="0"/>
              <a:t>Performance Scripts</a:t>
            </a:r>
          </a:p>
          <a:p>
            <a:pPr lvl="1"/>
            <a:r>
              <a:rPr lang="en-IN" dirty="0" smtClean="0"/>
              <a:t>Performance Data</a:t>
            </a:r>
          </a:p>
          <a:p>
            <a:pPr marL="457200" lvl="1" indent="0">
              <a:buNone/>
            </a:pPr>
            <a:endParaRPr lang="en-IN" dirty="0" smtClean="0"/>
          </a:p>
          <a:p>
            <a:r>
              <a:rPr lang="en-IN" sz="2600" dirty="0" smtClean="0"/>
              <a:t>Re Execution in Test/Pre-Prod </a:t>
            </a:r>
            <a:r>
              <a:rPr lang="en-IN" sz="2600" dirty="0" err="1" smtClean="0"/>
              <a:t>env</a:t>
            </a:r>
            <a:r>
              <a:rPr lang="en-IN" sz="2600" dirty="0" smtClean="0"/>
              <a:t>.</a:t>
            </a:r>
          </a:p>
          <a:p>
            <a:r>
              <a:rPr lang="en-IN" sz="2600" dirty="0" smtClean="0"/>
              <a:t>Stress testing in Test/Pre-Prod environment</a:t>
            </a:r>
          </a:p>
          <a:p>
            <a:r>
              <a:rPr lang="en-IN" sz="2600" dirty="0" smtClean="0"/>
              <a:t>Holistic Performance testing of all products in Test/Pre-Prod </a:t>
            </a:r>
            <a:r>
              <a:rPr lang="en-IN" sz="2600" dirty="0" err="1" smtClean="0"/>
              <a:t>Env</a:t>
            </a:r>
            <a:r>
              <a:rPr lang="en-IN" sz="2600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27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15CE-A8DE-944D-BAC2-A62489E0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31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sz="4000" dirty="0" smtClean="0">
            <a:solidFill>
              <a:srgbClr val="F68B1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4D5687D675354E9419EE0852089A0A" ma:contentTypeVersion="14" ma:contentTypeDescription="Create a new document." ma:contentTypeScope="" ma:versionID="23d76bc885d683152b31f6b09a00dc89">
  <xsd:schema xmlns:xsd="http://www.w3.org/2001/XMLSchema" xmlns:xs="http://www.w3.org/2001/XMLSchema" xmlns:p="http://schemas.microsoft.com/office/2006/metadata/properties" xmlns:ns2="ca5c1eb8-86b1-4ebe-b842-2572d4ec5e2a" xmlns:ns3="17b7ff15-5d98-4e3a-a310-f82f01c2160d" targetNamespace="http://schemas.microsoft.com/office/2006/metadata/properties" ma:root="true" ma:fieldsID="ea97f2a7ae39121b462bd5ab2d7cb70c" ns2:_="" ns3:_="">
    <xsd:import namespace="ca5c1eb8-86b1-4ebe-b842-2572d4ec5e2a"/>
    <xsd:import namespace="17b7ff15-5d98-4e3a-a310-f82f01c21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5c1eb8-86b1-4ebe-b842-2572d4ec5e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346db778-bad6-4ab0-ae85-290e76a207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7ff15-5d98-4e3a-a310-f82f01c21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f638c35-f7f1-47c5-b0c3-3f0530eb1781}" ma:internalName="TaxCatchAll" ma:showField="CatchAllData" ma:web="17b7ff15-5d98-4e3a-a310-f82f01c216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a5c1eb8-86b1-4ebe-b842-2572d4ec5e2a">
      <Terms xmlns="http://schemas.microsoft.com/office/infopath/2007/PartnerControls"/>
    </lcf76f155ced4ddcb4097134ff3c332f>
    <TaxCatchAll xmlns="17b7ff15-5d98-4e3a-a310-f82f01c2160d" xsi:nil="true"/>
  </documentManagement>
</p:properties>
</file>

<file path=customXml/itemProps1.xml><?xml version="1.0" encoding="utf-8"?>
<ds:datastoreItem xmlns:ds="http://schemas.openxmlformats.org/officeDocument/2006/customXml" ds:itemID="{F645D214-43F2-4EE0-98EA-B29A387F34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7D7789-CA50-49B6-8529-AF50987882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5c1eb8-86b1-4ebe-b842-2572d4ec5e2a"/>
    <ds:schemaRef ds:uri="17b7ff15-5d98-4e3a-a310-f82f01c21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FFB570-0B3C-41E7-BBB2-EB654694061C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17b7ff15-5d98-4e3a-a310-f82f01c2160d"/>
    <ds:schemaRef ds:uri="http://schemas.microsoft.com/office/infopath/2007/PartnerControls"/>
    <ds:schemaRef ds:uri="ca5c1eb8-86b1-4ebe-b842-2572d4ec5e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20766</TotalTime>
  <Words>339</Words>
  <Application>Microsoft Office PowerPoint</Application>
  <PresentationFormat>Custom</PresentationFormat>
  <Paragraphs>55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1_Custom Design</vt:lpstr>
      <vt:lpstr>PowerPoint Presentation</vt:lpstr>
      <vt:lpstr>Initiative – Performance in Test Env is not up-to Prodn Env.</vt:lpstr>
      <vt:lpstr>Approach – Performance in Test Env is not up-to Prodn Env.</vt:lpstr>
      <vt:lpstr>Action Plan - Monitoring &amp; Execution</vt:lpstr>
      <vt:lpstr>Thank You</vt:lpstr>
    </vt:vector>
  </TitlesOfParts>
  <Company>Coforge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FLIFO Offload Phase 2 Proposal</dc:title>
  <dc:subject>Sabre MFOL</dc:subject>
  <dc:creator>Anand Patil</dc:creator>
  <cp:lastModifiedBy>N Gnanasekaran</cp:lastModifiedBy>
  <cp:revision>190</cp:revision>
  <dcterms:created xsi:type="dcterms:W3CDTF">2020-12-02T22:26:49Z</dcterms:created>
  <dcterms:modified xsi:type="dcterms:W3CDTF">2023-02-16T08:06:14Z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0x0101003B4D5687D675354E9419EE0852089A0A</vt:lpwstr>
  </property>
  <property fmtid="{D5CDD505-2E9C-101B-9397-08002B2CF9AE}" pid="3" name="MediaServiceImageTags">
    <vt:lpwstr/>
  </property>
</Properties>
</file>