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64" r:id="rId5"/>
    <p:sldId id="262" r:id="rId6"/>
    <p:sldId id="267" r:id="rId7"/>
    <p:sldId id="268" r:id="rId8"/>
    <p:sldId id="269" r:id="rId9"/>
    <p:sldId id="270" r:id="rId10"/>
    <p:sldId id="271" r:id="rId11"/>
    <p:sldId id="272" r:id="rId12"/>
    <p:sldId id="273" r:id="rId13"/>
    <p:sldId id="274" r:id="rId14"/>
    <p:sldId id="275" r:id="rId15"/>
    <p:sldId id="276" r:id="rId16"/>
    <p:sldId id="265" r:id="rId17"/>
    <p:sldId id="26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2ABE88-F7E2-4AC7-9B20-617B2133D0D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A316895-6764-44FC-A7A1-3D6329E2191B}">
      <dgm:prSet phldrT="[Text]"/>
      <dgm:spPr/>
      <dgm:t>
        <a:bodyPr/>
        <a:lstStyle/>
        <a:p>
          <a:r>
            <a:rPr lang="en-US" dirty="0"/>
            <a:t>Defining Problem</a:t>
          </a:r>
        </a:p>
      </dgm:t>
    </dgm:pt>
    <dgm:pt modelId="{489EDD7E-55E3-4472-8C2D-F81EAB11F457}" type="parTrans" cxnId="{F829870D-FE1D-44E5-ADAD-D71108AC3716}">
      <dgm:prSet/>
      <dgm:spPr/>
      <dgm:t>
        <a:bodyPr/>
        <a:lstStyle/>
        <a:p>
          <a:endParaRPr lang="en-US"/>
        </a:p>
      </dgm:t>
    </dgm:pt>
    <dgm:pt modelId="{95368DDA-4D4F-4784-8355-3861D52E1836}" type="sibTrans" cxnId="{F829870D-FE1D-44E5-ADAD-D71108AC3716}">
      <dgm:prSet/>
      <dgm:spPr/>
      <dgm:t>
        <a:bodyPr/>
        <a:lstStyle/>
        <a:p>
          <a:endParaRPr lang="en-US"/>
        </a:p>
      </dgm:t>
    </dgm:pt>
    <dgm:pt modelId="{673EDA4C-D515-42C5-A33F-C9B332CBB91A}">
      <dgm:prSet phldrT="[Text]"/>
      <dgm:spPr/>
      <dgm:t>
        <a:bodyPr/>
        <a:lstStyle/>
        <a:p>
          <a:r>
            <a:rPr lang="en-US" dirty="0"/>
            <a:t>Planning</a:t>
          </a:r>
        </a:p>
      </dgm:t>
    </dgm:pt>
    <dgm:pt modelId="{2DBA8F3C-7A05-4445-8722-72815DDA4E29}" type="parTrans" cxnId="{1A771416-AC97-4B97-84ED-6A7E0240B09C}">
      <dgm:prSet/>
      <dgm:spPr/>
      <dgm:t>
        <a:bodyPr/>
        <a:lstStyle/>
        <a:p>
          <a:endParaRPr lang="en-US"/>
        </a:p>
      </dgm:t>
    </dgm:pt>
    <dgm:pt modelId="{49B04350-2E93-4E7C-A5D7-7381B80A95A9}" type="sibTrans" cxnId="{1A771416-AC97-4B97-84ED-6A7E0240B09C}">
      <dgm:prSet/>
      <dgm:spPr/>
      <dgm:t>
        <a:bodyPr/>
        <a:lstStyle/>
        <a:p>
          <a:endParaRPr lang="en-US"/>
        </a:p>
      </dgm:t>
    </dgm:pt>
    <dgm:pt modelId="{35B3D0B8-2378-41CB-ABE6-E90A8401D76E}">
      <dgm:prSet phldrT="[Text]"/>
      <dgm:spPr/>
      <dgm:t>
        <a:bodyPr/>
        <a:lstStyle/>
        <a:p>
          <a:r>
            <a:rPr lang="en-US" dirty="0"/>
            <a:t>Design</a:t>
          </a:r>
        </a:p>
      </dgm:t>
    </dgm:pt>
    <dgm:pt modelId="{55001F75-D78A-46C3-B82A-4890BE527FAC}" type="parTrans" cxnId="{8A123470-D820-442A-9F77-EA4312D98901}">
      <dgm:prSet/>
      <dgm:spPr/>
      <dgm:t>
        <a:bodyPr/>
        <a:lstStyle/>
        <a:p>
          <a:endParaRPr lang="en-US"/>
        </a:p>
      </dgm:t>
    </dgm:pt>
    <dgm:pt modelId="{6CBD2E24-0A5C-476A-867F-414CD6207016}" type="sibTrans" cxnId="{8A123470-D820-442A-9F77-EA4312D98901}">
      <dgm:prSet/>
      <dgm:spPr/>
      <dgm:t>
        <a:bodyPr/>
        <a:lstStyle/>
        <a:p>
          <a:endParaRPr lang="en-US"/>
        </a:p>
      </dgm:t>
    </dgm:pt>
    <dgm:pt modelId="{07EB41B6-D875-467A-876D-E9E12B6B8118}">
      <dgm:prSet phldrT="[Text]"/>
      <dgm:spPr/>
      <dgm:t>
        <a:bodyPr/>
        <a:lstStyle/>
        <a:p>
          <a:r>
            <a:rPr lang="en-US" dirty="0"/>
            <a:t>Implementation</a:t>
          </a:r>
        </a:p>
      </dgm:t>
    </dgm:pt>
    <dgm:pt modelId="{41350779-6B8B-430D-B73D-04B182F31540}" type="parTrans" cxnId="{92F7F133-E7AA-4367-9C4E-BF5071A5C198}">
      <dgm:prSet/>
      <dgm:spPr/>
      <dgm:t>
        <a:bodyPr/>
        <a:lstStyle/>
        <a:p>
          <a:endParaRPr lang="en-US"/>
        </a:p>
      </dgm:t>
    </dgm:pt>
    <dgm:pt modelId="{F648AE5F-FE08-4F42-866F-24A6346DAE73}" type="sibTrans" cxnId="{92F7F133-E7AA-4367-9C4E-BF5071A5C198}">
      <dgm:prSet/>
      <dgm:spPr/>
      <dgm:t>
        <a:bodyPr/>
        <a:lstStyle/>
        <a:p>
          <a:endParaRPr lang="en-US"/>
        </a:p>
      </dgm:t>
    </dgm:pt>
    <dgm:pt modelId="{E9880765-6343-45BC-9E0D-6E20F2E7AA36}">
      <dgm:prSet phldrT="[Text]"/>
      <dgm:spPr/>
      <dgm:t>
        <a:bodyPr/>
        <a:lstStyle/>
        <a:p>
          <a:r>
            <a:rPr lang="en-US"/>
            <a:t>Testing and Evaluating</a:t>
          </a:r>
          <a:endParaRPr lang="en-US" dirty="0"/>
        </a:p>
      </dgm:t>
    </dgm:pt>
    <dgm:pt modelId="{AECA985B-C822-4E5E-BA2E-35FD221BB6EF}" type="parTrans" cxnId="{052C29AB-9B1B-4342-A8CA-678426D33196}">
      <dgm:prSet/>
      <dgm:spPr/>
      <dgm:t>
        <a:bodyPr/>
        <a:lstStyle/>
        <a:p>
          <a:endParaRPr lang="en-US"/>
        </a:p>
      </dgm:t>
    </dgm:pt>
    <dgm:pt modelId="{C25B223E-013A-436D-B07C-8022417C8F67}" type="sibTrans" cxnId="{052C29AB-9B1B-4342-A8CA-678426D33196}">
      <dgm:prSet/>
      <dgm:spPr/>
      <dgm:t>
        <a:bodyPr/>
        <a:lstStyle/>
        <a:p>
          <a:endParaRPr lang="en-US"/>
        </a:p>
      </dgm:t>
    </dgm:pt>
    <dgm:pt modelId="{0FC4CAE4-6ED9-46D7-BCFF-4B484FC6A3D3}">
      <dgm:prSet phldrT="[Text]"/>
      <dgm:spPr/>
      <dgm:t>
        <a:bodyPr/>
        <a:lstStyle/>
        <a:p>
          <a:r>
            <a:rPr lang="en-US" dirty="0"/>
            <a:t>Maintenance</a:t>
          </a:r>
        </a:p>
      </dgm:t>
    </dgm:pt>
    <dgm:pt modelId="{5A04DC64-8A44-42D9-A3CF-1E733BEC6CD6}" type="parTrans" cxnId="{6134386F-62AF-4113-AE95-510858248AB5}">
      <dgm:prSet/>
      <dgm:spPr/>
      <dgm:t>
        <a:bodyPr/>
        <a:lstStyle/>
        <a:p>
          <a:endParaRPr lang="en-US"/>
        </a:p>
      </dgm:t>
    </dgm:pt>
    <dgm:pt modelId="{5D9E8AB2-13D3-47C1-A3F4-47485E18074C}" type="sibTrans" cxnId="{6134386F-62AF-4113-AE95-510858248AB5}">
      <dgm:prSet/>
      <dgm:spPr/>
      <dgm:t>
        <a:bodyPr/>
        <a:lstStyle/>
        <a:p>
          <a:endParaRPr lang="en-US"/>
        </a:p>
      </dgm:t>
    </dgm:pt>
    <dgm:pt modelId="{35643A0B-F644-464B-82F3-E149F776BFB3}" type="pres">
      <dgm:prSet presAssocID="{332ABE88-F7E2-4AC7-9B20-617B2133D0D2}" presName="diagram" presStyleCnt="0">
        <dgm:presLayoutVars>
          <dgm:dir/>
          <dgm:resizeHandles val="exact"/>
        </dgm:presLayoutVars>
      </dgm:prSet>
      <dgm:spPr/>
    </dgm:pt>
    <dgm:pt modelId="{9307D6ED-3C75-4ED7-B50B-5DD0353D7095}" type="pres">
      <dgm:prSet presAssocID="{5A316895-6764-44FC-A7A1-3D6329E2191B}" presName="node" presStyleLbl="node1" presStyleIdx="0" presStyleCnt="6">
        <dgm:presLayoutVars>
          <dgm:bulletEnabled val="1"/>
        </dgm:presLayoutVars>
      </dgm:prSet>
      <dgm:spPr/>
    </dgm:pt>
    <dgm:pt modelId="{7AC18E54-6E16-45BF-8161-36C6541EA2D2}" type="pres">
      <dgm:prSet presAssocID="{95368DDA-4D4F-4784-8355-3861D52E1836}" presName="sibTrans" presStyleLbl="sibTrans2D1" presStyleIdx="0" presStyleCnt="5"/>
      <dgm:spPr/>
    </dgm:pt>
    <dgm:pt modelId="{55396CFC-43A8-4538-A152-79C20F0539E2}" type="pres">
      <dgm:prSet presAssocID="{95368DDA-4D4F-4784-8355-3861D52E1836}" presName="connectorText" presStyleLbl="sibTrans2D1" presStyleIdx="0" presStyleCnt="5"/>
      <dgm:spPr/>
    </dgm:pt>
    <dgm:pt modelId="{57D2887D-CFAA-4CF2-A923-FA74DBCB6241}" type="pres">
      <dgm:prSet presAssocID="{673EDA4C-D515-42C5-A33F-C9B332CBB91A}" presName="node" presStyleLbl="node1" presStyleIdx="1" presStyleCnt="6">
        <dgm:presLayoutVars>
          <dgm:bulletEnabled val="1"/>
        </dgm:presLayoutVars>
      </dgm:prSet>
      <dgm:spPr/>
    </dgm:pt>
    <dgm:pt modelId="{82804F3E-DEEC-4F9B-889C-E578EAB9518C}" type="pres">
      <dgm:prSet presAssocID="{49B04350-2E93-4E7C-A5D7-7381B80A95A9}" presName="sibTrans" presStyleLbl="sibTrans2D1" presStyleIdx="1" presStyleCnt="5"/>
      <dgm:spPr/>
    </dgm:pt>
    <dgm:pt modelId="{A5589723-9851-412D-927E-71F020B76130}" type="pres">
      <dgm:prSet presAssocID="{49B04350-2E93-4E7C-A5D7-7381B80A95A9}" presName="connectorText" presStyleLbl="sibTrans2D1" presStyleIdx="1" presStyleCnt="5"/>
      <dgm:spPr/>
    </dgm:pt>
    <dgm:pt modelId="{2B0ED37D-9FEA-407E-8902-5054EBF3A43D}" type="pres">
      <dgm:prSet presAssocID="{35B3D0B8-2378-41CB-ABE6-E90A8401D76E}" presName="node" presStyleLbl="node1" presStyleIdx="2" presStyleCnt="6">
        <dgm:presLayoutVars>
          <dgm:bulletEnabled val="1"/>
        </dgm:presLayoutVars>
      </dgm:prSet>
      <dgm:spPr/>
    </dgm:pt>
    <dgm:pt modelId="{85D21B53-7A8D-4F8B-9AD7-99A172A7DE1F}" type="pres">
      <dgm:prSet presAssocID="{6CBD2E24-0A5C-476A-867F-414CD6207016}" presName="sibTrans" presStyleLbl="sibTrans2D1" presStyleIdx="2" presStyleCnt="5"/>
      <dgm:spPr/>
    </dgm:pt>
    <dgm:pt modelId="{B23CC99A-5FFD-4166-8226-BD8CFE32893A}" type="pres">
      <dgm:prSet presAssocID="{6CBD2E24-0A5C-476A-867F-414CD6207016}" presName="connectorText" presStyleLbl="sibTrans2D1" presStyleIdx="2" presStyleCnt="5"/>
      <dgm:spPr/>
    </dgm:pt>
    <dgm:pt modelId="{9E895BAA-CC23-465E-9D4B-65B348A7B9B8}" type="pres">
      <dgm:prSet presAssocID="{07EB41B6-D875-467A-876D-E9E12B6B8118}" presName="node" presStyleLbl="node1" presStyleIdx="3" presStyleCnt="6">
        <dgm:presLayoutVars>
          <dgm:bulletEnabled val="1"/>
        </dgm:presLayoutVars>
      </dgm:prSet>
      <dgm:spPr/>
    </dgm:pt>
    <dgm:pt modelId="{65BEFAFB-0908-4E61-8DEE-303D01EA6A9B}" type="pres">
      <dgm:prSet presAssocID="{F648AE5F-FE08-4F42-866F-24A6346DAE73}" presName="sibTrans" presStyleLbl="sibTrans2D1" presStyleIdx="3" presStyleCnt="5"/>
      <dgm:spPr/>
    </dgm:pt>
    <dgm:pt modelId="{D86EA37B-BAFA-4C1A-BC1D-555FB9715855}" type="pres">
      <dgm:prSet presAssocID="{F648AE5F-FE08-4F42-866F-24A6346DAE73}" presName="connectorText" presStyleLbl="sibTrans2D1" presStyleIdx="3" presStyleCnt="5"/>
      <dgm:spPr/>
    </dgm:pt>
    <dgm:pt modelId="{0A2A4CD5-EF9D-4FF5-A626-45E018C2CB59}" type="pres">
      <dgm:prSet presAssocID="{E9880765-6343-45BC-9E0D-6E20F2E7AA36}" presName="node" presStyleLbl="node1" presStyleIdx="4" presStyleCnt="6">
        <dgm:presLayoutVars>
          <dgm:bulletEnabled val="1"/>
        </dgm:presLayoutVars>
      </dgm:prSet>
      <dgm:spPr/>
    </dgm:pt>
    <dgm:pt modelId="{589DCE75-7125-40DC-A95C-E21AE3ACC134}" type="pres">
      <dgm:prSet presAssocID="{C25B223E-013A-436D-B07C-8022417C8F67}" presName="sibTrans" presStyleLbl="sibTrans2D1" presStyleIdx="4" presStyleCnt="5"/>
      <dgm:spPr/>
    </dgm:pt>
    <dgm:pt modelId="{8E38D80F-96A7-409B-88ED-D6C7AEDE9ED2}" type="pres">
      <dgm:prSet presAssocID="{C25B223E-013A-436D-B07C-8022417C8F67}" presName="connectorText" presStyleLbl="sibTrans2D1" presStyleIdx="4" presStyleCnt="5"/>
      <dgm:spPr/>
    </dgm:pt>
    <dgm:pt modelId="{0FDB8641-9E32-4094-94F8-611DBC7B40F9}" type="pres">
      <dgm:prSet presAssocID="{0FC4CAE4-6ED9-46D7-BCFF-4B484FC6A3D3}" presName="node" presStyleLbl="node1" presStyleIdx="5" presStyleCnt="6">
        <dgm:presLayoutVars>
          <dgm:bulletEnabled val="1"/>
        </dgm:presLayoutVars>
      </dgm:prSet>
      <dgm:spPr/>
    </dgm:pt>
  </dgm:ptLst>
  <dgm:cxnLst>
    <dgm:cxn modelId="{9B0DE106-798D-4B13-A2E9-DB8A70709DE7}" type="presOf" srcId="{332ABE88-F7E2-4AC7-9B20-617B2133D0D2}" destId="{35643A0B-F644-464B-82F3-E149F776BFB3}" srcOrd="0" destOrd="0" presId="urn:microsoft.com/office/officeart/2005/8/layout/process5"/>
    <dgm:cxn modelId="{F829870D-FE1D-44E5-ADAD-D71108AC3716}" srcId="{332ABE88-F7E2-4AC7-9B20-617B2133D0D2}" destId="{5A316895-6764-44FC-A7A1-3D6329E2191B}" srcOrd="0" destOrd="0" parTransId="{489EDD7E-55E3-4472-8C2D-F81EAB11F457}" sibTransId="{95368DDA-4D4F-4784-8355-3861D52E1836}"/>
    <dgm:cxn modelId="{1A771416-AC97-4B97-84ED-6A7E0240B09C}" srcId="{332ABE88-F7E2-4AC7-9B20-617B2133D0D2}" destId="{673EDA4C-D515-42C5-A33F-C9B332CBB91A}" srcOrd="1" destOrd="0" parTransId="{2DBA8F3C-7A05-4445-8722-72815DDA4E29}" sibTransId="{49B04350-2E93-4E7C-A5D7-7381B80A95A9}"/>
    <dgm:cxn modelId="{A4B21B19-C63F-43E8-A535-39AE2E51FB2F}" type="presOf" srcId="{95368DDA-4D4F-4784-8355-3861D52E1836}" destId="{55396CFC-43A8-4538-A152-79C20F0539E2}" srcOrd="1" destOrd="0" presId="urn:microsoft.com/office/officeart/2005/8/layout/process5"/>
    <dgm:cxn modelId="{537D4031-0AE6-4F40-8E55-824C6D5A4207}" type="presOf" srcId="{C25B223E-013A-436D-B07C-8022417C8F67}" destId="{589DCE75-7125-40DC-A95C-E21AE3ACC134}" srcOrd="0" destOrd="0" presId="urn:microsoft.com/office/officeart/2005/8/layout/process5"/>
    <dgm:cxn modelId="{92F7F133-E7AA-4367-9C4E-BF5071A5C198}" srcId="{332ABE88-F7E2-4AC7-9B20-617B2133D0D2}" destId="{07EB41B6-D875-467A-876D-E9E12B6B8118}" srcOrd="3" destOrd="0" parTransId="{41350779-6B8B-430D-B73D-04B182F31540}" sibTransId="{F648AE5F-FE08-4F42-866F-24A6346DAE73}"/>
    <dgm:cxn modelId="{C0B9DD5E-3291-4382-8A25-D1BF2E2EDA37}" type="presOf" srcId="{F648AE5F-FE08-4F42-866F-24A6346DAE73}" destId="{65BEFAFB-0908-4E61-8DEE-303D01EA6A9B}" srcOrd="0" destOrd="0" presId="urn:microsoft.com/office/officeart/2005/8/layout/process5"/>
    <dgm:cxn modelId="{07369B43-1425-4888-9925-D82809393FA0}" type="presOf" srcId="{E9880765-6343-45BC-9E0D-6E20F2E7AA36}" destId="{0A2A4CD5-EF9D-4FF5-A626-45E018C2CB59}" srcOrd="0" destOrd="0" presId="urn:microsoft.com/office/officeart/2005/8/layout/process5"/>
    <dgm:cxn modelId="{6134386F-62AF-4113-AE95-510858248AB5}" srcId="{332ABE88-F7E2-4AC7-9B20-617B2133D0D2}" destId="{0FC4CAE4-6ED9-46D7-BCFF-4B484FC6A3D3}" srcOrd="5" destOrd="0" parTransId="{5A04DC64-8A44-42D9-A3CF-1E733BEC6CD6}" sibTransId="{5D9E8AB2-13D3-47C1-A3F4-47485E18074C}"/>
    <dgm:cxn modelId="{8A123470-D820-442A-9F77-EA4312D98901}" srcId="{332ABE88-F7E2-4AC7-9B20-617B2133D0D2}" destId="{35B3D0B8-2378-41CB-ABE6-E90A8401D76E}" srcOrd="2" destOrd="0" parTransId="{55001F75-D78A-46C3-B82A-4890BE527FAC}" sibTransId="{6CBD2E24-0A5C-476A-867F-414CD6207016}"/>
    <dgm:cxn modelId="{39400D71-FE3F-4911-8681-F88050D22CE8}" type="presOf" srcId="{49B04350-2E93-4E7C-A5D7-7381B80A95A9}" destId="{82804F3E-DEEC-4F9B-889C-E578EAB9518C}" srcOrd="0" destOrd="0" presId="urn:microsoft.com/office/officeart/2005/8/layout/process5"/>
    <dgm:cxn modelId="{19066496-A30C-46DD-B880-B1D7674B04BB}" type="presOf" srcId="{35B3D0B8-2378-41CB-ABE6-E90A8401D76E}" destId="{2B0ED37D-9FEA-407E-8902-5054EBF3A43D}" srcOrd="0" destOrd="0" presId="urn:microsoft.com/office/officeart/2005/8/layout/process5"/>
    <dgm:cxn modelId="{31AEA799-0FA6-4085-96B0-09D05A086E96}" type="presOf" srcId="{49B04350-2E93-4E7C-A5D7-7381B80A95A9}" destId="{A5589723-9851-412D-927E-71F020B76130}" srcOrd="1" destOrd="0" presId="urn:microsoft.com/office/officeart/2005/8/layout/process5"/>
    <dgm:cxn modelId="{052C29AB-9B1B-4342-A8CA-678426D33196}" srcId="{332ABE88-F7E2-4AC7-9B20-617B2133D0D2}" destId="{E9880765-6343-45BC-9E0D-6E20F2E7AA36}" srcOrd="4" destOrd="0" parTransId="{AECA985B-C822-4E5E-BA2E-35FD221BB6EF}" sibTransId="{C25B223E-013A-436D-B07C-8022417C8F67}"/>
    <dgm:cxn modelId="{7A1458AD-2C9A-48D9-B6D6-A223A20DBC96}" type="presOf" srcId="{95368DDA-4D4F-4784-8355-3861D52E1836}" destId="{7AC18E54-6E16-45BF-8161-36C6541EA2D2}" srcOrd="0" destOrd="0" presId="urn:microsoft.com/office/officeart/2005/8/layout/process5"/>
    <dgm:cxn modelId="{A9E0A9B8-9DEF-44E4-970B-07D7355C3446}" type="presOf" srcId="{07EB41B6-D875-467A-876D-E9E12B6B8118}" destId="{9E895BAA-CC23-465E-9D4B-65B348A7B9B8}" srcOrd="0" destOrd="0" presId="urn:microsoft.com/office/officeart/2005/8/layout/process5"/>
    <dgm:cxn modelId="{3FEE9CC5-9012-4B5F-A3D9-129C34845255}" type="presOf" srcId="{6CBD2E24-0A5C-476A-867F-414CD6207016}" destId="{85D21B53-7A8D-4F8B-9AD7-99A172A7DE1F}" srcOrd="0" destOrd="0" presId="urn:microsoft.com/office/officeart/2005/8/layout/process5"/>
    <dgm:cxn modelId="{69205DC8-F39F-4A11-B3DC-3E7D977865D3}" type="presOf" srcId="{C25B223E-013A-436D-B07C-8022417C8F67}" destId="{8E38D80F-96A7-409B-88ED-D6C7AEDE9ED2}" srcOrd="1" destOrd="0" presId="urn:microsoft.com/office/officeart/2005/8/layout/process5"/>
    <dgm:cxn modelId="{CEDCF8D1-D373-447E-917F-1D9682A398CE}" type="presOf" srcId="{F648AE5F-FE08-4F42-866F-24A6346DAE73}" destId="{D86EA37B-BAFA-4C1A-BC1D-555FB9715855}" srcOrd="1" destOrd="0" presId="urn:microsoft.com/office/officeart/2005/8/layout/process5"/>
    <dgm:cxn modelId="{BC94BFDB-363F-4F29-9546-76A37D60CAA0}" type="presOf" srcId="{5A316895-6764-44FC-A7A1-3D6329E2191B}" destId="{9307D6ED-3C75-4ED7-B50B-5DD0353D7095}" srcOrd="0" destOrd="0" presId="urn:microsoft.com/office/officeart/2005/8/layout/process5"/>
    <dgm:cxn modelId="{9281DEDD-3935-4FBD-8FA0-8CBD7FF29E3E}" type="presOf" srcId="{673EDA4C-D515-42C5-A33F-C9B332CBB91A}" destId="{57D2887D-CFAA-4CF2-A923-FA74DBCB6241}" srcOrd="0" destOrd="0" presId="urn:microsoft.com/office/officeart/2005/8/layout/process5"/>
    <dgm:cxn modelId="{86F0C1FB-6893-4295-9320-6A193C772295}" type="presOf" srcId="{6CBD2E24-0A5C-476A-867F-414CD6207016}" destId="{B23CC99A-5FFD-4166-8226-BD8CFE32893A}" srcOrd="1" destOrd="0" presId="urn:microsoft.com/office/officeart/2005/8/layout/process5"/>
    <dgm:cxn modelId="{C3E925FC-D1BF-4C97-9F11-266AACBD7ACA}" type="presOf" srcId="{0FC4CAE4-6ED9-46D7-BCFF-4B484FC6A3D3}" destId="{0FDB8641-9E32-4094-94F8-611DBC7B40F9}" srcOrd="0" destOrd="0" presId="urn:microsoft.com/office/officeart/2005/8/layout/process5"/>
    <dgm:cxn modelId="{E846D63A-5610-41F0-812B-1584D3EE09F3}" type="presParOf" srcId="{35643A0B-F644-464B-82F3-E149F776BFB3}" destId="{9307D6ED-3C75-4ED7-B50B-5DD0353D7095}" srcOrd="0" destOrd="0" presId="urn:microsoft.com/office/officeart/2005/8/layout/process5"/>
    <dgm:cxn modelId="{87CBA2AC-8369-4558-BE4E-7D77CE7BA9A1}" type="presParOf" srcId="{35643A0B-F644-464B-82F3-E149F776BFB3}" destId="{7AC18E54-6E16-45BF-8161-36C6541EA2D2}" srcOrd="1" destOrd="0" presId="urn:microsoft.com/office/officeart/2005/8/layout/process5"/>
    <dgm:cxn modelId="{70D56F50-EF88-49FD-95C0-E8BB03F3AB39}" type="presParOf" srcId="{7AC18E54-6E16-45BF-8161-36C6541EA2D2}" destId="{55396CFC-43A8-4538-A152-79C20F0539E2}" srcOrd="0" destOrd="0" presId="urn:microsoft.com/office/officeart/2005/8/layout/process5"/>
    <dgm:cxn modelId="{F626A05F-E93B-45B2-9EBB-B6A2F39FE417}" type="presParOf" srcId="{35643A0B-F644-464B-82F3-E149F776BFB3}" destId="{57D2887D-CFAA-4CF2-A923-FA74DBCB6241}" srcOrd="2" destOrd="0" presId="urn:microsoft.com/office/officeart/2005/8/layout/process5"/>
    <dgm:cxn modelId="{9BB79F58-5D2B-483E-85A7-3E79BF0732F1}" type="presParOf" srcId="{35643A0B-F644-464B-82F3-E149F776BFB3}" destId="{82804F3E-DEEC-4F9B-889C-E578EAB9518C}" srcOrd="3" destOrd="0" presId="urn:microsoft.com/office/officeart/2005/8/layout/process5"/>
    <dgm:cxn modelId="{EA3ED225-C317-4C4B-8979-DA5EA1094AE3}" type="presParOf" srcId="{82804F3E-DEEC-4F9B-889C-E578EAB9518C}" destId="{A5589723-9851-412D-927E-71F020B76130}" srcOrd="0" destOrd="0" presId="urn:microsoft.com/office/officeart/2005/8/layout/process5"/>
    <dgm:cxn modelId="{6482A666-12E3-43F3-BA0D-FC875AE1F3BF}" type="presParOf" srcId="{35643A0B-F644-464B-82F3-E149F776BFB3}" destId="{2B0ED37D-9FEA-407E-8902-5054EBF3A43D}" srcOrd="4" destOrd="0" presId="urn:microsoft.com/office/officeart/2005/8/layout/process5"/>
    <dgm:cxn modelId="{121FC1EF-43F6-4858-AA51-DD2D3A77003B}" type="presParOf" srcId="{35643A0B-F644-464B-82F3-E149F776BFB3}" destId="{85D21B53-7A8D-4F8B-9AD7-99A172A7DE1F}" srcOrd="5" destOrd="0" presId="urn:microsoft.com/office/officeart/2005/8/layout/process5"/>
    <dgm:cxn modelId="{988AEBD5-0AC5-4B4A-87E9-09F8D2C05D42}" type="presParOf" srcId="{85D21B53-7A8D-4F8B-9AD7-99A172A7DE1F}" destId="{B23CC99A-5FFD-4166-8226-BD8CFE32893A}" srcOrd="0" destOrd="0" presId="urn:microsoft.com/office/officeart/2005/8/layout/process5"/>
    <dgm:cxn modelId="{6838A593-4C13-4ABC-A9FD-0D0A0C3ECD36}" type="presParOf" srcId="{35643A0B-F644-464B-82F3-E149F776BFB3}" destId="{9E895BAA-CC23-465E-9D4B-65B348A7B9B8}" srcOrd="6" destOrd="0" presId="urn:microsoft.com/office/officeart/2005/8/layout/process5"/>
    <dgm:cxn modelId="{4672923C-1D19-4A87-8CC6-3DD9824A28F1}" type="presParOf" srcId="{35643A0B-F644-464B-82F3-E149F776BFB3}" destId="{65BEFAFB-0908-4E61-8DEE-303D01EA6A9B}" srcOrd="7" destOrd="0" presId="urn:microsoft.com/office/officeart/2005/8/layout/process5"/>
    <dgm:cxn modelId="{627DCB71-1F19-4DB0-B674-604307D1DC3B}" type="presParOf" srcId="{65BEFAFB-0908-4E61-8DEE-303D01EA6A9B}" destId="{D86EA37B-BAFA-4C1A-BC1D-555FB9715855}" srcOrd="0" destOrd="0" presId="urn:microsoft.com/office/officeart/2005/8/layout/process5"/>
    <dgm:cxn modelId="{D35BC484-3583-4CEF-90F6-19B86D184B37}" type="presParOf" srcId="{35643A0B-F644-464B-82F3-E149F776BFB3}" destId="{0A2A4CD5-EF9D-4FF5-A626-45E018C2CB59}" srcOrd="8" destOrd="0" presId="urn:microsoft.com/office/officeart/2005/8/layout/process5"/>
    <dgm:cxn modelId="{C8BBA296-CFC2-4887-8F57-F5D4D97FF949}" type="presParOf" srcId="{35643A0B-F644-464B-82F3-E149F776BFB3}" destId="{589DCE75-7125-40DC-A95C-E21AE3ACC134}" srcOrd="9" destOrd="0" presId="urn:microsoft.com/office/officeart/2005/8/layout/process5"/>
    <dgm:cxn modelId="{59D3CE6B-7E8E-43F4-A5AC-CDF8C79568C6}" type="presParOf" srcId="{589DCE75-7125-40DC-A95C-E21AE3ACC134}" destId="{8E38D80F-96A7-409B-88ED-D6C7AEDE9ED2}" srcOrd="0" destOrd="0" presId="urn:microsoft.com/office/officeart/2005/8/layout/process5"/>
    <dgm:cxn modelId="{0F24EF06-D310-4C5E-9D48-2D9A6EFE9FCE}" type="presParOf" srcId="{35643A0B-F644-464B-82F3-E149F776BFB3}" destId="{0FDB8641-9E32-4094-94F8-611DBC7B40F9}"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1D480-122B-4F14-A8C1-A713CDE4731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CDED973D-00C7-4B0F-894B-1110CEDB0BA3}">
      <dgm:prSet phldrT="[Text]"/>
      <dgm:spPr/>
      <dgm:t>
        <a:bodyPr/>
        <a:lstStyle/>
        <a:p>
          <a:r>
            <a:rPr lang="en-US" dirty="0"/>
            <a:t>Plan</a:t>
          </a:r>
        </a:p>
      </dgm:t>
    </dgm:pt>
    <dgm:pt modelId="{18E6F97D-9BEF-4769-9837-8DE15429BE89}" type="parTrans" cxnId="{1821D200-68B5-4FE9-9CAF-06B808D62F0E}">
      <dgm:prSet/>
      <dgm:spPr/>
      <dgm:t>
        <a:bodyPr/>
        <a:lstStyle/>
        <a:p>
          <a:endParaRPr lang="en-US"/>
        </a:p>
      </dgm:t>
    </dgm:pt>
    <dgm:pt modelId="{D67ED935-7600-41FD-A7A4-0EDB6F4A9DC8}" type="sibTrans" cxnId="{1821D200-68B5-4FE9-9CAF-06B808D62F0E}">
      <dgm:prSet/>
      <dgm:spPr/>
      <dgm:t>
        <a:bodyPr/>
        <a:lstStyle/>
        <a:p>
          <a:endParaRPr lang="en-US"/>
        </a:p>
      </dgm:t>
    </dgm:pt>
    <dgm:pt modelId="{EAD03448-24EC-4F61-BB24-4BB8E63ECC61}">
      <dgm:prSet phldrT="[Text]"/>
      <dgm:spPr/>
      <dgm:t>
        <a:bodyPr/>
        <a:lstStyle/>
        <a:p>
          <a:r>
            <a:rPr lang="en-US" dirty="0"/>
            <a:t>Design</a:t>
          </a:r>
        </a:p>
      </dgm:t>
    </dgm:pt>
    <dgm:pt modelId="{C0E90517-394E-407C-86C7-0538C6390A75}" type="parTrans" cxnId="{50635DDD-3AAC-4AEF-B89D-E5B55963C856}">
      <dgm:prSet/>
      <dgm:spPr/>
      <dgm:t>
        <a:bodyPr/>
        <a:lstStyle/>
        <a:p>
          <a:endParaRPr lang="en-US"/>
        </a:p>
      </dgm:t>
    </dgm:pt>
    <dgm:pt modelId="{384659F5-23D5-46A3-903A-CDBA87942276}" type="sibTrans" cxnId="{50635DDD-3AAC-4AEF-B89D-E5B55963C856}">
      <dgm:prSet/>
      <dgm:spPr/>
      <dgm:t>
        <a:bodyPr/>
        <a:lstStyle/>
        <a:p>
          <a:endParaRPr lang="en-US"/>
        </a:p>
      </dgm:t>
    </dgm:pt>
    <dgm:pt modelId="{A9892A7F-379A-4035-B97C-E17838ACFAB5}">
      <dgm:prSet phldrT="[Text]"/>
      <dgm:spPr/>
      <dgm:t>
        <a:bodyPr/>
        <a:lstStyle/>
        <a:p>
          <a:r>
            <a:rPr lang="en-US"/>
            <a:t>Implement</a:t>
          </a:r>
          <a:endParaRPr lang="en-US" dirty="0"/>
        </a:p>
      </dgm:t>
    </dgm:pt>
    <dgm:pt modelId="{3B9F9D55-18CA-4C29-ABCE-6DA1A185F32D}" type="parTrans" cxnId="{139C5579-ABAA-45E7-9965-98FEA23A7443}">
      <dgm:prSet/>
      <dgm:spPr/>
      <dgm:t>
        <a:bodyPr/>
        <a:lstStyle/>
        <a:p>
          <a:endParaRPr lang="en-US"/>
        </a:p>
      </dgm:t>
    </dgm:pt>
    <dgm:pt modelId="{FD12BE11-E76F-4972-AFD2-D47B00DD3A97}" type="sibTrans" cxnId="{139C5579-ABAA-45E7-9965-98FEA23A7443}">
      <dgm:prSet/>
      <dgm:spPr/>
      <dgm:t>
        <a:bodyPr/>
        <a:lstStyle/>
        <a:p>
          <a:endParaRPr lang="en-US"/>
        </a:p>
      </dgm:t>
    </dgm:pt>
    <dgm:pt modelId="{42DB13D6-0972-4F1E-96DE-705DB59D2B82}">
      <dgm:prSet phldrT="[Text]"/>
      <dgm:spPr/>
      <dgm:t>
        <a:bodyPr/>
        <a:lstStyle/>
        <a:p>
          <a:r>
            <a:rPr lang="en-US"/>
            <a:t>Test and Evaluate</a:t>
          </a:r>
          <a:endParaRPr lang="en-US" dirty="0"/>
        </a:p>
      </dgm:t>
    </dgm:pt>
    <dgm:pt modelId="{1FECD85E-15B3-4AE5-B8B1-FDFD37B32A45}" type="parTrans" cxnId="{3D4FA0C1-D271-48EF-99D4-0E76477F2FC5}">
      <dgm:prSet/>
      <dgm:spPr/>
      <dgm:t>
        <a:bodyPr/>
        <a:lstStyle/>
        <a:p>
          <a:endParaRPr lang="en-US"/>
        </a:p>
      </dgm:t>
    </dgm:pt>
    <dgm:pt modelId="{C87CEE7E-9B6B-400D-BFAE-454554F6C4FB}" type="sibTrans" cxnId="{3D4FA0C1-D271-48EF-99D4-0E76477F2FC5}">
      <dgm:prSet/>
      <dgm:spPr/>
      <dgm:t>
        <a:bodyPr/>
        <a:lstStyle/>
        <a:p>
          <a:endParaRPr lang="en-US"/>
        </a:p>
      </dgm:t>
    </dgm:pt>
    <dgm:pt modelId="{8EB73D9B-37D4-4860-A781-817D1FE6D7F5}">
      <dgm:prSet phldrT="[Text]"/>
      <dgm:spPr/>
      <dgm:t>
        <a:bodyPr/>
        <a:lstStyle/>
        <a:p>
          <a:r>
            <a:rPr lang="en-US" dirty="0"/>
            <a:t>Release working version to user</a:t>
          </a:r>
        </a:p>
      </dgm:t>
    </dgm:pt>
    <dgm:pt modelId="{1B87F9CC-5AC2-44BD-A9D1-B365451018F1}" type="parTrans" cxnId="{9B7DC5EA-71C1-405A-961F-3499498E9F89}">
      <dgm:prSet/>
      <dgm:spPr/>
      <dgm:t>
        <a:bodyPr/>
        <a:lstStyle/>
        <a:p>
          <a:endParaRPr lang="en-US"/>
        </a:p>
      </dgm:t>
    </dgm:pt>
    <dgm:pt modelId="{E66E0DF2-F9F7-4959-9E7B-F2BA60337E3F}" type="sibTrans" cxnId="{9B7DC5EA-71C1-405A-961F-3499498E9F89}">
      <dgm:prSet/>
      <dgm:spPr/>
      <dgm:t>
        <a:bodyPr/>
        <a:lstStyle/>
        <a:p>
          <a:endParaRPr lang="en-US"/>
        </a:p>
      </dgm:t>
    </dgm:pt>
    <dgm:pt modelId="{C48764BB-0112-4077-889B-03C790EB7EBA}">
      <dgm:prSet phldrT="[Text]"/>
      <dgm:spPr/>
      <dgm:t>
        <a:bodyPr/>
        <a:lstStyle/>
        <a:p>
          <a:r>
            <a:rPr lang="en-US" dirty="0"/>
            <a:t>Define new requirement</a:t>
          </a:r>
        </a:p>
      </dgm:t>
    </dgm:pt>
    <dgm:pt modelId="{F9039EB3-2B14-40AD-A50B-45B13A36FBBD}" type="parTrans" cxnId="{379C9264-27C9-4591-B728-77E7FEE0330E}">
      <dgm:prSet/>
      <dgm:spPr/>
      <dgm:t>
        <a:bodyPr/>
        <a:lstStyle/>
        <a:p>
          <a:endParaRPr lang="en-US"/>
        </a:p>
      </dgm:t>
    </dgm:pt>
    <dgm:pt modelId="{D0DE91DB-7DE7-4E81-BFCA-9C08AEC353A5}" type="sibTrans" cxnId="{379C9264-27C9-4591-B728-77E7FEE0330E}">
      <dgm:prSet/>
      <dgm:spPr/>
      <dgm:t>
        <a:bodyPr/>
        <a:lstStyle/>
        <a:p>
          <a:endParaRPr lang="en-US"/>
        </a:p>
      </dgm:t>
    </dgm:pt>
    <dgm:pt modelId="{6C852652-05B1-4E4E-B911-D9B667D55378}" type="pres">
      <dgm:prSet presAssocID="{3001D480-122B-4F14-A8C1-A713CDE4731D}" presName="cycle" presStyleCnt="0">
        <dgm:presLayoutVars>
          <dgm:dir/>
          <dgm:resizeHandles val="exact"/>
        </dgm:presLayoutVars>
      </dgm:prSet>
      <dgm:spPr/>
    </dgm:pt>
    <dgm:pt modelId="{1153C978-976B-4BFC-B2EB-E90B0AD43F08}" type="pres">
      <dgm:prSet presAssocID="{CDED973D-00C7-4B0F-894B-1110CEDB0BA3}" presName="node" presStyleLbl="node1" presStyleIdx="0" presStyleCnt="6">
        <dgm:presLayoutVars>
          <dgm:bulletEnabled val="1"/>
        </dgm:presLayoutVars>
      </dgm:prSet>
      <dgm:spPr/>
    </dgm:pt>
    <dgm:pt modelId="{699461FA-FE98-472A-AE9A-9963B72AD3D1}" type="pres">
      <dgm:prSet presAssocID="{D67ED935-7600-41FD-A7A4-0EDB6F4A9DC8}" presName="sibTrans" presStyleLbl="sibTrans2D1" presStyleIdx="0" presStyleCnt="6"/>
      <dgm:spPr/>
    </dgm:pt>
    <dgm:pt modelId="{8608A4CF-C827-4365-B3A8-863612E7A05C}" type="pres">
      <dgm:prSet presAssocID="{D67ED935-7600-41FD-A7A4-0EDB6F4A9DC8}" presName="connectorText" presStyleLbl="sibTrans2D1" presStyleIdx="0" presStyleCnt="6"/>
      <dgm:spPr/>
    </dgm:pt>
    <dgm:pt modelId="{1EF32F4C-57C7-49A5-BA0D-1A58DE329523}" type="pres">
      <dgm:prSet presAssocID="{EAD03448-24EC-4F61-BB24-4BB8E63ECC61}" presName="node" presStyleLbl="node1" presStyleIdx="1" presStyleCnt="6">
        <dgm:presLayoutVars>
          <dgm:bulletEnabled val="1"/>
        </dgm:presLayoutVars>
      </dgm:prSet>
      <dgm:spPr/>
    </dgm:pt>
    <dgm:pt modelId="{B8BEAF7C-FC40-4A23-9F75-38120DCE8081}" type="pres">
      <dgm:prSet presAssocID="{384659F5-23D5-46A3-903A-CDBA87942276}" presName="sibTrans" presStyleLbl="sibTrans2D1" presStyleIdx="1" presStyleCnt="6"/>
      <dgm:spPr/>
    </dgm:pt>
    <dgm:pt modelId="{DD3AA6DC-EC55-4084-828C-0393EF7A6CF8}" type="pres">
      <dgm:prSet presAssocID="{384659F5-23D5-46A3-903A-CDBA87942276}" presName="connectorText" presStyleLbl="sibTrans2D1" presStyleIdx="1" presStyleCnt="6"/>
      <dgm:spPr/>
    </dgm:pt>
    <dgm:pt modelId="{AF4F5C7E-348C-44C4-A8CE-BE855FD3D635}" type="pres">
      <dgm:prSet presAssocID="{A9892A7F-379A-4035-B97C-E17838ACFAB5}" presName="node" presStyleLbl="node1" presStyleIdx="2" presStyleCnt="6">
        <dgm:presLayoutVars>
          <dgm:bulletEnabled val="1"/>
        </dgm:presLayoutVars>
      </dgm:prSet>
      <dgm:spPr/>
    </dgm:pt>
    <dgm:pt modelId="{152580B5-0503-471D-BE4C-FD06E563EAF9}" type="pres">
      <dgm:prSet presAssocID="{FD12BE11-E76F-4972-AFD2-D47B00DD3A97}" presName="sibTrans" presStyleLbl="sibTrans2D1" presStyleIdx="2" presStyleCnt="6"/>
      <dgm:spPr/>
    </dgm:pt>
    <dgm:pt modelId="{A391BF6C-4C40-4AF7-AC68-4C38D554FFED}" type="pres">
      <dgm:prSet presAssocID="{FD12BE11-E76F-4972-AFD2-D47B00DD3A97}" presName="connectorText" presStyleLbl="sibTrans2D1" presStyleIdx="2" presStyleCnt="6"/>
      <dgm:spPr/>
    </dgm:pt>
    <dgm:pt modelId="{1EE8A7C1-A0D6-46F9-A972-60A4F976635F}" type="pres">
      <dgm:prSet presAssocID="{42DB13D6-0972-4F1E-96DE-705DB59D2B82}" presName="node" presStyleLbl="node1" presStyleIdx="3" presStyleCnt="6">
        <dgm:presLayoutVars>
          <dgm:bulletEnabled val="1"/>
        </dgm:presLayoutVars>
      </dgm:prSet>
      <dgm:spPr/>
    </dgm:pt>
    <dgm:pt modelId="{7257AB7A-1BF9-40D6-895E-55174CE38FB8}" type="pres">
      <dgm:prSet presAssocID="{C87CEE7E-9B6B-400D-BFAE-454554F6C4FB}" presName="sibTrans" presStyleLbl="sibTrans2D1" presStyleIdx="3" presStyleCnt="6"/>
      <dgm:spPr/>
    </dgm:pt>
    <dgm:pt modelId="{7FA4869D-3062-42F9-829C-59FFF05096E1}" type="pres">
      <dgm:prSet presAssocID="{C87CEE7E-9B6B-400D-BFAE-454554F6C4FB}" presName="connectorText" presStyleLbl="sibTrans2D1" presStyleIdx="3" presStyleCnt="6"/>
      <dgm:spPr/>
    </dgm:pt>
    <dgm:pt modelId="{F3E01335-EC27-43B1-BCBD-EB34057C4589}" type="pres">
      <dgm:prSet presAssocID="{8EB73D9B-37D4-4860-A781-817D1FE6D7F5}" presName="node" presStyleLbl="node1" presStyleIdx="4" presStyleCnt="6">
        <dgm:presLayoutVars>
          <dgm:bulletEnabled val="1"/>
        </dgm:presLayoutVars>
      </dgm:prSet>
      <dgm:spPr/>
    </dgm:pt>
    <dgm:pt modelId="{B5CACCFB-F311-4A74-BE2A-DBC75980E4B9}" type="pres">
      <dgm:prSet presAssocID="{E66E0DF2-F9F7-4959-9E7B-F2BA60337E3F}" presName="sibTrans" presStyleLbl="sibTrans2D1" presStyleIdx="4" presStyleCnt="6"/>
      <dgm:spPr/>
    </dgm:pt>
    <dgm:pt modelId="{609AEEAB-3317-4EB9-B50D-1C9A37FE8D48}" type="pres">
      <dgm:prSet presAssocID="{E66E0DF2-F9F7-4959-9E7B-F2BA60337E3F}" presName="connectorText" presStyleLbl="sibTrans2D1" presStyleIdx="4" presStyleCnt="6"/>
      <dgm:spPr/>
    </dgm:pt>
    <dgm:pt modelId="{8F657857-795F-443E-A227-6F35E92716DA}" type="pres">
      <dgm:prSet presAssocID="{C48764BB-0112-4077-889B-03C790EB7EBA}" presName="node" presStyleLbl="node1" presStyleIdx="5" presStyleCnt="6">
        <dgm:presLayoutVars>
          <dgm:bulletEnabled val="1"/>
        </dgm:presLayoutVars>
      </dgm:prSet>
      <dgm:spPr/>
    </dgm:pt>
    <dgm:pt modelId="{92E9C609-3DFE-4458-A595-267C7BAA7CB0}" type="pres">
      <dgm:prSet presAssocID="{D0DE91DB-7DE7-4E81-BFCA-9C08AEC353A5}" presName="sibTrans" presStyleLbl="sibTrans2D1" presStyleIdx="5" presStyleCnt="6"/>
      <dgm:spPr/>
    </dgm:pt>
    <dgm:pt modelId="{D5AD526A-AAA5-4745-A095-6E3858439C6F}" type="pres">
      <dgm:prSet presAssocID="{D0DE91DB-7DE7-4E81-BFCA-9C08AEC353A5}" presName="connectorText" presStyleLbl="sibTrans2D1" presStyleIdx="5" presStyleCnt="6"/>
      <dgm:spPr/>
    </dgm:pt>
  </dgm:ptLst>
  <dgm:cxnLst>
    <dgm:cxn modelId="{1821D200-68B5-4FE9-9CAF-06B808D62F0E}" srcId="{3001D480-122B-4F14-A8C1-A713CDE4731D}" destId="{CDED973D-00C7-4B0F-894B-1110CEDB0BA3}" srcOrd="0" destOrd="0" parTransId="{18E6F97D-9BEF-4769-9837-8DE15429BE89}" sibTransId="{D67ED935-7600-41FD-A7A4-0EDB6F4A9DC8}"/>
    <dgm:cxn modelId="{8F1C8804-62EB-464A-9730-5DD315CD453A}" type="presOf" srcId="{D67ED935-7600-41FD-A7A4-0EDB6F4A9DC8}" destId="{8608A4CF-C827-4365-B3A8-863612E7A05C}" srcOrd="1" destOrd="0" presId="urn:microsoft.com/office/officeart/2005/8/layout/cycle2"/>
    <dgm:cxn modelId="{49F36315-01AC-4669-AE2A-A467E917082B}" type="presOf" srcId="{C48764BB-0112-4077-889B-03C790EB7EBA}" destId="{8F657857-795F-443E-A227-6F35E92716DA}" srcOrd="0" destOrd="0" presId="urn:microsoft.com/office/officeart/2005/8/layout/cycle2"/>
    <dgm:cxn modelId="{EBB27A15-0467-4445-A2C4-B281AD43ED3B}" type="presOf" srcId="{D67ED935-7600-41FD-A7A4-0EDB6F4A9DC8}" destId="{699461FA-FE98-472A-AE9A-9963B72AD3D1}" srcOrd="0" destOrd="0" presId="urn:microsoft.com/office/officeart/2005/8/layout/cycle2"/>
    <dgm:cxn modelId="{E78C7819-5F05-42E1-9CCC-A948C4F25E4E}" type="presOf" srcId="{CDED973D-00C7-4B0F-894B-1110CEDB0BA3}" destId="{1153C978-976B-4BFC-B2EB-E90B0AD43F08}" srcOrd="0" destOrd="0" presId="urn:microsoft.com/office/officeart/2005/8/layout/cycle2"/>
    <dgm:cxn modelId="{C2AC522D-632E-49A4-870A-2FE7D8A6FD73}" type="presOf" srcId="{384659F5-23D5-46A3-903A-CDBA87942276}" destId="{DD3AA6DC-EC55-4084-828C-0393EF7A6CF8}" srcOrd="1" destOrd="0" presId="urn:microsoft.com/office/officeart/2005/8/layout/cycle2"/>
    <dgm:cxn modelId="{459A9040-63E3-4B86-8F77-FD511A451C48}" type="presOf" srcId="{42DB13D6-0972-4F1E-96DE-705DB59D2B82}" destId="{1EE8A7C1-A0D6-46F9-A972-60A4F976635F}" srcOrd="0" destOrd="0" presId="urn:microsoft.com/office/officeart/2005/8/layout/cycle2"/>
    <dgm:cxn modelId="{D4CEFE40-0CD8-4D0A-A890-7C10786FE578}" type="presOf" srcId="{FD12BE11-E76F-4972-AFD2-D47B00DD3A97}" destId="{A391BF6C-4C40-4AF7-AC68-4C38D554FFED}" srcOrd="1" destOrd="0" presId="urn:microsoft.com/office/officeart/2005/8/layout/cycle2"/>
    <dgm:cxn modelId="{80DB0662-CC59-4E2C-BC86-FBE89A26ABAD}" type="presOf" srcId="{EAD03448-24EC-4F61-BB24-4BB8E63ECC61}" destId="{1EF32F4C-57C7-49A5-BA0D-1A58DE329523}" srcOrd="0" destOrd="0" presId="urn:microsoft.com/office/officeart/2005/8/layout/cycle2"/>
    <dgm:cxn modelId="{379C9264-27C9-4591-B728-77E7FEE0330E}" srcId="{3001D480-122B-4F14-A8C1-A713CDE4731D}" destId="{C48764BB-0112-4077-889B-03C790EB7EBA}" srcOrd="5" destOrd="0" parTransId="{F9039EB3-2B14-40AD-A50B-45B13A36FBBD}" sibTransId="{D0DE91DB-7DE7-4E81-BFCA-9C08AEC353A5}"/>
    <dgm:cxn modelId="{5C0FB449-F016-42E8-8DC9-F8DB1E42F9E5}" type="presOf" srcId="{8EB73D9B-37D4-4860-A781-817D1FE6D7F5}" destId="{F3E01335-EC27-43B1-BCBD-EB34057C4589}" srcOrd="0" destOrd="0" presId="urn:microsoft.com/office/officeart/2005/8/layout/cycle2"/>
    <dgm:cxn modelId="{07F3F94B-BFC9-4AC7-9ADC-23EDDF4A98F0}" type="presOf" srcId="{3001D480-122B-4F14-A8C1-A713CDE4731D}" destId="{6C852652-05B1-4E4E-B911-D9B667D55378}" srcOrd="0" destOrd="0" presId="urn:microsoft.com/office/officeart/2005/8/layout/cycle2"/>
    <dgm:cxn modelId="{6BF82A4C-4BD6-4723-9305-7498153368BE}" type="presOf" srcId="{C87CEE7E-9B6B-400D-BFAE-454554F6C4FB}" destId="{7257AB7A-1BF9-40D6-895E-55174CE38FB8}" srcOrd="0" destOrd="0" presId="urn:microsoft.com/office/officeart/2005/8/layout/cycle2"/>
    <dgm:cxn modelId="{2BD26377-D7BC-4E8D-ADB8-57D1BA34CC59}" type="presOf" srcId="{E66E0DF2-F9F7-4959-9E7B-F2BA60337E3F}" destId="{609AEEAB-3317-4EB9-B50D-1C9A37FE8D48}" srcOrd="1" destOrd="0" presId="urn:microsoft.com/office/officeart/2005/8/layout/cycle2"/>
    <dgm:cxn modelId="{139C5579-ABAA-45E7-9965-98FEA23A7443}" srcId="{3001D480-122B-4F14-A8C1-A713CDE4731D}" destId="{A9892A7F-379A-4035-B97C-E17838ACFAB5}" srcOrd="2" destOrd="0" parTransId="{3B9F9D55-18CA-4C29-ABCE-6DA1A185F32D}" sibTransId="{FD12BE11-E76F-4972-AFD2-D47B00DD3A97}"/>
    <dgm:cxn modelId="{4F10EE85-74C7-466B-B8DB-83703EA109E4}" type="presOf" srcId="{D0DE91DB-7DE7-4E81-BFCA-9C08AEC353A5}" destId="{92E9C609-3DFE-4458-A595-267C7BAA7CB0}" srcOrd="0" destOrd="0" presId="urn:microsoft.com/office/officeart/2005/8/layout/cycle2"/>
    <dgm:cxn modelId="{9D736D9B-6874-4F43-855E-48A637347674}" type="presOf" srcId="{384659F5-23D5-46A3-903A-CDBA87942276}" destId="{B8BEAF7C-FC40-4A23-9F75-38120DCE8081}" srcOrd="0" destOrd="0" presId="urn:microsoft.com/office/officeart/2005/8/layout/cycle2"/>
    <dgm:cxn modelId="{E176629F-CA3D-4EBE-BB09-62B31BA452C0}" type="presOf" srcId="{D0DE91DB-7DE7-4E81-BFCA-9C08AEC353A5}" destId="{D5AD526A-AAA5-4745-A095-6E3858439C6F}" srcOrd="1" destOrd="0" presId="urn:microsoft.com/office/officeart/2005/8/layout/cycle2"/>
    <dgm:cxn modelId="{BDE60CBB-9E74-4BE9-9252-6D4A2D27CAB2}" type="presOf" srcId="{E66E0DF2-F9F7-4959-9E7B-F2BA60337E3F}" destId="{B5CACCFB-F311-4A74-BE2A-DBC75980E4B9}" srcOrd="0" destOrd="0" presId="urn:microsoft.com/office/officeart/2005/8/layout/cycle2"/>
    <dgm:cxn modelId="{3D4FA0C1-D271-48EF-99D4-0E76477F2FC5}" srcId="{3001D480-122B-4F14-A8C1-A713CDE4731D}" destId="{42DB13D6-0972-4F1E-96DE-705DB59D2B82}" srcOrd="3" destOrd="0" parTransId="{1FECD85E-15B3-4AE5-B8B1-FDFD37B32A45}" sibTransId="{C87CEE7E-9B6B-400D-BFAE-454554F6C4FB}"/>
    <dgm:cxn modelId="{B9AC7BD8-8064-44C9-B270-B7588712B390}" type="presOf" srcId="{FD12BE11-E76F-4972-AFD2-D47B00DD3A97}" destId="{152580B5-0503-471D-BE4C-FD06E563EAF9}" srcOrd="0" destOrd="0" presId="urn:microsoft.com/office/officeart/2005/8/layout/cycle2"/>
    <dgm:cxn modelId="{50635DDD-3AAC-4AEF-B89D-E5B55963C856}" srcId="{3001D480-122B-4F14-A8C1-A713CDE4731D}" destId="{EAD03448-24EC-4F61-BB24-4BB8E63ECC61}" srcOrd="1" destOrd="0" parTransId="{C0E90517-394E-407C-86C7-0538C6390A75}" sibTransId="{384659F5-23D5-46A3-903A-CDBA87942276}"/>
    <dgm:cxn modelId="{9B7DC5EA-71C1-405A-961F-3499498E9F89}" srcId="{3001D480-122B-4F14-A8C1-A713CDE4731D}" destId="{8EB73D9B-37D4-4860-A781-817D1FE6D7F5}" srcOrd="4" destOrd="0" parTransId="{1B87F9CC-5AC2-44BD-A9D1-B365451018F1}" sibTransId="{E66E0DF2-F9F7-4959-9E7B-F2BA60337E3F}"/>
    <dgm:cxn modelId="{775858F6-F7B6-40FA-AA17-8030122B27CE}" type="presOf" srcId="{C87CEE7E-9B6B-400D-BFAE-454554F6C4FB}" destId="{7FA4869D-3062-42F9-829C-59FFF05096E1}" srcOrd="1" destOrd="0" presId="urn:microsoft.com/office/officeart/2005/8/layout/cycle2"/>
    <dgm:cxn modelId="{66FFA0F6-F51A-412B-B644-72C9FB79D1F9}" type="presOf" srcId="{A9892A7F-379A-4035-B97C-E17838ACFAB5}" destId="{AF4F5C7E-348C-44C4-A8CE-BE855FD3D635}" srcOrd="0" destOrd="0" presId="urn:microsoft.com/office/officeart/2005/8/layout/cycle2"/>
    <dgm:cxn modelId="{AE80F6C7-EC73-464E-BC9C-22B8BA0859D0}" type="presParOf" srcId="{6C852652-05B1-4E4E-B911-D9B667D55378}" destId="{1153C978-976B-4BFC-B2EB-E90B0AD43F08}" srcOrd="0" destOrd="0" presId="urn:microsoft.com/office/officeart/2005/8/layout/cycle2"/>
    <dgm:cxn modelId="{4962DA6B-0ACA-43F6-9D29-8E4FF88F7A5A}" type="presParOf" srcId="{6C852652-05B1-4E4E-B911-D9B667D55378}" destId="{699461FA-FE98-472A-AE9A-9963B72AD3D1}" srcOrd="1" destOrd="0" presId="urn:microsoft.com/office/officeart/2005/8/layout/cycle2"/>
    <dgm:cxn modelId="{3A4FD32C-289B-4F56-B5CE-56051A4DD700}" type="presParOf" srcId="{699461FA-FE98-472A-AE9A-9963B72AD3D1}" destId="{8608A4CF-C827-4365-B3A8-863612E7A05C}" srcOrd="0" destOrd="0" presId="urn:microsoft.com/office/officeart/2005/8/layout/cycle2"/>
    <dgm:cxn modelId="{D9099125-A469-4C88-80CC-3DB8300DC9D2}" type="presParOf" srcId="{6C852652-05B1-4E4E-B911-D9B667D55378}" destId="{1EF32F4C-57C7-49A5-BA0D-1A58DE329523}" srcOrd="2" destOrd="0" presId="urn:microsoft.com/office/officeart/2005/8/layout/cycle2"/>
    <dgm:cxn modelId="{F352AB29-7A09-478F-A20D-9A219470AEC3}" type="presParOf" srcId="{6C852652-05B1-4E4E-B911-D9B667D55378}" destId="{B8BEAF7C-FC40-4A23-9F75-38120DCE8081}" srcOrd="3" destOrd="0" presId="urn:microsoft.com/office/officeart/2005/8/layout/cycle2"/>
    <dgm:cxn modelId="{22EA7E82-0DA7-48C3-BBC8-A545CCC61677}" type="presParOf" srcId="{B8BEAF7C-FC40-4A23-9F75-38120DCE8081}" destId="{DD3AA6DC-EC55-4084-828C-0393EF7A6CF8}" srcOrd="0" destOrd="0" presId="urn:microsoft.com/office/officeart/2005/8/layout/cycle2"/>
    <dgm:cxn modelId="{8A66E834-97A5-44E4-A8D9-52DFD5583A0D}" type="presParOf" srcId="{6C852652-05B1-4E4E-B911-D9B667D55378}" destId="{AF4F5C7E-348C-44C4-A8CE-BE855FD3D635}" srcOrd="4" destOrd="0" presId="urn:microsoft.com/office/officeart/2005/8/layout/cycle2"/>
    <dgm:cxn modelId="{378549DF-958D-4EBD-9E25-A43347705F52}" type="presParOf" srcId="{6C852652-05B1-4E4E-B911-D9B667D55378}" destId="{152580B5-0503-471D-BE4C-FD06E563EAF9}" srcOrd="5" destOrd="0" presId="urn:microsoft.com/office/officeart/2005/8/layout/cycle2"/>
    <dgm:cxn modelId="{7E37584A-B212-4FA9-8E3F-43095D057CF9}" type="presParOf" srcId="{152580B5-0503-471D-BE4C-FD06E563EAF9}" destId="{A391BF6C-4C40-4AF7-AC68-4C38D554FFED}" srcOrd="0" destOrd="0" presId="urn:microsoft.com/office/officeart/2005/8/layout/cycle2"/>
    <dgm:cxn modelId="{49B77DC1-9775-4921-8AA4-175832BC87A2}" type="presParOf" srcId="{6C852652-05B1-4E4E-B911-D9B667D55378}" destId="{1EE8A7C1-A0D6-46F9-A972-60A4F976635F}" srcOrd="6" destOrd="0" presId="urn:microsoft.com/office/officeart/2005/8/layout/cycle2"/>
    <dgm:cxn modelId="{3AC6CE3E-23E0-4822-8CB9-31770283499B}" type="presParOf" srcId="{6C852652-05B1-4E4E-B911-D9B667D55378}" destId="{7257AB7A-1BF9-40D6-895E-55174CE38FB8}" srcOrd="7" destOrd="0" presId="urn:microsoft.com/office/officeart/2005/8/layout/cycle2"/>
    <dgm:cxn modelId="{139C5E7A-E5ED-4A8B-8D3D-1A6E8F3EC4DF}" type="presParOf" srcId="{7257AB7A-1BF9-40D6-895E-55174CE38FB8}" destId="{7FA4869D-3062-42F9-829C-59FFF05096E1}" srcOrd="0" destOrd="0" presId="urn:microsoft.com/office/officeart/2005/8/layout/cycle2"/>
    <dgm:cxn modelId="{17396649-D6B1-4FEF-8DDA-36408323D7BE}" type="presParOf" srcId="{6C852652-05B1-4E4E-B911-D9B667D55378}" destId="{F3E01335-EC27-43B1-BCBD-EB34057C4589}" srcOrd="8" destOrd="0" presId="urn:microsoft.com/office/officeart/2005/8/layout/cycle2"/>
    <dgm:cxn modelId="{F98A4477-62E6-484C-BB01-D1D45368CF20}" type="presParOf" srcId="{6C852652-05B1-4E4E-B911-D9B667D55378}" destId="{B5CACCFB-F311-4A74-BE2A-DBC75980E4B9}" srcOrd="9" destOrd="0" presId="urn:microsoft.com/office/officeart/2005/8/layout/cycle2"/>
    <dgm:cxn modelId="{3A27BB4C-353E-42EB-956D-4F107B812C18}" type="presParOf" srcId="{B5CACCFB-F311-4A74-BE2A-DBC75980E4B9}" destId="{609AEEAB-3317-4EB9-B50D-1C9A37FE8D48}" srcOrd="0" destOrd="0" presId="urn:microsoft.com/office/officeart/2005/8/layout/cycle2"/>
    <dgm:cxn modelId="{04A6385E-B221-4609-9D3D-01C96F447917}" type="presParOf" srcId="{6C852652-05B1-4E4E-B911-D9B667D55378}" destId="{8F657857-795F-443E-A227-6F35E92716DA}" srcOrd="10" destOrd="0" presId="urn:microsoft.com/office/officeart/2005/8/layout/cycle2"/>
    <dgm:cxn modelId="{5B0A3A4A-2859-46B3-A88D-92F752516DE0}" type="presParOf" srcId="{6C852652-05B1-4E4E-B911-D9B667D55378}" destId="{92E9C609-3DFE-4458-A595-267C7BAA7CB0}" srcOrd="11" destOrd="0" presId="urn:microsoft.com/office/officeart/2005/8/layout/cycle2"/>
    <dgm:cxn modelId="{1CA10DD3-7A33-48A8-92BB-3BCD0A4C52D7}" type="presParOf" srcId="{92E9C609-3DFE-4458-A595-267C7BAA7CB0}" destId="{D5AD526A-AAA5-4745-A095-6E3858439C6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2ABE88-F7E2-4AC7-9B20-617B2133D0D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A316895-6764-44FC-A7A1-3D6329E2191B}">
      <dgm:prSet phldrT="[Text]"/>
      <dgm:spPr/>
      <dgm:t>
        <a:bodyPr/>
        <a:lstStyle/>
        <a:p>
          <a:r>
            <a:rPr lang="en-US" dirty="0"/>
            <a:t>Defining Problem</a:t>
          </a:r>
        </a:p>
      </dgm:t>
    </dgm:pt>
    <dgm:pt modelId="{489EDD7E-55E3-4472-8C2D-F81EAB11F457}" type="parTrans" cxnId="{F829870D-FE1D-44E5-ADAD-D71108AC3716}">
      <dgm:prSet/>
      <dgm:spPr/>
      <dgm:t>
        <a:bodyPr/>
        <a:lstStyle/>
        <a:p>
          <a:endParaRPr lang="en-US"/>
        </a:p>
      </dgm:t>
    </dgm:pt>
    <dgm:pt modelId="{95368DDA-4D4F-4784-8355-3861D52E1836}" type="sibTrans" cxnId="{F829870D-FE1D-44E5-ADAD-D71108AC3716}">
      <dgm:prSet/>
      <dgm:spPr/>
      <dgm:t>
        <a:bodyPr/>
        <a:lstStyle/>
        <a:p>
          <a:endParaRPr lang="en-US"/>
        </a:p>
      </dgm:t>
    </dgm:pt>
    <dgm:pt modelId="{673EDA4C-D515-42C5-A33F-C9B332CBB91A}">
      <dgm:prSet phldrT="[Text]"/>
      <dgm:spPr/>
      <dgm:t>
        <a:bodyPr/>
        <a:lstStyle/>
        <a:p>
          <a:r>
            <a:rPr lang="en-US" dirty="0"/>
            <a:t>Planning</a:t>
          </a:r>
        </a:p>
      </dgm:t>
    </dgm:pt>
    <dgm:pt modelId="{2DBA8F3C-7A05-4445-8722-72815DDA4E29}" type="parTrans" cxnId="{1A771416-AC97-4B97-84ED-6A7E0240B09C}">
      <dgm:prSet/>
      <dgm:spPr/>
      <dgm:t>
        <a:bodyPr/>
        <a:lstStyle/>
        <a:p>
          <a:endParaRPr lang="en-US"/>
        </a:p>
      </dgm:t>
    </dgm:pt>
    <dgm:pt modelId="{49B04350-2E93-4E7C-A5D7-7381B80A95A9}" type="sibTrans" cxnId="{1A771416-AC97-4B97-84ED-6A7E0240B09C}">
      <dgm:prSet/>
      <dgm:spPr/>
      <dgm:t>
        <a:bodyPr/>
        <a:lstStyle/>
        <a:p>
          <a:endParaRPr lang="en-US"/>
        </a:p>
      </dgm:t>
    </dgm:pt>
    <dgm:pt modelId="{35B3D0B8-2378-41CB-ABE6-E90A8401D76E}">
      <dgm:prSet phldrT="[Text]"/>
      <dgm:spPr/>
      <dgm:t>
        <a:bodyPr/>
        <a:lstStyle/>
        <a:p>
          <a:r>
            <a:rPr lang="en-US" dirty="0"/>
            <a:t>Design</a:t>
          </a:r>
        </a:p>
      </dgm:t>
    </dgm:pt>
    <dgm:pt modelId="{55001F75-D78A-46C3-B82A-4890BE527FAC}" type="parTrans" cxnId="{8A123470-D820-442A-9F77-EA4312D98901}">
      <dgm:prSet/>
      <dgm:spPr/>
      <dgm:t>
        <a:bodyPr/>
        <a:lstStyle/>
        <a:p>
          <a:endParaRPr lang="en-US"/>
        </a:p>
      </dgm:t>
    </dgm:pt>
    <dgm:pt modelId="{6CBD2E24-0A5C-476A-867F-414CD6207016}" type="sibTrans" cxnId="{8A123470-D820-442A-9F77-EA4312D98901}">
      <dgm:prSet/>
      <dgm:spPr/>
      <dgm:t>
        <a:bodyPr/>
        <a:lstStyle/>
        <a:p>
          <a:endParaRPr lang="en-US"/>
        </a:p>
      </dgm:t>
    </dgm:pt>
    <dgm:pt modelId="{07EB41B6-D875-467A-876D-E9E12B6B8118}">
      <dgm:prSet phldrT="[Text]"/>
      <dgm:spPr/>
      <dgm:t>
        <a:bodyPr/>
        <a:lstStyle/>
        <a:p>
          <a:r>
            <a:rPr lang="en-US" dirty="0"/>
            <a:t>Implementation</a:t>
          </a:r>
        </a:p>
      </dgm:t>
    </dgm:pt>
    <dgm:pt modelId="{41350779-6B8B-430D-B73D-04B182F31540}" type="parTrans" cxnId="{92F7F133-E7AA-4367-9C4E-BF5071A5C198}">
      <dgm:prSet/>
      <dgm:spPr/>
      <dgm:t>
        <a:bodyPr/>
        <a:lstStyle/>
        <a:p>
          <a:endParaRPr lang="en-US"/>
        </a:p>
      </dgm:t>
    </dgm:pt>
    <dgm:pt modelId="{F648AE5F-FE08-4F42-866F-24A6346DAE73}" type="sibTrans" cxnId="{92F7F133-E7AA-4367-9C4E-BF5071A5C198}">
      <dgm:prSet/>
      <dgm:spPr/>
      <dgm:t>
        <a:bodyPr/>
        <a:lstStyle/>
        <a:p>
          <a:endParaRPr lang="en-US"/>
        </a:p>
      </dgm:t>
    </dgm:pt>
    <dgm:pt modelId="{E9880765-6343-45BC-9E0D-6E20F2E7AA36}">
      <dgm:prSet phldrT="[Text]"/>
      <dgm:spPr/>
      <dgm:t>
        <a:bodyPr/>
        <a:lstStyle/>
        <a:p>
          <a:r>
            <a:rPr lang="en-US"/>
            <a:t>Testing and Evaluating</a:t>
          </a:r>
          <a:endParaRPr lang="en-US" dirty="0"/>
        </a:p>
      </dgm:t>
    </dgm:pt>
    <dgm:pt modelId="{AECA985B-C822-4E5E-BA2E-35FD221BB6EF}" type="parTrans" cxnId="{052C29AB-9B1B-4342-A8CA-678426D33196}">
      <dgm:prSet/>
      <dgm:spPr/>
      <dgm:t>
        <a:bodyPr/>
        <a:lstStyle/>
        <a:p>
          <a:endParaRPr lang="en-US"/>
        </a:p>
      </dgm:t>
    </dgm:pt>
    <dgm:pt modelId="{C25B223E-013A-436D-B07C-8022417C8F67}" type="sibTrans" cxnId="{052C29AB-9B1B-4342-A8CA-678426D33196}">
      <dgm:prSet/>
      <dgm:spPr/>
      <dgm:t>
        <a:bodyPr/>
        <a:lstStyle/>
        <a:p>
          <a:endParaRPr lang="en-US"/>
        </a:p>
      </dgm:t>
    </dgm:pt>
    <dgm:pt modelId="{0FC4CAE4-6ED9-46D7-BCFF-4B484FC6A3D3}">
      <dgm:prSet phldrT="[Text]"/>
      <dgm:spPr/>
      <dgm:t>
        <a:bodyPr/>
        <a:lstStyle/>
        <a:p>
          <a:r>
            <a:rPr lang="en-US" dirty="0"/>
            <a:t>Maintenance</a:t>
          </a:r>
        </a:p>
      </dgm:t>
    </dgm:pt>
    <dgm:pt modelId="{5A04DC64-8A44-42D9-A3CF-1E733BEC6CD6}" type="parTrans" cxnId="{6134386F-62AF-4113-AE95-510858248AB5}">
      <dgm:prSet/>
      <dgm:spPr/>
      <dgm:t>
        <a:bodyPr/>
        <a:lstStyle/>
        <a:p>
          <a:endParaRPr lang="en-US"/>
        </a:p>
      </dgm:t>
    </dgm:pt>
    <dgm:pt modelId="{5D9E8AB2-13D3-47C1-A3F4-47485E18074C}" type="sibTrans" cxnId="{6134386F-62AF-4113-AE95-510858248AB5}">
      <dgm:prSet/>
      <dgm:spPr/>
      <dgm:t>
        <a:bodyPr/>
        <a:lstStyle/>
        <a:p>
          <a:endParaRPr lang="en-US"/>
        </a:p>
      </dgm:t>
    </dgm:pt>
    <dgm:pt modelId="{35643A0B-F644-464B-82F3-E149F776BFB3}" type="pres">
      <dgm:prSet presAssocID="{332ABE88-F7E2-4AC7-9B20-617B2133D0D2}" presName="diagram" presStyleCnt="0">
        <dgm:presLayoutVars>
          <dgm:dir/>
          <dgm:resizeHandles val="exact"/>
        </dgm:presLayoutVars>
      </dgm:prSet>
      <dgm:spPr/>
    </dgm:pt>
    <dgm:pt modelId="{9307D6ED-3C75-4ED7-B50B-5DD0353D7095}" type="pres">
      <dgm:prSet presAssocID="{5A316895-6764-44FC-A7A1-3D6329E2191B}" presName="node" presStyleLbl="node1" presStyleIdx="0" presStyleCnt="6">
        <dgm:presLayoutVars>
          <dgm:bulletEnabled val="1"/>
        </dgm:presLayoutVars>
      </dgm:prSet>
      <dgm:spPr/>
    </dgm:pt>
    <dgm:pt modelId="{7AC18E54-6E16-45BF-8161-36C6541EA2D2}" type="pres">
      <dgm:prSet presAssocID="{95368DDA-4D4F-4784-8355-3861D52E1836}" presName="sibTrans" presStyleLbl="sibTrans2D1" presStyleIdx="0" presStyleCnt="5"/>
      <dgm:spPr/>
    </dgm:pt>
    <dgm:pt modelId="{55396CFC-43A8-4538-A152-79C20F0539E2}" type="pres">
      <dgm:prSet presAssocID="{95368DDA-4D4F-4784-8355-3861D52E1836}" presName="connectorText" presStyleLbl="sibTrans2D1" presStyleIdx="0" presStyleCnt="5"/>
      <dgm:spPr/>
    </dgm:pt>
    <dgm:pt modelId="{57D2887D-CFAA-4CF2-A923-FA74DBCB6241}" type="pres">
      <dgm:prSet presAssocID="{673EDA4C-D515-42C5-A33F-C9B332CBB91A}" presName="node" presStyleLbl="node1" presStyleIdx="1" presStyleCnt="6">
        <dgm:presLayoutVars>
          <dgm:bulletEnabled val="1"/>
        </dgm:presLayoutVars>
      </dgm:prSet>
      <dgm:spPr/>
    </dgm:pt>
    <dgm:pt modelId="{82804F3E-DEEC-4F9B-889C-E578EAB9518C}" type="pres">
      <dgm:prSet presAssocID="{49B04350-2E93-4E7C-A5D7-7381B80A95A9}" presName="sibTrans" presStyleLbl="sibTrans2D1" presStyleIdx="1" presStyleCnt="5"/>
      <dgm:spPr/>
    </dgm:pt>
    <dgm:pt modelId="{A5589723-9851-412D-927E-71F020B76130}" type="pres">
      <dgm:prSet presAssocID="{49B04350-2E93-4E7C-A5D7-7381B80A95A9}" presName="connectorText" presStyleLbl="sibTrans2D1" presStyleIdx="1" presStyleCnt="5"/>
      <dgm:spPr/>
    </dgm:pt>
    <dgm:pt modelId="{2B0ED37D-9FEA-407E-8902-5054EBF3A43D}" type="pres">
      <dgm:prSet presAssocID="{35B3D0B8-2378-41CB-ABE6-E90A8401D76E}" presName="node" presStyleLbl="node1" presStyleIdx="2" presStyleCnt="6">
        <dgm:presLayoutVars>
          <dgm:bulletEnabled val="1"/>
        </dgm:presLayoutVars>
      </dgm:prSet>
      <dgm:spPr/>
    </dgm:pt>
    <dgm:pt modelId="{85D21B53-7A8D-4F8B-9AD7-99A172A7DE1F}" type="pres">
      <dgm:prSet presAssocID="{6CBD2E24-0A5C-476A-867F-414CD6207016}" presName="sibTrans" presStyleLbl="sibTrans2D1" presStyleIdx="2" presStyleCnt="5"/>
      <dgm:spPr/>
    </dgm:pt>
    <dgm:pt modelId="{B23CC99A-5FFD-4166-8226-BD8CFE32893A}" type="pres">
      <dgm:prSet presAssocID="{6CBD2E24-0A5C-476A-867F-414CD6207016}" presName="connectorText" presStyleLbl="sibTrans2D1" presStyleIdx="2" presStyleCnt="5"/>
      <dgm:spPr/>
    </dgm:pt>
    <dgm:pt modelId="{9E895BAA-CC23-465E-9D4B-65B348A7B9B8}" type="pres">
      <dgm:prSet presAssocID="{07EB41B6-D875-467A-876D-E9E12B6B8118}" presName="node" presStyleLbl="node1" presStyleIdx="3" presStyleCnt="6">
        <dgm:presLayoutVars>
          <dgm:bulletEnabled val="1"/>
        </dgm:presLayoutVars>
      </dgm:prSet>
      <dgm:spPr/>
    </dgm:pt>
    <dgm:pt modelId="{65BEFAFB-0908-4E61-8DEE-303D01EA6A9B}" type="pres">
      <dgm:prSet presAssocID="{F648AE5F-FE08-4F42-866F-24A6346DAE73}" presName="sibTrans" presStyleLbl="sibTrans2D1" presStyleIdx="3" presStyleCnt="5"/>
      <dgm:spPr/>
    </dgm:pt>
    <dgm:pt modelId="{D86EA37B-BAFA-4C1A-BC1D-555FB9715855}" type="pres">
      <dgm:prSet presAssocID="{F648AE5F-FE08-4F42-866F-24A6346DAE73}" presName="connectorText" presStyleLbl="sibTrans2D1" presStyleIdx="3" presStyleCnt="5"/>
      <dgm:spPr/>
    </dgm:pt>
    <dgm:pt modelId="{0A2A4CD5-EF9D-4FF5-A626-45E018C2CB59}" type="pres">
      <dgm:prSet presAssocID="{E9880765-6343-45BC-9E0D-6E20F2E7AA36}" presName="node" presStyleLbl="node1" presStyleIdx="4" presStyleCnt="6">
        <dgm:presLayoutVars>
          <dgm:bulletEnabled val="1"/>
        </dgm:presLayoutVars>
      </dgm:prSet>
      <dgm:spPr/>
    </dgm:pt>
    <dgm:pt modelId="{589DCE75-7125-40DC-A95C-E21AE3ACC134}" type="pres">
      <dgm:prSet presAssocID="{C25B223E-013A-436D-B07C-8022417C8F67}" presName="sibTrans" presStyleLbl="sibTrans2D1" presStyleIdx="4" presStyleCnt="5"/>
      <dgm:spPr/>
    </dgm:pt>
    <dgm:pt modelId="{8E38D80F-96A7-409B-88ED-D6C7AEDE9ED2}" type="pres">
      <dgm:prSet presAssocID="{C25B223E-013A-436D-B07C-8022417C8F67}" presName="connectorText" presStyleLbl="sibTrans2D1" presStyleIdx="4" presStyleCnt="5"/>
      <dgm:spPr/>
    </dgm:pt>
    <dgm:pt modelId="{0FDB8641-9E32-4094-94F8-611DBC7B40F9}" type="pres">
      <dgm:prSet presAssocID="{0FC4CAE4-6ED9-46D7-BCFF-4B484FC6A3D3}" presName="node" presStyleLbl="node1" presStyleIdx="5" presStyleCnt="6">
        <dgm:presLayoutVars>
          <dgm:bulletEnabled val="1"/>
        </dgm:presLayoutVars>
      </dgm:prSet>
      <dgm:spPr/>
    </dgm:pt>
  </dgm:ptLst>
  <dgm:cxnLst>
    <dgm:cxn modelId="{9B0DE106-798D-4B13-A2E9-DB8A70709DE7}" type="presOf" srcId="{332ABE88-F7E2-4AC7-9B20-617B2133D0D2}" destId="{35643A0B-F644-464B-82F3-E149F776BFB3}" srcOrd="0" destOrd="0" presId="urn:microsoft.com/office/officeart/2005/8/layout/process5"/>
    <dgm:cxn modelId="{F829870D-FE1D-44E5-ADAD-D71108AC3716}" srcId="{332ABE88-F7E2-4AC7-9B20-617B2133D0D2}" destId="{5A316895-6764-44FC-A7A1-3D6329E2191B}" srcOrd="0" destOrd="0" parTransId="{489EDD7E-55E3-4472-8C2D-F81EAB11F457}" sibTransId="{95368DDA-4D4F-4784-8355-3861D52E1836}"/>
    <dgm:cxn modelId="{1A771416-AC97-4B97-84ED-6A7E0240B09C}" srcId="{332ABE88-F7E2-4AC7-9B20-617B2133D0D2}" destId="{673EDA4C-D515-42C5-A33F-C9B332CBB91A}" srcOrd="1" destOrd="0" parTransId="{2DBA8F3C-7A05-4445-8722-72815DDA4E29}" sibTransId="{49B04350-2E93-4E7C-A5D7-7381B80A95A9}"/>
    <dgm:cxn modelId="{A4B21B19-C63F-43E8-A535-39AE2E51FB2F}" type="presOf" srcId="{95368DDA-4D4F-4784-8355-3861D52E1836}" destId="{55396CFC-43A8-4538-A152-79C20F0539E2}" srcOrd="1" destOrd="0" presId="urn:microsoft.com/office/officeart/2005/8/layout/process5"/>
    <dgm:cxn modelId="{537D4031-0AE6-4F40-8E55-824C6D5A4207}" type="presOf" srcId="{C25B223E-013A-436D-B07C-8022417C8F67}" destId="{589DCE75-7125-40DC-A95C-E21AE3ACC134}" srcOrd="0" destOrd="0" presId="urn:microsoft.com/office/officeart/2005/8/layout/process5"/>
    <dgm:cxn modelId="{92F7F133-E7AA-4367-9C4E-BF5071A5C198}" srcId="{332ABE88-F7E2-4AC7-9B20-617B2133D0D2}" destId="{07EB41B6-D875-467A-876D-E9E12B6B8118}" srcOrd="3" destOrd="0" parTransId="{41350779-6B8B-430D-B73D-04B182F31540}" sibTransId="{F648AE5F-FE08-4F42-866F-24A6346DAE73}"/>
    <dgm:cxn modelId="{C0B9DD5E-3291-4382-8A25-D1BF2E2EDA37}" type="presOf" srcId="{F648AE5F-FE08-4F42-866F-24A6346DAE73}" destId="{65BEFAFB-0908-4E61-8DEE-303D01EA6A9B}" srcOrd="0" destOrd="0" presId="urn:microsoft.com/office/officeart/2005/8/layout/process5"/>
    <dgm:cxn modelId="{07369B43-1425-4888-9925-D82809393FA0}" type="presOf" srcId="{E9880765-6343-45BC-9E0D-6E20F2E7AA36}" destId="{0A2A4CD5-EF9D-4FF5-A626-45E018C2CB59}" srcOrd="0" destOrd="0" presId="urn:microsoft.com/office/officeart/2005/8/layout/process5"/>
    <dgm:cxn modelId="{6134386F-62AF-4113-AE95-510858248AB5}" srcId="{332ABE88-F7E2-4AC7-9B20-617B2133D0D2}" destId="{0FC4CAE4-6ED9-46D7-BCFF-4B484FC6A3D3}" srcOrd="5" destOrd="0" parTransId="{5A04DC64-8A44-42D9-A3CF-1E733BEC6CD6}" sibTransId="{5D9E8AB2-13D3-47C1-A3F4-47485E18074C}"/>
    <dgm:cxn modelId="{8A123470-D820-442A-9F77-EA4312D98901}" srcId="{332ABE88-F7E2-4AC7-9B20-617B2133D0D2}" destId="{35B3D0B8-2378-41CB-ABE6-E90A8401D76E}" srcOrd="2" destOrd="0" parTransId="{55001F75-D78A-46C3-B82A-4890BE527FAC}" sibTransId="{6CBD2E24-0A5C-476A-867F-414CD6207016}"/>
    <dgm:cxn modelId="{39400D71-FE3F-4911-8681-F88050D22CE8}" type="presOf" srcId="{49B04350-2E93-4E7C-A5D7-7381B80A95A9}" destId="{82804F3E-DEEC-4F9B-889C-E578EAB9518C}" srcOrd="0" destOrd="0" presId="urn:microsoft.com/office/officeart/2005/8/layout/process5"/>
    <dgm:cxn modelId="{19066496-A30C-46DD-B880-B1D7674B04BB}" type="presOf" srcId="{35B3D0B8-2378-41CB-ABE6-E90A8401D76E}" destId="{2B0ED37D-9FEA-407E-8902-5054EBF3A43D}" srcOrd="0" destOrd="0" presId="urn:microsoft.com/office/officeart/2005/8/layout/process5"/>
    <dgm:cxn modelId="{31AEA799-0FA6-4085-96B0-09D05A086E96}" type="presOf" srcId="{49B04350-2E93-4E7C-A5D7-7381B80A95A9}" destId="{A5589723-9851-412D-927E-71F020B76130}" srcOrd="1" destOrd="0" presId="urn:microsoft.com/office/officeart/2005/8/layout/process5"/>
    <dgm:cxn modelId="{052C29AB-9B1B-4342-A8CA-678426D33196}" srcId="{332ABE88-F7E2-4AC7-9B20-617B2133D0D2}" destId="{E9880765-6343-45BC-9E0D-6E20F2E7AA36}" srcOrd="4" destOrd="0" parTransId="{AECA985B-C822-4E5E-BA2E-35FD221BB6EF}" sibTransId="{C25B223E-013A-436D-B07C-8022417C8F67}"/>
    <dgm:cxn modelId="{7A1458AD-2C9A-48D9-B6D6-A223A20DBC96}" type="presOf" srcId="{95368DDA-4D4F-4784-8355-3861D52E1836}" destId="{7AC18E54-6E16-45BF-8161-36C6541EA2D2}" srcOrd="0" destOrd="0" presId="urn:microsoft.com/office/officeart/2005/8/layout/process5"/>
    <dgm:cxn modelId="{A9E0A9B8-9DEF-44E4-970B-07D7355C3446}" type="presOf" srcId="{07EB41B6-D875-467A-876D-E9E12B6B8118}" destId="{9E895BAA-CC23-465E-9D4B-65B348A7B9B8}" srcOrd="0" destOrd="0" presId="urn:microsoft.com/office/officeart/2005/8/layout/process5"/>
    <dgm:cxn modelId="{3FEE9CC5-9012-4B5F-A3D9-129C34845255}" type="presOf" srcId="{6CBD2E24-0A5C-476A-867F-414CD6207016}" destId="{85D21B53-7A8D-4F8B-9AD7-99A172A7DE1F}" srcOrd="0" destOrd="0" presId="urn:microsoft.com/office/officeart/2005/8/layout/process5"/>
    <dgm:cxn modelId="{69205DC8-F39F-4A11-B3DC-3E7D977865D3}" type="presOf" srcId="{C25B223E-013A-436D-B07C-8022417C8F67}" destId="{8E38D80F-96A7-409B-88ED-D6C7AEDE9ED2}" srcOrd="1" destOrd="0" presId="urn:microsoft.com/office/officeart/2005/8/layout/process5"/>
    <dgm:cxn modelId="{CEDCF8D1-D373-447E-917F-1D9682A398CE}" type="presOf" srcId="{F648AE5F-FE08-4F42-866F-24A6346DAE73}" destId="{D86EA37B-BAFA-4C1A-BC1D-555FB9715855}" srcOrd="1" destOrd="0" presId="urn:microsoft.com/office/officeart/2005/8/layout/process5"/>
    <dgm:cxn modelId="{BC94BFDB-363F-4F29-9546-76A37D60CAA0}" type="presOf" srcId="{5A316895-6764-44FC-A7A1-3D6329E2191B}" destId="{9307D6ED-3C75-4ED7-B50B-5DD0353D7095}" srcOrd="0" destOrd="0" presId="urn:microsoft.com/office/officeart/2005/8/layout/process5"/>
    <dgm:cxn modelId="{9281DEDD-3935-4FBD-8FA0-8CBD7FF29E3E}" type="presOf" srcId="{673EDA4C-D515-42C5-A33F-C9B332CBB91A}" destId="{57D2887D-CFAA-4CF2-A923-FA74DBCB6241}" srcOrd="0" destOrd="0" presId="urn:microsoft.com/office/officeart/2005/8/layout/process5"/>
    <dgm:cxn modelId="{86F0C1FB-6893-4295-9320-6A193C772295}" type="presOf" srcId="{6CBD2E24-0A5C-476A-867F-414CD6207016}" destId="{B23CC99A-5FFD-4166-8226-BD8CFE32893A}" srcOrd="1" destOrd="0" presId="urn:microsoft.com/office/officeart/2005/8/layout/process5"/>
    <dgm:cxn modelId="{C3E925FC-D1BF-4C97-9F11-266AACBD7ACA}" type="presOf" srcId="{0FC4CAE4-6ED9-46D7-BCFF-4B484FC6A3D3}" destId="{0FDB8641-9E32-4094-94F8-611DBC7B40F9}" srcOrd="0" destOrd="0" presId="urn:microsoft.com/office/officeart/2005/8/layout/process5"/>
    <dgm:cxn modelId="{E846D63A-5610-41F0-812B-1584D3EE09F3}" type="presParOf" srcId="{35643A0B-F644-464B-82F3-E149F776BFB3}" destId="{9307D6ED-3C75-4ED7-B50B-5DD0353D7095}" srcOrd="0" destOrd="0" presId="urn:microsoft.com/office/officeart/2005/8/layout/process5"/>
    <dgm:cxn modelId="{87CBA2AC-8369-4558-BE4E-7D77CE7BA9A1}" type="presParOf" srcId="{35643A0B-F644-464B-82F3-E149F776BFB3}" destId="{7AC18E54-6E16-45BF-8161-36C6541EA2D2}" srcOrd="1" destOrd="0" presId="urn:microsoft.com/office/officeart/2005/8/layout/process5"/>
    <dgm:cxn modelId="{70D56F50-EF88-49FD-95C0-E8BB03F3AB39}" type="presParOf" srcId="{7AC18E54-6E16-45BF-8161-36C6541EA2D2}" destId="{55396CFC-43A8-4538-A152-79C20F0539E2}" srcOrd="0" destOrd="0" presId="urn:microsoft.com/office/officeart/2005/8/layout/process5"/>
    <dgm:cxn modelId="{F626A05F-E93B-45B2-9EBB-B6A2F39FE417}" type="presParOf" srcId="{35643A0B-F644-464B-82F3-E149F776BFB3}" destId="{57D2887D-CFAA-4CF2-A923-FA74DBCB6241}" srcOrd="2" destOrd="0" presId="urn:microsoft.com/office/officeart/2005/8/layout/process5"/>
    <dgm:cxn modelId="{9BB79F58-5D2B-483E-85A7-3E79BF0732F1}" type="presParOf" srcId="{35643A0B-F644-464B-82F3-E149F776BFB3}" destId="{82804F3E-DEEC-4F9B-889C-E578EAB9518C}" srcOrd="3" destOrd="0" presId="urn:microsoft.com/office/officeart/2005/8/layout/process5"/>
    <dgm:cxn modelId="{EA3ED225-C317-4C4B-8979-DA5EA1094AE3}" type="presParOf" srcId="{82804F3E-DEEC-4F9B-889C-E578EAB9518C}" destId="{A5589723-9851-412D-927E-71F020B76130}" srcOrd="0" destOrd="0" presId="urn:microsoft.com/office/officeart/2005/8/layout/process5"/>
    <dgm:cxn modelId="{6482A666-12E3-43F3-BA0D-FC875AE1F3BF}" type="presParOf" srcId="{35643A0B-F644-464B-82F3-E149F776BFB3}" destId="{2B0ED37D-9FEA-407E-8902-5054EBF3A43D}" srcOrd="4" destOrd="0" presId="urn:microsoft.com/office/officeart/2005/8/layout/process5"/>
    <dgm:cxn modelId="{121FC1EF-43F6-4858-AA51-DD2D3A77003B}" type="presParOf" srcId="{35643A0B-F644-464B-82F3-E149F776BFB3}" destId="{85D21B53-7A8D-4F8B-9AD7-99A172A7DE1F}" srcOrd="5" destOrd="0" presId="urn:microsoft.com/office/officeart/2005/8/layout/process5"/>
    <dgm:cxn modelId="{988AEBD5-0AC5-4B4A-87E9-09F8D2C05D42}" type="presParOf" srcId="{85D21B53-7A8D-4F8B-9AD7-99A172A7DE1F}" destId="{B23CC99A-5FFD-4166-8226-BD8CFE32893A}" srcOrd="0" destOrd="0" presId="urn:microsoft.com/office/officeart/2005/8/layout/process5"/>
    <dgm:cxn modelId="{6838A593-4C13-4ABC-A9FD-0D0A0C3ECD36}" type="presParOf" srcId="{35643A0B-F644-464B-82F3-E149F776BFB3}" destId="{9E895BAA-CC23-465E-9D4B-65B348A7B9B8}" srcOrd="6" destOrd="0" presId="urn:microsoft.com/office/officeart/2005/8/layout/process5"/>
    <dgm:cxn modelId="{4672923C-1D19-4A87-8CC6-3DD9824A28F1}" type="presParOf" srcId="{35643A0B-F644-464B-82F3-E149F776BFB3}" destId="{65BEFAFB-0908-4E61-8DEE-303D01EA6A9B}" srcOrd="7" destOrd="0" presId="urn:microsoft.com/office/officeart/2005/8/layout/process5"/>
    <dgm:cxn modelId="{627DCB71-1F19-4DB0-B674-604307D1DC3B}" type="presParOf" srcId="{65BEFAFB-0908-4E61-8DEE-303D01EA6A9B}" destId="{D86EA37B-BAFA-4C1A-BC1D-555FB9715855}" srcOrd="0" destOrd="0" presId="urn:microsoft.com/office/officeart/2005/8/layout/process5"/>
    <dgm:cxn modelId="{D35BC484-3583-4CEF-90F6-19B86D184B37}" type="presParOf" srcId="{35643A0B-F644-464B-82F3-E149F776BFB3}" destId="{0A2A4CD5-EF9D-4FF5-A626-45E018C2CB59}" srcOrd="8" destOrd="0" presId="urn:microsoft.com/office/officeart/2005/8/layout/process5"/>
    <dgm:cxn modelId="{C8BBA296-CFC2-4887-8F57-F5D4D97FF949}" type="presParOf" srcId="{35643A0B-F644-464B-82F3-E149F776BFB3}" destId="{589DCE75-7125-40DC-A95C-E21AE3ACC134}" srcOrd="9" destOrd="0" presId="urn:microsoft.com/office/officeart/2005/8/layout/process5"/>
    <dgm:cxn modelId="{59D3CE6B-7E8E-43F4-A5AC-CDF8C79568C6}" type="presParOf" srcId="{589DCE75-7125-40DC-A95C-E21AE3ACC134}" destId="{8E38D80F-96A7-409B-88ED-D6C7AEDE9ED2}" srcOrd="0" destOrd="0" presId="urn:microsoft.com/office/officeart/2005/8/layout/process5"/>
    <dgm:cxn modelId="{0F24EF06-D310-4C5E-9D48-2D9A6EFE9FCE}" type="presParOf" srcId="{35643A0B-F644-464B-82F3-E149F776BFB3}" destId="{0FDB8641-9E32-4094-94F8-611DBC7B40F9}"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7D6ED-3C75-4ED7-B50B-5DD0353D7095}">
      <dsp:nvSpPr>
        <dsp:cNvPr id="0" name=""/>
        <dsp:cNvSpPr/>
      </dsp:nvSpPr>
      <dsp:spPr>
        <a:xfrm>
          <a:off x="770" y="184251"/>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Defining Problem</a:t>
          </a:r>
        </a:p>
      </dsp:txBody>
      <dsp:txXfrm>
        <a:off x="29637" y="213118"/>
        <a:ext cx="1584927" cy="927862"/>
      </dsp:txXfrm>
    </dsp:sp>
    <dsp:sp modelId="{7AC18E54-6E16-45BF-8161-36C6541EA2D2}">
      <dsp:nvSpPr>
        <dsp:cNvPr id="0" name=""/>
        <dsp:cNvSpPr/>
      </dsp:nvSpPr>
      <dsp:spPr>
        <a:xfrm>
          <a:off x="1787985" y="473359"/>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87985" y="554835"/>
        <a:ext cx="243771" cy="244427"/>
      </dsp:txXfrm>
    </dsp:sp>
    <dsp:sp modelId="{57D2887D-CFAA-4CF2-A923-FA74DBCB6241}">
      <dsp:nvSpPr>
        <dsp:cNvPr id="0" name=""/>
        <dsp:cNvSpPr/>
      </dsp:nvSpPr>
      <dsp:spPr>
        <a:xfrm>
          <a:off x="2300495" y="184251"/>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Planning</a:t>
          </a:r>
        </a:p>
      </dsp:txBody>
      <dsp:txXfrm>
        <a:off x="2329362" y="213118"/>
        <a:ext cx="1584927" cy="927862"/>
      </dsp:txXfrm>
    </dsp:sp>
    <dsp:sp modelId="{82804F3E-DEEC-4F9B-889C-E578EAB9518C}">
      <dsp:nvSpPr>
        <dsp:cNvPr id="0" name=""/>
        <dsp:cNvSpPr/>
      </dsp:nvSpPr>
      <dsp:spPr>
        <a:xfrm rot="5400000">
          <a:off x="2947704" y="1284834"/>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999613" y="1314402"/>
        <a:ext cx="244427" cy="243771"/>
      </dsp:txXfrm>
    </dsp:sp>
    <dsp:sp modelId="{2B0ED37D-9FEA-407E-8902-5054EBF3A43D}">
      <dsp:nvSpPr>
        <dsp:cNvPr id="0" name=""/>
        <dsp:cNvSpPr/>
      </dsp:nvSpPr>
      <dsp:spPr>
        <a:xfrm>
          <a:off x="2300495" y="1826912"/>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Design</a:t>
          </a:r>
        </a:p>
      </dsp:txBody>
      <dsp:txXfrm>
        <a:off x="2329362" y="1855779"/>
        <a:ext cx="1584927" cy="927862"/>
      </dsp:txXfrm>
    </dsp:sp>
    <dsp:sp modelId="{85D21B53-7A8D-4F8B-9AD7-99A172A7DE1F}">
      <dsp:nvSpPr>
        <dsp:cNvPr id="0" name=""/>
        <dsp:cNvSpPr/>
      </dsp:nvSpPr>
      <dsp:spPr>
        <a:xfrm rot="10800000">
          <a:off x="1807697" y="2116020"/>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12170" y="2197496"/>
        <a:ext cx="243771" cy="244427"/>
      </dsp:txXfrm>
    </dsp:sp>
    <dsp:sp modelId="{9E895BAA-CC23-465E-9D4B-65B348A7B9B8}">
      <dsp:nvSpPr>
        <dsp:cNvPr id="0" name=""/>
        <dsp:cNvSpPr/>
      </dsp:nvSpPr>
      <dsp:spPr>
        <a:xfrm>
          <a:off x="770" y="1826912"/>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Implementation</a:t>
          </a:r>
        </a:p>
      </dsp:txBody>
      <dsp:txXfrm>
        <a:off x="29637" y="1855779"/>
        <a:ext cx="1584927" cy="927862"/>
      </dsp:txXfrm>
    </dsp:sp>
    <dsp:sp modelId="{65BEFAFB-0908-4E61-8DEE-303D01EA6A9B}">
      <dsp:nvSpPr>
        <dsp:cNvPr id="0" name=""/>
        <dsp:cNvSpPr/>
      </dsp:nvSpPr>
      <dsp:spPr>
        <a:xfrm rot="5400000">
          <a:off x="647978" y="2927495"/>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99887" y="2957063"/>
        <a:ext cx="244427" cy="243771"/>
      </dsp:txXfrm>
    </dsp:sp>
    <dsp:sp modelId="{0A2A4CD5-EF9D-4FF5-A626-45E018C2CB59}">
      <dsp:nvSpPr>
        <dsp:cNvPr id="0" name=""/>
        <dsp:cNvSpPr/>
      </dsp:nvSpPr>
      <dsp:spPr>
        <a:xfrm>
          <a:off x="770" y="3469573"/>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Testing and Evaluating</a:t>
          </a:r>
          <a:endParaRPr lang="en-US" sz="1700" kern="1200" dirty="0"/>
        </a:p>
      </dsp:txBody>
      <dsp:txXfrm>
        <a:off x="29637" y="3498440"/>
        <a:ext cx="1584927" cy="927862"/>
      </dsp:txXfrm>
    </dsp:sp>
    <dsp:sp modelId="{589DCE75-7125-40DC-A95C-E21AE3ACC134}">
      <dsp:nvSpPr>
        <dsp:cNvPr id="0" name=""/>
        <dsp:cNvSpPr/>
      </dsp:nvSpPr>
      <dsp:spPr>
        <a:xfrm>
          <a:off x="1787985" y="3758681"/>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87985" y="3840157"/>
        <a:ext cx="243771" cy="244427"/>
      </dsp:txXfrm>
    </dsp:sp>
    <dsp:sp modelId="{0FDB8641-9E32-4094-94F8-611DBC7B40F9}">
      <dsp:nvSpPr>
        <dsp:cNvPr id="0" name=""/>
        <dsp:cNvSpPr/>
      </dsp:nvSpPr>
      <dsp:spPr>
        <a:xfrm>
          <a:off x="2300495" y="3469573"/>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Maintenance</a:t>
          </a:r>
        </a:p>
      </dsp:txBody>
      <dsp:txXfrm>
        <a:off x="2329362" y="3498440"/>
        <a:ext cx="1584927" cy="927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3C978-976B-4BFC-B2EB-E90B0AD43F08}">
      <dsp:nvSpPr>
        <dsp:cNvPr id="0" name=""/>
        <dsp:cNvSpPr/>
      </dsp:nvSpPr>
      <dsp:spPr>
        <a:xfrm>
          <a:off x="1528825" y="837"/>
          <a:ext cx="969403" cy="9694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Plan</a:t>
          </a:r>
        </a:p>
      </dsp:txBody>
      <dsp:txXfrm>
        <a:off x="1670791" y="142803"/>
        <a:ext cx="685471" cy="685471"/>
      </dsp:txXfrm>
    </dsp:sp>
    <dsp:sp modelId="{699461FA-FE98-472A-AE9A-9963B72AD3D1}">
      <dsp:nvSpPr>
        <dsp:cNvPr id="0" name=""/>
        <dsp:cNvSpPr/>
      </dsp:nvSpPr>
      <dsp:spPr>
        <a:xfrm rot="1800000">
          <a:off x="2508847" y="682494"/>
          <a:ext cx="258315" cy="327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14038" y="728556"/>
        <a:ext cx="180821" cy="196303"/>
      </dsp:txXfrm>
    </dsp:sp>
    <dsp:sp modelId="{1EF32F4C-57C7-49A5-BA0D-1A58DE329523}">
      <dsp:nvSpPr>
        <dsp:cNvPr id="0" name=""/>
        <dsp:cNvSpPr/>
      </dsp:nvSpPr>
      <dsp:spPr>
        <a:xfrm>
          <a:off x="2790444" y="729232"/>
          <a:ext cx="969403" cy="9694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a:t>
          </a:r>
        </a:p>
      </dsp:txBody>
      <dsp:txXfrm>
        <a:off x="2932410" y="871198"/>
        <a:ext cx="685471" cy="685471"/>
      </dsp:txXfrm>
    </dsp:sp>
    <dsp:sp modelId="{B8BEAF7C-FC40-4A23-9F75-38120DCE8081}">
      <dsp:nvSpPr>
        <dsp:cNvPr id="0" name=""/>
        <dsp:cNvSpPr/>
      </dsp:nvSpPr>
      <dsp:spPr>
        <a:xfrm rot="5400000">
          <a:off x="3145988" y="1771432"/>
          <a:ext cx="258315" cy="327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84735" y="1798120"/>
        <a:ext cx="180821" cy="196303"/>
      </dsp:txXfrm>
    </dsp:sp>
    <dsp:sp modelId="{AF4F5C7E-348C-44C4-A8CE-BE855FD3D635}">
      <dsp:nvSpPr>
        <dsp:cNvPr id="0" name=""/>
        <dsp:cNvSpPr/>
      </dsp:nvSpPr>
      <dsp:spPr>
        <a:xfrm>
          <a:off x="2790444" y="2186024"/>
          <a:ext cx="969403" cy="9694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Implement</a:t>
          </a:r>
          <a:endParaRPr lang="en-US" sz="1000" kern="1200" dirty="0"/>
        </a:p>
      </dsp:txBody>
      <dsp:txXfrm>
        <a:off x="2932410" y="2327990"/>
        <a:ext cx="685471" cy="685471"/>
      </dsp:txXfrm>
    </dsp:sp>
    <dsp:sp modelId="{152580B5-0503-471D-BE4C-FD06E563EAF9}">
      <dsp:nvSpPr>
        <dsp:cNvPr id="0" name=""/>
        <dsp:cNvSpPr/>
      </dsp:nvSpPr>
      <dsp:spPr>
        <a:xfrm rot="9000000">
          <a:off x="2521510" y="2867682"/>
          <a:ext cx="258315" cy="327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593813" y="2913744"/>
        <a:ext cx="180821" cy="196303"/>
      </dsp:txXfrm>
    </dsp:sp>
    <dsp:sp modelId="{1EE8A7C1-A0D6-46F9-A972-60A4F976635F}">
      <dsp:nvSpPr>
        <dsp:cNvPr id="0" name=""/>
        <dsp:cNvSpPr/>
      </dsp:nvSpPr>
      <dsp:spPr>
        <a:xfrm>
          <a:off x="1528825" y="2914420"/>
          <a:ext cx="969403" cy="9694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Test and Evaluate</a:t>
          </a:r>
          <a:endParaRPr lang="en-US" sz="1000" kern="1200" dirty="0"/>
        </a:p>
      </dsp:txBody>
      <dsp:txXfrm>
        <a:off x="1670791" y="3056386"/>
        <a:ext cx="685471" cy="685471"/>
      </dsp:txXfrm>
    </dsp:sp>
    <dsp:sp modelId="{7257AB7A-1BF9-40D6-895E-55174CE38FB8}">
      <dsp:nvSpPr>
        <dsp:cNvPr id="0" name=""/>
        <dsp:cNvSpPr/>
      </dsp:nvSpPr>
      <dsp:spPr>
        <a:xfrm rot="12600000">
          <a:off x="1259891" y="2874992"/>
          <a:ext cx="258315" cy="327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332194" y="2959801"/>
        <a:ext cx="180821" cy="196303"/>
      </dsp:txXfrm>
    </dsp:sp>
    <dsp:sp modelId="{F3E01335-EC27-43B1-BCBD-EB34057C4589}">
      <dsp:nvSpPr>
        <dsp:cNvPr id="0" name=""/>
        <dsp:cNvSpPr/>
      </dsp:nvSpPr>
      <dsp:spPr>
        <a:xfrm>
          <a:off x="267207" y="2186024"/>
          <a:ext cx="969403" cy="9694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Release working version to user</a:t>
          </a:r>
        </a:p>
      </dsp:txBody>
      <dsp:txXfrm>
        <a:off x="409173" y="2327990"/>
        <a:ext cx="685471" cy="685471"/>
      </dsp:txXfrm>
    </dsp:sp>
    <dsp:sp modelId="{B5CACCFB-F311-4A74-BE2A-DBC75980E4B9}">
      <dsp:nvSpPr>
        <dsp:cNvPr id="0" name=""/>
        <dsp:cNvSpPr/>
      </dsp:nvSpPr>
      <dsp:spPr>
        <a:xfrm rot="16200000">
          <a:off x="622750" y="1786054"/>
          <a:ext cx="258315" cy="327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61497" y="1890236"/>
        <a:ext cx="180821" cy="196303"/>
      </dsp:txXfrm>
    </dsp:sp>
    <dsp:sp modelId="{8F657857-795F-443E-A227-6F35E92716DA}">
      <dsp:nvSpPr>
        <dsp:cNvPr id="0" name=""/>
        <dsp:cNvSpPr/>
      </dsp:nvSpPr>
      <dsp:spPr>
        <a:xfrm>
          <a:off x="267207" y="729232"/>
          <a:ext cx="969403" cy="9694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Define new requirement</a:t>
          </a:r>
        </a:p>
      </dsp:txBody>
      <dsp:txXfrm>
        <a:off x="409173" y="871198"/>
        <a:ext cx="685471" cy="685471"/>
      </dsp:txXfrm>
    </dsp:sp>
    <dsp:sp modelId="{92E9C609-3DFE-4458-A595-267C7BAA7CB0}">
      <dsp:nvSpPr>
        <dsp:cNvPr id="0" name=""/>
        <dsp:cNvSpPr/>
      </dsp:nvSpPr>
      <dsp:spPr>
        <a:xfrm rot="19800000">
          <a:off x="1247228" y="689805"/>
          <a:ext cx="258315" cy="3271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252419" y="774614"/>
        <a:ext cx="180821" cy="196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7D6ED-3C75-4ED7-B50B-5DD0353D7095}">
      <dsp:nvSpPr>
        <dsp:cNvPr id="0" name=""/>
        <dsp:cNvSpPr/>
      </dsp:nvSpPr>
      <dsp:spPr>
        <a:xfrm>
          <a:off x="770" y="184251"/>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Defining Problem</a:t>
          </a:r>
        </a:p>
      </dsp:txBody>
      <dsp:txXfrm>
        <a:off x="29637" y="213118"/>
        <a:ext cx="1584927" cy="927862"/>
      </dsp:txXfrm>
    </dsp:sp>
    <dsp:sp modelId="{7AC18E54-6E16-45BF-8161-36C6541EA2D2}">
      <dsp:nvSpPr>
        <dsp:cNvPr id="0" name=""/>
        <dsp:cNvSpPr/>
      </dsp:nvSpPr>
      <dsp:spPr>
        <a:xfrm>
          <a:off x="1787985" y="473359"/>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87985" y="554835"/>
        <a:ext cx="243771" cy="244427"/>
      </dsp:txXfrm>
    </dsp:sp>
    <dsp:sp modelId="{57D2887D-CFAA-4CF2-A923-FA74DBCB6241}">
      <dsp:nvSpPr>
        <dsp:cNvPr id="0" name=""/>
        <dsp:cNvSpPr/>
      </dsp:nvSpPr>
      <dsp:spPr>
        <a:xfrm>
          <a:off x="2300495" y="184251"/>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Planning</a:t>
          </a:r>
        </a:p>
      </dsp:txBody>
      <dsp:txXfrm>
        <a:off x="2329362" y="213118"/>
        <a:ext cx="1584927" cy="927862"/>
      </dsp:txXfrm>
    </dsp:sp>
    <dsp:sp modelId="{82804F3E-DEEC-4F9B-889C-E578EAB9518C}">
      <dsp:nvSpPr>
        <dsp:cNvPr id="0" name=""/>
        <dsp:cNvSpPr/>
      </dsp:nvSpPr>
      <dsp:spPr>
        <a:xfrm rot="5400000">
          <a:off x="2947704" y="1284834"/>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999613" y="1314402"/>
        <a:ext cx="244427" cy="243771"/>
      </dsp:txXfrm>
    </dsp:sp>
    <dsp:sp modelId="{2B0ED37D-9FEA-407E-8902-5054EBF3A43D}">
      <dsp:nvSpPr>
        <dsp:cNvPr id="0" name=""/>
        <dsp:cNvSpPr/>
      </dsp:nvSpPr>
      <dsp:spPr>
        <a:xfrm>
          <a:off x="2300495" y="1826912"/>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Design</a:t>
          </a:r>
        </a:p>
      </dsp:txBody>
      <dsp:txXfrm>
        <a:off x="2329362" y="1855779"/>
        <a:ext cx="1584927" cy="927862"/>
      </dsp:txXfrm>
    </dsp:sp>
    <dsp:sp modelId="{85D21B53-7A8D-4F8B-9AD7-99A172A7DE1F}">
      <dsp:nvSpPr>
        <dsp:cNvPr id="0" name=""/>
        <dsp:cNvSpPr/>
      </dsp:nvSpPr>
      <dsp:spPr>
        <a:xfrm rot="10800000">
          <a:off x="1807697" y="2116020"/>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12170" y="2197496"/>
        <a:ext cx="243771" cy="244427"/>
      </dsp:txXfrm>
    </dsp:sp>
    <dsp:sp modelId="{9E895BAA-CC23-465E-9D4B-65B348A7B9B8}">
      <dsp:nvSpPr>
        <dsp:cNvPr id="0" name=""/>
        <dsp:cNvSpPr/>
      </dsp:nvSpPr>
      <dsp:spPr>
        <a:xfrm>
          <a:off x="770" y="1826912"/>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Implementation</a:t>
          </a:r>
        </a:p>
      </dsp:txBody>
      <dsp:txXfrm>
        <a:off x="29637" y="1855779"/>
        <a:ext cx="1584927" cy="927862"/>
      </dsp:txXfrm>
    </dsp:sp>
    <dsp:sp modelId="{65BEFAFB-0908-4E61-8DEE-303D01EA6A9B}">
      <dsp:nvSpPr>
        <dsp:cNvPr id="0" name=""/>
        <dsp:cNvSpPr/>
      </dsp:nvSpPr>
      <dsp:spPr>
        <a:xfrm rot="5400000">
          <a:off x="647978" y="2927495"/>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99887" y="2957063"/>
        <a:ext cx="244427" cy="243771"/>
      </dsp:txXfrm>
    </dsp:sp>
    <dsp:sp modelId="{0A2A4CD5-EF9D-4FF5-A626-45E018C2CB59}">
      <dsp:nvSpPr>
        <dsp:cNvPr id="0" name=""/>
        <dsp:cNvSpPr/>
      </dsp:nvSpPr>
      <dsp:spPr>
        <a:xfrm>
          <a:off x="770" y="3469573"/>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Testing and Evaluating</a:t>
          </a:r>
          <a:endParaRPr lang="en-US" sz="1700" kern="1200" dirty="0"/>
        </a:p>
      </dsp:txBody>
      <dsp:txXfrm>
        <a:off x="29637" y="3498440"/>
        <a:ext cx="1584927" cy="927862"/>
      </dsp:txXfrm>
    </dsp:sp>
    <dsp:sp modelId="{589DCE75-7125-40DC-A95C-E21AE3ACC134}">
      <dsp:nvSpPr>
        <dsp:cNvPr id="0" name=""/>
        <dsp:cNvSpPr/>
      </dsp:nvSpPr>
      <dsp:spPr>
        <a:xfrm>
          <a:off x="1787985" y="3758681"/>
          <a:ext cx="348244" cy="407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87985" y="3840157"/>
        <a:ext cx="243771" cy="244427"/>
      </dsp:txXfrm>
    </dsp:sp>
    <dsp:sp modelId="{0FDB8641-9E32-4094-94F8-611DBC7B40F9}">
      <dsp:nvSpPr>
        <dsp:cNvPr id="0" name=""/>
        <dsp:cNvSpPr/>
      </dsp:nvSpPr>
      <dsp:spPr>
        <a:xfrm>
          <a:off x="2300495" y="3469573"/>
          <a:ext cx="1642661" cy="985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Maintenance</a:t>
          </a:r>
        </a:p>
      </dsp:txBody>
      <dsp:txXfrm>
        <a:off x="2329362" y="3498440"/>
        <a:ext cx="1584927" cy="9278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EEE4-1D89-4CF3-88C3-C694C6267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5000B8-F540-4A28-BD8B-7157FB620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666674-EAC3-4345-AD4A-8086DD9E6141}"/>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5" name="Footer Placeholder 4">
            <a:extLst>
              <a:ext uri="{FF2B5EF4-FFF2-40B4-BE49-F238E27FC236}">
                <a16:creationId xmlns:a16="http://schemas.microsoft.com/office/drawing/2014/main" id="{6AD10BE3-150B-4B4A-9198-C18C267FAC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41641E-3A3B-46E0-819D-B95DABA6DC7C}"/>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287583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4713-F971-4159-B894-E65055C252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DEA9CB-1258-4E87-A3CC-59A15CA3B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8CAE95-E5C9-41BC-856F-57DEDEC75D8F}"/>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5" name="Footer Placeholder 4">
            <a:extLst>
              <a:ext uri="{FF2B5EF4-FFF2-40B4-BE49-F238E27FC236}">
                <a16:creationId xmlns:a16="http://schemas.microsoft.com/office/drawing/2014/main" id="{BFB26F43-0691-432F-9496-E709D1E6B6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97AB2-BF28-46B6-8123-3DB4436CEFCF}"/>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362117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04A7D-D100-42ED-AC70-1A270CAEA9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3690CC-CB7E-44AF-B6F8-6213386F6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80F69E-267A-4B44-B41D-E954DBDBA32B}"/>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5" name="Footer Placeholder 4">
            <a:extLst>
              <a:ext uri="{FF2B5EF4-FFF2-40B4-BE49-F238E27FC236}">
                <a16:creationId xmlns:a16="http://schemas.microsoft.com/office/drawing/2014/main" id="{A896D063-9676-4D6E-8040-BCC42AD819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7DFAEF-449D-477F-B869-DC27F5EEBD56}"/>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21505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C6A9-DE4D-49F0-A20D-E468F069B7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A9EDC0-CA67-4C7B-AF4E-848B89F50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2A980F-D6AE-48E3-A1E0-89A9303D38AE}"/>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5" name="Footer Placeholder 4">
            <a:extLst>
              <a:ext uri="{FF2B5EF4-FFF2-40B4-BE49-F238E27FC236}">
                <a16:creationId xmlns:a16="http://schemas.microsoft.com/office/drawing/2014/main" id="{B0C78828-92E6-483B-AB75-6F8EC356F9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2F5124-0DA2-44CF-B02C-6B43A6368512}"/>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83531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7358-E728-49B9-90EE-9B460D8A5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3278EB-C696-4FEA-B602-5725A5AD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52A5A-9611-4E11-95FB-1F0789E9579D}"/>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5" name="Footer Placeholder 4">
            <a:extLst>
              <a:ext uri="{FF2B5EF4-FFF2-40B4-BE49-F238E27FC236}">
                <a16:creationId xmlns:a16="http://schemas.microsoft.com/office/drawing/2014/main" id="{7ADE4046-CE3F-478C-9E30-BE634A76DB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534750-6922-49C7-9B6B-52E205E78CFE}"/>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373390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4D25-4E47-4E6B-9BB0-1EA9029AA7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2231F6-0E6E-4C0B-867E-E522523A0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B0A5D6-39E6-416A-A8F6-34232BE98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775B6F-008D-45C6-9F8F-C768FEAEA13D}"/>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6" name="Footer Placeholder 5">
            <a:extLst>
              <a:ext uri="{FF2B5EF4-FFF2-40B4-BE49-F238E27FC236}">
                <a16:creationId xmlns:a16="http://schemas.microsoft.com/office/drawing/2014/main" id="{3E3CCC3E-970A-4BEB-9161-A9708EAC99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2CD3BA-9C82-4F62-A7AD-9E5DA677AAA2}"/>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362798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3AC7-0646-4CD4-9D08-223714793F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CC6B91-6F6C-4DDD-9AC4-860F4F9DF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3B2DA-C1C0-4F87-8A2F-FFC7D05FD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E36CA8-FB52-403A-862F-F7EE68494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68A622-0A87-4804-85AD-856DCAA2D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3E85CE-66E8-4583-837D-9765B15E34BB}"/>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8" name="Footer Placeholder 7">
            <a:extLst>
              <a:ext uri="{FF2B5EF4-FFF2-40B4-BE49-F238E27FC236}">
                <a16:creationId xmlns:a16="http://schemas.microsoft.com/office/drawing/2014/main" id="{07553EE6-7495-46AB-A420-C30483B632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31BEBA6-DA9F-4253-A987-47FD73747D96}"/>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93680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2B9F-BA70-4E45-A62B-9452940BC6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CB718-FEBB-45E2-AB18-75DCCCA83155}"/>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4" name="Footer Placeholder 3">
            <a:extLst>
              <a:ext uri="{FF2B5EF4-FFF2-40B4-BE49-F238E27FC236}">
                <a16:creationId xmlns:a16="http://schemas.microsoft.com/office/drawing/2014/main" id="{1FBB950F-8242-436F-9B0E-15CD148CC8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B33E35-F9E9-4488-AD72-0215F5528C3F}"/>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342169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F1656-476A-44F9-AFC0-A11C0214DF07}"/>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3" name="Footer Placeholder 2">
            <a:extLst>
              <a:ext uri="{FF2B5EF4-FFF2-40B4-BE49-F238E27FC236}">
                <a16:creationId xmlns:a16="http://schemas.microsoft.com/office/drawing/2014/main" id="{A372BEB9-2B86-44CA-83A1-B1E3AD7160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AB8A6B-FBC8-400A-8337-2C70BE28CF32}"/>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220769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CAE5-A0A1-47CD-B9E1-DEA6B109B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EA4FED-903B-475E-A70E-67BC194E8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291BEB-2FC1-445A-9A64-02AD04E59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F3417-C562-42F5-A7F7-0C952CCDDEB6}"/>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6" name="Footer Placeholder 5">
            <a:extLst>
              <a:ext uri="{FF2B5EF4-FFF2-40B4-BE49-F238E27FC236}">
                <a16:creationId xmlns:a16="http://schemas.microsoft.com/office/drawing/2014/main" id="{66B25A1A-5D8E-4DD7-A4EF-6F2624724A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E83CF8-B191-424A-B612-7900268610FC}"/>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358225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EDE9-3824-489D-BB99-3E9B454D3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017977-6B6A-4428-8806-BD5FD2AFF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A9B560-E027-4DE5-8C6F-7F39260F5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D6E00-A650-44E4-923B-414621917895}"/>
              </a:ext>
            </a:extLst>
          </p:cNvPr>
          <p:cNvSpPr>
            <a:spLocks noGrp="1"/>
          </p:cNvSpPr>
          <p:nvPr>
            <p:ph type="dt" sz="half" idx="10"/>
          </p:nvPr>
        </p:nvSpPr>
        <p:spPr/>
        <p:txBody>
          <a:bodyPr/>
          <a:lstStyle/>
          <a:p>
            <a:fld id="{1C5B4F2A-E983-4D49-9EDE-C3714526E1BE}" type="datetimeFigureOut">
              <a:rPr lang="en-GB" smtClean="0"/>
              <a:t>12/04/2022</a:t>
            </a:fld>
            <a:endParaRPr lang="en-GB"/>
          </a:p>
        </p:txBody>
      </p:sp>
      <p:sp>
        <p:nvSpPr>
          <p:cNvPr id="6" name="Footer Placeholder 5">
            <a:extLst>
              <a:ext uri="{FF2B5EF4-FFF2-40B4-BE49-F238E27FC236}">
                <a16:creationId xmlns:a16="http://schemas.microsoft.com/office/drawing/2014/main" id="{C05FA38E-C9D1-48D1-B81E-DCAB05766C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C3986-6127-47D2-A82A-12E0074F0D6D}"/>
              </a:ext>
            </a:extLst>
          </p:cNvPr>
          <p:cNvSpPr>
            <a:spLocks noGrp="1"/>
          </p:cNvSpPr>
          <p:nvPr>
            <p:ph type="sldNum" sz="quarter" idx="12"/>
          </p:nvPr>
        </p:nvSpPr>
        <p:spPr/>
        <p:txBody>
          <a:bodyPr/>
          <a:lstStyle/>
          <a:p>
            <a:fld id="{A1DAFC58-41A9-4EB1-89A8-E860B0F84556}" type="slidenum">
              <a:rPr lang="en-GB" smtClean="0"/>
              <a:t>‹#›</a:t>
            </a:fld>
            <a:endParaRPr lang="en-GB"/>
          </a:p>
        </p:txBody>
      </p:sp>
    </p:spTree>
    <p:extLst>
      <p:ext uri="{BB962C8B-B14F-4D97-AF65-F5344CB8AC3E}">
        <p14:creationId xmlns:p14="http://schemas.microsoft.com/office/powerpoint/2010/main" val="307318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1AC38-A6BD-4233-BE43-22061C501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21E2F1-3DBA-45E6-8D41-0C0DB6FD6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D4AC5F-7CE4-49C0-8E64-7678C2E5C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B4F2A-E983-4D49-9EDE-C3714526E1BE}" type="datetimeFigureOut">
              <a:rPr lang="en-GB" smtClean="0"/>
              <a:t>12/04/2022</a:t>
            </a:fld>
            <a:endParaRPr lang="en-GB"/>
          </a:p>
        </p:txBody>
      </p:sp>
      <p:sp>
        <p:nvSpPr>
          <p:cNvPr id="5" name="Footer Placeholder 4">
            <a:extLst>
              <a:ext uri="{FF2B5EF4-FFF2-40B4-BE49-F238E27FC236}">
                <a16:creationId xmlns:a16="http://schemas.microsoft.com/office/drawing/2014/main" id="{BE064349-D110-4643-9A3A-4E2145C83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5910BDA-4DF5-4D08-96C1-72D825DB9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AFC58-41A9-4EB1-89A8-E860B0F84556}" type="slidenum">
              <a:rPr lang="en-GB" smtClean="0"/>
              <a:t>‹#›</a:t>
            </a:fld>
            <a:endParaRPr lang="en-GB"/>
          </a:p>
        </p:txBody>
      </p:sp>
    </p:spTree>
    <p:extLst>
      <p:ext uri="{BB962C8B-B14F-4D97-AF65-F5344CB8AC3E}">
        <p14:creationId xmlns:p14="http://schemas.microsoft.com/office/powerpoint/2010/main" val="2387622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bm.com/topics/software-development#:~:text=Software%20development%20refers%20to%20a,hardware%20and%20makes%20computers%20programmable" TargetMode="External"/><Relationship Id="rId2" Type="http://schemas.openxmlformats.org/officeDocument/2006/relationships/hyperlink" Target="https://economictimes.indiatimes.com/definition/software-engineering" TargetMode="External"/><Relationship Id="rId1" Type="http://schemas.openxmlformats.org/officeDocument/2006/relationships/slideLayout" Target="../slideLayouts/slideLayout2.xml"/><Relationship Id="rId4" Type="http://schemas.openxmlformats.org/officeDocument/2006/relationships/hyperlink" Target="https://acqnotes.com/acqnote/careerfields/software-development-approach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BA53-0281-4AE1-986B-1F99E7590595}"/>
              </a:ext>
            </a:extLst>
          </p:cNvPr>
          <p:cNvSpPr>
            <a:spLocks noGrp="1"/>
          </p:cNvSpPr>
          <p:nvPr>
            <p:ph type="title"/>
          </p:nvPr>
        </p:nvSpPr>
        <p:spPr/>
        <p:txBody>
          <a:bodyPr>
            <a:normAutofit/>
          </a:bodyPr>
          <a:lstStyle/>
          <a:p>
            <a:r>
              <a:rPr lang="en-US" sz="4000" b="1" dirty="0"/>
              <a:t>STIW3064 COMPONENT-BASED DEVELOPMENT</a:t>
            </a:r>
            <a:endParaRPr lang="en-GB" sz="4000" b="1" dirty="0"/>
          </a:p>
        </p:txBody>
      </p:sp>
      <p:sp>
        <p:nvSpPr>
          <p:cNvPr id="3" name="Content Placeholder 2">
            <a:extLst>
              <a:ext uri="{FF2B5EF4-FFF2-40B4-BE49-F238E27FC236}">
                <a16:creationId xmlns:a16="http://schemas.microsoft.com/office/drawing/2014/main" id="{338F5C49-6829-45E3-B4CF-E406319F3D18}"/>
              </a:ext>
            </a:extLst>
          </p:cNvPr>
          <p:cNvSpPr>
            <a:spLocks noGrp="1"/>
          </p:cNvSpPr>
          <p:nvPr>
            <p:ph idx="1"/>
          </p:nvPr>
        </p:nvSpPr>
        <p:spPr/>
        <p:txBody>
          <a:bodyPr/>
          <a:lstStyle/>
          <a:p>
            <a:r>
              <a:rPr lang="en-US" dirty="0"/>
              <a:t>Group &lt;your group&gt;</a:t>
            </a:r>
          </a:p>
          <a:p>
            <a:r>
              <a:rPr lang="en-US" dirty="0"/>
              <a:t>Members</a:t>
            </a:r>
          </a:p>
          <a:p>
            <a:pPr lvl="1"/>
            <a:r>
              <a:rPr lang="en-US" dirty="0"/>
              <a:t>Name (Leader)</a:t>
            </a:r>
          </a:p>
          <a:p>
            <a:pPr lvl="1"/>
            <a:r>
              <a:rPr lang="en-US" dirty="0"/>
              <a:t>Name 1</a:t>
            </a:r>
          </a:p>
          <a:p>
            <a:pPr lvl="1"/>
            <a:r>
              <a:rPr lang="en-US" dirty="0"/>
              <a:t>Name 2</a:t>
            </a:r>
          </a:p>
          <a:p>
            <a:pPr lvl="1"/>
            <a:r>
              <a:rPr lang="en-US" dirty="0"/>
              <a:t>Name 3</a:t>
            </a:r>
            <a:endParaRPr lang="en-GB" dirty="0"/>
          </a:p>
        </p:txBody>
      </p:sp>
    </p:spTree>
    <p:extLst>
      <p:ext uri="{BB962C8B-B14F-4D97-AF65-F5344CB8AC3E}">
        <p14:creationId xmlns:p14="http://schemas.microsoft.com/office/powerpoint/2010/main" val="25766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293255" y="1590682"/>
            <a:ext cx="7363690" cy="4988026"/>
          </a:xfrm>
        </p:spPr>
        <p:txBody>
          <a:bodyPr>
            <a:normAutofit/>
          </a:bodyPr>
          <a:lstStyle/>
          <a:p>
            <a:pPr algn="just">
              <a:lnSpc>
                <a:spcPct val="100000"/>
              </a:lnSpc>
            </a:pPr>
            <a:r>
              <a:rPr lang="en-US" altLang="zh-CN" sz="2000" dirty="0"/>
              <a:t>Agile Approach</a:t>
            </a:r>
            <a:endParaRPr lang="en-US" altLang="zh-CN" sz="2000" b="1" dirty="0"/>
          </a:p>
          <a:p>
            <a:pPr algn="just">
              <a:lnSpc>
                <a:spcPct val="100000"/>
              </a:lnSpc>
            </a:pPr>
            <a:r>
              <a:rPr lang="en-US" altLang="zh-CN" sz="2000" dirty="0"/>
              <a:t>New development method and it is become increasingly famous</a:t>
            </a:r>
          </a:p>
          <a:p>
            <a:pPr algn="just">
              <a:lnSpc>
                <a:spcPct val="100000"/>
              </a:lnSpc>
            </a:pPr>
            <a:r>
              <a:rPr lang="en-US" altLang="zh-CN" sz="2000" dirty="0"/>
              <a:t>This approach basically used for specific product especially tailored and individual seeds</a:t>
            </a:r>
          </a:p>
          <a:p>
            <a:pPr algn="just">
              <a:lnSpc>
                <a:spcPct val="100000"/>
              </a:lnSpc>
            </a:pPr>
            <a:r>
              <a:rPr lang="en-US" altLang="zh-CN" sz="2000" dirty="0"/>
              <a:t>More focus on the system being developed</a:t>
            </a:r>
          </a:p>
          <a:p>
            <a:pPr algn="just">
              <a:lnSpc>
                <a:spcPct val="100000"/>
              </a:lnSpc>
            </a:pPr>
            <a:r>
              <a:rPr lang="en-US" altLang="zh-CN" sz="2000" dirty="0"/>
              <a:t>Not necessary need a complex and complete documentation</a:t>
            </a:r>
          </a:p>
          <a:p>
            <a:pPr algn="just">
              <a:lnSpc>
                <a:spcPct val="100000"/>
              </a:lnSpc>
            </a:pPr>
            <a:r>
              <a:rPr lang="en-US" altLang="zh-CN" sz="2000" dirty="0"/>
              <a:t>Need a good teamwork with good communication skills and work efficiently method</a:t>
            </a:r>
          </a:p>
          <a:p>
            <a:pPr algn="just">
              <a:lnSpc>
                <a:spcPct val="100000"/>
              </a:lnSpc>
            </a:pPr>
            <a:r>
              <a:rPr lang="en-US" altLang="zh-CN" sz="2000" dirty="0"/>
              <a:t>Characterize of agile method:</a:t>
            </a:r>
          </a:p>
          <a:p>
            <a:pPr lvl="1" algn="just">
              <a:lnSpc>
                <a:spcPct val="100000"/>
              </a:lnSpc>
            </a:pPr>
            <a:r>
              <a:rPr lang="en-US" altLang="zh-CN" sz="1600" dirty="0"/>
              <a:t>Easy and fast to get a solution to user</a:t>
            </a:r>
          </a:p>
          <a:p>
            <a:pPr lvl="1" algn="just">
              <a:lnSpc>
                <a:spcPct val="100000"/>
              </a:lnSpc>
            </a:pPr>
            <a:r>
              <a:rPr lang="en-US" altLang="zh-CN" sz="1600" dirty="0"/>
              <a:t>Need a lot of interaction between development team and users</a:t>
            </a:r>
          </a:p>
          <a:p>
            <a:pPr lvl="1" algn="just">
              <a:lnSpc>
                <a:spcPct val="100000"/>
              </a:lnSpc>
            </a:pPr>
            <a:r>
              <a:rPr lang="en-US" altLang="zh-CN" sz="1600" dirty="0"/>
              <a:t>The product can be update, each version can insert new functions</a:t>
            </a:r>
          </a:p>
          <a:p>
            <a:pPr lvl="1" algn="just">
              <a:lnSpc>
                <a:spcPct val="100000"/>
              </a:lnSpc>
            </a:pPr>
            <a:r>
              <a:rPr lang="en-US" altLang="zh-CN" sz="1600" dirty="0"/>
              <a:t>User can give a good respond to change the specification</a:t>
            </a:r>
          </a:p>
          <a:p>
            <a:pPr algn="just">
              <a:lnSpc>
                <a:spcPct val="100000"/>
              </a:lnSpc>
            </a:pPr>
            <a:endParaRPr lang="en-US" altLang="zh-CN" sz="2000" dirty="0"/>
          </a:p>
          <a:p>
            <a:pPr algn="just">
              <a:lnSpc>
                <a:spcPct val="100000"/>
              </a:lnSpc>
            </a:pPr>
            <a:endParaRPr lang="en-US" altLang="zh-CN" sz="2400" dirty="0"/>
          </a:p>
          <a:p>
            <a:pPr>
              <a:lnSpc>
                <a:spcPct val="100000"/>
              </a:lnSpc>
            </a:pPr>
            <a:endParaRPr lang="en-US" altLang="zh-CN" dirty="0"/>
          </a:p>
        </p:txBody>
      </p:sp>
      <p:graphicFrame>
        <p:nvGraphicFramePr>
          <p:cNvPr id="5" name="Diagram 4">
            <a:extLst>
              <a:ext uri="{FF2B5EF4-FFF2-40B4-BE49-F238E27FC236}">
                <a16:creationId xmlns:a16="http://schemas.microsoft.com/office/drawing/2014/main" id="{0B2073AE-15E3-4011-B440-B7ECFF28EE1D}"/>
              </a:ext>
            </a:extLst>
          </p:cNvPr>
          <p:cNvGraphicFramePr/>
          <p:nvPr>
            <p:extLst>
              <p:ext uri="{D42A27DB-BD31-4B8C-83A1-F6EECF244321}">
                <p14:modId xmlns:p14="http://schemas.microsoft.com/office/powerpoint/2010/main" val="352461001"/>
              </p:ext>
            </p:extLst>
          </p:nvPr>
        </p:nvGraphicFramePr>
        <p:xfrm>
          <a:off x="7871690" y="2694047"/>
          <a:ext cx="4027055" cy="3884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Right 5">
            <a:extLst>
              <a:ext uri="{FF2B5EF4-FFF2-40B4-BE49-F238E27FC236}">
                <a16:creationId xmlns:a16="http://schemas.microsoft.com/office/drawing/2014/main" id="{0277E88E-05D2-4ACC-9F1B-9FFE4398E9D2}"/>
              </a:ext>
            </a:extLst>
          </p:cNvPr>
          <p:cNvSpPr/>
          <p:nvPr/>
        </p:nvSpPr>
        <p:spPr>
          <a:xfrm rot="5400000">
            <a:off x="9736502" y="2242968"/>
            <a:ext cx="297425" cy="406109"/>
          </a:xfrm>
          <a:prstGeom prst="rightArrow">
            <a:avLst/>
          </a:prstGeom>
          <a:solidFill>
            <a:srgbClr val="B0B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3FB9DF81-24C1-4B86-9703-DD7D5EA01BF0}"/>
              </a:ext>
            </a:extLst>
          </p:cNvPr>
          <p:cNvSpPr/>
          <p:nvPr/>
        </p:nvSpPr>
        <p:spPr>
          <a:xfrm>
            <a:off x="9319557" y="926091"/>
            <a:ext cx="1131313" cy="11575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Define Problem</a:t>
            </a:r>
          </a:p>
        </p:txBody>
      </p:sp>
    </p:spTree>
    <p:extLst>
      <p:ext uri="{BB962C8B-B14F-4D97-AF65-F5344CB8AC3E}">
        <p14:creationId xmlns:p14="http://schemas.microsoft.com/office/powerpoint/2010/main" val="148432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293255" y="1724228"/>
            <a:ext cx="7363690" cy="4768646"/>
          </a:xfrm>
        </p:spPr>
        <p:txBody>
          <a:bodyPr>
            <a:normAutofit/>
          </a:bodyPr>
          <a:lstStyle/>
          <a:p>
            <a:pPr algn="just">
              <a:lnSpc>
                <a:spcPct val="100000"/>
              </a:lnSpc>
            </a:pPr>
            <a:r>
              <a:rPr lang="en-US" altLang="zh-CN" sz="2000" dirty="0"/>
              <a:t>Prototyping Approach</a:t>
            </a:r>
            <a:endParaRPr lang="en-US" altLang="zh-CN" sz="2000" b="1" dirty="0"/>
          </a:p>
          <a:p>
            <a:pPr algn="just">
              <a:lnSpc>
                <a:spcPct val="100000"/>
              </a:lnSpc>
            </a:pPr>
            <a:r>
              <a:rPr lang="en-US" altLang="zh-CN" sz="2000" dirty="0"/>
              <a:t>Somewhere between structure approach and agile approach</a:t>
            </a:r>
          </a:p>
          <a:p>
            <a:pPr algn="just">
              <a:lnSpc>
                <a:spcPct val="100000"/>
              </a:lnSpc>
            </a:pPr>
            <a:r>
              <a:rPr lang="en-US" altLang="zh-CN" sz="2000" dirty="0"/>
              <a:t>It will repeat the development stage to refine the user requirements</a:t>
            </a:r>
          </a:p>
          <a:p>
            <a:pPr algn="just">
              <a:lnSpc>
                <a:spcPct val="100000"/>
              </a:lnSpc>
            </a:pPr>
            <a:r>
              <a:rPr lang="en-US" altLang="zh-CN" sz="2000" dirty="0"/>
              <a:t>It need a lot of interaction between team and use intense user in the development process to produce a highest quality product and most accurately meet the user’s criteria</a:t>
            </a:r>
          </a:p>
          <a:p>
            <a:pPr algn="just">
              <a:lnSpc>
                <a:spcPct val="100000"/>
              </a:lnSpc>
            </a:pPr>
            <a:r>
              <a:rPr lang="en-US" altLang="zh-CN" sz="2000" dirty="0"/>
              <a:t>The prototype is just an interactive model of user interface</a:t>
            </a:r>
          </a:p>
          <a:p>
            <a:pPr algn="just">
              <a:lnSpc>
                <a:spcPct val="100000"/>
              </a:lnSpc>
            </a:pPr>
            <a:r>
              <a:rPr lang="en-US" altLang="zh-CN" sz="2000" dirty="0"/>
              <a:t>It is better than waterfall method because it have the ability to change the requirement</a:t>
            </a:r>
          </a:p>
          <a:p>
            <a:pPr algn="just">
              <a:lnSpc>
                <a:spcPct val="100000"/>
              </a:lnSpc>
            </a:pPr>
            <a:endParaRPr lang="en-US" altLang="zh-CN" sz="2000" dirty="0"/>
          </a:p>
          <a:p>
            <a:pPr algn="just">
              <a:lnSpc>
                <a:spcPct val="100000"/>
              </a:lnSpc>
            </a:pPr>
            <a:endParaRPr lang="en-US" altLang="zh-CN" sz="2000" dirty="0"/>
          </a:p>
          <a:p>
            <a:pPr algn="just">
              <a:lnSpc>
                <a:spcPct val="100000"/>
              </a:lnSpc>
            </a:pPr>
            <a:endParaRPr lang="en-US" altLang="zh-CN" sz="2400" dirty="0"/>
          </a:p>
          <a:p>
            <a:pPr>
              <a:lnSpc>
                <a:spcPct val="100000"/>
              </a:lnSpc>
            </a:pPr>
            <a:endParaRPr lang="en-US" altLang="zh-CN" dirty="0"/>
          </a:p>
        </p:txBody>
      </p:sp>
      <p:graphicFrame>
        <p:nvGraphicFramePr>
          <p:cNvPr id="4" name="Diagram 3">
            <a:extLst>
              <a:ext uri="{FF2B5EF4-FFF2-40B4-BE49-F238E27FC236}">
                <a16:creationId xmlns:a16="http://schemas.microsoft.com/office/drawing/2014/main" id="{181C842F-7E9E-4DF2-8708-1971562B6E8B}"/>
              </a:ext>
            </a:extLst>
          </p:cNvPr>
          <p:cNvGraphicFramePr/>
          <p:nvPr/>
        </p:nvGraphicFramePr>
        <p:xfrm>
          <a:off x="7954818" y="1641306"/>
          <a:ext cx="3943927" cy="463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2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293255" y="1724228"/>
            <a:ext cx="6744854" cy="4768646"/>
          </a:xfrm>
        </p:spPr>
        <p:txBody>
          <a:bodyPr>
            <a:normAutofit/>
          </a:bodyPr>
          <a:lstStyle/>
          <a:p>
            <a:pPr algn="just">
              <a:lnSpc>
                <a:spcPct val="100000"/>
              </a:lnSpc>
            </a:pPr>
            <a:r>
              <a:rPr lang="en-US" altLang="zh-CN" sz="2000" dirty="0"/>
              <a:t>Prototyping Approach</a:t>
            </a:r>
            <a:endParaRPr lang="en-US" altLang="zh-CN" sz="2000" b="1" dirty="0"/>
          </a:p>
          <a:p>
            <a:pPr algn="just">
              <a:lnSpc>
                <a:spcPct val="100000"/>
              </a:lnSpc>
            </a:pPr>
            <a:r>
              <a:rPr lang="en-US" altLang="zh-CN" sz="2000" dirty="0"/>
              <a:t>Somewhere between structure approach and agile approach</a:t>
            </a:r>
          </a:p>
          <a:p>
            <a:pPr algn="just">
              <a:lnSpc>
                <a:spcPct val="100000"/>
              </a:lnSpc>
            </a:pPr>
            <a:r>
              <a:rPr lang="en-US" altLang="zh-CN" sz="2000" dirty="0"/>
              <a:t>It will repeat the development stage to refine the user requirements</a:t>
            </a:r>
          </a:p>
          <a:p>
            <a:pPr algn="just">
              <a:lnSpc>
                <a:spcPct val="100000"/>
              </a:lnSpc>
            </a:pPr>
            <a:r>
              <a:rPr lang="en-US" altLang="zh-CN" sz="2000" dirty="0"/>
              <a:t>It need a lot of interaction between team and use intense user in the development process to produce a highest quality product and most accurately meet the user’s criteria</a:t>
            </a:r>
          </a:p>
          <a:p>
            <a:pPr algn="just">
              <a:lnSpc>
                <a:spcPct val="100000"/>
              </a:lnSpc>
            </a:pPr>
            <a:r>
              <a:rPr lang="en-US" altLang="zh-CN" sz="2000" dirty="0"/>
              <a:t>The prototype is just an interactive model of user interface</a:t>
            </a:r>
          </a:p>
          <a:p>
            <a:pPr algn="just">
              <a:lnSpc>
                <a:spcPct val="100000"/>
              </a:lnSpc>
            </a:pPr>
            <a:r>
              <a:rPr lang="en-US" altLang="zh-CN" sz="2000" dirty="0"/>
              <a:t>It is better than waterfall method because it have the ability to change the requirement</a:t>
            </a:r>
          </a:p>
          <a:p>
            <a:pPr algn="just">
              <a:lnSpc>
                <a:spcPct val="100000"/>
              </a:lnSpc>
            </a:pPr>
            <a:endParaRPr lang="en-US" altLang="zh-CN" sz="2000" dirty="0"/>
          </a:p>
          <a:p>
            <a:pPr algn="just">
              <a:lnSpc>
                <a:spcPct val="100000"/>
              </a:lnSpc>
            </a:pPr>
            <a:endParaRPr lang="en-US" altLang="zh-CN" sz="2000" dirty="0"/>
          </a:p>
          <a:p>
            <a:pPr algn="just">
              <a:lnSpc>
                <a:spcPct val="100000"/>
              </a:lnSpc>
            </a:pPr>
            <a:endParaRPr lang="en-US" altLang="zh-CN" sz="2400" dirty="0"/>
          </a:p>
          <a:p>
            <a:pPr>
              <a:lnSpc>
                <a:spcPct val="100000"/>
              </a:lnSpc>
            </a:pPr>
            <a:endParaRPr lang="en-US" altLang="zh-CN" dirty="0"/>
          </a:p>
        </p:txBody>
      </p:sp>
      <p:pic>
        <p:nvPicPr>
          <p:cNvPr id="6" name="Picture 5" descr="Diagram&#10;&#10;Description automatically generated">
            <a:extLst>
              <a:ext uri="{FF2B5EF4-FFF2-40B4-BE49-F238E27FC236}">
                <a16:creationId xmlns:a16="http://schemas.microsoft.com/office/drawing/2014/main" id="{41792435-76AA-471A-9DA4-C9A2F6437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238" y="1885227"/>
            <a:ext cx="4350507" cy="3730482"/>
          </a:xfrm>
          <a:prstGeom prst="rect">
            <a:avLst/>
          </a:prstGeom>
        </p:spPr>
      </p:pic>
    </p:spTree>
    <p:extLst>
      <p:ext uri="{BB962C8B-B14F-4D97-AF65-F5344CB8AC3E}">
        <p14:creationId xmlns:p14="http://schemas.microsoft.com/office/powerpoint/2010/main" val="327481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496454" y="1580907"/>
            <a:ext cx="6726381" cy="2210463"/>
          </a:xfrm>
        </p:spPr>
        <p:txBody>
          <a:bodyPr>
            <a:normAutofit fontScale="92500" lnSpcReduction="10000"/>
          </a:bodyPr>
          <a:lstStyle/>
          <a:p>
            <a:pPr algn="just">
              <a:lnSpc>
                <a:spcPct val="100000"/>
              </a:lnSpc>
            </a:pPr>
            <a:r>
              <a:rPr lang="en-US" altLang="zh-CN" sz="2000" dirty="0"/>
              <a:t>Prototyping Approach</a:t>
            </a:r>
            <a:endParaRPr lang="en-US" altLang="zh-CN" sz="2000" b="1" dirty="0"/>
          </a:p>
          <a:p>
            <a:pPr algn="just">
              <a:lnSpc>
                <a:spcPct val="100000"/>
              </a:lnSpc>
            </a:pPr>
            <a:r>
              <a:rPr lang="en-US" altLang="zh-CN" sz="2000" dirty="0"/>
              <a:t>2 major types of prototyping approach</a:t>
            </a:r>
          </a:p>
          <a:p>
            <a:pPr algn="just">
              <a:lnSpc>
                <a:spcPct val="100000"/>
              </a:lnSpc>
            </a:pPr>
            <a:r>
              <a:rPr lang="en-US" altLang="zh-CN" sz="2000" dirty="0"/>
              <a:t>Concept Prototype</a:t>
            </a:r>
          </a:p>
          <a:p>
            <a:pPr lvl="1" algn="just">
              <a:lnSpc>
                <a:spcPct val="100000"/>
              </a:lnSpc>
            </a:pPr>
            <a:r>
              <a:rPr lang="en-US" altLang="zh-CN" sz="1600" dirty="0"/>
              <a:t>To make a discussion and talk about the product</a:t>
            </a:r>
          </a:p>
          <a:p>
            <a:pPr lvl="1" algn="just">
              <a:lnSpc>
                <a:spcPct val="100000"/>
              </a:lnSpc>
            </a:pPr>
            <a:r>
              <a:rPr lang="en-US" altLang="zh-CN" sz="1600" dirty="0"/>
              <a:t>These prototype is rapid prototype, it will be eliminate after evaluation by client and developers</a:t>
            </a:r>
          </a:p>
          <a:p>
            <a:pPr lvl="1" algn="just">
              <a:lnSpc>
                <a:spcPct val="100000"/>
              </a:lnSpc>
            </a:pPr>
            <a:r>
              <a:rPr lang="en-US" altLang="zh-CN" sz="1600" dirty="0"/>
              <a:t>Never be a final project</a:t>
            </a:r>
          </a:p>
          <a:p>
            <a:pPr algn="just">
              <a:lnSpc>
                <a:spcPct val="100000"/>
              </a:lnSpc>
            </a:pPr>
            <a:endParaRPr lang="en-US" altLang="zh-CN" sz="2000" dirty="0"/>
          </a:p>
          <a:p>
            <a:pPr algn="just">
              <a:lnSpc>
                <a:spcPct val="100000"/>
              </a:lnSpc>
            </a:pPr>
            <a:endParaRPr lang="en-US" altLang="zh-CN" sz="2400" dirty="0"/>
          </a:p>
          <a:p>
            <a:pPr>
              <a:lnSpc>
                <a:spcPct val="100000"/>
              </a:lnSpc>
            </a:pPr>
            <a:endParaRPr lang="en-US" altLang="zh-CN" dirty="0"/>
          </a:p>
        </p:txBody>
      </p:sp>
      <p:pic>
        <p:nvPicPr>
          <p:cNvPr id="5" name="Picture 4" descr="Diagram&#10;&#10;Description automatically generated">
            <a:extLst>
              <a:ext uri="{FF2B5EF4-FFF2-40B4-BE49-F238E27FC236}">
                <a16:creationId xmlns:a16="http://schemas.microsoft.com/office/drawing/2014/main" id="{6D105480-E454-4A4C-945F-DD069B18A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0" y="1560780"/>
            <a:ext cx="3798455" cy="2258844"/>
          </a:xfrm>
          <a:prstGeom prst="rect">
            <a:avLst/>
          </a:prstGeom>
        </p:spPr>
      </p:pic>
      <p:sp>
        <p:nvSpPr>
          <p:cNvPr id="7" name="Content Placeholder 2">
            <a:extLst>
              <a:ext uri="{FF2B5EF4-FFF2-40B4-BE49-F238E27FC236}">
                <a16:creationId xmlns:a16="http://schemas.microsoft.com/office/drawing/2014/main" id="{9A647EF7-7A14-496B-ABDC-8F412EB549F2}"/>
              </a:ext>
            </a:extLst>
          </p:cNvPr>
          <p:cNvSpPr txBox="1">
            <a:spLocks/>
          </p:cNvSpPr>
          <p:nvPr/>
        </p:nvSpPr>
        <p:spPr>
          <a:xfrm>
            <a:off x="5110018" y="4594614"/>
            <a:ext cx="6726381" cy="1815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altLang="zh-CN" sz="2000" dirty="0"/>
              <a:t>Evolutionary Prototype</a:t>
            </a:r>
          </a:p>
          <a:p>
            <a:pPr lvl="1" algn="just">
              <a:lnSpc>
                <a:spcPct val="100000"/>
              </a:lnSpc>
            </a:pPr>
            <a:r>
              <a:rPr lang="en-US" altLang="zh-CN" sz="1600" dirty="0"/>
              <a:t>It will produce final product</a:t>
            </a:r>
          </a:p>
          <a:p>
            <a:pPr lvl="1" algn="just">
              <a:lnSpc>
                <a:spcPct val="100000"/>
              </a:lnSpc>
            </a:pPr>
            <a:r>
              <a:rPr lang="en-US" altLang="zh-CN" sz="1600" dirty="0"/>
              <a:t>It can modify and add freely to software product</a:t>
            </a:r>
          </a:p>
          <a:p>
            <a:pPr lvl="1" algn="just">
              <a:lnSpc>
                <a:spcPct val="100000"/>
              </a:lnSpc>
            </a:pPr>
            <a:r>
              <a:rPr lang="en-US" altLang="zh-CN" sz="1600" dirty="0"/>
              <a:t>It need to meet to end user many time to define the requirement</a:t>
            </a:r>
          </a:p>
          <a:p>
            <a:pPr lvl="1" algn="just">
              <a:lnSpc>
                <a:spcPct val="100000"/>
              </a:lnSpc>
            </a:pPr>
            <a:r>
              <a:rPr lang="en-US" altLang="zh-CN" sz="1600" dirty="0"/>
              <a:t>It will produce a product that able to used and launch to customer</a:t>
            </a:r>
          </a:p>
          <a:p>
            <a:pPr lvl="1" algn="just">
              <a:lnSpc>
                <a:spcPct val="100000"/>
              </a:lnSpc>
            </a:pPr>
            <a:endParaRPr lang="en-US" altLang="zh-CN" sz="1600" dirty="0"/>
          </a:p>
          <a:p>
            <a:pPr algn="just">
              <a:lnSpc>
                <a:spcPct val="100000"/>
              </a:lnSpc>
            </a:pPr>
            <a:endParaRPr lang="en-US" altLang="zh-CN" sz="2400" dirty="0"/>
          </a:p>
          <a:p>
            <a:pPr>
              <a:lnSpc>
                <a:spcPct val="100000"/>
              </a:lnSpc>
            </a:pPr>
            <a:endParaRPr lang="en-US" altLang="zh-CN" dirty="0"/>
          </a:p>
        </p:txBody>
      </p:sp>
      <p:pic>
        <p:nvPicPr>
          <p:cNvPr id="9" name="Picture 8" descr="Diagram&#10;&#10;Description automatically generated">
            <a:extLst>
              <a:ext uri="{FF2B5EF4-FFF2-40B4-BE49-F238E27FC236}">
                <a16:creationId xmlns:a16="http://schemas.microsoft.com/office/drawing/2014/main" id="{FD080956-319E-4A42-8404-6C7E317D5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363" y="3971535"/>
            <a:ext cx="1600200" cy="2676525"/>
          </a:xfrm>
          <a:prstGeom prst="rect">
            <a:avLst/>
          </a:prstGeom>
        </p:spPr>
      </p:pic>
    </p:spTree>
    <p:extLst>
      <p:ext uri="{BB962C8B-B14F-4D97-AF65-F5344CB8AC3E}">
        <p14:creationId xmlns:p14="http://schemas.microsoft.com/office/powerpoint/2010/main" val="143418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496454" y="1664034"/>
            <a:ext cx="10515600" cy="4718293"/>
          </a:xfrm>
        </p:spPr>
        <p:txBody>
          <a:bodyPr>
            <a:normAutofit/>
          </a:bodyPr>
          <a:lstStyle/>
          <a:p>
            <a:pPr algn="just">
              <a:lnSpc>
                <a:spcPct val="100000"/>
              </a:lnSpc>
            </a:pPr>
            <a:r>
              <a:rPr lang="en-US" altLang="zh-CN" sz="2000" dirty="0"/>
              <a:t>Rapid Application Development (RAD)</a:t>
            </a:r>
            <a:endParaRPr lang="en-US" altLang="zh-CN" sz="2000" b="1" dirty="0"/>
          </a:p>
          <a:p>
            <a:pPr algn="just">
              <a:lnSpc>
                <a:spcPct val="100000"/>
              </a:lnSpc>
            </a:pPr>
            <a:r>
              <a:rPr lang="en-US" altLang="zh-CN" sz="2000" dirty="0"/>
              <a:t>Main purpose is to reduce time</a:t>
            </a:r>
          </a:p>
          <a:p>
            <a:pPr algn="just">
              <a:lnSpc>
                <a:spcPct val="100000"/>
              </a:lnSpc>
            </a:pPr>
            <a:r>
              <a:rPr lang="en-US" altLang="zh-CN" sz="2000" dirty="0"/>
              <a:t>The result of RAD commonly is lower quality, less usability and less features</a:t>
            </a:r>
          </a:p>
          <a:p>
            <a:pPr algn="just">
              <a:lnSpc>
                <a:spcPct val="100000"/>
              </a:lnSpc>
            </a:pPr>
            <a:r>
              <a:rPr lang="en-US" altLang="zh-CN" sz="2000" dirty="0"/>
              <a:t>The final product of RAD still fulfill all requirements if create a good plan.</a:t>
            </a:r>
          </a:p>
          <a:p>
            <a:pPr algn="just">
              <a:lnSpc>
                <a:spcPct val="100000"/>
              </a:lnSpc>
            </a:pPr>
            <a:r>
              <a:rPr lang="en-US" altLang="zh-CN" sz="2000" dirty="0"/>
              <a:t>Advantages of RAD</a:t>
            </a:r>
          </a:p>
          <a:p>
            <a:pPr lvl="1" algn="just">
              <a:lnSpc>
                <a:spcPct val="100000"/>
              </a:lnSpc>
            </a:pPr>
            <a:r>
              <a:rPr lang="en-US" altLang="zh-CN" sz="1600" dirty="0"/>
              <a:t>Reduced cost because it have shorter software development cycle</a:t>
            </a:r>
          </a:p>
          <a:p>
            <a:pPr lvl="1" algn="just">
              <a:lnSpc>
                <a:spcPct val="100000"/>
              </a:lnSpc>
            </a:pPr>
            <a:r>
              <a:rPr lang="en-US" altLang="zh-CN" sz="1600" dirty="0"/>
              <a:t>Easy to change the requirement</a:t>
            </a:r>
          </a:p>
          <a:p>
            <a:pPr lvl="1" algn="just">
              <a:lnSpc>
                <a:spcPct val="100000"/>
              </a:lnSpc>
            </a:pPr>
            <a:r>
              <a:rPr lang="en-US" altLang="zh-CN" sz="1600" dirty="0"/>
              <a:t>Reduced time because it need less people </a:t>
            </a:r>
          </a:p>
          <a:p>
            <a:pPr algn="just">
              <a:lnSpc>
                <a:spcPct val="100000"/>
              </a:lnSpc>
            </a:pPr>
            <a:r>
              <a:rPr lang="en-US" altLang="zh-CN" sz="2000" dirty="0"/>
              <a:t>Disadvantages of RAD</a:t>
            </a:r>
          </a:p>
          <a:p>
            <a:pPr lvl="1" algn="just">
              <a:lnSpc>
                <a:spcPct val="100000"/>
              </a:lnSpc>
            </a:pPr>
            <a:r>
              <a:rPr lang="en-US" altLang="zh-CN" sz="1600" dirty="0"/>
              <a:t>It not suitable for small project</a:t>
            </a:r>
          </a:p>
          <a:p>
            <a:pPr lvl="1" algn="just">
              <a:lnSpc>
                <a:spcPct val="100000"/>
              </a:lnSpc>
            </a:pPr>
            <a:r>
              <a:rPr lang="en-US" altLang="zh-CN" sz="1600" dirty="0"/>
              <a:t>Not all application is compatible with RAD</a:t>
            </a:r>
          </a:p>
          <a:p>
            <a:pPr lvl="1" algn="just">
              <a:lnSpc>
                <a:spcPct val="100000"/>
              </a:lnSpc>
            </a:pPr>
            <a:r>
              <a:rPr lang="en-US" altLang="zh-CN" sz="1600" dirty="0"/>
              <a:t>Developer need to deliver software on time, if not, it will failed</a:t>
            </a:r>
          </a:p>
          <a:p>
            <a:pPr lvl="1" algn="just">
              <a:lnSpc>
                <a:spcPct val="100000"/>
              </a:lnSpc>
            </a:pPr>
            <a:endParaRPr lang="en-US" altLang="zh-CN" sz="1600" dirty="0"/>
          </a:p>
          <a:p>
            <a:pPr algn="just">
              <a:lnSpc>
                <a:spcPct val="100000"/>
              </a:lnSpc>
            </a:pPr>
            <a:endParaRPr lang="en-US" altLang="zh-CN" sz="2400" dirty="0"/>
          </a:p>
          <a:p>
            <a:pPr>
              <a:lnSpc>
                <a:spcPct val="100000"/>
              </a:lnSpc>
            </a:pPr>
            <a:endParaRPr lang="en-US" altLang="zh-CN" dirty="0"/>
          </a:p>
        </p:txBody>
      </p:sp>
    </p:spTree>
    <p:extLst>
      <p:ext uri="{BB962C8B-B14F-4D97-AF65-F5344CB8AC3E}">
        <p14:creationId xmlns:p14="http://schemas.microsoft.com/office/powerpoint/2010/main" val="21090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496454" y="1664034"/>
            <a:ext cx="10515600" cy="4718293"/>
          </a:xfrm>
        </p:spPr>
        <p:txBody>
          <a:bodyPr>
            <a:normAutofit/>
          </a:bodyPr>
          <a:lstStyle/>
          <a:p>
            <a:pPr algn="just">
              <a:lnSpc>
                <a:spcPct val="100000"/>
              </a:lnSpc>
            </a:pPr>
            <a:r>
              <a:rPr lang="en-US" altLang="zh-CN" sz="2000" dirty="0"/>
              <a:t>End User Approach</a:t>
            </a:r>
            <a:endParaRPr lang="en-US" altLang="zh-CN" sz="2000" b="1" dirty="0"/>
          </a:p>
          <a:p>
            <a:pPr algn="just">
              <a:lnSpc>
                <a:spcPct val="100000"/>
              </a:lnSpc>
            </a:pPr>
            <a:r>
              <a:rPr lang="en-US" altLang="zh-CN" sz="2000" dirty="0"/>
              <a:t>Never used in companies</a:t>
            </a:r>
          </a:p>
          <a:p>
            <a:pPr algn="just">
              <a:lnSpc>
                <a:spcPct val="100000"/>
              </a:lnSpc>
            </a:pPr>
            <a:r>
              <a:rPr lang="en-US" altLang="zh-CN" sz="2000" dirty="0"/>
              <a:t>The purpose is not earning money</a:t>
            </a:r>
          </a:p>
          <a:p>
            <a:pPr algn="just">
              <a:lnSpc>
                <a:spcPct val="100000"/>
              </a:lnSpc>
            </a:pPr>
            <a:r>
              <a:rPr lang="en-US" altLang="zh-CN" sz="2000" dirty="0"/>
              <a:t>It usually created to solve end user problem, but does not need functions and capabilities or does not budget to afford</a:t>
            </a:r>
          </a:p>
          <a:p>
            <a:pPr algn="just">
              <a:lnSpc>
                <a:spcPct val="100000"/>
              </a:lnSpc>
            </a:pPr>
            <a:r>
              <a:rPr lang="en-US" altLang="zh-CN" sz="2000" dirty="0"/>
              <a:t>It can be modified without communicate with other users</a:t>
            </a:r>
          </a:p>
          <a:p>
            <a:pPr algn="just">
              <a:lnSpc>
                <a:spcPct val="100000"/>
              </a:lnSpc>
            </a:pPr>
            <a:r>
              <a:rPr lang="en-US" altLang="zh-CN" sz="2000" dirty="0"/>
              <a:t>It also does not need a lot of money and very few of man hours</a:t>
            </a:r>
          </a:p>
          <a:p>
            <a:pPr algn="just">
              <a:lnSpc>
                <a:spcPct val="100000"/>
              </a:lnSpc>
            </a:pPr>
            <a:endParaRPr lang="en-US" altLang="zh-CN" sz="2400" dirty="0"/>
          </a:p>
          <a:p>
            <a:pPr>
              <a:lnSpc>
                <a:spcPct val="100000"/>
              </a:lnSpc>
            </a:pPr>
            <a:endParaRPr lang="en-US" altLang="zh-CN" dirty="0"/>
          </a:p>
        </p:txBody>
      </p:sp>
    </p:spTree>
    <p:extLst>
      <p:ext uri="{BB962C8B-B14F-4D97-AF65-F5344CB8AC3E}">
        <p14:creationId xmlns:p14="http://schemas.microsoft.com/office/powerpoint/2010/main" val="291750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 Process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p:txBody>
          <a:bodyPr/>
          <a:lstStyle/>
          <a:p>
            <a:pPr marL="0" indent="0">
              <a:buNone/>
            </a:pPr>
            <a:r>
              <a:rPr lang="en-US" dirty="0"/>
              <a:t>&lt;</a:t>
            </a:r>
            <a:r>
              <a:rPr lang="en-US" i="1" dirty="0"/>
              <a:t>Discussion on the software development process&gt;</a:t>
            </a:r>
          </a:p>
          <a:p>
            <a:pPr>
              <a:buFontTx/>
              <a:buChar char="-"/>
            </a:pPr>
            <a:r>
              <a:rPr lang="en-US" dirty="0"/>
              <a:t>Is a process to divide software development to become smaller and parallel task</a:t>
            </a:r>
          </a:p>
          <a:p>
            <a:pPr>
              <a:buFontTx/>
              <a:buChar char="-"/>
            </a:pPr>
            <a:endParaRPr lang="en-GB" dirty="0"/>
          </a:p>
        </p:txBody>
      </p:sp>
    </p:spTree>
    <p:extLst>
      <p:ext uri="{BB962C8B-B14F-4D97-AF65-F5344CB8AC3E}">
        <p14:creationId xmlns:p14="http://schemas.microsoft.com/office/powerpoint/2010/main" val="206638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Component-based Development</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p:txBody>
          <a:bodyPr/>
          <a:lstStyle/>
          <a:p>
            <a:pPr marL="0" indent="0" fontAlgn="base">
              <a:spcBef>
                <a:spcPts val="0"/>
              </a:spcBef>
              <a:buNone/>
            </a:pPr>
            <a:r>
              <a:rPr lang="en-US" dirty="0">
                <a:solidFill>
                  <a:srgbClr val="000000"/>
                </a:solidFill>
                <a:latin typeface="Calibri" panose="020F0502020204030204" pitchFamily="34" charset="0"/>
              </a:rPr>
              <a:t>&lt;</a:t>
            </a:r>
            <a:r>
              <a:rPr lang="en-US" i="1" dirty="0">
                <a:solidFill>
                  <a:srgbClr val="000000"/>
                </a:solidFill>
                <a:latin typeface="Calibri" panose="020F0502020204030204" pitchFamily="34" charset="0"/>
              </a:rPr>
              <a:t>How do you posit component-based development within the whole software development context? Discuss/justify&gt;</a:t>
            </a:r>
          </a:p>
          <a:p>
            <a:pPr fontAlgn="base">
              <a:spcBef>
                <a:spcPts val="0"/>
              </a:spcBef>
              <a:buFontTx/>
              <a:buChar char="-"/>
            </a:pPr>
            <a:r>
              <a:rPr lang="en-US" sz="2800" b="0" u="none" strike="noStrike" dirty="0">
                <a:solidFill>
                  <a:srgbClr val="000000"/>
                </a:solidFill>
                <a:effectLst/>
                <a:latin typeface="Calibri" panose="020F0502020204030204" pitchFamily="34" charset="0"/>
              </a:rPr>
              <a:t>Is a procedure emphasize the design and the development of a computer based-</a:t>
            </a:r>
            <a:r>
              <a:rPr lang="en-US" altLang="zh-CN" sz="2800" b="0" u="none" strike="noStrike" dirty="0">
                <a:solidFill>
                  <a:srgbClr val="000000"/>
                </a:solidFill>
                <a:effectLst/>
                <a:latin typeface="Calibri" panose="020F0502020204030204" pitchFamily="34" charset="0"/>
              </a:rPr>
              <a:t>system with reusable software component</a:t>
            </a:r>
          </a:p>
          <a:p>
            <a:pPr fontAlgn="base">
              <a:spcBef>
                <a:spcPts val="0"/>
              </a:spcBef>
              <a:buFontTx/>
              <a:buChar char="-"/>
            </a:pPr>
            <a:r>
              <a:rPr lang="en-US" dirty="0">
                <a:solidFill>
                  <a:srgbClr val="000000"/>
                </a:solidFill>
                <a:latin typeface="Calibri" panose="020F0502020204030204" pitchFamily="34" charset="0"/>
              </a:rPr>
              <a:t>Goals of CBD are 	saves time and cost, improve the quality of software and detect the defects of system</a:t>
            </a:r>
          </a:p>
          <a:p>
            <a:pPr fontAlgn="base">
              <a:spcBef>
                <a:spcPts val="0"/>
              </a:spcBef>
              <a:buFontTx/>
              <a:buChar char="-"/>
            </a:pPr>
            <a:r>
              <a:rPr lang="en-US" sz="2800" b="0" u="none" strike="noStrike" dirty="0">
                <a:solidFill>
                  <a:srgbClr val="000000"/>
                </a:solidFill>
                <a:effectLst/>
                <a:latin typeface="Calibri" panose="020F0502020204030204" pitchFamily="34" charset="0"/>
              </a:rPr>
              <a:t>Advantages = </a:t>
            </a:r>
            <a:r>
              <a:rPr lang="en-US">
                <a:solidFill>
                  <a:srgbClr val="000000"/>
                </a:solidFill>
                <a:latin typeface="Calibri" panose="020F0502020204030204" pitchFamily="34" charset="0"/>
              </a:rPr>
              <a:t>Improve efficiency and quality</a:t>
            </a:r>
            <a:endParaRPr lang="en-US" sz="2800" b="0" u="none" strike="noStrike" dirty="0">
              <a:solidFill>
                <a:srgbClr val="000000"/>
              </a:solidFill>
              <a:effectLst/>
              <a:latin typeface="Calibri" panose="020F0502020204030204" pitchFamily="34" charset="0"/>
            </a:endParaRPr>
          </a:p>
          <a:p>
            <a:endParaRPr lang="en-GB" dirty="0"/>
          </a:p>
        </p:txBody>
      </p:sp>
    </p:spTree>
    <p:extLst>
      <p:ext uri="{BB962C8B-B14F-4D97-AF65-F5344CB8AC3E}">
        <p14:creationId xmlns:p14="http://schemas.microsoft.com/office/powerpoint/2010/main" val="308585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31EC-A877-4488-9AE2-8F16371FC7F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30DF3E-47D6-4EF0-8CC7-71F4611B69AF}"/>
              </a:ext>
            </a:extLst>
          </p:cNvPr>
          <p:cNvSpPr>
            <a:spLocks noGrp="1"/>
          </p:cNvSpPr>
          <p:nvPr>
            <p:ph idx="1"/>
          </p:nvPr>
        </p:nvSpPr>
        <p:spPr/>
        <p:txBody>
          <a:bodyPr/>
          <a:lstStyle/>
          <a:p>
            <a:r>
              <a:rPr lang="en-US" dirty="0">
                <a:hlinkClick r:id="rId2"/>
              </a:rPr>
              <a:t>https://economictimes.indiatimes.com/definition/software-engineering</a:t>
            </a:r>
            <a:endParaRPr lang="en-US" dirty="0"/>
          </a:p>
          <a:p>
            <a:r>
              <a:rPr lang="en-US" dirty="0">
                <a:hlinkClick r:id="rId3"/>
              </a:rPr>
              <a:t>https://www.ibm.com/topics/software-development#:~:text=Software%20development%20refers%20to%20a,hardware%20and%20makes%20computers%20programmable</a:t>
            </a:r>
            <a:r>
              <a:rPr lang="en-US" dirty="0"/>
              <a:t>.</a:t>
            </a:r>
          </a:p>
          <a:p>
            <a:r>
              <a:rPr lang="en-US" dirty="0">
                <a:hlinkClick r:id="rId4"/>
              </a:rPr>
              <a:t>https://acqnotes.com/acqnote/careerfields/software-development-approaches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28983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Engineering</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p:txBody>
          <a:bodyPr/>
          <a:lstStyle/>
          <a:p>
            <a:pPr marL="0" indent="0">
              <a:buNone/>
            </a:pPr>
            <a:r>
              <a:rPr lang="en-US" i="1" dirty="0"/>
              <a:t>&lt;discussion on software engineering definitions&gt;</a:t>
            </a:r>
          </a:p>
          <a:p>
            <a:pPr>
              <a:buFontTx/>
              <a:buChar char="-"/>
            </a:pPr>
            <a:r>
              <a:rPr lang="en-US" dirty="0"/>
              <a:t>Is an approach on a software development</a:t>
            </a:r>
          </a:p>
          <a:p>
            <a:pPr>
              <a:buFontTx/>
              <a:buChar char="-"/>
            </a:pPr>
            <a:r>
              <a:rPr lang="en-US" dirty="0"/>
              <a:t>It include design, develop, maintain, test and evaluate a software</a:t>
            </a:r>
          </a:p>
          <a:p>
            <a:pPr>
              <a:buFontTx/>
              <a:buChar char="-"/>
            </a:pPr>
            <a:r>
              <a:rPr lang="en-US" dirty="0"/>
              <a:t>These techniques are used to tell the software development process</a:t>
            </a:r>
          </a:p>
          <a:p>
            <a:pPr>
              <a:buFontTx/>
              <a:buChar char="-"/>
            </a:pPr>
            <a:r>
              <a:rPr lang="en-US" dirty="0"/>
              <a:t>Is to solve the quality problem of a software project</a:t>
            </a:r>
            <a:endParaRPr lang="en-GB" dirty="0"/>
          </a:p>
        </p:txBody>
      </p:sp>
    </p:spTree>
    <p:extLst>
      <p:ext uri="{BB962C8B-B14F-4D97-AF65-F5344CB8AC3E}">
        <p14:creationId xmlns:p14="http://schemas.microsoft.com/office/powerpoint/2010/main" val="11929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p:txBody>
          <a:bodyPr/>
          <a:lstStyle/>
          <a:p>
            <a:pPr marL="0" indent="0">
              <a:buNone/>
            </a:pPr>
            <a:r>
              <a:rPr lang="en-US" i="1" dirty="0"/>
              <a:t>&lt;discussion on software development concepts&gt;</a:t>
            </a:r>
          </a:p>
          <a:p>
            <a:pPr>
              <a:buFontTx/>
              <a:buChar char="-"/>
            </a:pPr>
            <a:r>
              <a:rPr lang="en-US" dirty="0"/>
              <a:t>Is the process use to build a computer program</a:t>
            </a:r>
          </a:p>
          <a:p>
            <a:pPr>
              <a:buFontTx/>
              <a:buChar char="-"/>
            </a:pPr>
            <a:r>
              <a:rPr lang="en-US" dirty="0"/>
              <a:t>Is a set of activities that related to computer science </a:t>
            </a:r>
            <a:r>
              <a:rPr lang="en-US" altLang="zh-CN" dirty="0"/>
              <a:t>especially process of create, design, deploy and support software</a:t>
            </a:r>
          </a:p>
          <a:p>
            <a:pPr>
              <a:buFontTx/>
              <a:buChar char="-"/>
            </a:pPr>
            <a:endParaRPr lang="en-US" dirty="0"/>
          </a:p>
          <a:p>
            <a:pPr>
              <a:buFontTx/>
              <a:buChar char="-"/>
            </a:pPr>
            <a:endParaRPr lang="en-GB" dirty="0"/>
          </a:p>
          <a:p>
            <a:pPr marL="0" indent="0">
              <a:buNone/>
            </a:pPr>
            <a:endParaRPr lang="en-GB" dirty="0"/>
          </a:p>
        </p:txBody>
      </p:sp>
    </p:spTree>
    <p:extLst>
      <p:ext uri="{BB962C8B-B14F-4D97-AF65-F5344CB8AC3E}">
        <p14:creationId xmlns:p14="http://schemas.microsoft.com/office/powerpoint/2010/main" val="223401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 Life-Cycle</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p:txBody>
          <a:bodyPr/>
          <a:lstStyle/>
          <a:p>
            <a:pPr marL="0" indent="0">
              <a:buNone/>
            </a:pPr>
            <a:r>
              <a:rPr lang="en-US" dirty="0"/>
              <a:t>&lt;</a:t>
            </a:r>
            <a:r>
              <a:rPr lang="en-US" i="1" dirty="0"/>
              <a:t>Elaborate on software development life-cycle&gt;</a:t>
            </a:r>
          </a:p>
          <a:p>
            <a:pPr marL="0" indent="0">
              <a:buNone/>
            </a:pPr>
            <a:r>
              <a:rPr lang="en-US" i="1" dirty="0"/>
              <a:t>- </a:t>
            </a:r>
            <a:r>
              <a:rPr lang="en-US" dirty="0"/>
              <a:t>It also known as software development</a:t>
            </a:r>
          </a:p>
          <a:p>
            <a:pPr>
              <a:buFontTx/>
              <a:buChar char="-"/>
            </a:pPr>
            <a:r>
              <a:rPr lang="en-US" dirty="0"/>
              <a:t>It includes several phases that provide an approach to build software to achieve the goals and fulfill the user requirement</a:t>
            </a:r>
          </a:p>
          <a:p>
            <a:pPr>
              <a:buFontTx/>
              <a:buChar char="-"/>
            </a:pPr>
            <a:r>
              <a:rPr lang="en-US" dirty="0"/>
              <a:t>Phases of SDLC are, planning, requirement analysis, software design, coding, testing and maintenance</a:t>
            </a:r>
          </a:p>
          <a:p>
            <a:pPr>
              <a:buFontTx/>
              <a:buChar char="-"/>
            </a:pPr>
            <a:endParaRPr lang="en-US" dirty="0"/>
          </a:p>
          <a:p>
            <a:pPr>
              <a:buFontTx/>
              <a:buChar char="-"/>
            </a:pPr>
            <a:endParaRPr lang="en-GB" dirty="0"/>
          </a:p>
        </p:txBody>
      </p:sp>
    </p:spTree>
    <p:extLst>
      <p:ext uri="{BB962C8B-B14F-4D97-AF65-F5344CB8AC3E}">
        <p14:creationId xmlns:p14="http://schemas.microsoft.com/office/powerpoint/2010/main" val="3769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838200" y="1742064"/>
            <a:ext cx="10515600" cy="4750811"/>
          </a:xfrm>
        </p:spPr>
        <p:txBody>
          <a:bodyPr>
            <a:normAutofit fontScale="92500" lnSpcReduction="20000"/>
          </a:bodyPr>
          <a:lstStyle/>
          <a:p>
            <a:pPr>
              <a:lnSpc>
                <a:spcPct val="100000"/>
              </a:lnSpc>
            </a:pPr>
            <a:r>
              <a:rPr lang="en-US" dirty="0"/>
              <a:t>Component based software engineering (CBSE) is a software development approaches for large system.</a:t>
            </a:r>
          </a:p>
          <a:p>
            <a:pPr>
              <a:lnSpc>
                <a:spcPct val="100000"/>
              </a:lnSpc>
            </a:pPr>
            <a:r>
              <a:rPr lang="en-US" dirty="0"/>
              <a:t>CBDS is a commonly used approach in software engineering and is widely use when develop a new system.</a:t>
            </a:r>
          </a:p>
          <a:p>
            <a:pPr>
              <a:lnSpc>
                <a:spcPct val="100000"/>
              </a:lnSpc>
            </a:pPr>
            <a:r>
              <a:rPr lang="en-US" altLang="zh-CN" dirty="0"/>
              <a:t>Essentials of CBSE are:</a:t>
            </a:r>
          </a:p>
          <a:p>
            <a:pPr lvl="1" algn="just">
              <a:lnSpc>
                <a:spcPct val="100000"/>
              </a:lnSpc>
            </a:pPr>
            <a:r>
              <a:rPr lang="en-US" dirty="0"/>
              <a:t>Components are independent completely. Component interface and implementation (controller and model) should be separate clearly. In addition, if one of the implementation component are replaced by another, the other part will no need to change.</a:t>
            </a:r>
          </a:p>
          <a:p>
            <a:pPr lvl="1" algn="just">
              <a:lnSpc>
                <a:spcPct val="100000"/>
              </a:lnSpc>
            </a:pPr>
            <a:r>
              <a:rPr lang="en-US" dirty="0"/>
              <a:t>Component standards define interface and facilitate the integration of components. These component standards are display in a component model. It define the method of specifies interface and component communication. Some models will define the interfaces that should implement by component. </a:t>
            </a:r>
            <a:r>
              <a:rPr lang="en-US" altLang="zh-CN" dirty="0"/>
              <a:t>If the components conform to standards, the operation will be independent with their programming language.</a:t>
            </a:r>
          </a:p>
          <a:p>
            <a:pPr lvl="1">
              <a:lnSpc>
                <a:spcPct val="100000"/>
              </a:lnSpc>
            </a:pPr>
            <a:endParaRPr lang="en-US" dirty="0"/>
          </a:p>
          <a:p>
            <a:pPr lvl="1">
              <a:lnSpc>
                <a:spcPct val="100000"/>
              </a:lnSpc>
            </a:pPr>
            <a:endParaRPr lang="en-US" dirty="0"/>
          </a:p>
        </p:txBody>
      </p:sp>
    </p:spTree>
    <p:extLst>
      <p:ext uri="{BB962C8B-B14F-4D97-AF65-F5344CB8AC3E}">
        <p14:creationId xmlns:p14="http://schemas.microsoft.com/office/powerpoint/2010/main" val="104898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838200" y="1797916"/>
            <a:ext cx="10515600" cy="4279612"/>
          </a:xfrm>
        </p:spPr>
        <p:txBody>
          <a:bodyPr/>
          <a:lstStyle/>
          <a:p>
            <a:pPr>
              <a:lnSpc>
                <a:spcPct val="100000"/>
              </a:lnSpc>
            </a:pPr>
            <a:r>
              <a:rPr lang="en-US" altLang="zh-CN" dirty="0"/>
              <a:t>Essentials of CBSE are:</a:t>
            </a:r>
          </a:p>
          <a:p>
            <a:pPr lvl="1" algn="just">
              <a:lnSpc>
                <a:spcPct val="100000"/>
              </a:lnSpc>
            </a:pPr>
            <a:r>
              <a:rPr lang="en-US" dirty="0"/>
              <a:t>Middleware is a software that provides services to software application outside that what functions are offer by the system. Use middleware to handle component communications, it can make component work together with independent and distributed. Middleware can handle low-level issues and allow software developer can focus on software application related problem.</a:t>
            </a:r>
          </a:p>
          <a:p>
            <a:pPr lvl="1" algn="just">
              <a:lnSpc>
                <a:spcPct val="100000"/>
              </a:lnSpc>
            </a:pPr>
            <a:r>
              <a:rPr lang="en-US" dirty="0"/>
              <a:t>A development process is related to CBSE. It make requirements to evolve and it depend on the functions of components.</a:t>
            </a:r>
          </a:p>
        </p:txBody>
      </p:sp>
    </p:spTree>
    <p:extLst>
      <p:ext uri="{BB962C8B-B14F-4D97-AF65-F5344CB8AC3E}">
        <p14:creationId xmlns:p14="http://schemas.microsoft.com/office/powerpoint/2010/main" val="188207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838200" y="1853333"/>
            <a:ext cx="10515600" cy="4473575"/>
          </a:xfrm>
        </p:spPr>
        <p:txBody>
          <a:bodyPr/>
          <a:lstStyle/>
          <a:p>
            <a:pPr>
              <a:lnSpc>
                <a:spcPct val="100000"/>
              </a:lnSpc>
            </a:pPr>
            <a:r>
              <a:rPr lang="en-US" altLang="zh-CN" dirty="0"/>
              <a:t>Principle design of CBSE are:</a:t>
            </a:r>
          </a:p>
          <a:p>
            <a:pPr lvl="1">
              <a:lnSpc>
                <a:spcPct val="100000"/>
              </a:lnSpc>
            </a:pPr>
            <a:r>
              <a:rPr lang="en-US" dirty="0"/>
              <a:t>Components are independent. Each interface will operate separately. In addition, hide implementation codes. Once change the component’s implementation, the other parts will not be affected.</a:t>
            </a:r>
          </a:p>
          <a:p>
            <a:pPr lvl="1">
              <a:lnSpc>
                <a:spcPct val="100000"/>
              </a:lnSpc>
            </a:pPr>
            <a:r>
              <a:rPr lang="en-US" dirty="0"/>
              <a:t>Communication of component is through well-define interface. Component can replace by another component with provide additional or enhanced functionality if it are maintained.</a:t>
            </a:r>
          </a:p>
          <a:p>
            <a:pPr lvl="1">
              <a:lnSpc>
                <a:spcPct val="100000"/>
              </a:lnSpc>
            </a:pPr>
            <a:r>
              <a:rPr lang="en-US" dirty="0"/>
              <a:t>Infrastructure of component provide a range of services that can use in software application system. Therefore, it can reduce the amount of codes that has to developed.</a:t>
            </a:r>
          </a:p>
        </p:txBody>
      </p:sp>
    </p:spTree>
    <p:extLst>
      <p:ext uri="{BB962C8B-B14F-4D97-AF65-F5344CB8AC3E}">
        <p14:creationId xmlns:p14="http://schemas.microsoft.com/office/powerpoint/2010/main" val="13512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838200" y="1853333"/>
            <a:ext cx="10515600" cy="4473575"/>
          </a:xfrm>
        </p:spPr>
        <p:txBody>
          <a:bodyPr>
            <a:normAutofit lnSpcReduction="10000"/>
          </a:bodyPr>
          <a:lstStyle/>
          <a:p>
            <a:pPr>
              <a:lnSpc>
                <a:spcPct val="100000"/>
              </a:lnSpc>
            </a:pPr>
            <a:r>
              <a:rPr lang="en-US" altLang="zh-CN" dirty="0"/>
              <a:t>Many types of approaches when developing software depend on some factors such as the scale of product</a:t>
            </a:r>
          </a:p>
          <a:p>
            <a:pPr>
              <a:lnSpc>
                <a:spcPct val="100000"/>
              </a:lnSpc>
            </a:pPr>
            <a:r>
              <a:rPr lang="en-US" altLang="zh-CN" dirty="0"/>
              <a:t>Each software development approaches have same 6 stages. The 6 stages are:</a:t>
            </a:r>
          </a:p>
          <a:p>
            <a:pPr lvl="1">
              <a:lnSpc>
                <a:spcPct val="100000"/>
              </a:lnSpc>
            </a:pPr>
            <a:r>
              <a:rPr lang="en-US" altLang="zh-CN" dirty="0"/>
              <a:t>Defining Problem</a:t>
            </a:r>
          </a:p>
          <a:p>
            <a:pPr lvl="1">
              <a:lnSpc>
                <a:spcPct val="100000"/>
              </a:lnSpc>
            </a:pPr>
            <a:r>
              <a:rPr lang="en-US" altLang="zh-CN" dirty="0"/>
              <a:t>Planning</a:t>
            </a:r>
          </a:p>
          <a:p>
            <a:pPr lvl="1">
              <a:lnSpc>
                <a:spcPct val="100000"/>
              </a:lnSpc>
            </a:pPr>
            <a:r>
              <a:rPr lang="en-US" altLang="zh-CN" dirty="0"/>
              <a:t>Design</a:t>
            </a:r>
          </a:p>
          <a:p>
            <a:pPr lvl="1">
              <a:lnSpc>
                <a:spcPct val="100000"/>
              </a:lnSpc>
            </a:pPr>
            <a:r>
              <a:rPr lang="en-US" altLang="zh-CN" dirty="0"/>
              <a:t>Implementation</a:t>
            </a:r>
          </a:p>
          <a:p>
            <a:pPr lvl="1">
              <a:lnSpc>
                <a:spcPct val="100000"/>
              </a:lnSpc>
            </a:pPr>
            <a:r>
              <a:rPr lang="en-US" altLang="zh-CN" dirty="0"/>
              <a:t>Testing and Evaluating</a:t>
            </a:r>
          </a:p>
          <a:p>
            <a:pPr lvl="1">
              <a:lnSpc>
                <a:spcPct val="100000"/>
              </a:lnSpc>
            </a:pPr>
            <a:r>
              <a:rPr lang="en-US" altLang="zh-CN" dirty="0"/>
              <a:t>Maintenance</a:t>
            </a:r>
          </a:p>
        </p:txBody>
      </p:sp>
    </p:spTree>
    <p:extLst>
      <p:ext uri="{BB962C8B-B14F-4D97-AF65-F5344CB8AC3E}">
        <p14:creationId xmlns:p14="http://schemas.microsoft.com/office/powerpoint/2010/main" val="399469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64EC-5D92-4910-9EED-D35DE7D18B91}"/>
              </a:ext>
            </a:extLst>
          </p:cNvPr>
          <p:cNvSpPr>
            <a:spLocks noGrp="1"/>
          </p:cNvSpPr>
          <p:nvPr>
            <p:ph type="title"/>
          </p:nvPr>
        </p:nvSpPr>
        <p:spPr>
          <a:xfrm>
            <a:off x="838200" y="365126"/>
            <a:ext cx="10515600" cy="1121930"/>
          </a:xfrm>
        </p:spPr>
        <p:txBody>
          <a:bodyPr/>
          <a:lstStyle/>
          <a:p>
            <a:r>
              <a:rPr lang="en-US" sz="4400" b="1" i="0" u="none" strike="noStrike" dirty="0">
                <a:solidFill>
                  <a:srgbClr val="000000"/>
                </a:solidFill>
                <a:effectLst/>
                <a:latin typeface="Calibri" panose="020F0502020204030204" pitchFamily="34" charset="0"/>
              </a:rPr>
              <a:t>Software Development Approaches</a:t>
            </a:r>
            <a:endParaRPr lang="en-GB" dirty="0"/>
          </a:p>
        </p:txBody>
      </p:sp>
      <p:sp>
        <p:nvSpPr>
          <p:cNvPr id="3" name="Content Placeholder 2">
            <a:extLst>
              <a:ext uri="{FF2B5EF4-FFF2-40B4-BE49-F238E27FC236}">
                <a16:creationId xmlns:a16="http://schemas.microsoft.com/office/drawing/2014/main" id="{07A7B15A-2DB8-4E6F-ACCD-8ED359AE6739}"/>
              </a:ext>
            </a:extLst>
          </p:cNvPr>
          <p:cNvSpPr>
            <a:spLocks noGrp="1"/>
          </p:cNvSpPr>
          <p:nvPr>
            <p:ph idx="1"/>
          </p:nvPr>
        </p:nvSpPr>
        <p:spPr>
          <a:xfrm>
            <a:off x="293255" y="1724228"/>
            <a:ext cx="7363690" cy="4768646"/>
          </a:xfrm>
        </p:spPr>
        <p:txBody>
          <a:bodyPr>
            <a:normAutofit/>
          </a:bodyPr>
          <a:lstStyle/>
          <a:p>
            <a:pPr algn="just">
              <a:lnSpc>
                <a:spcPct val="100000"/>
              </a:lnSpc>
            </a:pPr>
            <a:r>
              <a:rPr lang="en-US" altLang="zh-CN" sz="2000" dirty="0"/>
              <a:t>Structured Approach - known as </a:t>
            </a:r>
            <a:r>
              <a:rPr lang="en-US" altLang="zh-CN" sz="2000" b="1" dirty="0"/>
              <a:t>Waterfall Method</a:t>
            </a:r>
          </a:p>
          <a:p>
            <a:pPr algn="just">
              <a:lnSpc>
                <a:spcPct val="100000"/>
              </a:lnSpc>
            </a:pPr>
            <a:r>
              <a:rPr lang="en-US" altLang="zh-CN" sz="2000" dirty="0"/>
              <a:t>The approaches which need a lot of time to consume, ordered and controlled, it required highest level of personal skill to complete each stage.</a:t>
            </a:r>
          </a:p>
          <a:p>
            <a:pPr algn="just">
              <a:lnSpc>
                <a:spcPct val="100000"/>
              </a:lnSpc>
            </a:pPr>
            <a:r>
              <a:rPr lang="en-US" altLang="zh-CN" sz="2000" dirty="0"/>
              <a:t>This approach basically used for large projects in a large companies</a:t>
            </a:r>
          </a:p>
          <a:p>
            <a:pPr algn="just">
              <a:lnSpc>
                <a:spcPct val="100000"/>
              </a:lnSpc>
            </a:pPr>
            <a:r>
              <a:rPr lang="en-US" altLang="zh-CN" sz="2000" dirty="0"/>
              <a:t>The advantages of structured approach:</a:t>
            </a:r>
          </a:p>
          <a:p>
            <a:pPr lvl="1" algn="just">
              <a:lnSpc>
                <a:spcPct val="100000"/>
              </a:lnSpc>
            </a:pPr>
            <a:r>
              <a:rPr lang="en-US" altLang="zh-CN" sz="1600" dirty="0"/>
              <a:t>Produce high quality product</a:t>
            </a:r>
          </a:p>
          <a:p>
            <a:pPr lvl="1" algn="just">
              <a:lnSpc>
                <a:spcPct val="100000"/>
              </a:lnSpc>
            </a:pPr>
            <a:r>
              <a:rPr lang="en-US" altLang="zh-CN" sz="1600" dirty="0"/>
              <a:t>Produce high complex product</a:t>
            </a:r>
          </a:p>
          <a:p>
            <a:pPr algn="just">
              <a:lnSpc>
                <a:spcPct val="100000"/>
              </a:lnSpc>
            </a:pPr>
            <a:r>
              <a:rPr lang="en-US" altLang="zh-CN" sz="2000" dirty="0"/>
              <a:t>The disadvantages of structured approach:</a:t>
            </a:r>
          </a:p>
          <a:p>
            <a:pPr lvl="1" algn="just">
              <a:lnSpc>
                <a:spcPct val="100000"/>
              </a:lnSpc>
            </a:pPr>
            <a:r>
              <a:rPr lang="en-US" altLang="zh-CN" sz="1600" dirty="0"/>
              <a:t>Can’t go back to previous stage when find a error</a:t>
            </a:r>
          </a:p>
          <a:p>
            <a:pPr lvl="1" algn="just">
              <a:lnSpc>
                <a:spcPct val="100000"/>
              </a:lnSpc>
            </a:pPr>
            <a:r>
              <a:rPr lang="en-US" altLang="zh-CN" sz="1600" dirty="0"/>
              <a:t>Hard to recognize and fix the mistake</a:t>
            </a:r>
          </a:p>
          <a:p>
            <a:pPr lvl="1" algn="just">
              <a:lnSpc>
                <a:spcPct val="100000"/>
              </a:lnSpc>
            </a:pPr>
            <a:r>
              <a:rPr lang="en-US" altLang="zh-CN" sz="1600" dirty="0"/>
              <a:t>High consuming cost and time</a:t>
            </a:r>
          </a:p>
          <a:p>
            <a:pPr algn="just">
              <a:lnSpc>
                <a:spcPct val="100000"/>
              </a:lnSpc>
            </a:pPr>
            <a:endParaRPr lang="en-US" altLang="zh-CN" sz="2000" dirty="0"/>
          </a:p>
          <a:p>
            <a:pPr algn="just">
              <a:lnSpc>
                <a:spcPct val="100000"/>
              </a:lnSpc>
            </a:pPr>
            <a:endParaRPr lang="en-US" altLang="zh-CN" sz="2000" dirty="0"/>
          </a:p>
          <a:p>
            <a:pPr algn="just">
              <a:lnSpc>
                <a:spcPct val="100000"/>
              </a:lnSpc>
            </a:pPr>
            <a:endParaRPr lang="en-US" altLang="zh-CN" sz="2400" dirty="0"/>
          </a:p>
          <a:p>
            <a:pPr>
              <a:lnSpc>
                <a:spcPct val="100000"/>
              </a:lnSpc>
            </a:pPr>
            <a:endParaRPr lang="en-US" altLang="zh-CN" dirty="0"/>
          </a:p>
        </p:txBody>
      </p:sp>
      <p:graphicFrame>
        <p:nvGraphicFramePr>
          <p:cNvPr id="4" name="Diagram 3">
            <a:extLst>
              <a:ext uri="{FF2B5EF4-FFF2-40B4-BE49-F238E27FC236}">
                <a16:creationId xmlns:a16="http://schemas.microsoft.com/office/drawing/2014/main" id="{181C842F-7E9E-4DF2-8708-1971562B6E8B}"/>
              </a:ext>
            </a:extLst>
          </p:cNvPr>
          <p:cNvGraphicFramePr/>
          <p:nvPr>
            <p:extLst>
              <p:ext uri="{D42A27DB-BD31-4B8C-83A1-F6EECF244321}">
                <p14:modId xmlns:p14="http://schemas.microsoft.com/office/powerpoint/2010/main" val="575747745"/>
              </p:ext>
            </p:extLst>
          </p:nvPr>
        </p:nvGraphicFramePr>
        <p:xfrm>
          <a:off x="7954818" y="1641306"/>
          <a:ext cx="3943927" cy="463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207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1298</Words>
  <Application>Microsoft Office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STIW3064 COMPONENT-BASED DEVELOPMENT</vt:lpstr>
      <vt:lpstr>Software Engineering</vt:lpstr>
      <vt:lpstr>Software Development</vt:lpstr>
      <vt:lpstr>Software Development Life-Cycle</vt:lpstr>
      <vt:lpstr>Software Development Approaches</vt:lpstr>
      <vt:lpstr>Software Development Approaches</vt:lpstr>
      <vt:lpstr>Software Development Approaches</vt:lpstr>
      <vt:lpstr>Software Development Approaches</vt:lpstr>
      <vt:lpstr>Software Development Approaches</vt:lpstr>
      <vt:lpstr>Software Development Approaches</vt:lpstr>
      <vt:lpstr>Software Development Approaches</vt:lpstr>
      <vt:lpstr>Software Development Approaches</vt:lpstr>
      <vt:lpstr>Software Development Approaches</vt:lpstr>
      <vt:lpstr>Software Development Approaches</vt:lpstr>
      <vt:lpstr>Software Development Approaches</vt:lpstr>
      <vt:lpstr>Software Development Process</vt:lpstr>
      <vt:lpstr>Component-based Development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STIW3064 COMPONENT-BASED DEVELOPMENT</dc:title>
  <dc:creator>Nor Iadah Yusop</dc:creator>
  <cp:lastModifiedBy>NG SHEN MENG</cp:lastModifiedBy>
  <cp:revision>10</cp:revision>
  <dcterms:created xsi:type="dcterms:W3CDTF">2022-03-30T07:10:08Z</dcterms:created>
  <dcterms:modified xsi:type="dcterms:W3CDTF">2022-04-12T13:45:34Z</dcterms:modified>
</cp:coreProperties>
</file>