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2" r:id="rId4"/>
  </p:sldMasterIdLst>
  <p:notesMasterIdLst>
    <p:notesMasterId r:id="rId61"/>
  </p:notesMasterIdLst>
  <p:sldIdLst>
    <p:sldId id="256" r:id="rId5"/>
    <p:sldId id="294" r:id="rId6"/>
    <p:sldId id="2147469490" r:id="rId7"/>
    <p:sldId id="2109379974" r:id="rId8"/>
    <p:sldId id="2147469395" r:id="rId9"/>
    <p:sldId id="358" r:id="rId10"/>
    <p:sldId id="409" r:id="rId11"/>
    <p:sldId id="2147469496" r:id="rId12"/>
    <p:sldId id="2147469497" r:id="rId13"/>
    <p:sldId id="2109380888" r:id="rId14"/>
    <p:sldId id="1326" r:id="rId15"/>
    <p:sldId id="2147469500" r:id="rId16"/>
    <p:sldId id="2147469476" r:id="rId17"/>
    <p:sldId id="279" r:id="rId18"/>
    <p:sldId id="2147469387" r:id="rId19"/>
    <p:sldId id="2147469501" r:id="rId20"/>
    <p:sldId id="2147469502" r:id="rId21"/>
    <p:sldId id="2147469493" r:id="rId22"/>
    <p:sldId id="2147469471" r:id="rId23"/>
    <p:sldId id="2147469503" r:id="rId24"/>
    <p:sldId id="268" r:id="rId25"/>
    <p:sldId id="2147469494" r:id="rId26"/>
    <p:sldId id="2147469495" r:id="rId27"/>
    <p:sldId id="2147469499" r:id="rId28"/>
    <p:sldId id="2147469498" r:id="rId29"/>
    <p:sldId id="424" r:id="rId30"/>
    <p:sldId id="410" r:id="rId31"/>
    <p:sldId id="2147469491" r:id="rId32"/>
    <p:sldId id="2147469492" r:id="rId33"/>
    <p:sldId id="2147469407" r:id="rId34"/>
    <p:sldId id="433" r:id="rId35"/>
    <p:sldId id="2147469504" r:id="rId36"/>
    <p:sldId id="438" r:id="rId37"/>
    <p:sldId id="437" r:id="rId38"/>
    <p:sldId id="2147469506" r:id="rId39"/>
    <p:sldId id="2147469480" r:id="rId40"/>
    <p:sldId id="2147469481" r:id="rId41"/>
    <p:sldId id="425" r:id="rId42"/>
    <p:sldId id="2147469508" r:id="rId43"/>
    <p:sldId id="2147469505" r:id="rId44"/>
    <p:sldId id="414" r:id="rId45"/>
    <p:sldId id="2147469509" r:id="rId46"/>
    <p:sldId id="2147469601" r:id="rId47"/>
    <p:sldId id="2147469466" r:id="rId48"/>
    <p:sldId id="2147469486" r:id="rId49"/>
    <p:sldId id="2147469487" r:id="rId50"/>
    <p:sldId id="2147469468" r:id="rId51"/>
    <p:sldId id="2147469602" r:id="rId52"/>
    <p:sldId id="2147469464" r:id="rId53"/>
    <p:sldId id="2147469478" r:id="rId54"/>
    <p:sldId id="2147469483" r:id="rId55"/>
    <p:sldId id="420" r:id="rId56"/>
    <p:sldId id="421" r:id="rId57"/>
    <p:sldId id="2147469408" r:id="rId58"/>
    <p:sldId id="2147469458" r:id="rId59"/>
    <p:sldId id="302"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978CAD16-D1BC-814F-892B-36DC5F4D739B}">
          <p14:sldIdLst>
            <p14:sldId id="256"/>
            <p14:sldId id="294"/>
            <p14:sldId id="2147469490"/>
            <p14:sldId id="2109379974"/>
          </p14:sldIdLst>
        </p14:section>
        <p14:section name="Intro &amp; Offering Review" id="{060C5820-BB8E-4869-8EC2-4D40DE5F4E93}">
          <p14:sldIdLst>
            <p14:sldId id="2147469395"/>
            <p14:sldId id="358"/>
            <p14:sldId id="409"/>
            <p14:sldId id="2147469496"/>
            <p14:sldId id="2147469497"/>
          </p14:sldIdLst>
        </p14:section>
        <p14:section name="Open-Source Platforms" id="{1C1A1B93-8D95-4231-BD07-569F8DC586B0}">
          <p14:sldIdLst>
            <p14:sldId id="2109380888"/>
            <p14:sldId id="1326"/>
            <p14:sldId id="2147469500"/>
            <p14:sldId id="2147469476"/>
            <p14:sldId id="279"/>
            <p14:sldId id="2147469387"/>
            <p14:sldId id="2147469501"/>
            <p14:sldId id="2147469502"/>
          </p14:sldIdLst>
        </p14:section>
        <p14:section name="NKP Overview" id="{1195AFB2-0687-014E-A0D3-6A0924A02AB9}">
          <p14:sldIdLst>
            <p14:sldId id="2147469493"/>
            <p14:sldId id="2147469471"/>
            <p14:sldId id="2147469503"/>
            <p14:sldId id="268"/>
            <p14:sldId id="2147469494"/>
            <p14:sldId id="2147469495"/>
            <p14:sldId id="2147469499"/>
            <p14:sldId id="2147469498"/>
            <p14:sldId id="424"/>
            <p14:sldId id="410"/>
            <p14:sldId id="2147469491"/>
            <p14:sldId id="2147469492"/>
          </p14:sldIdLst>
        </p14:section>
        <p14:section name="NKP Requirements" id="{67EC4A35-2D6D-4B38-8AFD-CFFB1D21CE17}">
          <p14:sldIdLst>
            <p14:sldId id="2147469407"/>
            <p14:sldId id="433"/>
            <p14:sldId id="2147469504"/>
            <p14:sldId id="438"/>
            <p14:sldId id="437"/>
            <p14:sldId id="2147469506"/>
            <p14:sldId id="2147469480"/>
            <p14:sldId id="2147469481"/>
            <p14:sldId id="425"/>
            <p14:sldId id="2147469508"/>
            <p14:sldId id="2147469505"/>
            <p14:sldId id="414"/>
            <p14:sldId id="2147469509"/>
            <p14:sldId id="2147469601"/>
          </p14:sldIdLst>
        </p14:section>
        <p14:section name="Solution Reqs Gathering" id="{873040CE-7AF3-0045-B275-B3F6669FEA22}">
          <p14:sldIdLst>
            <p14:sldId id="2147469466"/>
            <p14:sldId id="2147469486"/>
            <p14:sldId id="2147469487"/>
            <p14:sldId id="2147469468"/>
            <p14:sldId id="2147469602"/>
            <p14:sldId id="2147469464"/>
            <p14:sldId id="2147469478"/>
          </p14:sldIdLst>
        </p14:section>
        <p14:section name="Solution Design" id="{EC56FE5C-65D2-4A77-99CA-7C716C9C2141}">
          <p14:sldIdLst>
            <p14:sldId id="2147469483"/>
            <p14:sldId id="420"/>
            <p14:sldId id="421"/>
          </p14:sldIdLst>
        </p14:section>
        <p14:section name="References" id="{CE4C80AA-3658-40C7-8BB4-EE3B8EBEF2BD}">
          <p14:sldIdLst>
            <p14:sldId id="2147469408"/>
            <p14:sldId id="2147469458"/>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CBC802-0482-08F3-64F1-C90AB470CA28}" name="Pooja Yadav" initials="PY" userId="S::pooja.yadav@nutanix.com::88918247-33d6-411b-b78e-6a78f23e7f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42011-4919-8C1A-6EE0-80BB1BF1A63C}" v="21" dt="2025-08-07T18:00:00.923"/>
  </p1510:revLst>
</p1510:revInfo>
</file>

<file path=ppt/tableStyles.xml><?xml version="1.0" encoding="utf-8"?>
<a:tblStyleLst xmlns:a="http://schemas.openxmlformats.org/drawingml/2006/main" def="{DD1D7EDD-7F5F-4D1D-84E1-D97CBD956633}">
  <a:tblStyle styleId="{DD1D7EDD-7F5F-4D1D-84E1-D97CBD95663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9"/>
          </a:solidFill>
        </a:fill>
      </a:tcStyle>
    </a:wholeTbl>
    <a:band1H>
      <a:tcTxStyle b="off" i="off"/>
      <a:tcStyle>
        <a:tcBdr/>
        <a:fill>
          <a:solidFill>
            <a:srgbClr val="CAD5F4"/>
          </a:solidFill>
        </a:fill>
      </a:tcStyle>
    </a:band1H>
    <a:band2H>
      <a:tcTxStyle b="off" i="off"/>
      <a:tcStyle>
        <a:tcBdr/>
      </a:tcStyle>
    </a:band2H>
    <a:band1V>
      <a:tcTxStyle b="off" i="off"/>
      <a:tcStyle>
        <a:tcBdr/>
        <a:fill>
          <a:solidFill>
            <a:srgbClr val="CAD5F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88" autoAdjust="0"/>
  </p:normalViewPr>
  <p:slideViewPr>
    <p:cSldViewPr snapToGrid="0">
      <p:cViewPr varScale="1">
        <p:scale>
          <a:sx n="88" d="100"/>
          <a:sy n="88" d="100"/>
        </p:scale>
        <p:origin x="1306"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tcd.io/docs/" TargetMode="External"/><Relationship Id="rId13" Type="http://schemas.openxmlformats.org/officeDocument/2006/relationships/hyperlink" Target="https://kubernetes.io/docs/reference/command-line-tools-reference/kube-proxy/" TargetMode="External"/><Relationship Id="rId18" Type="http://schemas.openxmlformats.org/officeDocument/2006/relationships/hyperlink" Target="https://www.cncf.io/announcements/2019/02/28/cncf-announces-containerd-graduation/" TargetMode="External"/><Relationship Id="rId3" Type="http://schemas.openxmlformats.org/officeDocument/2006/relationships/hyperlink" Target="https://kubernetes.io/docs/concepts/workloads/pods/" TargetMode="External"/><Relationship Id="rId7" Type="http://schemas.openxmlformats.org/officeDocument/2006/relationships/hyperlink" Target="https://kubernetes.io/docs/tasks/administer-cluster/configure-upgrade-etcd/#backing-up-an-etcd-cluster" TargetMode="External"/><Relationship Id="rId12" Type="http://schemas.openxmlformats.org/officeDocument/2006/relationships/hyperlink" Target="https://kubernetes.io/docs/concepts/services-networking/service/" TargetMode="External"/><Relationship Id="rId17" Type="http://schemas.openxmlformats.org/officeDocument/2006/relationships/hyperlink" Target="https://github.com/kubernetes/community/blob/master/contributors/devel/sig-node/container-runtime-interface.md" TargetMode="External"/><Relationship Id="rId2" Type="http://schemas.openxmlformats.org/officeDocument/2006/relationships/slide" Target="../slides/slide14.xml"/><Relationship Id="rId16" Type="http://schemas.openxmlformats.org/officeDocument/2006/relationships/hyperlink" Target="https://cri-o.io/#what-is-cri-o" TargetMode="External"/><Relationship Id="rId1" Type="http://schemas.openxmlformats.org/officeDocument/2006/relationships/notesMaster" Target="../notesMasters/notesMaster1.xml"/><Relationship Id="rId6" Type="http://schemas.openxmlformats.org/officeDocument/2006/relationships/hyperlink" Target="https://kubernetes.io/docs/reference/generated/kube-apiserver/" TargetMode="External"/><Relationship Id="rId11" Type="http://schemas.openxmlformats.org/officeDocument/2006/relationships/hyperlink" Target="https://kubernetes.io/docs/concepts/overview/what-is-kubernetes/#why-containers" TargetMode="External"/><Relationship Id="rId5" Type="http://schemas.openxmlformats.org/officeDocument/2006/relationships/hyperlink" Target="https://kubernetes.io/docs/reference/glossary/?all=true#term-control-plane" TargetMode="External"/><Relationship Id="rId15" Type="http://schemas.openxmlformats.org/officeDocument/2006/relationships/hyperlink" Target="https://containerd.io/docs/" TargetMode="External"/><Relationship Id="rId10" Type="http://schemas.openxmlformats.org/officeDocument/2006/relationships/hyperlink" Target="https://kubernetes.io/docs/concepts/architecture/nodes/" TargetMode="External"/><Relationship Id="rId4" Type="http://schemas.openxmlformats.org/officeDocument/2006/relationships/hyperlink" Target="https://kubernetes.io/docs/admin/high-availability/" TargetMode="External"/><Relationship Id="rId9" Type="http://schemas.openxmlformats.org/officeDocument/2006/relationships/hyperlink" Target="https://kubernetes.io/docs/concepts/architecture/controller/" TargetMode="External"/><Relationship Id="rId14" Type="http://schemas.openxmlformats.org/officeDocument/2006/relationships/hyperlink" Target="https://docs.docker.com/engin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f5d66a211c_2_8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4" name="Google Shape;884;g1f5d66a211c_2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section covers the evolution of software development platforms, what a container is, what Kubernetes (k8s) is and its components, their benefits</a:t>
            </a: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415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CONTAINER USER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spc="40" dirty="0">
              <a:solidFill>
                <a:srgbClr val="4D4D4E"/>
              </a:solidFill>
              <a:latin typeface="Montserrat Medium" pitchFamily="2" charset="0"/>
              <a:cs typeface="Verdana"/>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spc="40" dirty="0">
                <a:solidFill>
                  <a:srgbClr val="4D4D4E"/>
                </a:solidFill>
                <a:latin typeface="Montserrat Medium" pitchFamily="2" charset="0"/>
                <a:cs typeface="Verdana"/>
              </a:rPr>
              <a:t>A</a:t>
            </a:r>
            <a:r>
              <a:rPr lang="en-US" sz="1100" spc="-105"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container</a:t>
            </a:r>
            <a:r>
              <a:rPr lang="en-US" sz="1100" spc="-110" dirty="0">
                <a:solidFill>
                  <a:srgbClr val="4D4D4E"/>
                </a:solidFill>
                <a:latin typeface="Montserrat Medium" pitchFamily="2" charset="0"/>
                <a:cs typeface="Verdana"/>
              </a:rPr>
              <a:t> </a:t>
            </a:r>
            <a:r>
              <a:rPr lang="en-US" sz="1100" spc="-25" dirty="0">
                <a:solidFill>
                  <a:srgbClr val="4D4D4E"/>
                </a:solidFill>
                <a:latin typeface="Montserrat Medium" pitchFamily="2" charset="0"/>
                <a:cs typeface="Verdana"/>
              </a:rPr>
              <a:t>is</a:t>
            </a:r>
            <a:r>
              <a:rPr lang="en-US" sz="1100" spc="-100" dirty="0">
                <a:solidFill>
                  <a:srgbClr val="4D4D4E"/>
                </a:solidFill>
                <a:latin typeface="Montserrat Medium" pitchFamily="2" charset="0"/>
                <a:cs typeface="Verdana"/>
              </a:rPr>
              <a:t> </a:t>
            </a:r>
            <a:r>
              <a:rPr lang="en-US" sz="1100" spc="-15" dirty="0">
                <a:solidFill>
                  <a:srgbClr val="4D4D4E"/>
                </a:solidFill>
                <a:latin typeface="Montserrat Medium" pitchFamily="2" charset="0"/>
                <a:cs typeface="Verdana"/>
              </a:rPr>
              <a:t>a</a:t>
            </a:r>
            <a:r>
              <a:rPr lang="en-US" sz="1100" spc="-100" dirty="0">
                <a:solidFill>
                  <a:srgbClr val="4D4D4E"/>
                </a:solidFill>
                <a:latin typeface="Montserrat Medium" pitchFamily="2" charset="0"/>
                <a:cs typeface="Verdana"/>
              </a:rPr>
              <a:t> </a:t>
            </a:r>
            <a:r>
              <a:rPr lang="en-US" sz="1100" spc="5" dirty="0">
                <a:solidFill>
                  <a:srgbClr val="4D4D4E"/>
                </a:solidFill>
                <a:latin typeface="Montserrat Medium" pitchFamily="2" charset="0"/>
                <a:cs typeface="Verdana"/>
              </a:rPr>
              <a:t>standard</a:t>
            </a:r>
            <a:r>
              <a:rPr lang="en-US" sz="1100" spc="-105" dirty="0">
                <a:solidFill>
                  <a:srgbClr val="4D4D4E"/>
                </a:solidFill>
                <a:latin typeface="Montserrat Medium" pitchFamily="2" charset="0"/>
                <a:cs typeface="Verdana"/>
              </a:rPr>
              <a:t> </a:t>
            </a:r>
            <a:r>
              <a:rPr lang="en-US" sz="1100" spc="25" dirty="0">
                <a:solidFill>
                  <a:srgbClr val="4D4D4E"/>
                </a:solidFill>
                <a:latin typeface="Montserrat Medium" pitchFamily="2" charset="0"/>
                <a:cs typeface="Verdana"/>
              </a:rPr>
              <a:t>unit</a:t>
            </a:r>
            <a:r>
              <a:rPr lang="en-US" sz="1100" spc="-105" dirty="0">
                <a:solidFill>
                  <a:srgbClr val="4D4D4E"/>
                </a:solidFill>
                <a:latin typeface="Montserrat Medium" pitchFamily="2" charset="0"/>
                <a:cs typeface="Verdana"/>
              </a:rPr>
              <a:t> </a:t>
            </a:r>
            <a:r>
              <a:rPr lang="en-US" sz="1100" dirty="0">
                <a:solidFill>
                  <a:srgbClr val="4D4D4E"/>
                </a:solidFill>
                <a:latin typeface="Montserrat Medium" pitchFamily="2" charset="0"/>
                <a:cs typeface="Verdana"/>
              </a:rPr>
              <a:t>of</a:t>
            </a:r>
            <a:r>
              <a:rPr lang="en-US" sz="1100" spc="-95" dirty="0">
                <a:solidFill>
                  <a:srgbClr val="4D4D4E"/>
                </a:solidFill>
                <a:latin typeface="Montserrat Medium" pitchFamily="2" charset="0"/>
                <a:cs typeface="Verdana"/>
              </a:rPr>
              <a:t> </a:t>
            </a:r>
            <a:r>
              <a:rPr lang="en-US" sz="1100" dirty="0">
                <a:solidFill>
                  <a:srgbClr val="4D4D4E"/>
                </a:solidFill>
                <a:latin typeface="Montserrat Medium" pitchFamily="2" charset="0"/>
                <a:cs typeface="Verdana"/>
              </a:rPr>
              <a:t>software</a:t>
            </a:r>
            <a:r>
              <a:rPr lang="en-US" sz="1100" spc="-105"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that</a:t>
            </a:r>
            <a:r>
              <a:rPr lang="en-US" sz="1100" spc="-100" dirty="0">
                <a:solidFill>
                  <a:srgbClr val="4D4D4E"/>
                </a:solidFill>
                <a:latin typeface="Montserrat Medium" pitchFamily="2" charset="0"/>
                <a:cs typeface="Verdana"/>
              </a:rPr>
              <a:t> </a:t>
            </a:r>
            <a:r>
              <a:rPr lang="en-US" sz="1100" spc="15" dirty="0">
                <a:solidFill>
                  <a:srgbClr val="4D4D4E"/>
                </a:solidFill>
                <a:latin typeface="Montserrat Medium" pitchFamily="2" charset="0"/>
                <a:cs typeface="Verdana"/>
              </a:rPr>
              <a:t>packages</a:t>
            </a:r>
            <a:r>
              <a:rPr lang="en-US" sz="1100" spc="-105" dirty="0">
                <a:solidFill>
                  <a:srgbClr val="4D4D4E"/>
                </a:solidFill>
                <a:latin typeface="Montserrat Medium" pitchFamily="2" charset="0"/>
                <a:cs typeface="Verdana"/>
              </a:rPr>
              <a:t> </a:t>
            </a:r>
            <a:r>
              <a:rPr lang="en-US" sz="1100" spc="55" dirty="0">
                <a:solidFill>
                  <a:srgbClr val="4D4D4E"/>
                </a:solidFill>
                <a:latin typeface="Montserrat Medium" pitchFamily="2" charset="0"/>
                <a:cs typeface="Verdana"/>
              </a:rPr>
              <a:t>up</a:t>
            </a:r>
            <a:r>
              <a:rPr lang="en-US" sz="1100" spc="-100" dirty="0">
                <a:solidFill>
                  <a:srgbClr val="4D4D4E"/>
                </a:solidFill>
                <a:latin typeface="Montserrat Medium" pitchFamily="2" charset="0"/>
                <a:cs typeface="Verdana"/>
              </a:rPr>
              <a:t> </a:t>
            </a:r>
            <a:r>
              <a:rPr lang="en-US" sz="1100" spc="5" dirty="0">
                <a:solidFill>
                  <a:srgbClr val="4D4D4E"/>
                </a:solidFill>
                <a:latin typeface="Montserrat Medium" pitchFamily="2" charset="0"/>
                <a:cs typeface="Verdana"/>
              </a:rPr>
              <a:t>applications’</a:t>
            </a:r>
            <a:r>
              <a:rPr lang="en-US" sz="1100" spc="-110" dirty="0">
                <a:solidFill>
                  <a:srgbClr val="4D4D4E"/>
                </a:solidFill>
                <a:latin typeface="Montserrat Medium" pitchFamily="2" charset="0"/>
                <a:cs typeface="Verdana"/>
              </a:rPr>
              <a:t> </a:t>
            </a:r>
            <a:r>
              <a:rPr lang="en-US" sz="1100" spc="30" dirty="0">
                <a:solidFill>
                  <a:srgbClr val="4D4D4E"/>
                </a:solidFill>
                <a:latin typeface="Montserrat Medium" pitchFamily="2" charset="0"/>
                <a:cs typeface="Verdana"/>
              </a:rPr>
              <a:t>code</a:t>
            </a:r>
            <a:r>
              <a:rPr lang="en-US" sz="1100" spc="-100" dirty="0">
                <a:solidFill>
                  <a:srgbClr val="4D4D4E"/>
                </a:solidFill>
                <a:latin typeface="Montserrat Medium" pitchFamily="2" charset="0"/>
                <a:cs typeface="Verdana"/>
              </a:rPr>
              <a:t> </a:t>
            </a:r>
            <a:r>
              <a:rPr lang="en-US" sz="1100" spc="30" dirty="0">
                <a:solidFill>
                  <a:srgbClr val="4D4D4E"/>
                </a:solidFill>
                <a:latin typeface="Montserrat Medium" pitchFamily="2" charset="0"/>
                <a:cs typeface="Verdana"/>
              </a:rPr>
              <a:t>and</a:t>
            </a:r>
            <a:r>
              <a:rPr lang="en-US" sz="1100" spc="-110"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all</a:t>
            </a:r>
            <a:r>
              <a:rPr lang="en-US" sz="1100" spc="-100" dirty="0">
                <a:solidFill>
                  <a:srgbClr val="4D4D4E"/>
                </a:solidFill>
                <a:latin typeface="Montserrat Medium" pitchFamily="2" charset="0"/>
                <a:cs typeface="Verdana"/>
              </a:rPr>
              <a:t> </a:t>
            </a:r>
            <a:r>
              <a:rPr lang="en-US" sz="1100" spc="-15" dirty="0">
                <a:solidFill>
                  <a:srgbClr val="4D4D4E"/>
                </a:solidFill>
                <a:latin typeface="Montserrat Medium" pitchFamily="2" charset="0"/>
                <a:cs typeface="Verdana"/>
              </a:rPr>
              <a:t>its</a:t>
            </a:r>
            <a:r>
              <a:rPr lang="en-US" sz="1100" spc="-105"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dependencies – includes everything that is needed, nothing that isn’t (hopefully!) and consistency of configuration &amp; deployment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spc="10" dirty="0">
                <a:solidFill>
                  <a:srgbClr val="4D4D4E"/>
                </a:solidFill>
                <a:latin typeface="Montserrat Medium" pitchFamily="2" charset="0"/>
                <a:cs typeface="Verdana"/>
              </a:rPr>
              <a:t>A container can run on any system that has a container runtime – thus making it extremely portable</a:t>
            </a:r>
            <a:endParaRPr lang="en-US" sz="1100" dirty="0">
              <a:latin typeface="Montserrat Medium" pitchFamily="2" charset="0"/>
              <a:cs typeface="Verdana"/>
            </a:endParaRPr>
          </a:p>
          <a:p>
            <a:pPr marL="158750" indent="0">
              <a:buNone/>
            </a:pPr>
            <a:endParaRPr lang="pt-PT" dirty="0"/>
          </a:p>
        </p:txBody>
      </p:sp>
      <p:sp>
        <p:nvSpPr>
          <p:cNvPr id="4" name="Slide Number Placeholder 3"/>
          <p:cNvSpPr>
            <a:spLocks noGrp="1"/>
          </p:cNvSpPr>
          <p:nvPr>
            <p:ph type="sldNum" sz="quarter" idx="5"/>
          </p:nvPr>
        </p:nvSpPr>
        <p:spPr/>
        <p:txBody>
          <a:bodyPr/>
          <a:lstStyle/>
          <a:p>
            <a:fld id="{4D7A2018-3C35-F148-8205-9705DBC23952}" type="slidenum">
              <a:rPr lang="en-US" smtClean="0"/>
              <a:t>11</a:t>
            </a:fld>
            <a:endParaRPr lang="en-US"/>
          </a:p>
        </p:txBody>
      </p:sp>
    </p:spTree>
    <p:extLst>
      <p:ext uri="{BB962C8B-B14F-4D97-AF65-F5344CB8AC3E}">
        <p14:creationId xmlns:p14="http://schemas.microsoft.com/office/powerpoint/2010/main" val="3245464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KUBERNETES USER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1" spc="60" dirty="0">
                <a:latin typeface="Verdana" panose="020B0604030504040204" pitchFamily="34" charset="0"/>
                <a:ea typeface="Verdana" panose="020B0604030504040204" pitchFamily="34" charset="0"/>
              </a:rPr>
              <a:t>***Diagram courtesy of </a:t>
            </a:r>
            <a:r>
              <a:rPr lang="en-US" b="0" i="1" spc="60" dirty="0" err="1">
                <a:latin typeface="Verdana" panose="020B0604030504040204" pitchFamily="34" charset="0"/>
                <a:ea typeface="Verdana" panose="020B0604030504040204" pitchFamily="34" charset="0"/>
              </a:rPr>
              <a:t>Edureka</a:t>
            </a:r>
            <a:r>
              <a:rPr lang="en-US" b="0" i="1" spc="60" dirty="0">
                <a:latin typeface="Verdana" panose="020B0604030504040204" pitchFamily="34" charset="0"/>
                <a:ea typeface="Verdana" panose="020B0604030504040204" pitchFamily="34"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In short, Kubernetes provides container orchestration! It makes sure the actual container environment matches the desired container environment – is responsible for setting resource limitations on containers (if desired), determining where applications can be placed on nodes that are used to run containers based on system resource allocation, makes sure the containers that die are restarted, etc.</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13</a:t>
            </a:fld>
            <a:endParaRPr lang="en-US"/>
          </a:p>
        </p:txBody>
      </p:sp>
    </p:spTree>
    <p:extLst>
      <p:ext uri="{BB962C8B-B14F-4D97-AF65-F5344CB8AC3E}">
        <p14:creationId xmlns:p14="http://schemas.microsoft.com/office/powerpoint/2010/main" val="119721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KUBERNETES USER</a:t>
            </a:r>
          </a:p>
          <a:p>
            <a:pPr marL="158750" indent="0">
              <a:buNone/>
            </a:pPr>
            <a:r>
              <a:rPr lang="en-US" b="0" i="1" spc="60" dirty="0">
                <a:latin typeface="Verdana" panose="020B0604030504040204" pitchFamily="34" charset="0"/>
                <a:ea typeface="Verdana" panose="020B0604030504040204" pitchFamily="34" charset="0"/>
              </a:rPr>
              <a:t>***Diagram courtesy of CNCF***</a:t>
            </a:r>
          </a:p>
          <a:p>
            <a:pPr marL="158750" indent="0">
              <a:buNone/>
            </a:pPr>
            <a:r>
              <a:rPr lang="en-US" b="1" dirty="0"/>
              <a:t>Control Plane Specific Components</a:t>
            </a:r>
          </a:p>
          <a:p>
            <a:r>
              <a:rPr lang="en-US" dirty="0"/>
              <a:t>Control Planes are the management tier of K8s</a:t>
            </a:r>
          </a:p>
          <a:p>
            <a:r>
              <a:rPr lang="en-US" dirty="0"/>
              <a:t>The control plane's components make global decisions about the cluster (for example, scheduling), as well as detecting and responding to cluster events (for example, starting up a new </a:t>
            </a:r>
            <a:r>
              <a:rPr lang="en-US" dirty="0">
                <a:hlinkClick r:id="rId3"/>
              </a:rPr>
              <a:t>pod</a:t>
            </a:r>
            <a:r>
              <a:rPr lang="en-US" dirty="0"/>
              <a:t> when a deployment's replicas field is unsatisfied).</a:t>
            </a:r>
          </a:p>
          <a:p>
            <a:r>
              <a:rPr lang="en-US" dirty="0"/>
              <a:t>Control plane components can be run on any machine in the cluster. However, for simplicity, set up scripts typically start all control plane components on the same machine, and do not run user containers on this machine. See </a:t>
            </a:r>
            <a:r>
              <a:rPr lang="en-US" dirty="0">
                <a:hlinkClick r:id="rId4"/>
              </a:rPr>
              <a:t>Building High-Availability Clusters</a:t>
            </a:r>
            <a:r>
              <a:rPr lang="en-US" dirty="0"/>
              <a:t> for an example multi-master-VM setup.</a:t>
            </a:r>
          </a:p>
          <a:p>
            <a:r>
              <a:rPr lang="en-US" b="1" dirty="0" err="1"/>
              <a:t>kube-apiserver</a:t>
            </a:r>
            <a:endParaRPr lang="en-US" b="1" dirty="0"/>
          </a:p>
          <a:p>
            <a:pPr lvl="1"/>
            <a:r>
              <a:rPr lang="en-US" dirty="0"/>
              <a:t>The API server is a component of the Kubernetes </a:t>
            </a:r>
            <a:r>
              <a:rPr lang="en-US" dirty="0">
                <a:hlinkClick r:id="rId5"/>
              </a:rPr>
              <a:t>control plane</a:t>
            </a:r>
            <a:r>
              <a:rPr lang="en-US" dirty="0"/>
              <a:t> that exposes the Kubernetes API. The API server is the front end for the Kubernetes control plane.</a:t>
            </a:r>
          </a:p>
          <a:p>
            <a:pPr lvl="1"/>
            <a:r>
              <a:rPr lang="en-US" dirty="0"/>
              <a:t>The main implementation of a Kubernetes API server is </a:t>
            </a:r>
            <a:r>
              <a:rPr lang="en-US" dirty="0" err="1">
                <a:hlinkClick r:id="rId6"/>
              </a:rPr>
              <a:t>kube-apiserver</a:t>
            </a:r>
            <a:r>
              <a:rPr lang="en-US" dirty="0"/>
              <a:t>. </a:t>
            </a:r>
            <a:r>
              <a:rPr lang="en-US" dirty="0" err="1"/>
              <a:t>kube-apiserver</a:t>
            </a:r>
            <a:r>
              <a:rPr lang="en-US" dirty="0"/>
              <a:t> is designed to scale horizontally—that is, it scales by deploying more instances. You can run several instances of </a:t>
            </a:r>
            <a:r>
              <a:rPr lang="en-US" dirty="0" err="1"/>
              <a:t>kube-apiserver</a:t>
            </a:r>
            <a:r>
              <a:rPr lang="en-US" dirty="0"/>
              <a:t> and balance traffic between those instances.</a:t>
            </a:r>
          </a:p>
          <a:p>
            <a:r>
              <a:rPr lang="en-US" b="1" dirty="0"/>
              <a:t>etcd</a:t>
            </a:r>
          </a:p>
          <a:p>
            <a:pPr lvl="1"/>
            <a:r>
              <a:rPr lang="en-US" dirty="0"/>
              <a:t>Consistent and highly-available key value store used as Kubernetes' backing store for all cluster data.</a:t>
            </a:r>
          </a:p>
          <a:p>
            <a:pPr lvl="1"/>
            <a:r>
              <a:rPr lang="en-US" dirty="0"/>
              <a:t>If your Kubernetes cluster uses etcd as its backing store, make sure you have a </a:t>
            </a:r>
            <a:r>
              <a:rPr lang="en-US" dirty="0">
                <a:hlinkClick r:id="rId7"/>
              </a:rPr>
              <a:t>back up</a:t>
            </a:r>
            <a:r>
              <a:rPr lang="en-US" dirty="0"/>
              <a:t> plan for those data.</a:t>
            </a:r>
          </a:p>
          <a:p>
            <a:pPr lvl="1"/>
            <a:r>
              <a:rPr lang="en-US" dirty="0"/>
              <a:t>You can find in-depth information about etcd in the official </a:t>
            </a:r>
            <a:r>
              <a:rPr lang="en-US" dirty="0">
                <a:hlinkClick r:id="rId8"/>
              </a:rPr>
              <a:t>documentation</a:t>
            </a:r>
            <a:r>
              <a:rPr lang="en-US" dirty="0"/>
              <a:t>.</a:t>
            </a:r>
          </a:p>
          <a:p>
            <a:r>
              <a:rPr lang="en-US" b="1" dirty="0" err="1"/>
              <a:t>kube</a:t>
            </a:r>
            <a:r>
              <a:rPr lang="en-US" b="1" dirty="0"/>
              <a:t>-scheduler</a:t>
            </a:r>
          </a:p>
          <a:p>
            <a:pPr lvl="1"/>
            <a:r>
              <a:rPr lang="en-US" dirty="0"/>
              <a:t>Control plane component that watches for newly created </a:t>
            </a:r>
            <a:r>
              <a:rPr lang="en-US" dirty="0">
                <a:hlinkClick r:id="rId3"/>
              </a:rPr>
              <a:t>Pods</a:t>
            </a:r>
            <a:r>
              <a:rPr lang="en-US" dirty="0"/>
              <a:t> with no assigned node and selects a node for them to run on.</a:t>
            </a:r>
          </a:p>
          <a:p>
            <a:pPr lvl="1"/>
            <a:r>
              <a:rPr lang="en-US" dirty="0"/>
              <a:t>Factors taken into account for scheduling decisions include: individual and collective resource requirements, hardware/software/policy constraints, affinity and anti-affinity specifications, data locality, inter-workload interference, and deadlines.</a:t>
            </a:r>
          </a:p>
          <a:p>
            <a:r>
              <a:rPr lang="en-US" b="1" dirty="0" err="1"/>
              <a:t>kube</a:t>
            </a:r>
            <a:r>
              <a:rPr lang="en-US" b="1" dirty="0"/>
              <a:t>-controller-manager</a:t>
            </a:r>
          </a:p>
          <a:p>
            <a:pPr lvl="1"/>
            <a:r>
              <a:rPr lang="en-US" dirty="0"/>
              <a:t>Control Plane component that runs </a:t>
            </a:r>
            <a:r>
              <a:rPr lang="en-US" dirty="0">
                <a:hlinkClick r:id="rId9"/>
              </a:rPr>
              <a:t>controller</a:t>
            </a:r>
            <a:r>
              <a:rPr lang="en-US" dirty="0"/>
              <a:t> processes.</a:t>
            </a:r>
          </a:p>
          <a:p>
            <a:pPr lvl="1"/>
            <a:r>
              <a:rPr lang="en-US" dirty="0"/>
              <a:t>Logically, each </a:t>
            </a:r>
            <a:r>
              <a:rPr lang="en-US" dirty="0">
                <a:hlinkClick r:id="rId9"/>
              </a:rPr>
              <a:t>controller</a:t>
            </a:r>
            <a:r>
              <a:rPr lang="en-US" dirty="0"/>
              <a:t> is a separate process, but to reduce complexity, they are all compiled into a single binary and run in a single process.</a:t>
            </a:r>
          </a:p>
          <a:p>
            <a:pPr lvl="1"/>
            <a:r>
              <a:rPr lang="en-US" dirty="0"/>
              <a:t>These controllers include:</a:t>
            </a:r>
          </a:p>
          <a:p>
            <a:pPr lvl="2">
              <a:buFont typeface="Arial" panose="020B0604020202020204" pitchFamily="34" charset="0"/>
              <a:buChar char="•"/>
            </a:pPr>
            <a:r>
              <a:rPr lang="en-US" dirty="0"/>
              <a:t>Node controller: Responsible for noticing and responding when nodes go down.</a:t>
            </a:r>
          </a:p>
          <a:p>
            <a:pPr lvl="2">
              <a:buFont typeface="Arial" panose="020B0604020202020204" pitchFamily="34" charset="0"/>
              <a:buChar char="•"/>
            </a:pPr>
            <a:r>
              <a:rPr lang="en-US" dirty="0"/>
              <a:t>Replication controller: Responsible for maintaining the correct number of pods for every replication controller object in the system.</a:t>
            </a:r>
          </a:p>
          <a:p>
            <a:pPr lvl="2">
              <a:buFont typeface="Arial" panose="020B0604020202020204" pitchFamily="34" charset="0"/>
              <a:buChar char="•"/>
            </a:pPr>
            <a:r>
              <a:rPr lang="en-US" dirty="0"/>
              <a:t>Endpoints controller: Populates the Endpoints object (that is, joins Services &amp; Pods).</a:t>
            </a:r>
          </a:p>
          <a:p>
            <a:pPr lvl="2">
              <a:buFont typeface="Arial" panose="020B0604020202020204" pitchFamily="34" charset="0"/>
              <a:buChar char="•"/>
            </a:pPr>
            <a:r>
              <a:rPr lang="en-US" dirty="0"/>
              <a:t>Service Account &amp; Token controllers: Create default accounts and API access tokens for new namespaces.</a:t>
            </a:r>
          </a:p>
          <a:p>
            <a:pPr marL="158750" indent="0">
              <a:buNone/>
            </a:pPr>
            <a:r>
              <a:rPr lang="en-US" b="1" dirty="0"/>
              <a:t>All K8s Node Components</a:t>
            </a:r>
          </a:p>
          <a:p>
            <a:r>
              <a:rPr lang="en-US" dirty="0"/>
              <a:t>Node components run on every node (control planes &amp; workers), maintaining running pods and providing the Kubernetes runtime environment.</a:t>
            </a:r>
          </a:p>
          <a:p>
            <a:r>
              <a:rPr lang="en-US" dirty="0"/>
              <a:t>Worker nodes are responsible for running the applications, services, etc. that perform ‘work’ on the K8s cluster</a:t>
            </a:r>
          </a:p>
          <a:p>
            <a:r>
              <a:rPr lang="en-US" b="1" dirty="0"/>
              <a:t>kubelet</a:t>
            </a:r>
          </a:p>
          <a:p>
            <a:pPr lvl="1"/>
            <a:r>
              <a:rPr lang="en-US" dirty="0"/>
              <a:t>An agent that runs on each </a:t>
            </a:r>
            <a:r>
              <a:rPr lang="en-US" dirty="0">
                <a:hlinkClick r:id="rId10"/>
              </a:rPr>
              <a:t>node</a:t>
            </a:r>
            <a:r>
              <a:rPr lang="en-US" dirty="0"/>
              <a:t> in the cluster. It makes sure that </a:t>
            </a:r>
            <a:r>
              <a:rPr lang="en-US" dirty="0">
                <a:hlinkClick r:id="rId11"/>
              </a:rPr>
              <a:t>containers</a:t>
            </a:r>
            <a:r>
              <a:rPr lang="en-US" dirty="0"/>
              <a:t> are running in a </a:t>
            </a:r>
            <a:r>
              <a:rPr lang="en-US" dirty="0">
                <a:hlinkClick r:id="rId3"/>
              </a:rPr>
              <a:t>Pod </a:t>
            </a:r>
            <a:r>
              <a:rPr lang="en-US" dirty="0"/>
              <a:t>.</a:t>
            </a:r>
          </a:p>
          <a:p>
            <a:pPr lvl="1"/>
            <a:r>
              <a:rPr lang="en-US" dirty="0"/>
              <a:t>The kubelet takes a set of Pod specs that are provided through various mechanisms and ensures that the containers described in those Pod specs are running and healthy. The kubelet doesn’t manage containers which were not created by Kubernetes.</a:t>
            </a:r>
          </a:p>
          <a:p>
            <a:r>
              <a:rPr lang="en-US" b="1" dirty="0" err="1"/>
              <a:t>kube</a:t>
            </a:r>
            <a:r>
              <a:rPr lang="en-US" b="1" dirty="0"/>
              <a:t>-proxy</a:t>
            </a:r>
          </a:p>
          <a:p>
            <a:pPr lvl="1"/>
            <a:r>
              <a:rPr lang="en-US" dirty="0" err="1"/>
              <a:t>kube</a:t>
            </a:r>
            <a:r>
              <a:rPr lang="en-US" dirty="0"/>
              <a:t>-proxy is a network proxy that runs on each </a:t>
            </a:r>
            <a:r>
              <a:rPr lang="en-US" dirty="0">
                <a:hlinkClick r:id="rId10"/>
              </a:rPr>
              <a:t>node</a:t>
            </a:r>
            <a:r>
              <a:rPr lang="en-US" dirty="0"/>
              <a:t> in your cluster, implementing part of the Kubernetes </a:t>
            </a:r>
            <a:r>
              <a:rPr lang="en-US" dirty="0">
                <a:hlinkClick r:id="rId12"/>
              </a:rPr>
              <a:t>Service</a:t>
            </a:r>
            <a:r>
              <a:rPr lang="en-US" dirty="0"/>
              <a:t> concept.</a:t>
            </a:r>
          </a:p>
          <a:p>
            <a:pPr lvl="1"/>
            <a:r>
              <a:rPr lang="en-US" dirty="0" err="1">
                <a:hlinkClick r:id="rId13"/>
              </a:rPr>
              <a:t>kube</a:t>
            </a:r>
            <a:r>
              <a:rPr lang="en-US" dirty="0">
                <a:hlinkClick r:id="rId13"/>
              </a:rPr>
              <a:t>-proxy</a:t>
            </a:r>
            <a:r>
              <a:rPr lang="en-US" dirty="0"/>
              <a:t> maintains network rules on nodes. These network rules allow network communication to your Pods from network sessions inside or outside of your cluster.</a:t>
            </a:r>
          </a:p>
          <a:p>
            <a:pPr lvl="1"/>
            <a:r>
              <a:rPr lang="en-US" dirty="0" err="1"/>
              <a:t>kube</a:t>
            </a:r>
            <a:r>
              <a:rPr lang="en-US" dirty="0"/>
              <a:t>-proxy uses the operating system packet filtering layer if there is one and it's available. Otherwise, </a:t>
            </a:r>
            <a:r>
              <a:rPr lang="en-US" dirty="0" err="1"/>
              <a:t>kube</a:t>
            </a:r>
            <a:r>
              <a:rPr lang="en-US" dirty="0"/>
              <a:t>-proxy forwards the traffic itself.</a:t>
            </a:r>
          </a:p>
          <a:p>
            <a:r>
              <a:rPr lang="en-US" b="1" dirty="0"/>
              <a:t>Container runtime</a:t>
            </a:r>
          </a:p>
          <a:p>
            <a:pPr lvl="1"/>
            <a:r>
              <a:rPr lang="en-US" dirty="0"/>
              <a:t>The container runtime is the software that is responsible for running containers.</a:t>
            </a:r>
          </a:p>
          <a:p>
            <a:pPr lvl="1"/>
            <a:r>
              <a:rPr lang="en-US" dirty="0"/>
              <a:t>Kubernetes supports several container runtimes: </a:t>
            </a:r>
            <a:r>
              <a:rPr lang="en-US" dirty="0">
                <a:hlinkClick r:id="rId14"/>
              </a:rPr>
              <a:t>Docker </a:t>
            </a:r>
            <a:r>
              <a:rPr lang="en-US" dirty="0"/>
              <a:t>, </a:t>
            </a:r>
            <a:r>
              <a:rPr lang="en-US" dirty="0">
                <a:hlinkClick r:id="rId15"/>
              </a:rPr>
              <a:t>containerd </a:t>
            </a:r>
            <a:r>
              <a:rPr lang="en-US" dirty="0"/>
              <a:t>, </a:t>
            </a:r>
            <a:r>
              <a:rPr lang="en-US" dirty="0">
                <a:hlinkClick r:id="rId16"/>
              </a:rPr>
              <a:t>CRI-O </a:t>
            </a:r>
            <a:r>
              <a:rPr lang="en-US" dirty="0"/>
              <a:t>, and any implementation of the </a:t>
            </a:r>
            <a:r>
              <a:rPr lang="en-US" dirty="0">
                <a:hlinkClick r:id="rId17"/>
              </a:rPr>
              <a:t>Kubernetes CRI (Container Runtime Interface)</a:t>
            </a:r>
            <a:r>
              <a:rPr lang="en-US" dirty="0"/>
              <a:t>.</a:t>
            </a:r>
          </a:p>
          <a:p>
            <a:pPr marL="158750" indent="0">
              <a:buNone/>
            </a:pPr>
            <a:endParaRPr lang="en-US" b="1" spc="60" dirty="0">
              <a:latin typeface="Verdana" panose="020B0604030504040204" pitchFamily="34" charset="0"/>
              <a:ea typeface="Verdana" panose="020B0604030504040204" pitchFamily="34" charset="0"/>
            </a:endParaRPr>
          </a:p>
          <a:p>
            <a:pPr marL="158750" indent="0">
              <a:buNone/>
            </a:pPr>
            <a:r>
              <a:rPr lang="en-US" b="1" dirty="0"/>
              <a:t>What Is containerd?</a:t>
            </a:r>
          </a:p>
          <a:p>
            <a:r>
              <a:rPr lang="en-US" b="0" dirty="0">
                <a:effectLst/>
              </a:rPr>
              <a:t>Containerd is a Docker-developed container runtime that manages the life cycle of a container on a physical or virtual machine (i.e., a host). It creates, starts, stops, and destroys containers. It can also pull container images from container registries, mount storage, and enable networking for a container.</a:t>
            </a:r>
            <a:endParaRPr lang="en-US" dirty="0"/>
          </a:p>
          <a:p>
            <a:r>
              <a:rPr lang="en-US" b="0" dirty="0">
                <a:effectLst/>
              </a:rPr>
              <a:t>In February 2019, containerd became an </a:t>
            </a:r>
            <a:r>
              <a:rPr lang="en-US" b="0" dirty="0">
                <a:effectLst/>
                <a:hlinkClick r:id="rId18"/>
              </a:rPr>
              <a:t>official project</a:t>
            </a:r>
            <a:r>
              <a:rPr lang="en-US" b="0" dirty="0">
                <a:effectLst/>
              </a:rPr>
              <a:t> within the Cloud Native Computing Foundation (CNCF), just as Kubernetes, Prometheus, Envoy, and </a:t>
            </a:r>
            <a:r>
              <a:rPr lang="en-US" b="0" dirty="0" err="1">
                <a:effectLst/>
              </a:rPr>
              <a:t>CoreDNS</a:t>
            </a:r>
            <a:r>
              <a:rPr lang="en-US" b="0" dirty="0">
                <a:effectLst/>
              </a:rPr>
              <a:t> have. </a:t>
            </a:r>
            <a:endParaRPr lang="en-US" dirty="0"/>
          </a:p>
          <a:p>
            <a:pPr marL="158750" indent="0">
              <a:buNone/>
            </a:pPr>
            <a:br>
              <a:rPr lang="en-US" dirty="0"/>
            </a:br>
            <a:r>
              <a:rPr lang="en-US" b="1" dirty="0"/>
              <a:t>Kubernetes offers an efficient means for container management that's great for high-demand applications with complex configuration</a:t>
            </a: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14</a:t>
            </a:fld>
            <a:endParaRPr lang="en-US"/>
          </a:p>
        </p:txBody>
      </p:sp>
    </p:spTree>
    <p:extLst>
      <p:ext uri="{BB962C8B-B14F-4D97-AF65-F5344CB8AC3E}">
        <p14:creationId xmlns:p14="http://schemas.microsoft.com/office/powerpoint/2010/main" val="69790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KUBERNETES USER</a:t>
            </a:r>
          </a:p>
          <a:p>
            <a:pPr marL="158750" indent="0">
              <a:buNone/>
            </a:pPr>
            <a:endParaRPr lang="en-US" b="1" dirty="0"/>
          </a:p>
          <a:p>
            <a:pPr marL="158750" indent="0">
              <a:buNone/>
            </a:pPr>
            <a:r>
              <a:rPr lang="en-US" b="1" dirty="0"/>
              <a:t>Control Plane (Management) Tier</a:t>
            </a:r>
          </a:p>
          <a:p>
            <a:r>
              <a:rPr lang="en-US" dirty="0"/>
              <a:t>Control Planes provide orchestration/management of containers</a:t>
            </a:r>
          </a:p>
          <a:p>
            <a:r>
              <a:rPr lang="en-US" dirty="0"/>
              <a:t>Control Plane HA is achieved through multiple Control Planes Nodes utilizing a load-balancer via port 6443 for the </a:t>
            </a:r>
            <a:r>
              <a:rPr lang="en-US" dirty="0" err="1"/>
              <a:t>kube-apiserver</a:t>
            </a:r>
            <a:r>
              <a:rPr lang="en-US" dirty="0"/>
              <a:t>)</a:t>
            </a:r>
          </a:p>
          <a:p>
            <a:r>
              <a:rPr lang="en-US" dirty="0"/>
              <a:t>Control Planes should be deployed in ‘odd’ numbers as they perform an internal election process to determine a leader (even number can lead to a ‘split brain’ vote where no leader election occurs)</a:t>
            </a:r>
          </a:p>
          <a:p>
            <a:r>
              <a:rPr lang="en-US" dirty="0"/>
              <a:t>Multiple control plane nodes do NOT provide scalability, just redundancy – that is why it is recommended that cluster workloads only be performed on Worker nodes</a:t>
            </a:r>
          </a:p>
          <a:p>
            <a:pPr marL="158750" indent="0">
              <a:buNone/>
            </a:pPr>
            <a:r>
              <a:rPr lang="en-US" b="1" dirty="0"/>
              <a:t>Worker Node Tier</a:t>
            </a:r>
          </a:p>
          <a:p>
            <a:r>
              <a:rPr lang="en-US" dirty="0"/>
              <a:t>Worker nodes are responsible for performing workloads on the cluster (running applications, services, ingress, etc.)</a:t>
            </a:r>
          </a:p>
          <a:p>
            <a:r>
              <a:rPr lang="en-US" dirty="0"/>
              <a:t>Multiple worker nodes provide scalability and redundancy to the workloads they are responsible for</a:t>
            </a:r>
          </a:p>
          <a:p>
            <a:r>
              <a:rPr lang="en-US" dirty="0"/>
              <a:t>Load-balancer(s) provide ingress into cluster hosted applications, typically via the worker node tier</a:t>
            </a:r>
          </a:p>
          <a:p>
            <a:pPr marL="158750" indent="0">
              <a:buNone/>
            </a:pPr>
            <a:endParaRPr lang="en-US" b="1" dirty="0"/>
          </a:p>
          <a:p>
            <a:pPr marL="158750" indent="0">
              <a:buNone/>
            </a:pPr>
            <a:endParaRPr lang="en-US" dirty="0"/>
          </a:p>
          <a:p>
            <a:pPr marL="158750" indent="0">
              <a:buNone/>
            </a:pPr>
            <a:endParaRPr lang="en-US" dirty="0"/>
          </a:p>
        </p:txBody>
      </p:sp>
      <p:sp>
        <p:nvSpPr>
          <p:cNvPr id="4" name="Slide Number Placeholder 3"/>
          <p:cNvSpPr>
            <a:spLocks noGrp="1"/>
          </p:cNvSpPr>
          <p:nvPr>
            <p:ph type="sldNum" sz="quarter" idx="10"/>
          </p:nvPr>
        </p:nvSpPr>
        <p:spPr/>
        <p:txBody>
          <a:bodyPr/>
          <a:lstStyle/>
          <a:p>
            <a:fld id="{4D7A2018-3C35-F148-8205-9705DBC23952}" type="slidenum">
              <a:rPr lang="en-US" smtClean="0"/>
              <a:t>15</a:t>
            </a:fld>
            <a:endParaRPr lang="en-US"/>
          </a:p>
        </p:txBody>
      </p:sp>
    </p:spTree>
    <p:extLst>
      <p:ext uri="{BB962C8B-B14F-4D97-AF65-F5344CB8AC3E}">
        <p14:creationId xmlns:p14="http://schemas.microsoft.com/office/powerpoint/2010/main" val="2085485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This section covers the various NKP product editions &amp; their features, NKP components</a:t>
            </a:r>
          </a:p>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213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the way that Kubernetes is a manager of containers, NKP is a manager of Kubernetes clusters. While NKP provides pure, upstream Kubernetes (preventing vendor ‘lock-in’), it does provide an opinionated deployment of the open-source applications that make Kubernetes usable out of the box, including full support of such components. This simplifies the deployment and maintenance of K8s clusters and provides a worry-free experience on inter-component compatibility and upgrades.</a:t>
            </a:r>
          </a:p>
          <a:p>
            <a:pPr marL="158750" indent="0">
              <a:buNone/>
            </a:pPr>
            <a:endParaRPr lang="en-US" dirty="0"/>
          </a:p>
          <a:p>
            <a:pPr marL="158750" indent="0">
              <a:buNone/>
            </a:pPr>
            <a:r>
              <a:rPr lang="en-US" dirty="0"/>
              <a:t>The next set of slides go into details on the various features that each NKP product </a:t>
            </a:r>
            <a:r>
              <a:rPr lang="en-US"/>
              <a:t>edition includes</a:t>
            </a:r>
            <a:endParaRPr lang="en-US" dirty="0"/>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19</a:t>
            </a:fld>
            <a:endParaRPr lang="en-US"/>
          </a:p>
        </p:txBody>
      </p:sp>
    </p:spTree>
    <p:extLst>
      <p:ext uri="{BB962C8B-B14F-4D97-AF65-F5344CB8AC3E}">
        <p14:creationId xmlns:p14="http://schemas.microsoft.com/office/powerpoint/2010/main" val="794454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2de8705f93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2" name="Google Shape;3032;g2de8705f93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dirty="0">
                <a:solidFill>
                  <a:schemeClr val="dk1"/>
                </a:solidFill>
              </a:rPr>
              <a:t>Review the type of features provided at the 3 NKP product levels – from a high level standpoint:</a:t>
            </a:r>
          </a:p>
          <a:p>
            <a:pPr marL="171450" marR="0" lvl="0" indent="-171450" algn="l" rtl="0">
              <a:lnSpc>
                <a:spcPct val="100000"/>
              </a:lnSpc>
              <a:spcBef>
                <a:spcPts val="0"/>
              </a:spcBef>
              <a:spcAft>
                <a:spcPts val="0"/>
              </a:spcAft>
              <a:buClr>
                <a:srgbClr val="000000"/>
              </a:buClr>
              <a:buSzPts val="1100"/>
            </a:pPr>
            <a:r>
              <a:rPr lang="en" sz="1100" dirty="0">
                <a:solidFill>
                  <a:schemeClr val="dk1"/>
                </a:solidFill>
              </a:rPr>
              <a:t>NKP Starter gets you quickly up &amp; running with K8s cluster out-of-box, no need to ‘build your own’ K8s server the ‘hard way’</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Only runs on Nutanix infrastructure using Nutanix provisioning method</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Must use NKP provided Rocky v9.4 image for cluster nodes</a:t>
            </a:r>
          </a:p>
          <a:p>
            <a:pPr marL="171450" marR="0" lvl="0" indent="-171450" algn="l" rtl="0">
              <a:lnSpc>
                <a:spcPct val="100000"/>
              </a:lnSpc>
              <a:spcBef>
                <a:spcPts val="0"/>
              </a:spcBef>
              <a:spcAft>
                <a:spcPts val="0"/>
              </a:spcAft>
              <a:buClr>
                <a:srgbClr val="000000"/>
              </a:buClr>
              <a:buSzPts val="1100"/>
            </a:pPr>
            <a:r>
              <a:rPr lang="en" sz="1100" dirty="0">
                <a:solidFill>
                  <a:schemeClr val="dk1"/>
                </a:solidFill>
              </a:rPr>
              <a:t>NKP Pro takes NKP Starter to the next level by providing ‘Day 2’ applications to make your K8s cluster enterprise ready – such as cluster ingress, backup, and an observability stack</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Can run on an supported infrastructure (outside of EKS &amp; AKS)</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Can ‘bring your own OS’ as long as it is supported on the infrastructure provider selected</a:t>
            </a:r>
          </a:p>
          <a:p>
            <a:pPr marL="171450" marR="0" lvl="0" indent="-171450" algn="l" rtl="0">
              <a:lnSpc>
                <a:spcPct val="100000"/>
              </a:lnSpc>
              <a:spcBef>
                <a:spcPts val="0"/>
              </a:spcBef>
              <a:spcAft>
                <a:spcPts val="0"/>
              </a:spcAft>
              <a:buClr>
                <a:srgbClr val="000000"/>
              </a:buClr>
              <a:buSzPts val="1100"/>
            </a:pPr>
            <a:r>
              <a:rPr lang="en" sz="1100" dirty="0">
                <a:solidFill>
                  <a:schemeClr val="dk1"/>
                </a:solidFill>
              </a:rPr>
              <a:t>NKP Ultimate extends the functionality of NKP Pro by providing multi-cluster and cost management capabilities</a:t>
            </a:r>
          </a:p>
          <a:p>
            <a:pPr marL="628650" marR="0" lvl="1" indent="-171450" algn="l" rtl="0">
              <a:lnSpc>
                <a:spcPct val="100000"/>
              </a:lnSpc>
              <a:spcBef>
                <a:spcPts val="0"/>
              </a:spcBef>
              <a:spcAft>
                <a:spcPts val="0"/>
              </a:spcAft>
              <a:buClr>
                <a:srgbClr val="000000"/>
              </a:buClr>
              <a:buSzPts val="1100"/>
            </a:pPr>
            <a:r>
              <a:rPr lang="en" dirty="0">
                <a:solidFill>
                  <a:schemeClr val="dk1"/>
                </a:solidFill>
              </a:rPr>
              <a:t>Includes NKP Insights for predictive analysis</a:t>
            </a:r>
          </a:p>
          <a:p>
            <a:pPr marL="628650" marR="0" lvl="1" indent="-171450" algn="l" rtl="0">
              <a:lnSpc>
                <a:spcPct val="100000"/>
              </a:lnSpc>
              <a:spcBef>
                <a:spcPts val="0"/>
              </a:spcBef>
              <a:spcAft>
                <a:spcPts val="0"/>
              </a:spcAft>
              <a:buClr>
                <a:srgbClr val="000000"/>
              </a:buClr>
              <a:buSzPts val="1100"/>
            </a:pPr>
            <a:r>
              <a:rPr lang="en" dirty="0">
                <a:solidFill>
                  <a:schemeClr val="dk1"/>
                </a:solidFill>
              </a:rPr>
              <a:t>Includes Kubecost for cost management</a:t>
            </a:r>
            <a:endParaRPr dirty="0"/>
          </a:p>
          <a:p>
            <a:pPr marL="0" lvl="0" indent="0" algn="l" rtl="0">
              <a:lnSpc>
                <a:spcPct val="100000"/>
              </a:lnSpc>
              <a:spcBef>
                <a:spcPts val="0"/>
              </a:spcBef>
              <a:spcAft>
                <a:spcPts val="0"/>
              </a:spcAft>
              <a:buSzPts val="1100"/>
              <a:buNone/>
            </a:pPr>
            <a:endParaRPr sz="1100" dirty="0">
              <a:solidFill>
                <a:schemeClr val="dk1"/>
              </a:solidFill>
            </a:endParaRPr>
          </a:p>
          <a:p>
            <a:pPr marL="0" lvl="0" indent="0" algn="l" rtl="0">
              <a:lnSpc>
                <a:spcPct val="115000"/>
              </a:lnSpc>
              <a:spcBef>
                <a:spcPts val="0"/>
              </a:spcBef>
              <a:spcAft>
                <a:spcPts val="0"/>
              </a:spcAft>
              <a:buSzPts val="1100"/>
              <a:buNone/>
            </a:pPr>
            <a:endParaRPr sz="1100" dirty="0">
              <a:solidFill>
                <a:schemeClr val="dk1"/>
              </a:solidFill>
            </a:endParaRPr>
          </a:p>
          <a:p>
            <a:pPr marL="0" lvl="0" indent="0" algn="l" rtl="0">
              <a:lnSpc>
                <a:spcPct val="100000"/>
              </a:lnSpc>
              <a:spcBef>
                <a:spcPts val="0"/>
              </a:spcBef>
              <a:spcAft>
                <a:spcPts val="0"/>
              </a:spcAft>
              <a:buSzPts val="1100"/>
              <a:buNone/>
            </a:pPr>
            <a:endParaRPr sz="1100" dirty="0">
              <a:solidFill>
                <a:schemeClr val="dk1"/>
              </a:solidFill>
            </a:endParaRPr>
          </a:p>
          <a:p>
            <a:pPr marL="0" lvl="0" indent="0" algn="l" rtl="0">
              <a:lnSpc>
                <a:spcPct val="100000"/>
              </a:lnSpc>
              <a:spcBef>
                <a:spcPts val="0"/>
              </a:spcBef>
              <a:spcAft>
                <a:spcPts val="0"/>
              </a:spcAft>
              <a:buSzPts val="1100"/>
              <a:buNone/>
            </a:pPr>
            <a:endParaRPr sz="1100" dirty="0">
              <a:solidFill>
                <a:schemeClr val="dk1"/>
              </a:solidFill>
            </a:endParaRPr>
          </a:p>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This slide provides a background of Cluster API (CAPI), which NKP utilizes for K8s cluster lifecycle management, and the supported provisioning/lifecycle management cloud &amp; on-prem providers</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372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Provide high-level overview of the features/functionality of each NKP product edition.</a:t>
            </a:r>
          </a:p>
          <a:p>
            <a:pPr marL="0" lvl="0" indent="0" algn="l" rtl="0">
              <a:lnSpc>
                <a:spcPct val="100000"/>
              </a:lnSpc>
              <a:spcBef>
                <a:spcPts val="0"/>
              </a:spcBef>
              <a:spcAft>
                <a:spcPts val="0"/>
              </a:spcAft>
              <a:buSzPts val="1100"/>
              <a:buNone/>
            </a:pPr>
            <a:r>
              <a:rPr lang="en-US" dirty="0"/>
              <a:t>SSO is provided via Dex, an identity broker that can be used to enable authentication through a 3</a:t>
            </a:r>
            <a:r>
              <a:rPr lang="en-US" baseline="30000" dirty="0"/>
              <a:t>rd</a:t>
            </a:r>
            <a:r>
              <a:rPr lang="en-US" dirty="0"/>
              <a:t> party source such as LDAP, SAML, OIDC, GitHub.</a:t>
            </a:r>
          </a:p>
          <a:p>
            <a:pPr marL="0" lvl="0" indent="0" algn="l" rtl="0">
              <a:lnSpc>
                <a:spcPct val="100000"/>
              </a:lnSpc>
              <a:spcBef>
                <a:spcPts val="0"/>
              </a:spcBef>
              <a:spcAft>
                <a:spcPts val="0"/>
              </a:spcAft>
              <a:buSzPts val="1100"/>
              <a:buNone/>
            </a:pPr>
            <a:r>
              <a:rPr lang="en-US" dirty="0"/>
              <a:t>Multi-tenancy means policy management at the K8s ‘namespace’ level, thus enabling segregation of user features/authorizations within the cluster instead of at a cluster-wide level.</a:t>
            </a:r>
          </a:p>
          <a:p>
            <a:pPr marL="0" lvl="0" indent="0" algn="l" rtl="0">
              <a:lnSpc>
                <a:spcPct val="100000"/>
              </a:lnSpc>
              <a:spcBef>
                <a:spcPts val="0"/>
              </a:spcBef>
              <a:spcAft>
                <a:spcPts val="0"/>
              </a:spcAft>
              <a:buSzPts val="1100"/>
              <a:buNone/>
            </a:pPr>
            <a:r>
              <a:rPr lang="en-US" dirty="0"/>
              <a:t>Application catalog enables the deployment of Kafka &amp; Zookeeper to ‘managed’ (aka workload) clusters and provides the ability to add custom &amp; partner applications to it.</a:t>
            </a:r>
          </a:p>
          <a:p>
            <a:pPr marL="0" lvl="0" indent="0" algn="l" rtl="0">
              <a:lnSpc>
                <a:spcPct val="100000"/>
              </a:lnSpc>
              <a:spcBef>
                <a:spcPts val="0"/>
              </a:spcBef>
              <a:spcAft>
                <a:spcPts val="0"/>
              </a:spcAft>
              <a:buSzPts val="1100"/>
              <a:buNone/>
            </a:pPr>
            <a:r>
              <a:rPr lang="en-US" dirty="0"/>
              <a:t>Cost management is provided through Kubecost.</a:t>
            </a:r>
          </a:p>
          <a:p>
            <a:pPr marL="0" lvl="0" indent="0" algn="l" rtl="0">
              <a:lnSpc>
                <a:spcPct val="100000"/>
              </a:lnSpc>
              <a:spcBef>
                <a:spcPts val="0"/>
              </a:spcBef>
              <a:spcAft>
                <a:spcPts val="0"/>
              </a:spcAft>
              <a:buSzPts val="1100"/>
              <a:buNone/>
            </a:pPr>
            <a:r>
              <a:rPr lang="en-US" dirty="0"/>
              <a:t>NKP Insights is used for predictive analysis of NKP clusters.</a:t>
            </a: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117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f5d66a211c_2_1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6" name="Google Shape;1636;g1f5d66a211c_2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NKP management cluster for the Starter edition is limited mainly to the LCM of additional NKP clusters. Traefik provides cluster ingress and Reloader syncs changes that occur to config maps &amp; secrets on applications that are dependent upon them.</a:t>
            </a: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8744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NKP management cluster for the Pro edition is limited mainly to the LCM of additional NKP clusters and the ability to deploy NKP platform applications to ‘stand-alone’ clusters it has provisioned at a cluster-wide level.</a:t>
            </a: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824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NKP management cluster should only host its own application workloads (ones that are part of the NKP Platform Applications/Kommander), NKP workload clusters are responsible for hosting client-based workloads. NKP policy federation is orchestrated from the NKP management cluster via the NKP UI</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849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KIND cluster stands for </a:t>
            </a:r>
            <a:r>
              <a:rPr lang="en-US" b="1" dirty="0"/>
              <a:t>K</a:t>
            </a:r>
            <a:r>
              <a:rPr lang="en-US" dirty="0"/>
              <a:t>ubernetes </a:t>
            </a:r>
            <a:r>
              <a:rPr lang="en-US" b="1" dirty="0"/>
              <a:t>IN D</a:t>
            </a:r>
            <a:r>
              <a:rPr lang="en-US" dirty="0"/>
              <a:t>ocker – as part of an NKP installation, it is installed on the NKP deploy machine as a container that can run on the Docker or Podman container runtime. If an NKP cluster is deployed as ‘self-managed’ it is automatically installed (and subsequently removed) as part of the NKP cluster deployment.</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608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0"/>
        <p:cNvGrpSpPr/>
        <p:nvPr/>
      </p:nvGrpSpPr>
      <p:grpSpPr>
        <a:xfrm>
          <a:off x="0" y="0"/>
          <a:ext cx="0" cy="0"/>
          <a:chOff x="0" y="0"/>
          <a:chExt cx="0" cy="0"/>
        </a:xfrm>
      </p:grpSpPr>
      <p:sp>
        <p:nvSpPr>
          <p:cNvPr id="2961" name="Google Shape;2961;g2cf37312ad9_2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2" name="Google Shape;2962;g2cf37312ad9_2_1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dirty="0">
                <a:solidFill>
                  <a:srgbClr val="1D1C1D"/>
                </a:solidFill>
                <a:highlight>
                  <a:srgbClr val="F8F8F8"/>
                </a:highlight>
                <a:latin typeface="Arial"/>
                <a:ea typeface="Arial"/>
                <a:cs typeface="Arial"/>
                <a:sym typeface="Arial"/>
              </a:rPr>
              <a:t>Provide an overview of the open-source applications that are provided with NKP Ultimate.</a:t>
            </a:r>
          </a:p>
          <a:p>
            <a:pPr marL="0" lvl="0" indent="0" algn="l" rtl="0">
              <a:lnSpc>
                <a:spcPct val="100000"/>
              </a:lnSpc>
              <a:spcBef>
                <a:spcPts val="0"/>
              </a:spcBef>
              <a:spcAft>
                <a:spcPts val="0"/>
              </a:spcAft>
              <a:buClr>
                <a:schemeClr val="dk1"/>
              </a:buClr>
              <a:buSzPts val="1100"/>
              <a:buFont typeface="Arial"/>
              <a:buNone/>
            </a:pPr>
            <a:r>
              <a:rPr lang="en-US" sz="1100" dirty="0">
                <a:solidFill>
                  <a:srgbClr val="1D1C1D"/>
                </a:solidFill>
                <a:highlight>
                  <a:srgbClr val="F8F8F8"/>
                </a:highlight>
                <a:latin typeface="Arial"/>
                <a:cs typeface="Arial"/>
                <a:sym typeface="Arial"/>
              </a:rPr>
              <a:t>Cilium is the container network interface (CNI) provided for Nutanix provisioned clusters, while all other infrastructure provisioners use Calico.</a:t>
            </a:r>
            <a:endParaRPr dirty="0"/>
          </a:p>
          <a:p>
            <a:pPr marL="0" lvl="0" indent="0" algn="l" rtl="0">
              <a:lnSpc>
                <a:spcPct val="100000"/>
              </a:lnSpc>
              <a:spcBef>
                <a:spcPts val="0"/>
              </a:spcBef>
              <a:spcAft>
                <a:spcPts val="0"/>
              </a:spcAft>
              <a:buSzPts val="1100"/>
              <a:buNone/>
            </a:pPr>
            <a:endParaRPr sz="1400" dirty="0">
              <a:solidFill>
                <a:schemeClr val="dk1"/>
              </a:solidFill>
              <a:latin typeface="Arial"/>
              <a:ea typeface="Arial"/>
              <a:cs typeface="Arial"/>
              <a:sym typeface="Arial"/>
            </a:endParaRPr>
          </a:p>
          <a:p>
            <a:pPr marL="457200" lvl="0" indent="-228600" algn="l" rtl="0">
              <a:lnSpc>
                <a:spcPct val="100000"/>
              </a:lnSpc>
              <a:spcBef>
                <a:spcPts val="0"/>
              </a:spcBef>
              <a:spcAft>
                <a:spcPts val="0"/>
              </a:spcAft>
              <a:buSzPts val="1100"/>
              <a:buNone/>
            </a:pPr>
            <a:endParaRPr dirty="0">
              <a:latin typeface="Arial"/>
              <a:ea typeface="Arial"/>
              <a:cs typeface="Arial"/>
              <a:sym typeface="Arial"/>
            </a:endParaRPr>
          </a:p>
        </p:txBody>
      </p:sp>
    </p:spTree>
    <p:extLst>
      <p:ext uri="{BB962C8B-B14F-4D97-AF65-F5344CB8AC3E}">
        <p14:creationId xmlns:p14="http://schemas.microsoft.com/office/powerpoint/2010/main" val="3399084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0"/>
        <p:cNvGrpSpPr/>
        <p:nvPr/>
      </p:nvGrpSpPr>
      <p:grpSpPr>
        <a:xfrm>
          <a:off x="0" y="0"/>
          <a:ext cx="0" cy="0"/>
          <a:chOff x="0" y="0"/>
          <a:chExt cx="0" cy="0"/>
        </a:xfrm>
      </p:grpSpPr>
      <p:sp>
        <p:nvSpPr>
          <p:cNvPr id="2961" name="Google Shape;2961;g2cf37312ad9_2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2" name="Google Shape;2962;g2cf37312ad9_2_1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None/>
            </a:pPr>
            <a:r>
              <a:rPr lang="en-US">
                <a:solidFill>
                  <a:srgbClr val="1D1C1D"/>
                </a:solidFill>
                <a:highlight>
                  <a:srgbClr val="F8F8F8"/>
                </a:highlight>
                <a:sym typeface="Arial"/>
              </a:rPr>
              <a:t>Provide an overview of the open-source applications that are provided with NKP Pro.</a:t>
            </a:r>
            <a:endParaRPr lang="en-US"/>
          </a:p>
          <a:p>
            <a:pPr>
              <a:buNone/>
            </a:pPr>
            <a:r>
              <a:rPr lang="en-US">
                <a:solidFill>
                  <a:srgbClr val="1D1C1D"/>
                </a:solidFill>
                <a:highlight>
                  <a:srgbClr val="F8F8F8"/>
                </a:highlight>
              </a:rPr>
              <a:t>●</a:t>
            </a:r>
            <a:r>
              <a:rPr lang="en-US">
                <a:solidFill>
                  <a:srgbClr val="1D1C1D"/>
                </a:solidFill>
                <a:highlight>
                  <a:srgbClr val="F8F8F8"/>
                </a:highlight>
                <a:sym typeface="Arial"/>
              </a:rPr>
              <a:t>Cilium is the container network interface (CNI) provided for Nutanix provisioned clusters, while all other infrastructure provisioners use Calico.</a:t>
            </a:r>
            <a:endParaRPr lang="en-US"/>
          </a:p>
          <a:p>
            <a:pPr>
              <a:buNone/>
            </a:pPr>
            <a:r>
              <a:rPr lang="en-US" dirty="0">
                <a:solidFill>
                  <a:srgbClr val="1D1C1D"/>
                </a:solidFill>
                <a:highlight>
                  <a:srgbClr val="F8F8F8"/>
                </a:highlight>
              </a:rPr>
              <a:t>●The default container storage interface (CSI) provided by NKP is dependent upon the infrastructure provisioner used – for Nutanix, it is the Nutanix volume CSI.</a:t>
            </a:r>
            <a:endParaRPr lang="en-US" dirty="0"/>
          </a:p>
          <a:p>
            <a:pPr>
              <a:buNone/>
            </a:pPr>
            <a:r>
              <a:rPr lang="en-US" dirty="0">
                <a:solidFill>
                  <a:srgbClr val="1D1C1D"/>
                </a:solidFill>
                <a:highlight>
                  <a:srgbClr val="F8F8F8"/>
                </a:highlight>
              </a:rPr>
              <a:t>●</a:t>
            </a:r>
            <a:r>
              <a:rPr lang="en-US" dirty="0" err="1">
                <a:solidFill>
                  <a:srgbClr val="1D1C1D"/>
                </a:solidFill>
                <a:highlight>
                  <a:srgbClr val="F8F8F8"/>
                </a:highlight>
              </a:rPr>
              <a:t>FluxCD</a:t>
            </a:r>
            <a:r>
              <a:rPr lang="en-US" dirty="0">
                <a:solidFill>
                  <a:srgbClr val="1D1C1D"/>
                </a:solidFill>
                <a:highlight>
                  <a:srgbClr val="F8F8F8"/>
                </a:highlight>
              </a:rPr>
              <a:t> &amp; Helm can be utilized for application delivery and </a:t>
            </a:r>
            <a:r>
              <a:rPr lang="en-US" dirty="0" err="1">
                <a:solidFill>
                  <a:srgbClr val="1D1C1D"/>
                </a:solidFill>
                <a:highlight>
                  <a:srgbClr val="F8F8F8"/>
                </a:highlight>
              </a:rPr>
              <a:t>GitOps</a:t>
            </a:r>
            <a:r>
              <a:rPr lang="en-US" dirty="0">
                <a:solidFill>
                  <a:srgbClr val="1D1C1D"/>
                </a:solidFill>
                <a:highlight>
                  <a:srgbClr val="F8F8F8"/>
                </a:highlight>
              </a:rPr>
              <a:t> principles</a:t>
            </a:r>
            <a:endParaRPr lang="en-US" dirty="0"/>
          </a:p>
          <a:p>
            <a:pPr marL="0" lvl="0" indent="0" algn="l">
              <a:lnSpc>
                <a:spcPct val="100000"/>
              </a:lnSpc>
              <a:spcBef>
                <a:spcPts val="0"/>
              </a:spcBef>
              <a:spcAft>
                <a:spcPts val="0"/>
              </a:spcAft>
              <a:buSzPts val="1100"/>
              <a:buFont typeface="Arial"/>
              <a:buNone/>
            </a:pPr>
            <a:endParaRPr lang="en-US" sz="1400" dirty="0"/>
          </a:p>
          <a:p>
            <a:pPr lvl="0" indent="-228600" algn="l" rtl="0">
              <a:lnSpc>
                <a:spcPct val="100000"/>
              </a:lnSpc>
              <a:spcBef>
                <a:spcPts val="0"/>
              </a:spcBef>
              <a:spcAft>
                <a:spcPts val="0"/>
              </a:spcAft>
              <a:buSzPts val="1100"/>
              <a:buNone/>
            </a:pPr>
            <a:endParaRPr dirty="0">
              <a:solidFill>
                <a:schemeClr val="dk1"/>
              </a:solidFill>
              <a:latin typeface="Arial"/>
              <a:ea typeface="Arial"/>
              <a:cs typeface="Arial"/>
            </a:endParaRPr>
          </a:p>
        </p:txBody>
      </p:sp>
    </p:spTree>
    <p:extLst>
      <p:ext uri="{BB962C8B-B14F-4D97-AF65-F5344CB8AC3E}">
        <p14:creationId xmlns:p14="http://schemas.microsoft.com/office/powerpoint/2010/main" val="2969137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section covers infrastructure &amp; component pre-</a:t>
            </a:r>
            <a:r>
              <a:rPr lang="en-US" err="1"/>
              <a:t>reqs</a:t>
            </a:r>
            <a:r>
              <a:rPr lang="en-US"/>
              <a:t>, including software and system resources needed for the various NKP components/editions</a:t>
            </a: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208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NOTE: NKP Starter is limited to using a NKP provided Rocky prepped image for cluster nodes &amp; can only be provisioned on Nutanix infrastructure using the Nutanix provisioning method (CAPX).</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0419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36B306C4-3E4C-13E0-64C2-FC33E7B8C132}"/>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39EAD4CA-5E5F-26C7-BEAF-918F1E5D16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minimum recommended number of worker nodes for an NKP cluster is 3 to address HA considerations in case of a worker node failure. The actual number of worker nodes that should be implemented is dependent upon the resource requirements of the applications that are expected to be deployed onto the cluster. If </a:t>
            </a:r>
            <a:endParaRPr dirty="0"/>
          </a:p>
        </p:txBody>
      </p:sp>
      <p:sp>
        <p:nvSpPr>
          <p:cNvPr id="1645" name="Google Shape;1645;g1f5d66a211c_2_1149:notes">
            <a:extLst>
              <a:ext uri="{FF2B5EF4-FFF2-40B4-BE49-F238E27FC236}">
                <a16:creationId xmlns:a16="http://schemas.microsoft.com/office/drawing/2014/main" id="{7A685054-756E-B132-2CF8-B344A27CDF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437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322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f5d66a211c_2_1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6" name="Google Shape;1636;g1f5d66a211c_2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741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minimum recommended number of worker nodes for an NKP cluster is 3 to address HA considerations in case of a worker node failure. The actual number of worker nodes that should be implemented is dependent upon the resource requirements of the applications that are expected to be deployed onto the cluster.</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8990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8F8E3884-38A1-034B-4049-183F9A0CB7C0}"/>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2914D3DF-EECD-7C1F-4043-738B81545C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3CB00B7E-4B29-A168-D7D2-5E4A8BDC11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424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8169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9434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9047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C6E3EA70-8258-358A-ED99-4D68A9DDFB19}"/>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262E3418-456D-0574-6B66-8161FEFB52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F4C21808-9A6F-98CB-0E4D-3CDAC11436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9082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131BFA75-42DB-A552-A98B-AF249DA5323D}"/>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37BC77FB-0DC5-4E7F-B371-AF969A857E7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CB3ED44A-9734-F06E-7B86-B9C9362C5B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2251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3221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31F53052-7E34-09C2-9ECD-080DF1D1E919}"/>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BC18928A-F781-9CA9-B883-4A83C0846B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58A3D79E-C892-D2BE-99C2-36E738015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8073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31F53052-7E34-09C2-9ECD-080DF1D1E919}"/>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BC18928A-F781-9CA9-B883-4A83C0846B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45" name="Google Shape;1645;g1f5d66a211c_2_1149:notes">
            <a:extLst>
              <a:ext uri="{FF2B5EF4-FFF2-40B4-BE49-F238E27FC236}">
                <a16:creationId xmlns:a16="http://schemas.microsoft.com/office/drawing/2014/main" id="{58A3D79E-C892-D2BE-99C2-36E738015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466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Provide a brief overview of each of the agenda items to be covered as a part of the NKP design workshop:</a:t>
            </a:r>
          </a:p>
          <a:p>
            <a:pPr lvl="1"/>
            <a:r>
              <a:rPr lang="en-US" dirty="0"/>
              <a:t>Open-Source Platforms – covers a history of the need for &amp; rise for containers, as well as overview of K8s – </a:t>
            </a:r>
            <a:r>
              <a:rPr lang="en-US" b="1" i="1" dirty="0"/>
              <a:t>if client has experience with containers &amp; Kubernetes, this can be skipped over if so desired</a:t>
            </a:r>
          </a:p>
          <a:p>
            <a:pPr lvl="1"/>
            <a:r>
              <a:rPr lang="en-US" dirty="0"/>
              <a:t>NKP Overview – covers NKP editions &amp; their features, components</a:t>
            </a:r>
          </a:p>
          <a:p>
            <a:pPr lvl="1"/>
            <a:r>
              <a:rPr lang="en-US" dirty="0"/>
              <a:t>NKP Requirements – covers NKP pre-</a:t>
            </a:r>
            <a:r>
              <a:rPr lang="en-US" dirty="0" err="1"/>
              <a:t>reqs</a:t>
            </a:r>
            <a:r>
              <a:rPr lang="en-US" dirty="0"/>
              <a:t>, SW &amp; HW </a:t>
            </a:r>
            <a:r>
              <a:rPr lang="en-US" dirty="0" err="1"/>
              <a:t>reqs</a:t>
            </a:r>
            <a:endParaRPr lang="en-US" dirty="0"/>
          </a:p>
          <a:p>
            <a:pPr lvl="1"/>
            <a:r>
              <a:rPr lang="en-US" dirty="0"/>
              <a:t>Solution Requirements Discovery – reviews client’s current environment, business &amp; technical requirements, workloads to be deployed, etc.</a:t>
            </a:r>
          </a:p>
          <a:p>
            <a:pPr lvl="1"/>
            <a:r>
              <a:rPr lang="en-US" dirty="0"/>
              <a:t>Solution Design – make initial decisions, where applicable, concerning product architecture, scaling &amp; configuration</a:t>
            </a:r>
          </a:p>
          <a:p>
            <a:pPr lvl="1"/>
            <a:r>
              <a:rPr lang="en-US" dirty="0"/>
              <a:t>References – links to pertinent sites</a:t>
            </a:r>
          </a:p>
          <a:p>
            <a:pPr lvl="1"/>
            <a:endParaRPr lang="en-US" dirty="0"/>
          </a:p>
        </p:txBody>
      </p:sp>
    </p:spTree>
    <p:extLst>
      <p:ext uri="{BB962C8B-B14F-4D97-AF65-F5344CB8AC3E}">
        <p14:creationId xmlns:p14="http://schemas.microsoft.com/office/powerpoint/2010/main" val="3697994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Gather information on client history as it pertains to the engagement – current container environment, how to get from there to NKP, any painful lessons paid to be aware of and avoid, etc.</a:t>
            </a: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3893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ea typeface="ＭＳ Ｐゴシック"/>
                <a:cs typeface="Calibri"/>
              </a:rPr>
              <a:t>Understanding the customer’s environment provides insight into future design decisions, potential things to avoid or take note of as concerns</a:t>
            </a:r>
            <a:r>
              <a:rPr lang="en-SG">
                <a:ea typeface="ＭＳ Ｐゴシック"/>
                <a:cs typeface="Calibri"/>
              </a:rPr>
              <a:t>, priorities, etc. </a:t>
            </a:r>
            <a:r>
              <a:rPr lang="en-SG" dirty="0">
                <a:ea typeface="ＭＳ Ｐゴシック"/>
                <a:cs typeface="Calibri"/>
              </a:rPr>
              <a:t>Document all this information.</a:t>
            </a:r>
          </a:p>
          <a:p>
            <a:endParaRPr lang="en-SG" dirty="0"/>
          </a:p>
          <a:p>
            <a:pPr marL="342900" indent="-342900">
              <a:buAutoNum type="arabicPeriod"/>
            </a:pPr>
            <a:r>
              <a:rPr lang="en-SG" dirty="0"/>
              <a:t>Are there problems business, technical or both?</a:t>
            </a:r>
          </a:p>
          <a:p>
            <a:pPr marL="342900" indent="-342900">
              <a:buAutoNum type="arabicPeriod"/>
            </a:pPr>
            <a:r>
              <a:rPr lang="en-SG" dirty="0">
                <a:ea typeface="ＭＳ Ｐゴシック"/>
                <a:cs typeface="Calibri"/>
              </a:rPr>
              <a:t>What has prevented the problem from being solved before this?</a:t>
            </a:r>
            <a:br>
              <a:rPr lang="en-SG" dirty="0">
                <a:cs typeface="+mn-lt"/>
              </a:rPr>
            </a:br>
            <a:r>
              <a:rPr lang="en-SG" dirty="0">
                <a:ea typeface="ＭＳ Ｐゴシック"/>
                <a:cs typeface="Calibri"/>
              </a:rPr>
              <a:t>- Time</a:t>
            </a:r>
            <a:br>
              <a:rPr lang="en-SG" dirty="0">
                <a:cs typeface="+mn-lt"/>
              </a:rPr>
            </a:br>
            <a:r>
              <a:rPr lang="en-SG" dirty="0">
                <a:ea typeface="ＭＳ Ｐゴシック"/>
                <a:cs typeface="Calibri"/>
              </a:rPr>
              <a:t>- Resourcing</a:t>
            </a:r>
            <a:br>
              <a:rPr lang="en-SG" dirty="0">
                <a:cs typeface="+mn-lt"/>
              </a:rPr>
            </a:br>
            <a:r>
              <a:rPr lang="en-SG" dirty="0">
                <a:ea typeface="ＭＳ Ｐゴシック"/>
                <a:cs typeface="Calibri"/>
              </a:rPr>
              <a:t>- Skillsets</a:t>
            </a:r>
            <a:br>
              <a:rPr lang="en-SG" dirty="0">
                <a:cs typeface="+mn-lt"/>
              </a:rPr>
            </a:br>
            <a:r>
              <a:rPr lang="en-SG" dirty="0">
                <a:ea typeface="ＭＳ Ｐゴシック"/>
                <a:cs typeface="Calibri"/>
              </a:rPr>
              <a:t>- Other</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45</a:t>
            </a:fld>
            <a:endParaRPr lang="en-US"/>
          </a:p>
        </p:txBody>
      </p:sp>
    </p:spTree>
    <p:extLst>
      <p:ext uri="{BB962C8B-B14F-4D97-AF65-F5344CB8AC3E}">
        <p14:creationId xmlns:p14="http://schemas.microsoft.com/office/powerpoint/2010/main" val="1331544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ea typeface="ＭＳ Ｐゴシック"/>
                <a:cs typeface="Calibri"/>
              </a:rPr>
              <a:t>Any existing container/K8s environments? Is this a migration effort? If so:</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ea typeface="ＭＳ Ｐゴシック"/>
                <a:cs typeface="Calibri"/>
              </a:rPr>
              <a:t>What needs migrated?</a:t>
            </a:r>
          </a:p>
          <a:p>
            <a:pPr lvl="1"/>
            <a:r>
              <a:rPr lang="en-SG" dirty="0">
                <a:ea typeface="ＭＳ Ｐゴシック"/>
                <a:cs typeface="Calibri"/>
              </a:rPr>
              <a:t>What type of migration strategy is needed (i.e., can there be downtime, are there enough resources to run environments in parallel for at least a short period of time, etc.)?</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ea typeface="ＭＳ Ｐゴシック"/>
                <a:cs typeface="Calibri"/>
              </a:rPr>
              <a:t>Is there persistent data to be migrated?</a:t>
            </a:r>
          </a:p>
          <a:p>
            <a:r>
              <a:rPr lang="en-US" dirty="0"/>
              <a:t>Identity applications/workloads to be implemented/migrated</a:t>
            </a:r>
          </a:p>
          <a:p>
            <a:pPr lvl="1"/>
            <a:r>
              <a:rPr lang="en-US" dirty="0"/>
              <a:t>System resource requirements (to help determine cluster sizing)</a:t>
            </a:r>
          </a:p>
          <a:p>
            <a:pPr lvl="1"/>
            <a:r>
              <a:rPr lang="en-US" dirty="0"/>
              <a:t>Storage requirements (if persistent)</a:t>
            </a:r>
          </a:p>
          <a:p>
            <a:pPr lvl="1"/>
            <a:r>
              <a:rPr lang="en-US" dirty="0"/>
              <a:t>Ingress requirements</a:t>
            </a:r>
          </a:p>
          <a:p>
            <a:pPr lvl="1"/>
            <a:r>
              <a:rPr lang="en-US" dirty="0"/>
              <a:t>Network considerations</a:t>
            </a:r>
          </a:p>
          <a:p>
            <a:pPr lvl="1"/>
            <a:r>
              <a:rPr lang="en-US" dirty="0"/>
              <a:t>Other pre/co-requisites?</a:t>
            </a:r>
          </a:p>
          <a:p>
            <a:pPr lvl="1"/>
            <a:r>
              <a:rPr lang="en-US" dirty="0"/>
              <a:t>Any other pertinent design/configuration considerations?</a:t>
            </a:r>
          </a:p>
        </p:txBody>
      </p:sp>
    </p:spTree>
    <p:extLst>
      <p:ext uri="{BB962C8B-B14F-4D97-AF65-F5344CB8AC3E}">
        <p14:creationId xmlns:p14="http://schemas.microsoft.com/office/powerpoint/2010/main" val="1907988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050" dirty="0">
                <a:ea typeface="ＭＳ Ｐゴシック"/>
                <a:cs typeface="Calibri"/>
              </a:rPr>
              <a:t>As you progress through the design workshop, it's likely that more requirements will be identified.  Whiteboard each requirement, and track each with a unique number.  You can split requirements into business and technical, and then further divide into non-functional vs functional</a:t>
            </a:r>
          </a:p>
          <a:p>
            <a:endParaRPr lang="en-US" sz="1000" dirty="0">
              <a:latin typeface="Montserrat Light" pitchFamily="2" charset="0"/>
            </a:endParaRPr>
          </a:p>
          <a:p>
            <a:r>
              <a:rPr lang="en-US" sz="1000" dirty="0">
                <a:latin typeface="Montserrat Light" pitchFamily="2" charset="0"/>
              </a:rPr>
              <a:t>Performance – what are the system resource needs of the workloads to be running in the NKP environment?</a:t>
            </a:r>
          </a:p>
          <a:p>
            <a:r>
              <a:rPr lang="en-US" sz="1000" dirty="0">
                <a:latin typeface="Montserrat Light" pitchFamily="2" charset="0"/>
              </a:rPr>
              <a:t>Scalability – what are the known future short-term &amp; long-term resource requirements for existing &amp; new NKP clusters planned to be implemented? Should they be addressed with current cluster(s) to be deployed or just noted as future needs?</a:t>
            </a:r>
          </a:p>
          <a:p>
            <a:r>
              <a:rPr lang="en-US" sz="1000" dirty="0">
                <a:latin typeface="Montserrat Light" pitchFamily="2" charset="0"/>
              </a:rPr>
              <a:t>Availability – identify HA/redundant capabilities of control plane &amp; worker node tiers &amp; what how they will be implemented to help address them (node quantities, subnet disbursement, etc.)</a:t>
            </a:r>
          </a:p>
          <a:p>
            <a:r>
              <a:rPr lang="en-US" sz="1000" dirty="0">
                <a:latin typeface="Montserrat Light" pitchFamily="2" charset="0"/>
              </a:rPr>
              <a:t>Manageability – review access types and details of NKP solution (NKP deploy &amp; end-user machines, NKP management &amp; tokens UI, platform application dashboards)</a:t>
            </a:r>
          </a:p>
          <a:p>
            <a:r>
              <a:rPr lang="en-US" sz="1000" dirty="0">
                <a:latin typeface="Montserrat Light" pitchFamily="2" charset="0"/>
              </a:rPr>
              <a:t>Recoverability – what are the DR requirements for the solution (e.g. Velero backup, hot standby) – </a:t>
            </a:r>
            <a:r>
              <a:rPr lang="en-US" sz="1000" b="1" dirty="0">
                <a:latin typeface="Montserrat Light" pitchFamily="2" charset="0"/>
              </a:rPr>
              <a:t>note</a:t>
            </a:r>
            <a:r>
              <a:rPr lang="en-US" sz="1000" dirty="0">
                <a:latin typeface="Montserrat Light" pitchFamily="2" charset="0"/>
              </a:rPr>
              <a:t> that the standard ‘deploy’ offering may not include the deploy effort for such design unless custom work efforts are included in it</a:t>
            </a:r>
          </a:p>
          <a:p>
            <a:r>
              <a:rPr lang="en-US" sz="1000" dirty="0">
                <a:latin typeface="Montserrat Light" pitchFamily="2" charset="0"/>
              </a:rPr>
              <a:t>Security – review security related configurations for NKP such whether or not the cluster will be air-gapped, if it needs to be FIPS compliant and whether or not STIG policies should be implemented – </a:t>
            </a:r>
            <a:r>
              <a:rPr lang="en-US" sz="1000" b="1" dirty="0">
                <a:latin typeface="Montserrat Light" pitchFamily="2" charset="0"/>
              </a:rPr>
              <a:t>note</a:t>
            </a:r>
            <a:r>
              <a:rPr lang="en-US" sz="1000" dirty="0">
                <a:latin typeface="Montserrat Light" pitchFamily="2" charset="0"/>
              </a:rPr>
              <a:t> most OS types do NOT support FIPS at this time and STIG configuration is not part of a standard deployment offering  </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47</a:t>
            </a:fld>
            <a:endParaRPr lang="en-US"/>
          </a:p>
        </p:txBody>
      </p:sp>
    </p:spTree>
    <p:extLst>
      <p:ext uri="{BB962C8B-B14F-4D97-AF65-F5344CB8AC3E}">
        <p14:creationId xmlns:p14="http://schemas.microsoft.com/office/powerpoint/2010/main" val="25943455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ea typeface="ＭＳ Ｐゴシック"/>
                <a:cs typeface="Calibri"/>
              </a:rPr>
              <a:t>Understanding the customer’s existing environment &amp; intended NKP environment provides insight into future design decisions. Document all this information.</a:t>
            </a:r>
          </a:p>
          <a:p>
            <a:endParaRPr lang="en-SG" dirty="0"/>
          </a:p>
          <a:p>
            <a:pPr marL="342900" indent="-342900">
              <a:buAutoNum type="arabicPeriod"/>
            </a:pPr>
            <a:r>
              <a:rPr lang="en-SG" dirty="0"/>
              <a:t>Where all is NKP being deployed? Will these be managed or independent clusters? How many NKP environments are intended (e.g., test, dev, prod, DR, etc)? How many NKP management environments?</a:t>
            </a:r>
          </a:p>
          <a:p>
            <a:pPr marL="342900" indent="-342900">
              <a:buAutoNum type="arabicPeriod"/>
            </a:pPr>
            <a:r>
              <a:rPr lang="en-SG" dirty="0"/>
              <a:t>What kind of communication is allowed within &amp; between NKP clusters?</a:t>
            </a:r>
          </a:p>
          <a:p>
            <a:pPr marL="342900" indent="-342900">
              <a:buAutoNum type="arabicPeriod"/>
            </a:pPr>
            <a:r>
              <a:rPr lang="en-SG" dirty="0"/>
              <a:t>What type of infrastructure provisioners will be utilized (e.g. Nutanix? AWS? vSphere?) – </a:t>
            </a:r>
            <a:r>
              <a:rPr lang="en-SG" b="1" dirty="0"/>
              <a:t>note</a:t>
            </a:r>
            <a:r>
              <a:rPr lang="en-SG" dirty="0"/>
              <a:t> only NKP Ultimate support multi-provisioner environments, and NKP Starter is limited to the Nutanix provisioning method</a:t>
            </a:r>
          </a:p>
          <a:p>
            <a:pPr marL="342900" indent="-342900">
              <a:buAutoNum type="arabicPeriod"/>
            </a:pPr>
            <a:r>
              <a:rPr lang="en-SG" dirty="0"/>
              <a:t>What OS version will be utilized for cluster nodes?</a:t>
            </a:r>
          </a:p>
          <a:p>
            <a:pPr marL="342900" indent="-342900">
              <a:buAutoNum type="arabicPeriod"/>
            </a:pPr>
            <a:r>
              <a:rPr lang="en-SG" dirty="0">
                <a:ea typeface="ＭＳ Ｐゴシック"/>
                <a:cs typeface="Calibri"/>
              </a:rPr>
              <a:t>What workloads will be running where? Will there be special considerations such as node pools, workload isolation, GPUs?</a:t>
            </a:r>
          </a:p>
          <a:p>
            <a:pPr marL="342900" indent="-342900">
              <a:buAutoNum type="arabicPeriod"/>
            </a:pPr>
            <a:r>
              <a:rPr lang="en-SG" dirty="0">
                <a:ea typeface="ＭＳ Ｐゴシック"/>
                <a:cs typeface="Calibri"/>
              </a:rPr>
              <a:t>Any special installation considerations? Air-gapped environment? FIPS or STIG needed? HTTP proxied env?</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48</a:t>
            </a:fld>
            <a:endParaRPr lang="en-US"/>
          </a:p>
        </p:txBody>
      </p:sp>
    </p:spTree>
    <p:extLst>
      <p:ext uri="{BB962C8B-B14F-4D97-AF65-F5344CB8AC3E}">
        <p14:creationId xmlns:p14="http://schemas.microsoft.com/office/powerpoint/2010/main" val="3097836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
        <p:nvSpPr>
          <p:cNvPr id="4" name="Slide Number Placeholder 3"/>
          <p:cNvSpPr>
            <a:spLocks noGrp="1"/>
          </p:cNvSpPr>
          <p:nvPr>
            <p:ph type="sldNum" sz="quarter" idx="5"/>
          </p:nvPr>
        </p:nvSpPr>
        <p:spPr/>
        <p:txBody>
          <a:bodyPr/>
          <a:lstStyle/>
          <a:p>
            <a:fld id="{4D7A2018-3C35-F148-8205-9705DBC23952}" type="slidenum">
              <a:rPr lang="en-US" smtClean="0"/>
              <a:t>49</a:t>
            </a:fld>
            <a:endParaRPr lang="en-US"/>
          </a:p>
        </p:txBody>
      </p:sp>
    </p:spTree>
    <p:extLst>
      <p:ext uri="{BB962C8B-B14F-4D97-AF65-F5344CB8AC3E}">
        <p14:creationId xmlns:p14="http://schemas.microsoft.com/office/powerpoint/2010/main" val="2638822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Identify potential impacts to project such as desired client timelines, blockers to identified client objectives &amp; reason why (e.g., outside of scope? Licensing issue? Product limitation? Infrastructure/pre-req readiness concerns?)</a:t>
            </a:r>
          </a:p>
        </p:txBody>
      </p:sp>
      <p:sp>
        <p:nvSpPr>
          <p:cNvPr id="4" name="Slide Number Placeholder 3"/>
          <p:cNvSpPr>
            <a:spLocks noGrp="1"/>
          </p:cNvSpPr>
          <p:nvPr>
            <p:ph type="sldNum" sz="quarter" idx="5"/>
          </p:nvPr>
        </p:nvSpPr>
        <p:spPr/>
        <p:txBody>
          <a:bodyPr/>
          <a:lstStyle/>
          <a:p>
            <a:fld id="{4D7A2018-3C35-F148-8205-9705DBC23952}" type="slidenum">
              <a:rPr lang="en-US" smtClean="0"/>
              <a:t>50</a:t>
            </a:fld>
            <a:endParaRPr lang="en-US"/>
          </a:p>
        </p:txBody>
      </p:sp>
    </p:spTree>
    <p:extLst>
      <p:ext uri="{BB962C8B-B14F-4D97-AF65-F5344CB8AC3E}">
        <p14:creationId xmlns:p14="http://schemas.microsoft.com/office/powerpoint/2010/main" val="464573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441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i="1" dirty="0">
                <a:highlight>
                  <a:srgbClr val="FFFF00"/>
                </a:highlight>
              </a:rPr>
              <a:t>&lt;***********This should be part of the requirements gathering.  It then leads us to the design decisions that help guide us to design itself.****************&gt;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Identify &amp; note any design considerations that can be made at this time, such as infrastructure provisioning method(s), cluster worker node scaling, cluster installation configuration, etc.</a:t>
            </a:r>
          </a:p>
          <a:p>
            <a:pPr marL="0" lvl="0" indent="0" algn="l" rtl="0">
              <a:lnSpc>
                <a:spcPct val="100000"/>
              </a:lnSpc>
              <a:spcBef>
                <a:spcPts val="0"/>
              </a:spcBef>
              <a:spcAft>
                <a:spcPts val="0"/>
              </a:spcAft>
              <a:buSzPts val="1100"/>
              <a:buNone/>
            </a:pPr>
            <a:r>
              <a:rPr lang="en-US" dirty="0"/>
              <a:t>Depending on the complexity of the environment and whether or not all the necessary information has been able to be gathered from the discovery session(s), a number of decisions may be undetermined at this point, such as worker node quantity &amp; sizing.</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5690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Provide information on next steps &amp; ETAs for them, identify project cadence, team contact info, and any follow up working sessions, if needed.</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978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This section covers the various NKP product editions &amp; their features, NKP components</a:t>
            </a:r>
          </a:p>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7677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874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
        <p:nvSpPr>
          <p:cNvPr id="4" name="Slide Number Placeholder 3"/>
          <p:cNvSpPr>
            <a:spLocks noGrp="1"/>
          </p:cNvSpPr>
          <p:nvPr>
            <p:ph type="sldNum" sz="quarter" idx="5"/>
          </p:nvPr>
        </p:nvSpPr>
        <p:spPr/>
        <p:txBody>
          <a:bodyPr/>
          <a:lstStyle/>
          <a:p>
            <a:fld id="{D90E2ED3-8B61-4525-BD97-6D4BB1508D38}" type="slidenum">
              <a:rPr lang="en-US" smtClean="0"/>
              <a:t>55</a:t>
            </a:fld>
            <a:endParaRPr lang="en-US"/>
          </a:p>
        </p:txBody>
      </p:sp>
    </p:spTree>
    <p:extLst>
      <p:ext uri="{BB962C8B-B14F-4D97-AF65-F5344CB8AC3E}">
        <p14:creationId xmlns:p14="http://schemas.microsoft.com/office/powerpoint/2010/main" val="1826553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385961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Each member of the team that is present should introduce themselves, providing their title, project responsibility and relevant background</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2684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Review, at a high level, the overall objectives of the service offering. Confirm the correct NKP service offering &amp; product editions are in play. Confirm what is provided in the SOW contract matches the client’s expectations. Provide estimated LOE for delivering the workshop (including documentation related deliverables). Any scope misunderstandings or desired additions will need to be noted and then addressed by the PM, as appropriate (e.g. through a work order change).</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3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Review, at a high level, the overall objectives of the service offering. Confirm the correct NKP service offering &amp; product editions are in play. Confirm what is provided in the SOW contract matches the client’s expectations. Provide estimated LOE for delivering the workshop (including documentation related deliverables). Any scope misunderstandings or desired additions will need to be noted and then addressed by the PM, as appropriate (e.g. through a work order change).</a:t>
            </a:r>
          </a:p>
          <a:p>
            <a:pPr marL="0" lvl="0" indent="0" algn="l" rtl="0">
              <a:lnSpc>
                <a:spcPct val="100000"/>
              </a:lnSpc>
              <a:spcBef>
                <a:spcPts val="0"/>
              </a:spcBef>
              <a:spcAft>
                <a:spcPts val="0"/>
              </a:spcAft>
              <a:buSzPts val="1100"/>
              <a:buNone/>
            </a:pP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4168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Review, at a high level, the overall objectives of the service offering. Confirm the correct NKP service offering &amp; product editions are in play. Confirm what is provided in the SOW contract matches the client’s expectations. Provide estimated LOE for delivering the workshop (including documentation related deliverables). Any scope misunderstandings or desired additions will need to be noted and then addressed by the PM, as appropriate (e.g. through a work order change).</a:t>
            </a:r>
          </a:p>
          <a:p>
            <a:pPr marL="0" lvl="0" indent="0" algn="l" rtl="0">
              <a:lnSpc>
                <a:spcPct val="100000"/>
              </a:lnSpc>
              <a:spcBef>
                <a:spcPts val="0"/>
              </a:spcBef>
              <a:spcAft>
                <a:spcPts val="0"/>
              </a:spcAft>
              <a:buSzPts val="1100"/>
              <a:buNone/>
            </a:pP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95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ylized Headline" userDrawn="1">
  <p:cSld name="Layout-5A">
    <p:spTree>
      <p:nvGrpSpPr>
        <p:cNvPr id="1" name="Shape 458"/>
        <p:cNvGrpSpPr/>
        <p:nvPr/>
      </p:nvGrpSpPr>
      <p:grpSpPr>
        <a:xfrm>
          <a:off x="0" y="0"/>
          <a:ext cx="0" cy="0"/>
          <a:chOff x="0" y="0"/>
          <a:chExt cx="0" cy="0"/>
        </a:xfrm>
      </p:grpSpPr>
      <p:sp>
        <p:nvSpPr>
          <p:cNvPr id="459" name="Google Shape;459;p3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baseline="0">
                <a:solidFill>
                  <a:srgbClr val="9C9C9C"/>
                </a:solidFill>
                <a:latin typeface="Montserrat Light"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p>
        </p:txBody>
      </p:sp>
      <p:sp>
        <p:nvSpPr>
          <p:cNvPr id="460" name="Google Shape;460;p36"/>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6"/>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3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63" name="Google Shape;463;p3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Left Align-2">
  <p:cSld name="Title and Content-Left Align-2">
    <p:bg>
      <p:bgPr>
        <a:solidFill>
          <a:schemeClr val="dk1"/>
        </a:solidFill>
        <a:effectLst/>
      </p:bgPr>
    </p:bg>
    <p:spTree>
      <p:nvGrpSpPr>
        <p:cNvPr id="1" name="Shape 313"/>
        <p:cNvGrpSpPr/>
        <p:nvPr/>
      </p:nvGrpSpPr>
      <p:grpSpPr>
        <a:xfrm>
          <a:off x="0" y="0"/>
          <a:ext cx="0" cy="0"/>
          <a:chOff x="0" y="0"/>
          <a:chExt cx="0" cy="0"/>
        </a:xfrm>
      </p:grpSpPr>
      <p:sp>
        <p:nvSpPr>
          <p:cNvPr id="314" name="Google Shape;314;p22"/>
          <p:cNvSpPr txBox="1">
            <a:spLocks noGrp="1"/>
          </p:cNvSpPr>
          <p:nvPr>
            <p:ph type="body" idx="1"/>
          </p:nvPr>
        </p:nvSpPr>
        <p:spPr>
          <a:xfrm>
            <a:off x="402150" y="1245350"/>
            <a:ext cx="8321400" cy="33981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Clr>
                <a:schemeClr val="lt1"/>
              </a:buClr>
              <a:buSzPts val="2000"/>
              <a:buChar char="•"/>
              <a:defRPr sz="2000">
                <a:solidFill>
                  <a:schemeClr val="lt1"/>
                </a:solidFill>
              </a:defRPr>
            </a:lvl1pPr>
            <a:lvl2pPr marL="914400" lvl="1" indent="-330200" algn="l">
              <a:lnSpc>
                <a:spcPct val="100000"/>
              </a:lnSpc>
              <a:spcBef>
                <a:spcPts val="600"/>
              </a:spcBef>
              <a:spcAft>
                <a:spcPts val="0"/>
              </a:spcAft>
              <a:buClr>
                <a:schemeClr val="lt1"/>
              </a:buClr>
              <a:buSzPts val="1600"/>
              <a:buFont typeface="Arial"/>
              <a:buChar char="‒"/>
              <a:defRPr sz="1600">
                <a:solidFill>
                  <a:schemeClr val="lt1"/>
                </a:solidFill>
              </a:defRPr>
            </a:lvl2pPr>
            <a:lvl3pPr marL="1371600" lvl="2" indent="-317500" algn="l">
              <a:lnSpc>
                <a:spcPct val="100000"/>
              </a:lnSpc>
              <a:spcBef>
                <a:spcPts val="600"/>
              </a:spcBef>
              <a:spcAft>
                <a:spcPts val="0"/>
              </a:spcAft>
              <a:buClr>
                <a:schemeClr val="lt1"/>
              </a:buClr>
              <a:buSzPts val="1400"/>
              <a:buChar char="▪"/>
              <a:defRPr sz="1400">
                <a:solidFill>
                  <a:schemeClr val="lt1"/>
                </a:solidFill>
              </a:defRPr>
            </a:lvl3pPr>
            <a:lvl4pPr marL="1828800" lvl="3" indent="-304800" algn="l">
              <a:lnSpc>
                <a:spcPct val="100000"/>
              </a:lnSpc>
              <a:spcBef>
                <a:spcPts val="600"/>
              </a:spcBef>
              <a:spcAft>
                <a:spcPts val="0"/>
              </a:spcAft>
              <a:buClr>
                <a:schemeClr val="lt1"/>
              </a:buClr>
              <a:buSzPts val="1200"/>
              <a:buChar char="o"/>
              <a:defRPr sz="1200">
                <a:solidFill>
                  <a:schemeClr val="lt1"/>
                </a:solidFill>
              </a:defRPr>
            </a:lvl4pPr>
            <a:lvl5pPr marL="2286000" lvl="4" indent="-298450" algn="l">
              <a:lnSpc>
                <a:spcPct val="100000"/>
              </a:lnSpc>
              <a:spcBef>
                <a:spcPts val="600"/>
              </a:spcBef>
              <a:spcAft>
                <a:spcPts val="0"/>
              </a:spcAft>
              <a:buClr>
                <a:schemeClr val="lt1"/>
              </a:buClr>
              <a:buSzPts val="1100"/>
              <a:buChar char="◆"/>
              <a:defRPr sz="11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5" name="Google Shape;315;p22"/>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6" name="Google Shape;316;p22"/>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9C9C9C"/>
              </a:buClr>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17" name="Google Shape;317;p2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18" name="Google Shape;318;p2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9" name="Google Shape;319;p22"/>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 Content">
  <p:cSld name="Title and Two Content">
    <p:spTree>
      <p:nvGrpSpPr>
        <p:cNvPr id="1" name="Shape 320"/>
        <p:cNvGrpSpPr/>
        <p:nvPr/>
      </p:nvGrpSpPr>
      <p:grpSpPr>
        <a:xfrm>
          <a:off x="0" y="0"/>
          <a:ext cx="0" cy="0"/>
          <a:chOff x="0" y="0"/>
          <a:chExt cx="0" cy="0"/>
        </a:xfrm>
      </p:grpSpPr>
      <p:sp>
        <p:nvSpPr>
          <p:cNvPr id="321" name="Google Shape;321;p23"/>
          <p:cNvSpPr txBox="1">
            <a:spLocks noGrp="1"/>
          </p:cNvSpPr>
          <p:nvPr>
            <p:ph type="body" idx="1"/>
          </p:nvPr>
        </p:nvSpPr>
        <p:spPr>
          <a:xfrm>
            <a:off x="403650" y="1245350"/>
            <a:ext cx="3967200" cy="3480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600"/>
              </a:spcBef>
              <a:spcAft>
                <a:spcPts val="0"/>
              </a:spcAft>
              <a:buClr>
                <a:schemeClr val="accent6"/>
              </a:buClr>
              <a:buSzPts val="1800"/>
              <a:buChar char="•"/>
              <a:defRPr sz="18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292100" algn="l">
              <a:lnSpc>
                <a:spcPct val="100000"/>
              </a:lnSpc>
              <a:spcBef>
                <a:spcPts val="600"/>
              </a:spcBef>
              <a:spcAft>
                <a:spcPts val="0"/>
              </a:spcAft>
              <a:buClr>
                <a:schemeClr val="dk1"/>
              </a:buClr>
              <a:buSzPts val="1000"/>
              <a:buChar char="•"/>
              <a:defRPr/>
            </a:lvl6pPr>
            <a:lvl7pPr marL="3200400" lvl="6" indent="-279400" algn="l">
              <a:lnSpc>
                <a:spcPct val="100000"/>
              </a:lnSpc>
              <a:spcBef>
                <a:spcPts val="360"/>
              </a:spcBef>
              <a:spcAft>
                <a:spcPts val="0"/>
              </a:spcAft>
              <a:buClr>
                <a:schemeClr val="dk1"/>
              </a:buClr>
              <a:buSzPts val="800"/>
              <a:buChar char="•"/>
              <a:defRPr/>
            </a:lvl7pPr>
            <a:lvl8pPr marL="3657600" lvl="7" indent="-279400" algn="l">
              <a:lnSpc>
                <a:spcPct val="100000"/>
              </a:lnSpc>
              <a:spcBef>
                <a:spcPts val="360"/>
              </a:spcBef>
              <a:spcAft>
                <a:spcPts val="0"/>
              </a:spcAft>
              <a:buClr>
                <a:schemeClr val="dk1"/>
              </a:buClr>
              <a:buSzPts val="800"/>
              <a:buChar char="•"/>
              <a:defRPr/>
            </a:lvl8pPr>
            <a:lvl9pPr marL="4114800" lvl="8" indent="-279400" algn="l">
              <a:lnSpc>
                <a:spcPct val="100000"/>
              </a:lnSpc>
              <a:spcBef>
                <a:spcPts val="360"/>
              </a:spcBef>
              <a:spcAft>
                <a:spcPts val="0"/>
              </a:spcAft>
              <a:buClr>
                <a:schemeClr val="dk1"/>
              </a:buClr>
              <a:buSzPts val="800"/>
              <a:buChar char="•"/>
              <a:defRPr/>
            </a:lvl9pPr>
          </a:lstStyle>
          <a:p>
            <a:endParaRPr/>
          </a:p>
        </p:txBody>
      </p:sp>
      <p:sp>
        <p:nvSpPr>
          <p:cNvPr id="322" name="Google Shape;322;p23"/>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23"/>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24" name="Google Shape;324;p2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25" name="Google Shape;325;p2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3"/>
          <p:cNvSpPr txBox="1">
            <a:spLocks noGrp="1"/>
          </p:cNvSpPr>
          <p:nvPr>
            <p:ph type="body" idx="2"/>
          </p:nvPr>
        </p:nvSpPr>
        <p:spPr>
          <a:xfrm>
            <a:off x="4756475" y="1245350"/>
            <a:ext cx="3967200" cy="3480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600"/>
              </a:spcBef>
              <a:spcAft>
                <a:spcPts val="0"/>
              </a:spcAft>
              <a:buClr>
                <a:schemeClr val="accent6"/>
              </a:buClr>
              <a:buSzPts val="1800"/>
              <a:buChar char="•"/>
              <a:defRPr sz="18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292100" algn="l">
              <a:lnSpc>
                <a:spcPct val="100000"/>
              </a:lnSpc>
              <a:spcBef>
                <a:spcPts val="600"/>
              </a:spcBef>
              <a:spcAft>
                <a:spcPts val="0"/>
              </a:spcAft>
              <a:buClr>
                <a:schemeClr val="dk1"/>
              </a:buClr>
              <a:buSzPts val="1000"/>
              <a:buChar char="•"/>
              <a:defRPr/>
            </a:lvl6pPr>
            <a:lvl7pPr marL="3200400" lvl="6" indent="-279400" algn="l">
              <a:lnSpc>
                <a:spcPct val="100000"/>
              </a:lnSpc>
              <a:spcBef>
                <a:spcPts val="360"/>
              </a:spcBef>
              <a:spcAft>
                <a:spcPts val="0"/>
              </a:spcAft>
              <a:buClr>
                <a:schemeClr val="dk1"/>
              </a:buClr>
              <a:buSzPts val="800"/>
              <a:buChar char="•"/>
              <a:defRPr/>
            </a:lvl7pPr>
            <a:lvl8pPr marL="3657600" lvl="7" indent="-279400" algn="l">
              <a:lnSpc>
                <a:spcPct val="100000"/>
              </a:lnSpc>
              <a:spcBef>
                <a:spcPts val="360"/>
              </a:spcBef>
              <a:spcAft>
                <a:spcPts val="0"/>
              </a:spcAft>
              <a:buClr>
                <a:schemeClr val="dk1"/>
              </a:buClr>
              <a:buSzPts val="800"/>
              <a:buChar char="•"/>
              <a:defRPr/>
            </a:lvl8pPr>
            <a:lvl9pPr marL="4114800" lvl="8" indent="-279400" algn="l">
              <a:lnSpc>
                <a:spcPct val="100000"/>
              </a:lnSpc>
              <a:spcBef>
                <a:spcPts val="360"/>
              </a:spcBef>
              <a:spcAft>
                <a:spcPts val="0"/>
              </a:spcAft>
              <a:buClr>
                <a:schemeClr val="dk1"/>
              </a:buClr>
              <a:buSzPts val="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mparison">
  <p:cSld name="Title and Comparison">
    <p:spTree>
      <p:nvGrpSpPr>
        <p:cNvPr id="1" name="Shape 327"/>
        <p:cNvGrpSpPr/>
        <p:nvPr/>
      </p:nvGrpSpPr>
      <p:grpSpPr>
        <a:xfrm>
          <a:off x="0" y="0"/>
          <a:ext cx="0" cy="0"/>
          <a:chOff x="0" y="0"/>
          <a:chExt cx="0" cy="0"/>
        </a:xfrm>
      </p:grpSpPr>
      <p:sp>
        <p:nvSpPr>
          <p:cNvPr id="328" name="Google Shape;328;p24"/>
          <p:cNvSpPr txBox="1">
            <a:spLocks noGrp="1"/>
          </p:cNvSpPr>
          <p:nvPr>
            <p:ph type="body" idx="1"/>
          </p:nvPr>
        </p:nvSpPr>
        <p:spPr>
          <a:xfrm>
            <a:off x="403650" y="1245350"/>
            <a:ext cx="3984000" cy="3972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9" name="Google Shape;329;p24"/>
          <p:cNvSpPr txBox="1">
            <a:spLocks noGrp="1"/>
          </p:cNvSpPr>
          <p:nvPr>
            <p:ph type="body" idx="2"/>
          </p:nvPr>
        </p:nvSpPr>
        <p:spPr>
          <a:xfrm>
            <a:off x="4764250" y="2037100"/>
            <a:ext cx="3953400" cy="26883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accent6"/>
              </a:buClr>
              <a:buSzPts val="1600"/>
              <a:buChar char="•"/>
              <a:defRPr sz="16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24"/>
          <p:cNvSpPr txBox="1">
            <a:spLocks noGrp="1"/>
          </p:cNvSpPr>
          <p:nvPr>
            <p:ph type="body" idx="3"/>
          </p:nvPr>
        </p:nvSpPr>
        <p:spPr>
          <a:xfrm>
            <a:off x="4764250" y="1245450"/>
            <a:ext cx="3953400" cy="3972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1" name="Google Shape;331;p24"/>
          <p:cNvSpPr txBox="1">
            <a:spLocks noGrp="1"/>
          </p:cNvSpPr>
          <p:nvPr>
            <p:ph type="body" idx="4"/>
          </p:nvPr>
        </p:nvSpPr>
        <p:spPr>
          <a:xfrm>
            <a:off x="403613" y="2037100"/>
            <a:ext cx="3953400" cy="26883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accent6"/>
              </a:buClr>
              <a:buSzPts val="1600"/>
              <a:buChar char="•"/>
              <a:defRPr sz="16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2" name="Google Shape;332;p24"/>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p24"/>
          <p:cNvSpPr txBox="1">
            <a:spLocks noGrp="1"/>
          </p:cNvSpPr>
          <p:nvPr>
            <p:ph type="ftr" idx="11"/>
          </p:nvPr>
        </p:nvSpPr>
        <p:spPr>
          <a:xfrm>
            <a:off x="403650" y="4725400"/>
            <a:ext cx="2532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34" name="Google Shape;334;p2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35" name="Google Shape;335;p2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6" name="Google Shape;336;p24"/>
          <p:cNvPicPr preferRelativeResize="0"/>
          <p:nvPr/>
        </p:nvPicPr>
        <p:blipFill>
          <a:blip r:embed="rId2">
            <a:alphaModFix/>
          </a:blip>
          <a:stretch>
            <a:fillRect/>
          </a:stretch>
        </p:blipFill>
        <p:spPr>
          <a:xfrm>
            <a:off x="399100" y="1741910"/>
            <a:ext cx="3941065" cy="140418"/>
          </a:xfrm>
          <a:prstGeom prst="rect">
            <a:avLst/>
          </a:prstGeom>
          <a:noFill/>
          <a:ln>
            <a:noFill/>
          </a:ln>
        </p:spPr>
      </p:pic>
      <p:pic>
        <p:nvPicPr>
          <p:cNvPr id="337" name="Google Shape;337;p24"/>
          <p:cNvPicPr preferRelativeResize="0"/>
          <p:nvPr/>
        </p:nvPicPr>
        <p:blipFill>
          <a:blip r:embed="rId2">
            <a:alphaModFix/>
          </a:blip>
          <a:stretch>
            <a:fillRect/>
          </a:stretch>
        </p:blipFill>
        <p:spPr>
          <a:xfrm>
            <a:off x="4770350" y="1741910"/>
            <a:ext cx="3941065" cy="140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mparison-2">
  <p:cSld name="Title and Comparison-2">
    <p:bg>
      <p:bgPr>
        <a:solidFill>
          <a:schemeClr val="dk1"/>
        </a:solidFill>
        <a:effectLst/>
      </p:bgPr>
    </p:bg>
    <p:spTree>
      <p:nvGrpSpPr>
        <p:cNvPr id="1" name="Shape 338"/>
        <p:cNvGrpSpPr/>
        <p:nvPr/>
      </p:nvGrpSpPr>
      <p:grpSpPr>
        <a:xfrm>
          <a:off x="0" y="0"/>
          <a:ext cx="0" cy="0"/>
          <a:chOff x="0" y="0"/>
          <a:chExt cx="0" cy="0"/>
        </a:xfrm>
      </p:grpSpPr>
      <p:sp>
        <p:nvSpPr>
          <p:cNvPr id="339" name="Google Shape;339;p25"/>
          <p:cNvSpPr txBox="1">
            <a:spLocks noGrp="1"/>
          </p:cNvSpPr>
          <p:nvPr>
            <p:ph type="body" idx="1"/>
          </p:nvPr>
        </p:nvSpPr>
        <p:spPr>
          <a:xfrm>
            <a:off x="403650" y="1245350"/>
            <a:ext cx="3984000" cy="3972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228600" algn="l">
              <a:lnSpc>
                <a:spcPct val="100000"/>
              </a:lnSpc>
              <a:spcBef>
                <a:spcPts val="600"/>
              </a:spcBef>
              <a:spcAft>
                <a:spcPts val="0"/>
              </a:spcAft>
              <a:buClr>
                <a:schemeClr val="accent1"/>
              </a:buClr>
              <a:buSzPts val="1800"/>
              <a:buNone/>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40" name="Google Shape;340;p25"/>
          <p:cNvSpPr txBox="1">
            <a:spLocks noGrp="1"/>
          </p:cNvSpPr>
          <p:nvPr>
            <p:ph type="body" idx="2"/>
          </p:nvPr>
        </p:nvSpPr>
        <p:spPr>
          <a:xfrm>
            <a:off x="4714876" y="2017200"/>
            <a:ext cx="3950100" cy="27081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lt1"/>
              </a:buClr>
              <a:buSzPts val="1600"/>
              <a:buChar char="•"/>
              <a:defRPr sz="1600">
                <a:solidFill>
                  <a:schemeClr val="lt1"/>
                </a:solidFill>
              </a:defRPr>
            </a:lvl1pPr>
            <a:lvl2pPr marL="914400" lvl="1" indent="-317500" algn="l">
              <a:lnSpc>
                <a:spcPct val="100000"/>
              </a:lnSpc>
              <a:spcBef>
                <a:spcPts val="600"/>
              </a:spcBef>
              <a:spcAft>
                <a:spcPts val="0"/>
              </a:spcAft>
              <a:buClr>
                <a:schemeClr val="lt1"/>
              </a:buClr>
              <a:buSzPts val="1400"/>
              <a:buChar char="‒"/>
              <a:defRPr sz="1400">
                <a:solidFill>
                  <a:schemeClr val="lt1"/>
                </a:solidFill>
              </a:defRPr>
            </a:lvl2pPr>
            <a:lvl3pPr marL="1371600" lvl="2" indent="-304800" algn="l">
              <a:lnSpc>
                <a:spcPct val="100000"/>
              </a:lnSpc>
              <a:spcBef>
                <a:spcPts val="600"/>
              </a:spcBef>
              <a:spcAft>
                <a:spcPts val="0"/>
              </a:spcAft>
              <a:buClr>
                <a:schemeClr val="lt1"/>
              </a:buClr>
              <a:buSzPts val="1200"/>
              <a:buChar char="•"/>
              <a:defRPr sz="1200">
                <a:solidFill>
                  <a:schemeClr val="lt1"/>
                </a:solidFill>
              </a:defRPr>
            </a:lvl3pPr>
            <a:lvl4pPr marL="1828800" lvl="3" indent="-298450" algn="l">
              <a:lnSpc>
                <a:spcPct val="100000"/>
              </a:lnSpc>
              <a:spcBef>
                <a:spcPts val="600"/>
              </a:spcBef>
              <a:spcAft>
                <a:spcPts val="0"/>
              </a:spcAft>
              <a:buClr>
                <a:schemeClr val="lt1"/>
              </a:buClr>
              <a:buSzPts val="1100"/>
              <a:buChar char="o"/>
              <a:defRPr sz="1100">
                <a:solidFill>
                  <a:schemeClr val="lt1"/>
                </a:solidFill>
              </a:defRPr>
            </a:lvl4pPr>
            <a:lvl5pPr marL="2286000" lvl="4" indent="-298450" algn="l">
              <a:lnSpc>
                <a:spcPct val="100000"/>
              </a:lnSpc>
              <a:spcBef>
                <a:spcPts val="600"/>
              </a:spcBef>
              <a:spcAft>
                <a:spcPts val="0"/>
              </a:spcAft>
              <a:buClr>
                <a:schemeClr val="lt1"/>
              </a:buClr>
              <a:buSzPts val="1100"/>
              <a:buChar char="◆"/>
              <a:defRPr sz="11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1" name="Google Shape;341;p25"/>
          <p:cNvSpPr txBox="1">
            <a:spLocks noGrp="1"/>
          </p:cNvSpPr>
          <p:nvPr>
            <p:ph type="body" idx="3"/>
          </p:nvPr>
        </p:nvSpPr>
        <p:spPr>
          <a:xfrm>
            <a:off x="4773475" y="1245350"/>
            <a:ext cx="3950100" cy="4050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342900" algn="l">
              <a:lnSpc>
                <a:spcPct val="100000"/>
              </a:lnSpc>
              <a:spcBef>
                <a:spcPts val="600"/>
              </a:spcBef>
              <a:spcAft>
                <a:spcPts val="0"/>
              </a:spcAft>
              <a:buClr>
                <a:schemeClr val="accent1"/>
              </a:buClr>
              <a:buSzPts val="1800"/>
              <a:buChar char="‒"/>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42" name="Google Shape;342;p25"/>
          <p:cNvSpPr txBox="1">
            <a:spLocks noGrp="1"/>
          </p:cNvSpPr>
          <p:nvPr>
            <p:ph type="body" idx="4"/>
          </p:nvPr>
        </p:nvSpPr>
        <p:spPr>
          <a:xfrm>
            <a:off x="485475" y="2017200"/>
            <a:ext cx="3952800" cy="27081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lt1"/>
              </a:buClr>
              <a:buSzPts val="1600"/>
              <a:buChar char="•"/>
              <a:defRPr sz="1600">
                <a:solidFill>
                  <a:schemeClr val="lt1"/>
                </a:solidFill>
              </a:defRPr>
            </a:lvl1pPr>
            <a:lvl2pPr marL="914400" lvl="1" indent="-317500" algn="l">
              <a:lnSpc>
                <a:spcPct val="100000"/>
              </a:lnSpc>
              <a:spcBef>
                <a:spcPts val="600"/>
              </a:spcBef>
              <a:spcAft>
                <a:spcPts val="0"/>
              </a:spcAft>
              <a:buClr>
                <a:schemeClr val="lt1"/>
              </a:buClr>
              <a:buSzPts val="1400"/>
              <a:buChar char="‒"/>
              <a:defRPr sz="1400">
                <a:solidFill>
                  <a:schemeClr val="lt1"/>
                </a:solidFill>
              </a:defRPr>
            </a:lvl2pPr>
            <a:lvl3pPr marL="1371600" lvl="2" indent="-304800" algn="l">
              <a:lnSpc>
                <a:spcPct val="100000"/>
              </a:lnSpc>
              <a:spcBef>
                <a:spcPts val="600"/>
              </a:spcBef>
              <a:spcAft>
                <a:spcPts val="0"/>
              </a:spcAft>
              <a:buClr>
                <a:schemeClr val="lt1"/>
              </a:buClr>
              <a:buSzPts val="1200"/>
              <a:buChar char="•"/>
              <a:defRPr sz="1200">
                <a:solidFill>
                  <a:schemeClr val="lt1"/>
                </a:solidFill>
              </a:defRPr>
            </a:lvl3pPr>
            <a:lvl4pPr marL="1828800" lvl="3" indent="-298450" algn="l">
              <a:lnSpc>
                <a:spcPct val="100000"/>
              </a:lnSpc>
              <a:spcBef>
                <a:spcPts val="600"/>
              </a:spcBef>
              <a:spcAft>
                <a:spcPts val="0"/>
              </a:spcAft>
              <a:buClr>
                <a:schemeClr val="lt1"/>
              </a:buClr>
              <a:buSzPts val="1100"/>
              <a:buChar char="o"/>
              <a:defRPr sz="1100">
                <a:solidFill>
                  <a:schemeClr val="lt1"/>
                </a:solidFill>
              </a:defRPr>
            </a:lvl4pPr>
            <a:lvl5pPr marL="2286000" lvl="4" indent="-298450" algn="l">
              <a:lnSpc>
                <a:spcPct val="100000"/>
              </a:lnSpc>
              <a:spcBef>
                <a:spcPts val="600"/>
              </a:spcBef>
              <a:spcAft>
                <a:spcPts val="0"/>
              </a:spcAft>
              <a:buClr>
                <a:schemeClr val="lt1"/>
              </a:buClr>
              <a:buSzPts val="1100"/>
              <a:buChar char="◆"/>
              <a:defRPr sz="11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3" name="Google Shape;343;p25"/>
          <p:cNvSpPr txBox="1">
            <a:spLocks noGrp="1"/>
          </p:cNvSpPr>
          <p:nvPr>
            <p:ph type="title"/>
          </p:nvPr>
        </p:nvSpPr>
        <p:spPr>
          <a:xfrm>
            <a:off x="403675"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4" name="Google Shape;344;p25"/>
          <p:cNvSpPr txBox="1">
            <a:spLocks noGrp="1"/>
          </p:cNvSpPr>
          <p:nvPr>
            <p:ph type="ftr" idx="11"/>
          </p:nvPr>
        </p:nvSpPr>
        <p:spPr>
          <a:xfrm>
            <a:off x="403650" y="4725400"/>
            <a:ext cx="2532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9C9C9C"/>
              </a:buClr>
              <a:buSzPts val="600"/>
              <a:buNone/>
              <a:defRPr>
                <a:solidFill>
                  <a:srgbClr val="9C9C9C"/>
                </a:solidFill>
              </a:defRPr>
            </a:lvl1pPr>
            <a:lvl2pPr lvl="1" algn="l">
              <a:lnSpc>
                <a:spcPct val="100000"/>
              </a:lnSpc>
              <a:spcBef>
                <a:spcPts val="0"/>
              </a:spcBef>
              <a:spcAft>
                <a:spcPts val="0"/>
              </a:spcAft>
              <a:buClr>
                <a:srgbClr val="9C9C9C"/>
              </a:buClr>
              <a:buSzPts val="600"/>
              <a:buNone/>
              <a:defRPr>
                <a:solidFill>
                  <a:srgbClr val="9C9C9C"/>
                </a:solidFill>
              </a:defRPr>
            </a:lvl2pPr>
            <a:lvl3pPr lvl="2" algn="l">
              <a:lnSpc>
                <a:spcPct val="100000"/>
              </a:lnSpc>
              <a:spcBef>
                <a:spcPts val="0"/>
              </a:spcBef>
              <a:spcAft>
                <a:spcPts val="0"/>
              </a:spcAft>
              <a:buClr>
                <a:srgbClr val="9C9C9C"/>
              </a:buClr>
              <a:buSzPts val="600"/>
              <a:buNone/>
              <a:defRPr>
                <a:solidFill>
                  <a:srgbClr val="9C9C9C"/>
                </a:solidFill>
              </a:defRPr>
            </a:lvl3pPr>
            <a:lvl4pPr lvl="3" algn="l">
              <a:lnSpc>
                <a:spcPct val="100000"/>
              </a:lnSpc>
              <a:spcBef>
                <a:spcPts val="0"/>
              </a:spcBef>
              <a:spcAft>
                <a:spcPts val="0"/>
              </a:spcAft>
              <a:buClr>
                <a:srgbClr val="9C9C9C"/>
              </a:buClr>
              <a:buSzPts val="600"/>
              <a:buNone/>
              <a:defRPr>
                <a:solidFill>
                  <a:srgbClr val="9C9C9C"/>
                </a:solidFill>
              </a:defRPr>
            </a:lvl4pPr>
            <a:lvl5pPr lvl="4" algn="l">
              <a:lnSpc>
                <a:spcPct val="100000"/>
              </a:lnSpc>
              <a:spcBef>
                <a:spcPts val="0"/>
              </a:spcBef>
              <a:spcAft>
                <a:spcPts val="0"/>
              </a:spcAft>
              <a:buClr>
                <a:srgbClr val="9C9C9C"/>
              </a:buClr>
              <a:buSzPts val="600"/>
              <a:buNone/>
              <a:defRPr>
                <a:solidFill>
                  <a:srgbClr val="9C9C9C"/>
                </a:solidFill>
              </a:defRPr>
            </a:lvl5pPr>
            <a:lvl6pPr lvl="5" algn="l">
              <a:lnSpc>
                <a:spcPct val="100000"/>
              </a:lnSpc>
              <a:spcBef>
                <a:spcPts val="0"/>
              </a:spcBef>
              <a:spcAft>
                <a:spcPts val="0"/>
              </a:spcAft>
              <a:buClr>
                <a:srgbClr val="9C9C9C"/>
              </a:buClr>
              <a:buSzPts val="600"/>
              <a:buNone/>
              <a:defRPr>
                <a:solidFill>
                  <a:srgbClr val="9C9C9C"/>
                </a:solidFill>
              </a:defRPr>
            </a:lvl6pPr>
            <a:lvl7pPr lvl="6" algn="l">
              <a:lnSpc>
                <a:spcPct val="100000"/>
              </a:lnSpc>
              <a:spcBef>
                <a:spcPts val="0"/>
              </a:spcBef>
              <a:spcAft>
                <a:spcPts val="0"/>
              </a:spcAft>
              <a:buClr>
                <a:srgbClr val="9C9C9C"/>
              </a:buClr>
              <a:buSzPts val="600"/>
              <a:buNone/>
              <a:defRPr>
                <a:solidFill>
                  <a:srgbClr val="9C9C9C"/>
                </a:solidFill>
              </a:defRPr>
            </a:lvl7pPr>
            <a:lvl8pPr lvl="7" algn="l">
              <a:lnSpc>
                <a:spcPct val="100000"/>
              </a:lnSpc>
              <a:spcBef>
                <a:spcPts val="0"/>
              </a:spcBef>
              <a:spcAft>
                <a:spcPts val="0"/>
              </a:spcAft>
              <a:buClr>
                <a:srgbClr val="9C9C9C"/>
              </a:buClr>
              <a:buSzPts val="600"/>
              <a:buNone/>
              <a:defRPr>
                <a:solidFill>
                  <a:srgbClr val="9C9C9C"/>
                </a:solidFill>
              </a:defRPr>
            </a:lvl8pPr>
            <a:lvl9pPr lvl="8" algn="l">
              <a:lnSpc>
                <a:spcPct val="100000"/>
              </a:lnSpc>
              <a:spcBef>
                <a:spcPts val="0"/>
              </a:spcBef>
              <a:spcAft>
                <a:spcPts val="0"/>
              </a:spcAft>
              <a:buClr>
                <a:srgbClr val="9C9C9C"/>
              </a:buClr>
              <a:buSzPts val="600"/>
              <a:buNone/>
              <a:defRPr>
                <a:solidFill>
                  <a:srgbClr val="9C9C9C"/>
                </a:solidFill>
              </a:defRPr>
            </a:lvl9pPr>
          </a:lstStyle>
          <a:p>
            <a:r>
              <a:rPr lang="en-US"/>
              <a:t>NKP Design Workshop | Confidential</a:t>
            </a:r>
            <a:endParaRPr/>
          </a:p>
        </p:txBody>
      </p:sp>
      <p:sp>
        <p:nvSpPr>
          <p:cNvPr id="345" name="Google Shape;345;p2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46" name="Google Shape;346;p2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7" name="Google Shape;347;p25"/>
          <p:cNvPicPr preferRelativeResize="0"/>
          <p:nvPr/>
        </p:nvPicPr>
        <p:blipFill>
          <a:blip r:embed="rId2">
            <a:alphaModFix/>
          </a:blip>
          <a:stretch>
            <a:fillRect/>
          </a:stretch>
        </p:blipFill>
        <p:spPr>
          <a:xfrm>
            <a:off x="399100" y="1741910"/>
            <a:ext cx="3941065" cy="140418"/>
          </a:xfrm>
          <a:prstGeom prst="rect">
            <a:avLst/>
          </a:prstGeom>
          <a:noFill/>
          <a:ln>
            <a:noFill/>
          </a:ln>
        </p:spPr>
      </p:pic>
      <p:pic>
        <p:nvPicPr>
          <p:cNvPr id="348" name="Google Shape;348;p25"/>
          <p:cNvPicPr preferRelativeResize="0"/>
          <p:nvPr/>
        </p:nvPicPr>
        <p:blipFill>
          <a:blip r:embed="rId2">
            <a:alphaModFix/>
          </a:blip>
          <a:stretch>
            <a:fillRect/>
          </a:stretch>
        </p:blipFill>
        <p:spPr>
          <a:xfrm>
            <a:off x="4770350" y="1741910"/>
            <a:ext cx="3941065" cy="140418"/>
          </a:xfrm>
          <a:prstGeom prst="rect">
            <a:avLst/>
          </a:prstGeom>
          <a:noFill/>
          <a:ln>
            <a:noFill/>
          </a:ln>
        </p:spPr>
      </p:pic>
      <p:pic>
        <p:nvPicPr>
          <p:cNvPr id="349" name="Google Shape;349;p25"/>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2x2">
  <p:cSld name="Title and Content 2x2">
    <p:spTree>
      <p:nvGrpSpPr>
        <p:cNvPr id="1" name="Shape 350"/>
        <p:cNvGrpSpPr/>
        <p:nvPr/>
      </p:nvGrpSpPr>
      <p:grpSpPr>
        <a:xfrm>
          <a:off x="0" y="0"/>
          <a:ext cx="0" cy="0"/>
          <a:chOff x="0" y="0"/>
          <a:chExt cx="0" cy="0"/>
        </a:xfrm>
      </p:grpSpPr>
      <p:sp>
        <p:nvSpPr>
          <p:cNvPr id="351" name="Google Shape;351;p26"/>
          <p:cNvSpPr txBox="1">
            <a:spLocks noGrp="1"/>
          </p:cNvSpPr>
          <p:nvPr>
            <p:ph type="body" idx="1"/>
          </p:nvPr>
        </p:nvSpPr>
        <p:spPr>
          <a:xfrm>
            <a:off x="476250" y="1245352"/>
            <a:ext cx="39528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2" name="Google Shape;352;p26"/>
          <p:cNvSpPr txBox="1">
            <a:spLocks noGrp="1"/>
          </p:cNvSpPr>
          <p:nvPr>
            <p:ph type="body" idx="2"/>
          </p:nvPr>
        </p:nvSpPr>
        <p:spPr>
          <a:xfrm>
            <a:off x="4714876" y="1245352"/>
            <a:ext cx="39528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3" name="Google Shape;353;p26"/>
          <p:cNvSpPr txBox="1">
            <a:spLocks noGrp="1"/>
          </p:cNvSpPr>
          <p:nvPr>
            <p:ph type="body" idx="3"/>
          </p:nvPr>
        </p:nvSpPr>
        <p:spPr>
          <a:xfrm>
            <a:off x="476249" y="1628112"/>
            <a:ext cx="3952875"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4" name="Google Shape;354;p26"/>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355" name="Google Shape;355;p26"/>
          <p:cNvSpPr txBox="1">
            <a:spLocks noGrp="1"/>
          </p:cNvSpPr>
          <p:nvPr>
            <p:ph type="body" idx="4"/>
          </p:nvPr>
        </p:nvSpPr>
        <p:spPr>
          <a:xfrm>
            <a:off x="4714876" y="1628112"/>
            <a:ext cx="3950209"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6" name="Google Shape;356;p26"/>
          <p:cNvSpPr txBox="1">
            <a:spLocks noGrp="1"/>
          </p:cNvSpPr>
          <p:nvPr>
            <p:ph type="body" idx="5"/>
          </p:nvPr>
        </p:nvSpPr>
        <p:spPr>
          <a:xfrm>
            <a:off x="476249" y="2983427"/>
            <a:ext cx="3950208"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7" name="Google Shape;357;p26"/>
          <p:cNvSpPr txBox="1">
            <a:spLocks noGrp="1"/>
          </p:cNvSpPr>
          <p:nvPr>
            <p:ph type="body" idx="6"/>
          </p:nvPr>
        </p:nvSpPr>
        <p:spPr>
          <a:xfrm>
            <a:off x="4714876" y="2983427"/>
            <a:ext cx="3950208"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8" name="Google Shape;358;p26"/>
          <p:cNvSpPr txBox="1">
            <a:spLocks noGrp="1"/>
          </p:cNvSpPr>
          <p:nvPr>
            <p:ph type="body" idx="7"/>
          </p:nvPr>
        </p:nvSpPr>
        <p:spPr>
          <a:xfrm>
            <a:off x="476249" y="3449463"/>
            <a:ext cx="3945477"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9" name="Google Shape;359;p26"/>
          <p:cNvSpPr txBox="1">
            <a:spLocks noGrp="1"/>
          </p:cNvSpPr>
          <p:nvPr>
            <p:ph type="body" idx="8"/>
          </p:nvPr>
        </p:nvSpPr>
        <p:spPr>
          <a:xfrm>
            <a:off x="4714876" y="3449463"/>
            <a:ext cx="3950209"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0" name="Google Shape;360;p26"/>
          <p:cNvSpPr txBox="1">
            <a:spLocks noGrp="1"/>
          </p:cNvSpPr>
          <p:nvPr>
            <p:ph type="ftr" idx="11"/>
          </p:nvPr>
        </p:nvSpPr>
        <p:spPr>
          <a:xfrm>
            <a:off x="403675"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61" name="Google Shape;361;p2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62" name="Google Shape;362;p2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3" name="Google Shape;363;p26"/>
          <p:cNvPicPr preferRelativeResize="0"/>
          <p:nvPr/>
        </p:nvPicPr>
        <p:blipFill>
          <a:blip r:embed="rId2">
            <a:alphaModFix/>
          </a:blip>
          <a:stretch>
            <a:fillRect/>
          </a:stretch>
        </p:blipFill>
        <p:spPr>
          <a:xfrm>
            <a:off x="399100" y="1665710"/>
            <a:ext cx="3941065" cy="140418"/>
          </a:xfrm>
          <a:prstGeom prst="rect">
            <a:avLst/>
          </a:prstGeom>
          <a:noFill/>
          <a:ln>
            <a:noFill/>
          </a:ln>
        </p:spPr>
      </p:pic>
      <p:pic>
        <p:nvPicPr>
          <p:cNvPr id="364" name="Google Shape;364;p26"/>
          <p:cNvPicPr preferRelativeResize="0"/>
          <p:nvPr/>
        </p:nvPicPr>
        <p:blipFill>
          <a:blip r:embed="rId2">
            <a:alphaModFix/>
          </a:blip>
          <a:stretch>
            <a:fillRect/>
          </a:stretch>
        </p:blipFill>
        <p:spPr>
          <a:xfrm>
            <a:off x="4770350" y="1665710"/>
            <a:ext cx="3941065" cy="140418"/>
          </a:xfrm>
          <a:prstGeom prst="rect">
            <a:avLst/>
          </a:prstGeom>
          <a:noFill/>
          <a:ln>
            <a:noFill/>
          </a:ln>
        </p:spPr>
      </p:pic>
      <p:pic>
        <p:nvPicPr>
          <p:cNvPr id="365" name="Google Shape;365;p26"/>
          <p:cNvPicPr preferRelativeResize="0"/>
          <p:nvPr/>
        </p:nvPicPr>
        <p:blipFill>
          <a:blip r:embed="rId2">
            <a:alphaModFix/>
          </a:blip>
          <a:stretch>
            <a:fillRect/>
          </a:stretch>
        </p:blipFill>
        <p:spPr>
          <a:xfrm>
            <a:off x="399100" y="3380977"/>
            <a:ext cx="3941065" cy="140418"/>
          </a:xfrm>
          <a:prstGeom prst="rect">
            <a:avLst/>
          </a:prstGeom>
          <a:noFill/>
          <a:ln>
            <a:noFill/>
          </a:ln>
        </p:spPr>
      </p:pic>
      <p:pic>
        <p:nvPicPr>
          <p:cNvPr id="366" name="Google Shape;366;p26"/>
          <p:cNvPicPr preferRelativeResize="0"/>
          <p:nvPr/>
        </p:nvPicPr>
        <p:blipFill>
          <a:blip r:embed="rId2">
            <a:alphaModFix/>
          </a:blip>
          <a:stretch>
            <a:fillRect/>
          </a:stretch>
        </p:blipFill>
        <p:spPr>
          <a:xfrm>
            <a:off x="4770350" y="3380977"/>
            <a:ext cx="3941065" cy="140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15:clr>
            <a:srgbClr val="FBAE40"/>
          </p15:clr>
        </p15:guide>
        <p15:guide id="2" orient="horz">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2x2-2">
  <p:cSld name="Title and Content 2x2-2">
    <p:bg>
      <p:bgPr>
        <a:solidFill>
          <a:schemeClr val="dk1"/>
        </a:solidFill>
        <a:effectLst/>
      </p:bgPr>
    </p:bg>
    <p:spTree>
      <p:nvGrpSpPr>
        <p:cNvPr id="1" name="Shape 367"/>
        <p:cNvGrpSpPr/>
        <p:nvPr/>
      </p:nvGrpSpPr>
      <p:grpSpPr>
        <a:xfrm>
          <a:off x="0" y="0"/>
          <a:ext cx="0" cy="0"/>
          <a:chOff x="0" y="0"/>
          <a:chExt cx="0" cy="0"/>
        </a:xfrm>
      </p:grpSpPr>
      <p:sp>
        <p:nvSpPr>
          <p:cNvPr id="368" name="Google Shape;368;p27"/>
          <p:cNvSpPr txBox="1">
            <a:spLocks noGrp="1"/>
          </p:cNvSpPr>
          <p:nvPr>
            <p:ph type="body" idx="1"/>
          </p:nvPr>
        </p:nvSpPr>
        <p:spPr>
          <a:xfrm>
            <a:off x="476250" y="1245352"/>
            <a:ext cx="39528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228600" algn="l">
              <a:lnSpc>
                <a:spcPct val="100000"/>
              </a:lnSpc>
              <a:spcBef>
                <a:spcPts val="600"/>
              </a:spcBef>
              <a:spcAft>
                <a:spcPts val="0"/>
              </a:spcAft>
              <a:buClr>
                <a:schemeClr val="accent1"/>
              </a:buClr>
              <a:buSzPts val="1800"/>
              <a:buNone/>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69" name="Google Shape;369;p27"/>
          <p:cNvSpPr txBox="1">
            <a:spLocks noGrp="1"/>
          </p:cNvSpPr>
          <p:nvPr>
            <p:ph type="body" idx="2"/>
          </p:nvPr>
        </p:nvSpPr>
        <p:spPr>
          <a:xfrm>
            <a:off x="4770200" y="1245350"/>
            <a:ext cx="39534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342900" algn="l">
              <a:lnSpc>
                <a:spcPct val="100000"/>
              </a:lnSpc>
              <a:spcBef>
                <a:spcPts val="600"/>
              </a:spcBef>
              <a:spcAft>
                <a:spcPts val="0"/>
              </a:spcAft>
              <a:buClr>
                <a:schemeClr val="accent1"/>
              </a:buClr>
              <a:buSzPts val="1800"/>
              <a:buChar char="‒"/>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70" name="Google Shape;370;p27"/>
          <p:cNvSpPr txBox="1">
            <a:spLocks noGrp="1"/>
          </p:cNvSpPr>
          <p:nvPr>
            <p:ph type="body" idx="3"/>
          </p:nvPr>
        </p:nvSpPr>
        <p:spPr>
          <a:xfrm>
            <a:off x="403650" y="1836875"/>
            <a:ext cx="3953400" cy="10359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1" name="Google Shape;371;p27"/>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27"/>
          <p:cNvSpPr txBox="1">
            <a:spLocks noGrp="1"/>
          </p:cNvSpPr>
          <p:nvPr>
            <p:ph type="body" idx="4"/>
          </p:nvPr>
        </p:nvSpPr>
        <p:spPr>
          <a:xfrm>
            <a:off x="4770200" y="1836875"/>
            <a:ext cx="3945600" cy="10359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3" name="Google Shape;373;p27"/>
          <p:cNvSpPr txBox="1">
            <a:spLocks noGrp="1"/>
          </p:cNvSpPr>
          <p:nvPr>
            <p:ph type="body" idx="5"/>
          </p:nvPr>
        </p:nvSpPr>
        <p:spPr>
          <a:xfrm>
            <a:off x="476250" y="2983425"/>
            <a:ext cx="3880800" cy="365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228600" algn="l">
              <a:lnSpc>
                <a:spcPct val="100000"/>
              </a:lnSpc>
              <a:spcBef>
                <a:spcPts val="600"/>
              </a:spcBef>
              <a:spcAft>
                <a:spcPts val="0"/>
              </a:spcAft>
              <a:buClr>
                <a:schemeClr val="accent1"/>
              </a:buClr>
              <a:buSzPts val="1800"/>
              <a:buNone/>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74" name="Google Shape;374;p27"/>
          <p:cNvSpPr txBox="1">
            <a:spLocks noGrp="1"/>
          </p:cNvSpPr>
          <p:nvPr>
            <p:ph type="body" idx="6"/>
          </p:nvPr>
        </p:nvSpPr>
        <p:spPr>
          <a:xfrm>
            <a:off x="4714876" y="2983427"/>
            <a:ext cx="3950208"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342900" algn="l">
              <a:lnSpc>
                <a:spcPct val="100000"/>
              </a:lnSpc>
              <a:spcBef>
                <a:spcPts val="600"/>
              </a:spcBef>
              <a:spcAft>
                <a:spcPts val="0"/>
              </a:spcAft>
              <a:buClr>
                <a:schemeClr val="accent1"/>
              </a:buClr>
              <a:buSzPts val="1800"/>
              <a:buChar char="‒"/>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75" name="Google Shape;375;p27"/>
          <p:cNvSpPr txBox="1">
            <a:spLocks noGrp="1"/>
          </p:cNvSpPr>
          <p:nvPr>
            <p:ph type="body" idx="7"/>
          </p:nvPr>
        </p:nvSpPr>
        <p:spPr>
          <a:xfrm>
            <a:off x="476250" y="3526725"/>
            <a:ext cx="3945600" cy="11673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6" name="Google Shape;376;p27"/>
          <p:cNvSpPr txBox="1">
            <a:spLocks noGrp="1"/>
          </p:cNvSpPr>
          <p:nvPr>
            <p:ph type="body" idx="8"/>
          </p:nvPr>
        </p:nvSpPr>
        <p:spPr>
          <a:xfrm>
            <a:off x="4714871" y="3526725"/>
            <a:ext cx="3950100" cy="11673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7" name="Google Shape;377;p27"/>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9C9C9C"/>
              </a:buClr>
              <a:buSzPts val="600"/>
              <a:buNone/>
              <a:defRPr>
                <a:solidFill>
                  <a:srgbClr val="9C9C9C"/>
                </a:solidFill>
              </a:defRPr>
            </a:lvl1pPr>
            <a:lvl2pPr lvl="1" algn="l">
              <a:lnSpc>
                <a:spcPct val="100000"/>
              </a:lnSpc>
              <a:spcBef>
                <a:spcPts val="0"/>
              </a:spcBef>
              <a:spcAft>
                <a:spcPts val="0"/>
              </a:spcAft>
              <a:buClr>
                <a:srgbClr val="9C9C9C"/>
              </a:buClr>
              <a:buSzPts val="600"/>
              <a:buNone/>
              <a:defRPr>
                <a:solidFill>
                  <a:srgbClr val="9C9C9C"/>
                </a:solidFill>
              </a:defRPr>
            </a:lvl2pPr>
            <a:lvl3pPr lvl="2" algn="l">
              <a:lnSpc>
                <a:spcPct val="100000"/>
              </a:lnSpc>
              <a:spcBef>
                <a:spcPts val="0"/>
              </a:spcBef>
              <a:spcAft>
                <a:spcPts val="0"/>
              </a:spcAft>
              <a:buClr>
                <a:srgbClr val="9C9C9C"/>
              </a:buClr>
              <a:buSzPts val="600"/>
              <a:buNone/>
              <a:defRPr>
                <a:solidFill>
                  <a:srgbClr val="9C9C9C"/>
                </a:solidFill>
              </a:defRPr>
            </a:lvl3pPr>
            <a:lvl4pPr lvl="3" algn="l">
              <a:lnSpc>
                <a:spcPct val="100000"/>
              </a:lnSpc>
              <a:spcBef>
                <a:spcPts val="0"/>
              </a:spcBef>
              <a:spcAft>
                <a:spcPts val="0"/>
              </a:spcAft>
              <a:buClr>
                <a:srgbClr val="9C9C9C"/>
              </a:buClr>
              <a:buSzPts val="600"/>
              <a:buNone/>
              <a:defRPr>
                <a:solidFill>
                  <a:srgbClr val="9C9C9C"/>
                </a:solidFill>
              </a:defRPr>
            </a:lvl4pPr>
            <a:lvl5pPr lvl="4" algn="l">
              <a:lnSpc>
                <a:spcPct val="100000"/>
              </a:lnSpc>
              <a:spcBef>
                <a:spcPts val="0"/>
              </a:spcBef>
              <a:spcAft>
                <a:spcPts val="0"/>
              </a:spcAft>
              <a:buClr>
                <a:srgbClr val="9C9C9C"/>
              </a:buClr>
              <a:buSzPts val="600"/>
              <a:buNone/>
              <a:defRPr>
                <a:solidFill>
                  <a:srgbClr val="9C9C9C"/>
                </a:solidFill>
              </a:defRPr>
            </a:lvl5pPr>
            <a:lvl6pPr lvl="5" algn="l">
              <a:lnSpc>
                <a:spcPct val="100000"/>
              </a:lnSpc>
              <a:spcBef>
                <a:spcPts val="0"/>
              </a:spcBef>
              <a:spcAft>
                <a:spcPts val="0"/>
              </a:spcAft>
              <a:buClr>
                <a:srgbClr val="9C9C9C"/>
              </a:buClr>
              <a:buSzPts val="600"/>
              <a:buNone/>
              <a:defRPr>
                <a:solidFill>
                  <a:srgbClr val="9C9C9C"/>
                </a:solidFill>
              </a:defRPr>
            </a:lvl6pPr>
            <a:lvl7pPr lvl="6" algn="l">
              <a:lnSpc>
                <a:spcPct val="100000"/>
              </a:lnSpc>
              <a:spcBef>
                <a:spcPts val="0"/>
              </a:spcBef>
              <a:spcAft>
                <a:spcPts val="0"/>
              </a:spcAft>
              <a:buClr>
                <a:srgbClr val="9C9C9C"/>
              </a:buClr>
              <a:buSzPts val="600"/>
              <a:buNone/>
              <a:defRPr>
                <a:solidFill>
                  <a:srgbClr val="9C9C9C"/>
                </a:solidFill>
              </a:defRPr>
            </a:lvl7pPr>
            <a:lvl8pPr lvl="7" algn="l">
              <a:lnSpc>
                <a:spcPct val="100000"/>
              </a:lnSpc>
              <a:spcBef>
                <a:spcPts val="0"/>
              </a:spcBef>
              <a:spcAft>
                <a:spcPts val="0"/>
              </a:spcAft>
              <a:buClr>
                <a:srgbClr val="9C9C9C"/>
              </a:buClr>
              <a:buSzPts val="600"/>
              <a:buNone/>
              <a:defRPr>
                <a:solidFill>
                  <a:srgbClr val="9C9C9C"/>
                </a:solidFill>
              </a:defRPr>
            </a:lvl8pPr>
            <a:lvl9pPr lvl="8" algn="l">
              <a:lnSpc>
                <a:spcPct val="100000"/>
              </a:lnSpc>
              <a:spcBef>
                <a:spcPts val="0"/>
              </a:spcBef>
              <a:spcAft>
                <a:spcPts val="0"/>
              </a:spcAft>
              <a:buClr>
                <a:srgbClr val="9C9C9C"/>
              </a:buClr>
              <a:buSzPts val="600"/>
              <a:buNone/>
              <a:defRPr>
                <a:solidFill>
                  <a:srgbClr val="9C9C9C"/>
                </a:solidFill>
              </a:defRPr>
            </a:lvl9pPr>
          </a:lstStyle>
          <a:p>
            <a:r>
              <a:rPr lang="en-US"/>
              <a:t>NKP Design Workshop | Confidential</a:t>
            </a:r>
            <a:endParaRPr/>
          </a:p>
        </p:txBody>
      </p:sp>
      <p:sp>
        <p:nvSpPr>
          <p:cNvPr id="378" name="Google Shape;378;p27"/>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79" name="Google Shape;379;p2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0" name="Google Shape;380;p27"/>
          <p:cNvPicPr preferRelativeResize="0"/>
          <p:nvPr/>
        </p:nvPicPr>
        <p:blipFill>
          <a:blip r:embed="rId2">
            <a:alphaModFix/>
          </a:blip>
          <a:stretch>
            <a:fillRect/>
          </a:stretch>
        </p:blipFill>
        <p:spPr>
          <a:xfrm>
            <a:off x="399100" y="1665710"/>
            <a:ext cx="3941065" cy="140418"/>
          </a:xfrm>
          <a:prstGeom prst="rect">
            <a:avLst/>
          </a:prstGeom>
          <a:noFill/>
          <a:ln>
            <a:noFill/>
          </a:ln>
        </p:spPr>
      </p:pic>
      <p:pic>
        <p:nvPicPr>
          <p:cNvPr id="381" name="Google Shape;381;p27"/>
          <p:cNvPicPr preferRelativeResize="0"/>
          <p:nvPr/>
        </p:nvPicPr>
        <p:blipFill>
          <a:blip r:embed="rId2">
            <a:alphaModFix/>
          </a:blip>
          <a:stretch>
            <a:fillRect/>
          </a:stretch>
        </p:blipFill>
        <p:spPr>
          <a:xfrm>
            <a:off x="4770350" y="1665710"/>
            <a:ext cx="3941065" cy="140418"/>
          </a:xfrm>
          <a:prstGeom prst="rect">
            <a:avLst/>
          </a:prstGeom>
          <a:noFill/>
          <a:ln>
            <a:noFill/>
          </a:ln>
        </p:spPr>
      </p:pic>
      <p:pic>
        <p:nvPicPr>
          <p:cNvPr id="382" name="Google Shape;382;p27"/>
          <p:cNvPicPr preferRelativeResize="0"/>
          <p:nvPr/>
        </p:nvPicPr>
        <p:blipFill>
          <a:blip r:embed="rId2">
            <a:alphaModFix/>
          </a:blip>
          <a:stretch>
            <a:fillRect/>
          </a:stretch>
        </p:blipFill>
        <p:spPr>
          <a:xfrm>
            <a:off x="399100" y="3380977"/>
            <a:ext cx="3941065" cy="140418"/>
          </a:xfrm>
          <a:prstGeom prst="rect">
            <a:avLst/>
          </a:prstGeom>
          <a:noFill/>
          <a:ln>
            <a:noFill/>
          </a:ln>
        </p:spPr>
      </p:pic>
      <p:pic>
        <p:nvPicPr>
          <p:cNvPr id="383" name="Google Shape;383;p27"/>
          <p:cNvPicPr preferRelativeResize="0"/>
          <p:nvPr/>
        </p:nvPicPr>
        <p:blipFill>
          <a:blip r:embed="rId2">
            <a:alphaModFix/>
          </a:blip>
          <a:stretch>
            <a:fillRect/>
          </a:stretch>
        </p:blipFill>
        <p:spPr>
          <a:xfrm>
            <a:off x="4770350" y="3380977"/>
            <a:ext cx="3941065" cy="140418"/>
          </a:xfrm>
          <a:prstGeom prst="rect">
            <a:avLst/>
          </a:prstGeom>
          <a:noFill/>
          <a:ln>
            <a:noFill/>
          </a:ln>
        </p:spPr>
      </p:pic>
      <p:pic>
        <p:nvPicPr>
          <p:cNvPr id="384" name="Google Shape;384;p27"/>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2">
  <p:cSld name="Title Only-2">
    <p:bg>
      <p:bgPr>
        <a:solidFill>
          <a:schemeClr val="dk1"/>
        </a:solidFill>
        <a:effectLst/>
      </p:bgPr>
    </p:bg>
    <p:spTree>
      <p:nvGrpSpPr>
        <p:cNvPr id="1" name="Shape 385"/>
        <p:cNvGrpSpPr/>
        <p:nvPr/>
      </p:nvGrpSpPr>
      <p:grpSpPr>
        <a:xfrm>
          <a:off x="0" y="0"/>
          <a:ext cx="0" cy="0"/>
          <a:chOff x="0" y="0"/>
          <a:chExt cx="0" cy="0"/>
        </a:xfrm>
      </p:grpSpPr>
      <p:sp>
        <p:nvSpPr>
          <p:cNvPr id="386" name="Google Shape;386;p28"/>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28"/>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88" name="Google Shape;388;p2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89" name="Google Shape;389;p2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0" name="Google Shape;390;p28"/>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Key Points">
  <p:cSld name="Three Key Points">
    <p:spTree>
      <p:nvGrpSpPr>
        <p:cNvPr id="1" name="Shape 391"/>
        <p:cNvGrpSpPr/>
        <p:nvPr/>
      </p:nvGrpSpPr>
      <p:grpSpPr>
        <a:xfrm>
          <a:off x="0" y="0"/>
          <a:ext cx="0" cy="0"/>
          <a:chOff x="0" y="0"/>
          <a:chExt cx="0" cy="0"/>
        </a:xfrm>
      </p:grpSpPr>
      <p:sp>
        <p:nvSpPr>
          <p:cNvPr id="392" name="Google Shape;392;p29"/>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29"/>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94" name="Google Shape;394;p29"/>
          <p:cNvSpPr txBox="1">
            <a:spLocks noGrp="1"/>
          </p:cNvSpPr>
          <p:nvPr>
            <p:ph type="body" idx="1"/>
          </p:nvPr>
        </p:nvSpPr>
        <p:spPr>
          <a:xfrm>
            <a:off x="476250" y="3125674"/>
            <a:ext cx="24384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5" name="Google Shape;395;p29"/>
          <p:cNvSpPr txBox="1">
            <a:spLocks noGrp="1"/>
          </p:cNvSpPr>
          <p:nvPr>
            <p:ph type="body" idx="2"/>
          </p:nvPr>
        </p:nvSpPr>
        <p:spPr>
          <a:xfrm>
            <a:off x="3352801" y="3125674"/>
            <a:ext cx="24384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6" name="Google Shape;396;p29"/>
          <p:cNvSpPr txBox="1">
            <a:spLocks noGrp="1"/>
          </p:cNvSpPr>
          <p:nvPr>
            <p:ph type="body" idx="3"/>
          </p:nvPr>
        </p:nvSpPr>
        <p:spPr>
          <a:xfrm>
            <a:off x="6229350" y="3125674"/>
            <a:ext cx="24384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7" name="Google Shape;397;p2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98" name="Google Shape;398;p2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Key Points-2">
  <p:cSld name="Three Key Points-2">
    <p:bg>
      <p:bgPr>
        <a:solidFill>
          <a:schemeClr val="dk1"/>
        </a:solidFill>
        <a:effectLst/>
      </p:bgPr>
    </p:bg>
    <p:spTree>
      <p:nvGrpSpPr>
        <p:cNvPr id="1" name="Shape 399"/>
        <p:cNvGrpSpPr/>
        <p:nvPr/>
      </p:nvGrpSpPr>
      <p:grpSpPr>
        <a:xfrm>
          <a:off x="0" y="0"/>
          <a:ext cx="0" cy="0"/>
          <a:chOff x="0" y="0"/>
          <a:chExt cx="0" cy="0"/>
        </a:xfrm>
      </p:grpSpPr>
      <p:sp>
        <p:nvSpPr>
          <p:cNvPr id="400" name="Google Shape;400;p30"/>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1" name="Google Shape;401;p30"/>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02" name="Google Shape;402;p30"/>
          <p:cNvSpPr txBox="1">
            <a:spLocks noGrp="1"/>
          </p:cNvSpPr>
          <p:nvPr>
            <p:ph type="body" idx="1"/>
          </p:nvPr>
        </p:nvSpPr>
        <p:spPr>
          <a:xfrm>
            <a:off x="403650" y="3125675"/>
            <a:ext cx="25110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3" name="Google Shape;403;p30"/>
          <p:cNvSpPr txBox="1">
            <a:spLocks noGrp="1"/>
          </p:cNvSpPr>
          <p:nvPr>
            <p:ph type="body" idx="2"/>
          </p:nvPr>
        </p:nvSpPr>
        <p:spPr>
          <a:xfrm>
            <a:off x="3280200" y="3125675"/>
            <a:ext cx="25839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4" name="Google Shape;404;p30"/>
          <p:cNvSpPr txBox="1">
            <a:spLocks noGrp="1"/>
          </p:cNvSpPr>
          <p:nvPr>
            <p:ph type="body" idx="3"/>
          </p:nvPr>
        </p:nvSpPr>
        <p:spPr>
          <a:xfrm>
            <a:off x="6229350" y="3125675"/>
            <a:ext cx="25110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5" name="Google Shape;405;p3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06" name="Google Shape;406;p3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7" name="Google Shape;407;p30"/>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rid_Six Items">
  <p:cSld name="Grid_Six Items">
    <p:spTree>
      <p:nvGrpSpPr>
        <p:cNvPr id="1" name="Shape 408"/>
        <p:cNvGrpSpPr/>
        <p:nvPr/>
      </p:nvGrpSpPr>
      <p:grpSpPr>
        <a:xfrm>
          <a:off x="0" y="0"/>
          <a:ext cx="0" cy="0"/>
          <a:chOff x="0" y="0"/>
          <a:chExt cx="0" cy="0"/>
        </a:xfrm>
      </p:grpSpPr>
      <p:sp>
        <p:nvSpPr>
          <p:cNvPr id="409" name="Google Shape;409;p31"/>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10" name="Google Shape;410;p31"/>
          <p:cNvCxnSpPr/>
          <p:nvPr/>
        </p:nvCxnSpPr>
        <p:spPr>
          <a:xfrm>
            <a:off x="3104538" y="1662248"/>
            <a:ext cx="0" cy="2590800"/>
          </a:xfrm>
          <a:prstGeom prst="straightConnector1">
            <a:avLst/>
          </a:prstGeom>
          <a:noFill/>
          <a:ln w="12700" cap="rnd" cmpd="sng">
            <a:solidFill>
              <a:srgbClr val="DFDFDF"/>
            </a:solidFill>
            <a:prstDash val="solid"/>
            <a:round/>
            <a:headEnd type="none" w="sm" len="sm"/>
            <a:tailEnd type="none" w="sm" len="sm"/>
          </a:ln>
        </p:spPr>
      </p:cxnSp>
      <p:cxnSp>
        <p:nvCxnSpPr>
          <p:cNvPr id="411" name="Google Shape;411;p31"/>
          <p:cNvCxnSpPr/>
          <p:nvPr/>
        </p:nvCxnSpPr>
        <p:spPr>
          <a:xfrm>
            <a:off x="475488" y="3013756"/>
            <a:ext cx="8193000" cy="0"/>
          </a:xfrm>
          <a:prstGeom prst="straightConnector1">
            <a:avLst/>
          </a:prstGeom>
          <a:noFill/>
          <a:ln w="12700" cap="rnd" cmpd="sng">
            <a:solidFill>
              <a:srgbClr val="DFDFDF"/>
            </a:solidFill>
            <a:prstDash val="solid"/>
            <a:round/>
            <a:headEnd type="none" w="sm" len="sm"/>
            <a:tailEnd type="none" w="sm" len="sm"/>
          </a:ln>
        </p:spPr>
      </p:cxnSp>
      <p:cxnSp>
        <p:nvCxnSpPr>
          <p:cNvPr id="412" name="Google Shape;412;p31"/>
          <p:cNvCxnSpPr/>
          <p:nvPr/>
        </p:nvCxnSpPr>
        <p:spPr>
          <a:xfrm>
            <a:off x="6039462" y="1664308"/>
            <a:ext cx="0" cy="2590800"/>
          </a:xfrm>
          <a:prstGeom prst="straightConnector1">
            <a:avLst/>
          </a:prstGeom>
          <a:noFill/>
          <a:ln w="12700" cap="rnd" cmpd="sng">
            <a:solidFill>
              <a:srgbClr val="DFDFDF"/>
            </a:solidFill>
            <a:prstDash val="solid"/>
            <a:round/>
            <a:headEnd type="none" w="sm" len="sm"/>
            <a:tailEnd type="none" w="sm" len="sm"/>
          </a:ln>
        </p:spPr>
      </p:cxnSp>
      <p:sp>
        <p:nvSpPr>
          <p:cNvPr id="413" name="Google Shape;413;p31"/>
          <p:cNvSpPr txBox="1">
            <a:spLocks noGrp="1"/>
          </p:cNvSpPr>
          <p:nvPr>
            <p:ph type="body" idx="1"/>
          </p:nvPr>
        </p:nvSpPr>
        <p:spPr>
          <a:xfrm>
            <a:off x="4036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4" name="Google Shape;414;p31"/>
          <p:cNvSpPr txBox="1">
            <a:spLocks noGrp="1"/>
          </p:cNvSpPr>
          <p:nvPr>
            <p:ph type="body" idx="2"/>
          </p:nvPr>
        </p:nvSpPr>
        <p:spPr>
          <a:xfrm>
            <a:off x="403650" y="3125675"/>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5" name="Google Shape;415;p31"/>
          <p:cNvSpPr txBox="1">
            <a:spLocks noGrp="1"/>
          </p:cNvSpPr>
          <p:nvPr>
            <p:ph type="body" idx="3"/>
          </p:nvPr>
        </p:nvSpPr>
        <p:spPr>
          <a:xfrm>
            <a:off x="3279925" y="3125675"/>
            <a:ext cx="2598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6" name="Google Shape;416;p31"/>
          <p:cNvSpPr txBox="1">
            <a:spLocks noGrp="1"/>
          </p:cNvSpPr>
          <p:nvPr>
            <p:ph type="body" idx="4"/>
          </p:nvPr>
        </p:nvSpPr>
        <p:spPr>
          <a:xfrm>
            <a:off x="3265150" y="2316800"/>
            <a:ext cx="2598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7" name="Google Shape;417;p31"/>
          <p:cNvSpPr txBox="1">
            <a:spLocks noGrp="1"/>
          </p:cNvSpPr>
          <p:nvPr>
            <p:ph type="body" idx="5"/>
          </p:nvPr>
        </p:nvSpPr>
        <p:spPr>
          <a:xfrm>
            <a:off x="62074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8" name="Google Shape;418;p31"/>
          <p:cNvSpPr txBox="1">
            <a:spLocks noGrp="1"/>
          </p:cNvSpPr>
          <p:nvPr>
            <p:ph type="body" idx="6"/>
          </p:nvPr>
        </p:nvSpPr>
        <p:spPr>
          <a:xfrm>
            <a:off x="6207450" y="3125675"/>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9" name="Google Shape;419;p31"/>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20" name="Google Shape;420;p3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21" name="Google Shape;421;p3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ragraph Slide" userDrawn="1">
  <p:cSld name="Title and Content-Left Align ">
    <p:spTree>
      <p:nvGrpSpPr>
        <p:cNvPr id="1" name="Shape 32"/>
        <p:cNvGrpSpPr/>
        <p:nvPr/>
      </p:nvGrpSpPr>
      <p:grpSpPr>
        <a:xfrm>
          <a:off x="0" y="0"/>
          <a:ext cx="0" cy="0"/>
          <a:chOff x="0" y="0"/>
          <a:chExt cx="0" cy="0"/>
        </a:xfrm>
      </p:grpSpPr>
      <p:sp>
        <p:nvSpPr>
          <p:cNvPr id="34" name="Google Shape;34;p6"/>
          <p:cNvSpPr txBox="1">
            <a:spLocks noGrp="1"/>
          </p:cNvSpPr>
          <p:nvPr>
            <p:ph type="title"/>
          </p:nvPr>
        </p:nvSpPr>
        <p:spPr>
          <a:xfrm>
            <a:off x="403650" y="403975"/>
            <a:ext cx="83214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latin typeface="Montserrat Light" pitchFamily="2" charset="0"/>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p>
        </p:txBody>
      </p:sp>
      <p:sp>
        <p:nvSpPr>
          <p:cNvPr id="36" name="Google Shape;36;p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rid_Six Items-2">
  <p:cSld name="Grid_Six Items-2">
    <p:bg>
      <p:bgPr>
        <a:solidFill>
          <a:schemeClr val="dk1"/>
        </a:solidFill>
        <a:effectLst/>
      </p:bgPr>
    </p:bg>
    <p:spTree>
      <p:nvGrpSpPr>
        <p:cNvPr id="1" name="Shape 422"/>
        <p:cNvGrpSpPr/>
        <p:nvPr/>
      </p:nvGrpSpPr>
      <p:grpSpPr>
        <a:xfrm>
          <a:off x="0" y="0"/>
          <a:ext cx="0" cy="0"/>
          <a:chOff x="0" y="0"/>
          <a:chExt cx="0" cy="0"/>
        </a:xfrm>
      </p:grpSpPr>
      <p:sp>
        <p:nvSpPr>
          <p:cNvPr id="423" name="Google Shape;423;p32"/>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24" name="Google Shape;424;p32"/>
          <p:cNvCxnSpPr/>
          <p:nvPr/>
        </p:nvCxnSpPr>
        <p:spPr>
          <a:xfrm>
            <a:off x="3094871" y="1664298"/>
            <a:ext cx="0" cy="2590800"/>
          </a:xfrm>
          <a:prstGeom prst="straightConnector1">
            <a:avLst/>
          </a:prstGeom>
          <a:noFill/>
          <a:ln w="12700" cap="rnd" cmpd="sng">
            <a:solidFill>
              <a:schemeClr val="accent1"/>
            </a:solidFill>
            <a:prstDash val="solid"/>
            <a:round/>
            <a:headEnd type="none" w="sm" len="sm"/>
            <a:tailEnd type="none" w="sm" len="sm"/>
          </a:ln>
        </p:spPr>
      </p:cxnSp>
      <p:cxnSp>
        <p:nvCxnSpPr>
          <p:cNvPr id="425" name="Google Shape;425;p32"/>
          <p:cNvCxnSpPr/>
          <p:nvPr/>
        </p:nvCxnSpPr>
        <p:spPr>
          <a:xfrm>
            <a:off x="475488" y="3005158"/>
            <a:ext cx="8193000" cy="0"/>
          </a:xfrm>
          <a:prstGeom prst="straightConnector1">
            <a:avLst/>
          </a:prstGeom>
          <a:noFill/>
          <a:ln w="12700" cap="rnd" cmpd="sng">
            <a:solidFill>
              <a:schemeClr val="accent1"/>
            </a:solidFill>
            <a:prstDash val="solid"/>
            <a:round/>
            <a:headEnd type="none" w="sm" len="sm"/>
            <a:tailEnd type="none" w="sm" len="sm"/>
          </a:ln>
        </p:spPr>
      </p:cxnSp>
      <p:cxnSp>
        <p:nvCxnSpPr>
          <p:cNvPr id="426" name="Google Shape;426;p32"/>
          <p:cNvCxnSpPr/>
          <p:nvPr/>
        </p:nvCxnSpPr>
        <p:spPr>
          <a:xfrm>
            <a:off x="6031954" y="1664308"/>
            <a:ext cx="0" cy="2590800"/>
          </a:xfrm>
          <a:prstGeom prst="straightConnector1">
            <a:avLst/>
          </a:prstGeom>
          <a:noFill/>
          <a:ln w="12700" cap="rnd" cmpd="sng">
            <a:solidFill>
              <a:schemeClr val="accent1"/>
            </a:solidFill>
            <a:prstDash val="solid"/>
            <a:round/>
            <a:headEnd type="none" w="sm" len="sm"/>
            <a:tailEnd type="none" w="sm" len="sm"/>
          </a:ln>
        </p:spPr>
      </p:cxnSp>
      <p:sp>
        <p:nvSpPr>
          <p:cNvPr id="427" name="Google Shape;427;p32"/>
          <p:cNvSpPr txBox="1">
            <a:spLocks noGrp="1"/>
          </p:cNvSpPr>
          <p:nvPr>
            <p:ph type="body" idx="1"/>
          </p:nvPr>
        </p:nvSpPr>
        <p:spPr>
          <a:xfrm>
            <a:off x="4036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8" name="Google Shape;428;p32"/>
          <p:cNvSpPr txBox="1">
            <a:spLocks noGrp="1"/>
          </p:cNvSpPr>
          <p:nvPr>
            <p:ph type="body" idx="2"/>
          </p:nvPr>
        </p:nvSpPr>
        <p:spPr>
          <a:xfrm>
            <a:off x="403650" y="3144800"/>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9" name="Google Shape;429;p32"/>
          <p:cNvSpPr txBox="1">
            <a:spLocks noGrp="1"/>
          </p:cNvSpPr>
          <p:nvPr>
            <p:ph type="body" idx="3"/>
          </p:nvPr>
        </p:nvSpPr>
        <p:spPr>
          <a:xfrm>
            <a:off x="3279925" y="3144800"/>
            <a:ext cx="2598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0" name="Google Shape;430;p32"/>
          <p:cNvSpPr txBox="1">
            <a:spLocks noGrp="1"/>
          </p:cNvSpPr>
          <p:nvPr>
            <p:ph type="body" idx="4"/>
          </p:nvPr>
        </p:nvSpPr>
        <p:spPr>
          <a:xfrm>
            <a:off x="3265150" y="2316800"/>
            <a:ext cx="2598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1" name="Google Shape;431;p32"/>
          <p:cNvSpPr txBox="1">
            <a:spLocks noGrp="1"/>
          </p:cNvSpPr>
          <p:nvPr>
            <p:ph type="body" idx="5"/>
          </p:nvPr>
        </p:nvSpPr>
        <p:spPr>
          <a:xfrm>
            <a:off x="62074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2" name="Google Shape;432;p32"/>
          <p:cNvSpPr txBox="1">
            <a:spLocks noGrp="1"/>
          </p:cNvSpPr>
          <p:nvPr>
            <p:ph type="body" idx="6"/>
          </p:nvPr>
        </p:nvSpPr>
        <p:spPr>
          <a:xfrm>
            <a:off x="6190650" y="3144800"/>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3" name="Google Shape;433;p32"/>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34" name="Google Shape;434;p3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35" name="Google Shape;435;p3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6" name="Google Shape;436;p32"/>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2_Headline-2">
  <p:cSld name="1/2_Headline-2">
    <p:bg>
      <p:bgPr>
        <a:solidFill>
          <a:schemeClr val="dk1"/>
        </a:solidFill>
        <a:effectLst/>
      </p:bgPr>
    </p:bg>
    <p:spTree>
      <p:nvGrpSpPr>
        <p:cNvPr id="1" name="Shape 437"/>
        <p:cNvGrpSpPr/>
        <p:nvPr/>
      </p:nvGrpSpPr>
      <p:grpSpPr>
        <a:xfrm>
          <a:off x="0" y="0"/>
          <a:ext cx="0" cy="0"/>
          <a:chOff x="0" y="0"/>
          <a:chExt cx="0" cy="0"/>
        </a:xfrm>
      </p:grpSpPr>
      <p:sp>
        <p:nvSpPr>
          <p:cNvPr id="438" name="Google Shape;438;p33"/>
          <p:cNvSpPr/>
          <p:nvPr/>
        </p:nvSpPr>
        <p:spPr>
          <a:xfrm>
            <a:off x="6825" y="7125"/>
            <a:ext cx="3901800" cy="5143500"/>
          </a:xfrm>
          <a:prstGeom prst="rect">
            <a:avLst/>
          </a:prstGeom>
          <a:solidFill>
            <a:schemeClr val="dk1"/>
          </a:solidFill>
          <a:ln w="9525" cap="flat" cmpd="sng">
            <a:solidFill>
              <a:srgbClr val="4D4D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9" name="Google Shape;439;p33"/>
          <p:cNvPicPr preferRelativeResize="0"/>
          <p:nvPr/>
        </p:nvPicPr>
        <p:blipFill rotWithShape="1">
          <a:blip r:embed="rId2">
            <a:alphaModFix/>
          </a:blip>
          <a:srcRect l="36405" r="34949"/>
          <a:stretch/>
        </p:blipFill>
        <p:spPr>
          <a:xfrm>
            <a:off x="403650" y="-408025"/>
            <a:ext cx="3116672" cy="5881250"/>
          </a:xfrm>
          <a:prstGeom prst="rect">
            <a:avLst/>
          </a:prstGeom>
          <a:noFill/>
          <a:ln>
            <a:noFill/>
          </a:ln>
        </p:spPr>
      </p:pic>
      <p:sp>
        <p:nvSpPr>
          <p:cNvPr id="440" name="Google Shape;440;p33"/>
          <p:cNvSpPr txBox="1">
            <a:spLocks noGrp="1"/>
          </p:cNvSpPr>
          <p:nvPr>
            <p:ph type="body" idx="1"/>
          </p:nvPr>
        </p:nvSpPr>
        <p:spPr>
          <a:xfrm>
            <a:off x="403650" y="1159359"/>
            <a:ext cx="3116700" cy="29247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4400"/>
              <a:buFont typeface="Arial"/>
              <a:buNone/>
              <a:defRPr sz="4400" b="1">
                <a:solidFill>
                  <a:schemeClr val="lt1"/>
                </a:solidFill>
              </a:defRPr>
            </a:lvl1pPr>
            <a:lvl2pPr marL="914400" lvl="1" indent="-228600" algn="ctr">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ctr">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ctr">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ctr">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41" name="Google Shape;441;p33"/>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42" name="Google Shape;442;p3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43" name="Google Shape;443;p3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4" name="Google Shape;444;p33"/>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Graphic, Minimal Text">
  <p:cSld name="Layout-3A">
    <p:spTree>
      <p:nvGrpSpPr>
        <p:cNvPr id="1" name="Shape 445"/>
        <p:cNvGrpSpPr/>
        <p:nvPr/>
      </p:nvGrpSpPr>
      <p:grpSpPr>
        <a:xfrm>
          <a:off x="0" y="0"/>
          <a:ext cx="0" cy="0"/>
          <a:chOff x="0" y="0"/>
          <a:chExt cx="0" cy="0"/>
        </a:xfrm>
      </p:grpSpPr>
      <p:pic>
        <p:nvPicPr>
          <p:cNvPr id="446" name="Google Shape;446;p34"/>
          <p:cNvPicPr preferRelativeResize="0"/>
          <p:nvPr/>
        </p:nvPicPr>
        <p:blipFill rotWithShape="1">
          <a:blip r:embed="rId2">
            <a:alphaModFix/>
          </a:blip>
          <a:srcRect l="980" r="-979" b="-1060"/>
          <a:stretch/>
        </p:blipFill>
        <p:spPr>
          <a:xfrm>
            <a:off x="-1631925" y="-2685075"/>
            <a:ext cx="6139249" cy="6083402"/>
          </a:xfrm>
          <a:prstGeom prst="rect">
            <a:avLst/>
          </a:prstGeom>
          <a:noFill/>
          <a:ln>
            <a:noFill/>
          </a:ln>
        </p:spPr>
      </p:pic>
      <p:sp>
        <p:nvSpPr>
          <p:cNvPr id="447" name="Google Shape;447;p34"/>
          <p:cNvSpPr txBox="1">
            <a:spLocks noGrp="1"/>
          </p:cNvSpPr>
          <p:nvPr>
            <p:ph type="title"/>
          </p:nvPr>
        </p:nvSpPr>
        <p:spPr>
          <a:xfrm>
            <a:off x="403650" y="403975"/>
            <a:ext cx="2532900" cy="2473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8" name="Google Shape;448;p34"/>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49" name="Google Shape;449;p3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4"/>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Graphic, Minimal Text">
  <p:cSld name="Layout-3B">
    <p:bg>
      <p:bgPr>
        <a:solidFill>
          <a:schemeClr val="dk1"/>
        </a:solidFill>
        <a:effectLst/>
      </p:bgPr>
    </p:bg>
    <p:spTree>
      <p:nvGrpSpPr>
        <p:cNvPr id="1" name="Shape 451"/>
        <p:cNvGrpSpPr/>
        <p:nvPr/>
      </p:nvGrpSpPr>
      <p:grpSpPr>
        <a:xfrm>
          <a:off x="0" y="0"/>
          <a:ext cx="0" cy="0"/>
          <a:chOff x="0" y="0"/>
          <a:chExt cx="0" cy="0"/>
        </a:xfrm>
      </p:grpSpPr>
      <p:pic>
        <p:nvPicPr>
          <p:cNvPr id="452" name="Google Shape;452;p35"/>
          <p:cNvPicPr preferRelativeResize="0"/>
          <p:nvPr/>
        </p:nvPicPr>
        <p:blipFill rotWithShape="1">
          <a:blip r:embed="rId2">
            <a:alphaModFix/>
          </a:blip>
          <a:srcRect l="980" r="-979" b="-1060"/>
          <a:stretch/>
        </p:blipFill>
        <p:spPr>
          <a:xfrm>
            <a:off x="-1631925" y="-2685075"/>
            <a:ext cx="6139249" cy="6083402"/>
          </a:xfrm>
          <a:prstGeom prst="rect">
            <a:avLst/>
          </a:prstGeom>
          <a:noFill/>
          <a:ln>
            <a:noFill/>
          </a:ln>
        </p:spPr>
      </p:pic>
      <p:sp>
        <p:nvSpPr>
          <p:cNvPr id="453" name="Google Shape;453;p35"/>
          <p:cNvSpPr txBox="1">
            <a:spLocks noGrp="1"/>
          </p:cNvSpPr>
          <p:nvPr>
            <p:ph type="title"/>
          </p:nvPr>
        </p:nvSpPr>
        <p:spPr>
          <a:xfrm>
            <a:off x="403575" y="403975"/>
            <a:ext cx="2532900" cy="2473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4" name="Google Shape;454;p35"/>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55" name="Google Shape;455;p3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56" name="Google Shape;456;p3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7" name="Google Shape;457;p35"/>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Subject Comparison">
  <p:cSld name="Layout-13A">
    <p:spTree>
      <p:nvGrpSpPr>
        <p:cNvPr id="1" name="Shape 470"/>
        <p:cNvGrpSpPr/>
        <p:nvPr/>
      </p:nvGrpSpPr>
      <p:grpSpPr>
        <a:xfrm>
          <a:off x="0" y="0"/>
          <a:ext cx="0" cy="0"/>
          <a:chOff x="0" y="0"/>
          <a:chExt cx="0" cy="0"/>
        </a:xfrm>
      </p:grpSpPr>
      <p:sp>
        <p:nvSpPr>
          <p:cNvPr id="471" name="Google Shape;471;p38"/>
          <p:cNvSpPr/>
          <p:nvPr/>
        </p:nvSpPr>
        <p:spPr>
          <a:xfrm>
            <a:off x="-3489" y="1895778"/>
            <a:ext cx="9145754" cy="3248021"/>
          </a:xfrm>
          <a:custGeom>
            <a:avLst/>
            <a:gdLst/>
            <a:ahLst/>
            <a:cxnLst/>
            <a:rect l="l" t="t" r="r" b="b"/>
            <a:pathLst>
              <a:path w="9145754" h="3248021" extrusionOk="0">
                <a:moveTo>
                  <a:pt x="4575489" y="0"/>
                </a:moveTo>
                <a:cubicBezTo>
                  <a:pt x="6303696" y="0"/>
                  <a:pt x="7870850" y="689549"/>
                  <a:pt x="9016831" y="1808528"/>
                </a:cubicBezTo>
                <a:lnTo>
                  <a:pt x="9145754" y="1942546"/>
                </a:lnTo>
                <a:lnTo>
                  <a:pt x="9145754" y="3248021"/>
                </a:lnTo>
                <a:lnTo>
                  <a:pt x="0" y="3248021"/>
                </a:lnTo>
                <a:lnTo>
                  <a:pt x="0" y="1947977"/>
                </a:lnTo>
                <a:lnTo>
                  <a:pt x="134147" y="1808528"/>
                </a:lnTo>
                <a:cubicBezTo>
                  <a:pt x="1280129" y="689549"/>
                  <a:pt x="2847283" y="0"/>
                  <a:pt x="4575489" y="0"/>
                </a:cubicBezTo>
                <a:close/>
              </a:path>
            </a:pathLst>
          </a:custGeom>
          <a:solidFill>
            <a:schemeClr val="dk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666666"/>
              </a:solidFill>
              <a:latin typeface="Arial"/>
              <a:ea typeface="Arial"/>
              <a:cs typeface="Arial"/>
              <a:sym typeface="Arial"/>
            </a:endParaRPr>
          </a:p>
        </p:txBody>
      </p:sp>
      <p:sp>
        <p:nvSpPr>
          <p:cNvPr id="472" name="Google Shape;472;p38"/>
          <p:cNvSpPr/>
          <p:nvPr/>
        </p:nvSpPr>
        <p:spPr>
          <a:xfrm>
            <a:off x="6959759"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73" name="Google Shape;473;p38"/>
          <p:cNvSpPr/>
          <p:nvPr/>
        </p:nvSpPr>
        <p:spPr>
          <a:xfrm>
            <a:off x="1269841"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74" name="Google Shape;474;p38"/>
          <p:cNvSpPr/>
          <p:nvPr/>
        </p:nvSpPr>
        <p:spPr>
          <a:xfrm>
            <a:off x="4112188" y="1489168"/>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75" name="Google Shape;475;p38"/>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6" name="Google Shape;476;p38"/>
          <p:cNvSpPr txBox="1">
            <a:spLocks noGrp="1"/>
          </p:cNvSpPr>
          <p:nvPr>
            <p:ph type="body" idx="1"/>
          </p:nvPr>
        </p:nvSpPr>
        <p:spPr>
          <a:xfrm>
            <a:off x="3279925" y="2754982"/>
            <a:ext cx="25842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77" name="Google Shape;477;p38"/>
          <p:cNvSpPr txBox="1">
            <a:spLocks noGrp="1"/>
          </p:cNvSpPr>
          <p:nvPr>
            <p:ph type="body" idx="2"/>
          </p:nvPr>
        </p:nvSpPr>
        <p:spPr>
          <a:xfrm>
            <a:off x="6207450" y="3212500"/>
            <a:ext cx="25290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400"/>
              <a:buFont typeface="Arial"/>
              <a:buNone/>
              <a:defRPr sz="1400" b="1" i="0">
                <a:solidFill>
                  <a:schemeClr val="accent1"/>
                </a:solidFill>
              </a:defRPr>
            </a:lvl1pPr>
            <a:lvl2pPr marL="914400" lvl="1" indent="-342900" algn="ctr">
              <a:lnSpc>
                <a:spcPct val="100000"/>
              </a:lnSpc>
              <a:spcBef>
                <a:spcPts val="600"/>
              </a:spcBef>
              <a:spcAft>
                <a:spcPts val="0"/>
              </a:spcAft>
              <a:buClr>
                <a:schemeClr val="accent1"/>
              </a:buClr>
              <a:buSzPts val="1800"/>
              <a:buChar char="‒"/>
              <a:defRPr>
                <a:solidFill>
                  <a:schemeClr val="accent1"/>
                </a:solidFill>
              </a:defRPr>
            </a:lvl2pPr>
            <a:lvl3pPr marL="1371600" lvl="2" indent="-342900" algn="ctr">
              <a:lnSpc>
                <a:spcPct val="100000"/>
              </a:lnSpc>
              <a:spcBef>
                <a:spcPts val="600"/>
              </a:spcBef>
              <a:spcAft>
                <a:spcPts val="0"/>
              </a:spcAft>
              <a:buClr>
                <a:schemeClr val="accent1"/>
              </a:buClr>
              <a:buSzPts val="1800"/>
              <a:buChar char="•"/>
              <a:defRPr>
                <a:solidFill>
                  <a:schemeClr val="accent1"/>
                </a:solidFill>
              </a:defRPr>
            </a:lvl3pPr>
            <a:lvl4pPr marL="1828800" lvl="3" indent="-342900" algn="ctr">
              <a:lnSpc>
                <a:spcPct val="100000"/>
              </a:lnSpc>
              <a:spcBef>
                <a:spcPts val="600"/>
              </a:spcBef>
              <a:spcAft>
                <a:spcPts val="0"/>
              </a:spcAft>
              <a:buClr>
                <a:schemeClr val="accent1"/>
              </a:buClr>
              <a:buSzPts val="1800"/>
              <a:buChar char="–"/>
              <a:defRPr>
                <a:solidFill>
                  <a:schemeClr val="accent1"/>
                </a:solidFill>
              </a:defRPr>
            </a:lvl4pPr>
            <a:lvl5pPr marL="2286000" lvl="4" indent="-342900" algn="ctr">
              <a:lnSpc>
                <a:spcPct val="100000"/>
              </a:lnSpc>
              <a:spcBef>
                <a:spcPts val="360"/>
              </a:spcBef>
              <a:spcAft>
                <a:spcPts val="0"/>
              </a:spcAft>
              <a:buClr>
                <a:schemeClr val="accent1"/>
              </a:buClr>
              <a:buSzPts val="1800"/>
              <a:buChar char="»"/>
              <a:defRPr>
                <a:solidFill>
                  <a:schemeClr val="accent1"/>
                </a:solidFill>
              </a:defRPr>
            </a:lvl5pPr>
            <a:lvl6pPr marL="2743200" lvl="5" indent="-342900" algn="ctr">
              <a:lnSpc>
                <a:spcPct val="100000"/>
              </a:lnSpc>
              <a:spcBef>
                <a:spcPts val="360"/>
              </a:spcBef>
              <a:spcAft>
                <a:spcPts val="0"/>
              </a:spcAft>
              <a:buClr>
                <a:schemeClr val="accent1"/>
              </a:buClr>
              <a:buSzPts val="1800"/>
              <a:buChar char="•"/>
              <a:defRPr>
                <a:solidFill>
                  <a:schemeClr val="accent1"/>
                </a:solidFill>
              </a:defRPr>
            </a:lvl6pPr>
            <a:lvl7pPr marL="3200400" lvl="6" indent="-342900" algn="ctr">
              <a:lnSpc>
                <a:spcPct val="100000"/>
              </a:lnSpc>
              <a:spcBef>
                <a:spcPts val="360"/>
              </a:spcBef>
              <a:spcAft>
                <a:spcPts val="0"/>
              </a:spcAft>
              <a:buClr>
                <a:schemeClr val="accent1"/>
              </a:buClr>
              <a:buSzPts val="1800"/>
              <a:buChar char="•"/>
              <a:defRPr>
                <a:solidFill>
                  <a:schemeClr val="accent1"/>
                </a:solidFill>
              </a:defRPr>
            </a:lvl7pPr>
            <a:lvl8pPr marL="3657600" lvl="7" indent="-342900" algn="ctr">
              <a:lnSpc>
                <a:spcPct val="100000"/>
              </a:lnSpc>
              <a:spcBef>
                <a:spcPts val="360"/>
              </a:spcBef>
              <a:spcAft>
                <a:spcPts val="0"/>
              </a:spcAft>
              <a:buClr>
                <a:schemeClr val="accent1"/>
              </a:buClr>
              <a:buSzPts val="1800"/>
              <a:buChar char="•"/>
              <a:defRPr>
                <a:solidFill>
                  <a:schemeClr val="accent1"/>
                </a:solidFill>
              </a:defRPr>
            </a:lvl8pPr>
            <a:lvl9pPr marL="4114800" lvl="8" indent="-342900" algn="ctr">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478" name="Google Shape;478;p38"/>
          <p:cNvSpPr txBox="1">
            <a:spLocks noGrp="1"/>
          </p:cNvSpPr>
          <p:nvPr>
            <p:ph type="body" idx="3"/>
          </p:nvPr>
        </p:nvSpPr>
        <p:spPr>
          <a:xfrm>
            <a:off x="6207450" y="3496357"/>
            <a:ext cx="25290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79" name="Google Shape;479;p38"/>
          <p:cNvSpPr txBox="1">
            <a:spLocks noGrp="1"/>
          </p:cNvSpPr>
          <p:nvPr>
            <p:ph type="body" idx="4"/>
          </p:nvPr>
        </p:nvSpPr>
        <p:spPr>
          <a:xfrm>
            <a:off x="403650" y="3468208"/>
            <a:ext cx="25329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80" name="Google Shape;480;p38"/>
          <p:cNvSpPr txBox="1">
            <a:spLocks noGrp="1"/>
          </p:cNvSpPr>
          <p:nvPr>
            <p:ph type="body" idx="5"/>
          </p:nvPr>
        </p:nvSpPr>
        <p:spPr>
          <a:xfrm>
            <a:off x="3279925" y="2471125"/>
            <a:ext cx="25842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400"/>
              <a:buFont typeface="Arial"/>
              <a:buNone/>
              <a:defRPr sz="1400" b="1" i="0">
                <a:solidFill>
                  <a:schemeClr val="accent1"/>
                </a:solidFill>
              </a:defRPr>
            </a:lvl1pPr>
            <a:lvl2pPr marL="914400" lvl="1" indent="-342900" algn="ctr">
              <a:lnSpc>
                <a:spcPct val="100000"/>
              </a:lnSpc>
              <a:spcBef>
                <a:spcPts val="600"/>
              </a:spcBef>
              <a:spcAft>
                <a:spcPts val="0"/>
              </a:spcAft>
              <a:buClr>
                <a:schemeClr val="accent1"/>
              </a:buClr>
              <a:buSzPts val="1800"/>
              <a:buChar char="‒"/>
              <a:defRPr>
                <a:solidFill>
                  <a:schemeClr val="accent1"/>
                </a:solidFill>
              </a:defRPr>
            </a:lvl2pPr>
            <a:lvl3pPr marL="1371600" lvl="2" indent="-342900" algn="ctr">
              <a:lnSpc>
                <a:spcPct val="100000"/>
              </a:lnSpc>
              <a:spcBef>
                <a:spcPts val="600"/>
              </a:spcBef>
              <a:spcAft>
                <a:spcPts val="0"/>
              </a:spcAft>
              <a:buClr>
                <a:schemeClr val="accent1"/>
              </a:buClr>
              <a:buSzPts val="1800"/>
              <a:buChar char="•"/>
              <a:defRPr>
                <a:solidFill>
                  <a:schemeClr val="accent1"/>
                </a:solidFill>
              </a:defRPr>
            </a:lvl3pPr>
            <a:lvl4pPr marL="1828800" lvl="3" indent="-342900" algn="ctr">
              <a:lnSpc>
                <a:spcPct val="100000"/>
              </a:lnSpc>
              <a:spcBef>
                <a:spcPts val="600"/>
              </a:spcBef>
              <a:spcAft>
                <a:spcPts val="0"/>
              </a:spcAft>
              <a:buClr>
                <a:schemeClr val="accent1"/>
              </a:buClr>
              <a:buSzPts val="1800"/>
              <a:buChar char="–"/>
              <a:defRPr>
                <a:solidFill>
                  <a:schemeClr val="accent1"/>
                </a:solidFill>
              </a:defRPr>
            </a:lvl4pPr>
            <a:lvl5pPr marL="2286000" lvl="4" indent="-342900" algn="ctr">
              <a:lnSpc>
                <a:spcPct val="100000"/>
              </a:lnSpc>
              <a:spcBef>
                <a:spcPts val="360"/>
              </a:spcBef>
              <a:spcAft>
                <a:spcPts val="0"/>
              </a:spcAft>
              <a:buClr>
                <a:schemeClr val="accent1"/>
              </a:buClr>
              <a:buSzPts val="1800"/>
              <a:buChar char="»"/>
              <a:defRPr>
                <a:solidFill>
                  <a:schemeClr val="accent1"/>
                </a:solidFill>
              </a:defRPr>
            </a:lvl5pPr>
            <a:lvl6pPr marL="2743200" lvl="5" indent="-342900" algn="ctr">
              <a:lnSpc>
                <a:spcPct val="100000"/>
              </a:lnSpc>
              <a:spcBef>
                <a:spcPts val="360"/>
              </a:spcBef>
              <a:spcAft>
                <a:spcPts val="0"/>
              </a:spcAft>
              <a:buClr>
                <a:schemeClr val="accent1"/>
              </a:buClr>
              <a:buSzPts val="1800"/>
              <a:buChar char="•"/>
              <a:defRPr>
                <a:solidFill>
                  <a:schemeClr val="accent1"/>
                </a:solidFill>
              </a:defRPr>
            </a:lvl6pPr>
            <a:lvl7pPr marL="3200400" lvl="6" indent="-342900" algn="ctr">
              <a:lnSpc>
                <a:spcPct val="100000"/>
              </a:lnSpc>
              <a:spcBef>
                <a:spcPts val="360"/>
              </a:spcBef>
              <a:spcAft>
                <a:spcPts val="0"/>
              </a:spcAft>
              <a:buClr>
                <a:schemeClr val="accent1"/>
              </a:buClr>
              <a:buSzPts val="1800"/>
              <a:buChar char="•"/>
              <a:defRPr>
                <a:solidFill>
                  <a:schemeClr val="accent1"/>
                </a:solidFill>
              </a:defRPr>
            </a:lvl7pPr>
            <a:lvl8pPr marL="3657600" lvl="7" indent="-342900" algn="ctr">
              <a:lnSpc>
                <a:spcPct val="100000"/>
              </a:lnSpc>
              <a:spcBef>
                <a:spcPts val="360"/>
              </a:spcBef>
              <a:spcAft>
                <a:spcPts val="0"/>
              </a:spcAft>
              <a:buClr>
                <a:schemeClr val="accent1"/>
              </a:buClr>
              <a:buSzPts val="1800"/>
              <a:buChar char="•"/>
              <a:defRPr>
                <a:solidFill>
                  <a:schemeClr val="accent1"/>
                </a:solidFill>
              </a:defRPr>
            </a:lvl8pPr>
            <a:lvl9pPr marL="4114800" lvl="8" indent="-342900" algn="ctr">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481" name="Google Shape;481;p38"/>
          <p:cNvSpPr txBox="1">
            <a:spLocks noGrp="1"/>
          </p:cNvSpPr>
          <p:nvPr>
            <p:ph type="body" idx="6"/>
          </p:nvPr>
        </p:nvSpPr>
        <p:spPr>
          <a:xfrm>
            <a:off x="403650" y="3187475"/>
            <a:ext cx="25290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400"/>
              <a:buFont typeface="Arial"/>
              <a:buNone/>
              <a:defRPr sz="1400" b="1" i="0">
                <a:solidFill>
                  <a:schemeClr val="accent1"/>
                </a:solidFill>
              </a:defRPr>
            </a:lvl1pPr>
            <a:lvl2pPr marL="914400" lvl="1" indent="-342900" algn="ctr">
              <a:lnSpc>
                <a:spcPct val="100000"/>
              </a:lnSpc>
              <a:spcBef>
                <a:spcPts val="600"/>
              </a:spcBef>
              <a:spcAft>
                <a:spcPts val="0"/>
              </a:spcAft>
              <a:buClr>
                <a:schemeClr val="accent1"/>
              </a:buClr>
              <a:buSzPts val="1800"/>
              <a:buChar char="‒"/>
              <a:defRPr>
                <a:solidFill>
                  <a:schemeClr val="accent1"/>
                </a:solidFill>
              </a:defRPr>
            </a:lvl2pPr>
            <a:lvl3pPr marL="1371600" lvl="2" indent="-342900" algn="ctr">
              <a:lnSpc>
                <a:spcPct val="100000"/>
              </a:lnSpc>
              <a:spcBef>
                <a:spcPts val="600"/>
              </a:spcBef>
              <a:spcAft>
                <a:spcPts val="0"/>
              </a:spcAft>
              <a:buClr>
                <a:schemeClr val="accent1"/>
              </a:buClr>
              <a:buSzPts val="1800"/>
              <a:buChar char="•"/>
              <a:defRPr>
                <a:solidFill>
                  <a:schemeClr val="accent1"/>
                </a:solidFill>
              </a:defRPr>
            </a:lvl3pPr>
            <a:lvl4pPr marL="1828800" lvl="3" indent="-342900" algn="ctr">
              <a:lnSpc>
                <a:spcPct val="100000"/>
              </a:lnSpc>
              <a:spcBef>
                <a:spcPts val="600"/>
              </a:spcBef>
              <a:spcAft>
                <a:spcPts val="0"/>
              </a:spcAft>
              <a:buClr>
                <a:schemeClr val="accent1"/>
              </a:buClr>
              <a:buSzPts val="1800"/>
              <a:buChar char="–"/>
              <a:defRPr>
                <a:solidFill>
                  <a:schemeClr val="accent1"/>
                </a:solidFill>
              </a:defRPr>
            </a:lvl4pPr>
            <a:lvl5pPr marL="2286000" lvl="4" indent="-342900" algn="ctr">
              <a:lnSpc>
                <a:spcPct val="100000"/>
              </a:lnSpc>
              <a:spcBef>
                <a:spcPts val="360"/>
              </a:spcBef>
              <a:spcAft>
                <a:spcPts val="0"/>
              </a:spcAft>
              <a:buClr>
                <a:schemeClr val="accent1"/>
              </a:buClr>
              <a:buSzPts val="1800"/>
              <a:buChar char="»"/>
              <a:defRPr>
                <a:solidFill>
                  <a:schemeClr val="accent1"/>
                </a:solidFill>
              </a:defRPr>
            </a:lvl5pPr>
            <a:lvl6pPr marL="2743200" lvl="5" indent="-342900" algn="ctr">
              <a:lnSpc>
                <a:spcPct val="100000"/>
              </a:lnSpc>
              <a:spcBef>
                <a:spcPts val="360"/>
              </a:spcBef>
              <a:spcAft>
                <a:spcPts val="0"/>
              </a:spcAft>
              <a:buClr>
                <a:schemeClr val="accent1"/>
              </a:buClr>
              <a:buSzPts val="1800"/>
              <a:buChar char="•"/>
              <a:defRPr>
                <a:solidFill>
                  <a:schemeClr val="accent1"/>
                </a:solidFill>
              </a:defRPr>
            </a:lvl6pPr>
            <a:lvl7pPr marL="3200400" lvl="6" indent="-342900" algn="ctr">
              <a:lnSpc>
                <a:spcPct val="100000"/>
              </a:lnSpc>
              <a:spcBef>
                <a:spcPts val="360"/>
              </a:spcBef>
              <a:spcAft>
                <a:spcPts val="0"/>
              </a:spcAft>
              <a:buClr>
                <a:schemeClr val="accent1"/>
              </a:buClr>
              <a:buSzPts val="1800"/>
              <a:buChar char="•"/>
              <a:defRPr>
                <a:solidFill>
                  <a:schemeClr val="accent1"/>
                </a:solidFill>
              </a:defRPr>
            </a:lvl7pPr>
            <a:lvl8pPr marL="3657600" lvl="7" indent="-342900" algn="ctr">
              <a:lnSpc>
                <a:spcPct val="100000"/>
              </a:lnSpc>
              <a:spcBef>
                <a:spcPts val="360"/>
              </a:spcBef>
              <a:spcAft>
                <a:spcPts val="0"/>
              </a:spcAft>
              <a:buClr>
                <a:schemeClr val="accent1"/>
              </a:buClr>
              <a:buSzPts val="1800"/>
              <a:buChar char="•"/>
              <a:defRPr>
                <a:solidFill>
                  <a:schemeClr val="accent1"/>
                </a:solidFill>
              </a:defRPr>
            </a:lvl8pPr>
            <a:lvl9pPr marL="4114800" lvl="8" indent="-342900" algn="ctr">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482" name="Google Shape;482;p38"/>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83" name="Google Shape;483;p3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84" name="Google Shape;484;p3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5" name="Google Shape;485;p38"/>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Subject Comparison-Dark">
  <p:cSld name="Layout-13B">
    <p:bg>
      <p:bgPr>
        <a:solidFill>
          <a:schemeClr val="dk1"/>
        </a:solidFill>
        <a:effectLst/>
      </p:bgPr>
    </p:bg>
    <p:spTree>
      <p:nvGrpSpPr>
        <p:cNvPr id="1" name="Shape 486"/>
        <p:cNvGrpSpPr/>
        <p:nvPr/>
      </p:nvGrpSpPr>
      <p:grpSpPr>
        <a:xfrm>
          <a:off x="0" y="0"/>
          <a:ext cx="0" cy="0"/>
          <a:chOff x="0" y="0"/>
          <a:chExt cx="0" cy="0"/>
        </a:xfrm>
      </p:grpSpPr>
      <p:sp>
        <p:nvSpPr>
          <p:cNvPr id="487" name="Google Shape;487;p39"/>
          <p:cNvSpPr/>
          <p:nvPr/>
        </p:nvSpPr>
        <p:spPr>
          <a:xfrm>
            <a:off x="-3489" y="1895778"/>
            <a:ext cx="9145754" cy="3248021"/>
          </a:xfrm>
          <a:custGeom>
            <a:avLst/>
            <a:gdLst/>
            <a:ahLst/>
            <a:cxnLst/>
            <a:rect l="l" t="t" r="r" b="b"/>
            <a:pathLst>
              <a:path w="9145754" h="3248021" extrusionOk="0">
                <a:moveTo>
                  <a:pt x="4575489" y="0"/>
                </a:moveTo>
                <a:cubicBezTo>
                  <a:pt x="6303696" y="0"/>
                  <a:pt x="7870850" y="689549"/>
                  <a:pt x="9016831" y="1808528"/>
                </a:cubicBezTo>
                <a:lnTo>
                  <a:pt x="9145754" y="1942546"/>
                </a:lnTo>
                <a:lnTo>
                  <a:pt x="9145754" y="3248021"/>
                </a:lnTo>
                <a:lnTo>
                  <a:pt x="0" y="3248021"/>
                </a:lnTo>
                <a:lnTo>
                  <a:pt x="0" y="1947977"/>
                </a:lnTo>
                <a:lnTo>
                  <a:pt x="134147" y="1808528"/>
                </a:lnTo>
                <a:cubicBezTo>
                  <a:pt x="1280129" y="689549"/>
                  <a:pt x="2847283" y="0"/>
                  <a:pt x="4575489" y="0"/>
                </a:cubicBez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666666"/>
              </a:solidFill>
              <a:latin typeface="Arial"/>
              <a:ea typeface="Arial"/>
              <a:cs typeface="Arial"/>
              <a:sym typeface="Arial"/>
            </a:endParaRPr>
          </a:p>
        </p:txBody>
      </p:sp>
      <p:sp>
        <p:nvSpPr>
          <p:cNvPr id="488" name="Google Shape;488;p39"/>
          <p:cNvSpPr/>
          <p:nvPr/>
        </p:nvSpPr>
        <p:spPr>
          <a:xfrm>
            <a:off x="6959759"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89" name="Google Shape;489;p39"/>
          <p:cNvSpPr/>
          <p:nvPr/>
        </p:nvSpPr>
        <p:spPr>
          <a:xfrm>
            <a:off x="1269841"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90" name="Google Shape;490;p39"/>
          <p:cNvSpPr/>
          <p:nvPr/>
        </p:nvSpPr>
        <p:spPr>
          <a:xfrm>
            <a:off x="4112188" y="1489168"/>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91" name="Google Shape;491;p39"/>
          <p:cNvSpPr txBox="1">
            <a:spLocks noGrp="1"/>
          </p:cNvSpPr>
          <p:nvPr>
            <p:ph type="title"/>
          </p:nvPr>
        </p:nvSpPr>
        <p:spPr>
          <a:xfrm>
            <a:off x="446575" y="403975"/>
            <a:ext cx="82770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2" name="Google Shape;492;p39"/>
          <p:cNvSpPr txBox="1">
            <a:spLocks noGrp="1"/>
          </p:cNvSpPr>
          <p:nvPr>
            <p:ph type="body" idx="1"/>
          </p:nvPr>
        </p:nvSpPr>
        <p:spPr>
          <a:xfrm>
            <a:off x="3279925" y="2754975"/>
            <a:ext cx="25842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93" name="Google Shape;493;p39"/>
          <p:cNvSpPr txBox="1">
            <a:spLocks noGrp="1"/>
          </p:cNvSpPr>
          <p:nvPr>
            <p:ph type="body" idx="2"/>
          </p:nvPr>
        </p:nvSpPr>
        <p:spPr>
          <a:xfrm>
            <a:off x="6329553" y="3212506"/>
            <a:ext cx="2176272" cy="31089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lt1"/>
              </a:buClr>
              <a:buSzPts val="1400"/>
              <a:buFont typeface="Arial"/>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94" name="Google Shape;494;p39"/>
          <p:cNvSpPr txBox="1">
            <a:spLocks noGrp="1"/>
          </p:cNvSpPr>
          <p:nvPr>
            <p:ph type="body" idx="3"/>
          </p:nvPr>
        </p:nvSpPr>
        <p:spPr>
          <a:xfrm>
            <a:off x="6207450" y="3496375"/>
            <a:ext cx="25329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95" name="Google Shape;495;p39"/>
          <p:cNvSpPr txBox="1">
            <a:spLocks noGrp="1"/>
          </p:cNvSpPr>
          <p:nvPr>
            <p:ph type="body" idx="4"/>
          </p:nvPr>
        </p:nvSpPr>
        <p:spPr>
          <a:xfrm>
            <a:off x="403650" y="3468200"/>
            <a:ext cx="25329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96" name="Google Shape;496;p39"/>
          <p:cNvSpPr txBox="1">
            <a:spLocks noGrp="1"/>
          </p:cNvSpPr>
          <p:nvPr>
            <p:ph type="body" idx="5"/>
          </p:nvPr>
        </p:nvSpPr>
        <p:spPr>
          <a:xfrm>
            <a:off x="3279925" y="2471125"/>
            <a:ext cx="25842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lt1"/>
              </a:buClr>
              <a:buSzPts val="1400"/>
              <a:buFont typeface="Arial"/>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97" name="Google Shape;497;p39"/>
          <p:cNvSpPr txBox="1">
            <a:spLocks noGrp="1"/>
          </p:cNvSpPr>
          <p:nvPr>
            <p:ph type="body" idx="6"/>
          </p:nvPr>
        </p:nvSpPr>
        <p:spPr>
          <a:xfrm>
            <a:off x="403650" y="3187475"/>
            <a:ext cx="25329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lt1"/>
              </a:buClr>
              <a:buSzPts val="1400"/>
              <a:buFont typeface="Arial"/>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98" name="Google Shape;498;p39"/>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99" name="Google Shape;499;p3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00" name="Google Shape;500;p3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1" name="Google Shape;501;p39"/>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Subject Comparison-Dark2">
  <p:cSld name="Layout-15B">
    <p:bg>
      <p:bgPr>
        <a:solidFill>
          <a:schemeClr val="dk1"/>
        </a:solidFill>
        <a:effectLst/>
      </p:bgPr>
    </p:bg>
    <p:spTree>
      <p:nvGrpSpPr>
        <p:cNvPr id="1" name="Shape 502"/>
        <p:cNvGrpSpPr/>
        <p:nvPr/>
      </p:nvGrpSpPr>
      <p:grpSpPr>
        <a:xfrm>
          <a:off x="0" y="0"/>
          <a:ext cx="0" cy="0"/>
          <a:chOff x="0" y="0"/>
          <a:chExt cx="0" cy="0"/>
        </a:xfrm>
      </p:grpSpPr>
      <p:sp>
        <p:nvSpPr>
          <p:cNvPr id="503" name="Google Shape;503;p40"/>
          <p:cNvSpPr/>
          <p:nvPr/>
        </p:nvSpPr>
        <p:spPr>
          <a:xfrm>
            <a:off x="403649" y="1245351"/>
            <a:ext cx="2540400" cy="30810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04" name="Google Shape;504;p40"/>
          <p:cNvSpPr/>
          <p:nvPr/>
        </p:nvSpPr>
        <p:spPr>
          <a:xfrm>
            <a:off x="3279925" y="1245350"/>
            <a:ext cx="2601300" cy="30810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05" name="Google Shape;505;p40"/>
          <p:cNvSpPr/>
          <p:nvPr/>
        </p:nvSpPr>
        <p:spPr>
          <a:xfrm>
            <a:off x="6199826" y="1245351"/>
            <a:ext cx="2540400" cy="30810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06" name="Google Shape;506;p40"/>
          <p:cNvPicPr preferRelativeResize="0"/>
          <p:nvPr/>
        </p:nvPicPr>
        <p:blipFill rotWithShape="1">
          <a:blip r:embed="rId2">
            <a:alphaModFix/>
          </a:blip>
          <a:srcRect b="48667"/>
          <a:stretch/>
        </p:blipFill>
        <p:spPr>
          <a:xfrm>
            <a:off x="1048449" y="3684294"/>
            <a:ext cx="1250800" cy="642050"/>
          </a:xfrm>
          <a:prstGeom prst="rect">
            <a:avLst/>
          </a:prstGeom>
          <a:noFill/>
          <a:ln>
            <a:noFill/>
          </a:ln>
        </p:spPr>
      </p:pic>
      <p:pic>
        <p:nvPicPr>
          <p:cNvPr id="507" name="Google Shape;507;p40"/>
          <p:cNvPicPr preferRelativeResize="0"/>
          <p:nvPr/>
        </p:nvPicPr>
        <p:blipFill rotWithShape="1">
          <a:blip r:embed="rId2">
            <a:alphaModFix/>
          </a:blip>
          <a:srcRect b="48667"/>
          <a:stretch/>
        </p:blipFill>
        <p:spPr>
          <a:xfrm>
            <a:off x="3955175" y="3684294"/>
            <a:ext cx="1250800" cy="642050"/>
          </a:xfrm>
          <a:prstGeom prst="rect">
            <a:avLst/>
          </a:prstGeom>
          <a:noFill/>
          <a:ln>
            <a:noFill/>
          </a:ln>
        </p:spPr>
      </p:pic>
      <p:pic>
        <p:nvPicPr>
          <p:cNvPr id="508" name="Google Shape;508;p40"/>
          <p:cNvPicPr preferRelativeResize="0"/>
          <p:nvPr/>
        </p:nvPicPr>
        <p:blipFill rotWithShape="1">
          <a:blip r:embed="rId2">
            <a:alphaModFix/>
          </a:blip>
          <a:srcRect b="48667"/>
          <a:stretch/>
        </p:blipFill>
        <p:spPr>
          <a:xfrm>
            <a:off x="6844626" y="3684294"/>
            <a:ext cx="1250800" cy="642050"/>
          </a:xfrm>
          <a:prstGeom prst="rect">
            <a:avLst/>
          </a:prstGeom>
          <a:noFill/>
          <a:ln>
            <a:noFill/>
          </a:ln>
        </p:spPr>
      </p:pic>
      <p:sp>
        <p:nvSpPr>
          <p:cNvPr id="509" name="Google Shape;509;p40"/>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0" name="Google Shape;510;p40"/>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11" name="Google Shape;511;p40"/>
          <p:cNvSpPr txBox="1">
            <a:spLocks noGrp="1"/>
          </p:cNvSpPr>
          <p:nvPr>
            <p:ph type="body" idx="1"/>
          </p:nvPr>
        </p:nvSpPr>
        <p:spPr>
          <a:xfrm>
            <a:off x="557099"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512" name="Google Shape;512;p40"/>
          <p:cNvSpPr txBox="1">
            <a:spLocks noGrp="1"/>
          </p:cNvSpPr>
          <p:nvPr>
            <p:ph type="body" idx="2"/>
          </p:nvPr>
        </p:nvSpPr>
        <p:spPr>
          <a:xfrm>
            <a:off x="557099"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13" name="Google Shape;513;p40"/>
          <p:cNvSpPr txBox="1">
            <a:spLocks noGrp="1"/>
          </p:cNvSpPr>
          <p:nvPr>
            <p:ph type="body" idx="3"/>
          </p:nvPr>
        </p:nvSpPr>
        <p:spPr>
          <a:xfrm>
            <a:off x="3463825"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514" name="Google Shape;514;p40"/>
          <p:cNvSpPr txBox="1">
            <a:spLocks noGrp="1"/>
          </p:cNvSpPr>
          <p:nvPr>
            <p:ph type="body" idx="4"/>
          </p:nvPr>
        </p:nvSpPr>
        <p:spPr>
          <a:xfrm>
            <a:off x="3463825"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15" name="Google Shape;515;p40"/>
          <p:cNvSpPr txBox="1">
            <a:spLocks noGrp="1"/>
          </p:cNvSpPr>
          <p:nvPr>
            <p:ph type="body" idx="5"/>
          </p:nvPr>
        </p:nvSpPr>
        <p:spPr>
          <a:xfrm>
            <a:off x="6353276"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516" name="Google Shape;516;p40"/>
          <p:cNvSpPr txBox="1">
            <a:spLocks noGrp="1"/>
          </p:cNvSpPr>
          <p:nvPr>
            <p:ph type="body" idx="6"/>
          </p:nvPr>
        </p:nvSpPr>
        <p:spPr>
          <a:xfrm>
            <a:off x="6353276"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17" name="Google Shape;517;p4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18" name="Google Shape;518;p4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9" name="Google Shape;519;p40"/>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Subject Comparison-2">
  <p:cSld name="Layout-15B_1">
    <p:bg>
      <p:bgPr>
        <a:solidFill>
          <a:schemeClr val="lt1"/>
        </a:solidFill>
        <a:effectLst/>
      </p:bgPr>
    </p:bg>
    <p:spTree>
      <p:nvGrpSpPr>
        <p:cNvPr id="1" name="Shape 520"/>
        <p:cNvGrpSpPr/>
        <p:nvPr/>
      </p:nvGrpSpPr>
      <p:grpSpPr>
        <a:xfrm>
          <a:off x="0" y="0"/>
          <a:ext cx="0" cy="0"/>
          <a:chOff x="0" y="0"/>
          <a:chExt cx="0" cy="0"/>
        </a:xfrm>
      </p:grpSpPr>
      <p:sp>
        <p:nvSpPr>
          <p:cNvPr id="521" name="Google Shape;521;p41"/>
          <p:cNvSpPr/>
          <p:nvPr/>
        </p:nvSpPr>
        <p:spPr>
          <a:xfrm>
            <a:off x="403649" y="1245351"/>
            <a:ext cx="25404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22" name="Google Shape;522;p41"/>
          <p:cNvSpPr/>
          <p:nvPr/>
        </p:nvSpPr>
        <p:spPr>
          <a:xfrm>
            <a:off x="3279925" y="1245350"/>
            <a:ext cx="26013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23" name="Google Shape;523;p41"/>
          <p:cNvSpPr/>
          <p:nvPr/>
        </p:nvSpPr>
        <p:spPr>
          <a:xfrm>
            <a:off x="6199826" y="1245351"/>
            <a:ext cx="25404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24" name="Google Shape;524;p41"/>
          <p:cNvPicPr preferRelativeResize="0"/>
          <p:nvPr/>
        </p:nvPicPr>
        <p:blipFill rotWithShape="1">
          <a:blip r:embed="rId2">
            <a:alphaModFix/>
          </a:blip>
          <a:srcRect b="48667"/>
          <a:stretch/>
        </p:blipFill>
        <p:spPr>
          <a:xfrm>
            <a:off x="1048449" y="3684294"/>
            <a:ext cx="1250800" cy="642050"/>
          </a:xfrm>
          <a:prstGeom prst="rect">
            <a:avLst/>
          </a:prstGeom>
          <a:noFill/>
          <a:ln>
            <a:noFill/>
          </a:ln>
        </p:spPr>
      </p:pic>
      <p:pic>
        <p:nvPicPr>
          <p:cNvPr id="525" name="Google Shape;525;p41"/>
          <p:cNvPicPr preferRelativeResize="0"/>
          <p:nvPr/>
        </p:nvPicPr>
        <p:blipFill rotWithShape="1">
          <a:blip r:embed="rId2">
            <a:alphaModFix/>
          </a:blip>
          <a:srcRect b="48667"/>
          <a:stretch/>
        </p:blipFill>
        <p:spPr>
          <a:xfrm>
            <a:off x="3955175" y="3684294"/>
            <a:ext cx="1250800" cy="642050"/>
          </a:xfrm>
          <a:prstGeom prst="rect">
            <a:avLst/>
          </a:prstGeom>
          <a:noFill/>
          <a:ln>
            <a:noFill/>
          </a:ln>
        </p:spPr>
      </p:pic>
      <p:pic>
        <p:nvPicPr>
          <p:cNvPr id="526" name="Google Shape;526;p41"/>
          <p:cNvPicPr preferRelativeResize="0"/>
          <p:nvPr/>
        </p:nvPicPr>
        <p:blipFill rotWithShape="1">
          <a:blip r:embed="rId2">
            <a:alphaModFix/>
          </a:blip>
          <a:srcRect b="48667"/>
          <a:stretch/>
        </p:blipFill>
        <p:spPr>
          <a:xfrm>
            <a:off x="6844626" y="3684294"/>
            <a:ext cx="1250800" cy="642050"/>
          </a:xfrm>
          <a:prstGeom prst="rect">
            <a:avLst/>
          </a:prstGeom>
          <a:noFill/>
          <a:ln>
            <a:noFill/>
          </a:ln>
        </p:spPr>
      </p:pic>
      <p:sp>
        <p:nvSpPr>
          <p:cNvPr id="527" name="Google Shape;527;p41"/>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28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8" name="Google Shape;528;p41"/>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29" name="Google Shape;529;p41"/>
          <p:cNvSpPr txBox="1">
            <a:spLocks noGrp="1"/>
          </p:cNvSpPr>
          <p:nvPr>
            <p:ph type="body" idx="1"/>
          </p:nvPr>
        </p:nvSpPr>
        <p:spPr>
          <a:xfrm>
            <a:off x="557099"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0" name="Google Shape;530;p41"/>
          <p:cNvSpPr txBox="1">
            <a:spLocks noGrp="1"/>
          </p:cNvSpPr>
          <p:nvPr>
            <p:ph type="body" idx="2"/>
          </p:nvPr>
        </p:nvSpPr>
        <p:spPr>
          <a:xfrm>
            <a:off x="557099"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1" name="Google Shape;531;p41"/>
          <p:cNvSpPr txBox="1">
            <a:spLocks noGrp="1"/>
          </p:cNvSpPr>
          <p:nvPr>
            <p:ph type="body" idx="3"/>
          </p:nvPr>
        </p:nvSpPr>
        <p:spPr>
          <a:xfrm>
            <a:off x="3463825"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2" name="Google Shape;532;p41"/>
          <p:cNvSpPr txBox="1">
            <a:spLocks noGrp="1"/>
          </p:cNvSpPr>
          <p:nvPr>
            <p:ph type="body" idx="4"/>
          </p:nvPr>
        </p:nvSpPr>
        <p:spPr>
          <a:xfrm>
            <a:off x="3463825"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3" name="Google Shape;533;p41"/>
          <p:cNvSpPr txBox="1">
            <a:spLocks noGrp="1"/>
          </p:cNvSpPr>
          <p:nvPr>
            <p:ph type="body" idx="5"/>
          </p:nvPr>
        </p:nvSpPr>
        <p:spPr>
          <a:xfrm>
            <a:off x="6353276"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4" name="Google Shape;534;p41"/>
          <p:cNvSpPr txBox="1">
            <a:spLocks noGrp="1"/>
          </p:cNvSpPr>
          <p:nvPr>
            <p:ph type="body" idx="6"/>
          </p:nvPr>
        </p:nvSpPr>
        <p:spPr>
          <a:xfrm>
            <a:off x="6353276"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5" name="Google Shape;535;p4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36" name="Google Shape;536;p4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Subject Comparison-Dark">
  <p:cSld name="Layout-15B_2">
    <p:bg>
      <p:bgPr>
        <a:solidFill>
          <a:schemeClr val="dk1"/>
        </a:solidFill>
        <a:effectLst/>
      </p:bgPr>
    </p:bg>
    <p:spTree>
      <p:nvGrpSpPr>
        <p:cNvPr id="1" name="Shape 537"/>
        <p:cNvGrpSpPr/>
        <p:nvPr/>
      </p:nvGrpSpPr>
      <p:grpSpPr>
        <a:xfrm>
          <a:off x="0" y="0"/>
          <a:ext cx="0" cy="0"/>
          <a:chOff x="0" y="0"/>
          <a:chExt cx="0" cy="0"/>
        </a:xfrm>
      </p:grpSpPr>
      <p:sp>
        <p:nvSpPr>
          <p:cNvPr id="538" name="Google Shape;538;p42"/>
          <p:cNvSpPr/>
          <p:nvPr/>
        </p:nvSpPr>
        <p:spPr>
          <a:xfrm>
            <a:off x="403650" y="1245348"/>
            <a:ext cx="18879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39" name="Google Shape;539;p42"/>
          <p:cNvSpPr/>
          <p:nvPr/>
        </p:nvSpPr>
        <p:spPr>
          <a:xfrm>
            <a:off x="2541131" y="1245347"/>
            <a:ext cx="19332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40" name="Google Shape;540;p42"/>
          <p:cNvSpPr/>
          <p:nvPr/>
        </p:nvSpPr>
        <p:spPr>
          <a:xfrm>
            <a:off x="4711032" y="1245348"/>
            <a:ext cx="18879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41" name="Google Shape;541;p42"/>
          <p:cNvPicPr preferRelativeResize="0"/>
          <p:nvPr/>
        </p:nvPicPr>
        <p:blipFill rotWithShape="1">
          <a:blip r:embed="rId2">
            <a:alphaModFix/>
          </a:blip>
          <a:srcRect b="48667"/>
          <a:stretch/>
        </p:blipFill>
        <p:spPr>
          <a:xfrm>
            <a:off x="882827" y="4244986"/>
            <a:ext cx="929522" cy="477134"/>
          </a:xfrm>
          <a:prstGeom prst="rect">
            <a:avLst/>
          </a:prstGeom>
          <a:noFill/>
          <a:ln>
            <a:noFill/>
          </a:ln>
        </p:spPr>
      </p:pic>
      <p:pic>
        <p:nvPicPr>
          <p:cNvPr id="542" name="Google Shape;542;p42"/>
          <p:cNvPicPr preferRelativeResize="0"/>
          <p:nvPr/>
        </p:nvPicPr>
        <p:blipFill rotWithShape="1">
          <a:blip r:embed="rId2">
            <a:alphaModFix/>
          </a:blip>
          <a:srcRect b="48667"/>
          <a:stretch/>
        </p:blipFill>
        <p:spPr>
          <a:xfrm>
            <a:off x="3042937" y="4244986"/>
            <a:ext cx="929522" cy="477134"/>
          </a:xfrm>
          <a:prstGeom prst="rect">
            <a:avLst/>
          </a:prstGeom>
          <a:noFill/>
          <a:ln>
            <a:noFill/>
          </a:ln>
        </p:spPr>
      </p:pic>
      <p:pic>
        <p:nvPicPr>
          <p:cNvPr id="543" name="Google Shape;543;p42"/>
          <p:cNvPicPr preferRelativeResize="0"/>
          <p:nvPr/>
        </p:nvPicPr>
        <p:blipFill rotWithShape="1">
          <a:blip r:embed="rId2">
            <a:alphaModFix/>
          </a:blip>
          <a:srcRect b="48667"/>
          <a:stretch/>
        </p:blipFill>
        <p:spPr>
          <a:xfrm>
            <a:off x="5190208" y="4244986"/>
            <a:ext cx="929522" cy="477134"/>
          </a:xfrm>
          <a:prstGeom prst="rect">
            <a:avLst/>
          </a:prstGeom>
          <a:noFill/>
          <a:ln>
            <a:noFill/>
          </a:ln>
        </p:spPr>
      </p:pic>
      <p:sp>
        <p:nvSpPr>
          <p:cNvPr id="544" name="Google Shape;544;p42"/>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5" name="Google Shape;545;p42"/>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46" name="Google Shape;546;p42"/>
          <p:cNvSpPr txBox="1">
            <a:spLocks noGrp="1"/>
          </p:cNvSpPr>
          <p:nvPr>
            <p:ph type="body" idx="1"/>
          </p:nvPr>
        </p:nvSpPr>
        <p:spPr>
          <a:xfrm>
            <a:off x="517685"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47" name="Google Shape;547;p42"/>
          <p:cNvSpPr txBox="1">
            <a:spLocks noGrp="1"/>
          </p:cNvSpPr>
          <p:nvPr>
            <p:ph type="body" idx="2"/>
          </p:nvPr>
        </p:nvSpPr>
        <p:spPr>
          <a:xfrm>
            <a:off x="517685"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48" name="Google Shape;548;p42"/>
          <p:cNvSpPr txBox="1">
            <a:spLocks noGrp="1"/>
          </p:cNvSpPr>
          <p:nvPr>
            <p:ph type="body" idx="3"/>
          </p:nvPr>
        </p:nvSpPr>
        <p:spPr>
          <a:xfrm>
            <a:off x="2677794"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49" name="Google Shape;549;p42"/>
          <p:cNvSpPr txBox="1">
            <a:spLocks noGrp="1"/>
          </p:cNvSpPr>
          <p:nvPr>
            <p:ph type="body" idx="4"/>
          </p:nvPr>
        </p:nvSpPr>
        <p:spPr>
          <a:xfrm>
            <a:off x="2677794"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0" name="Google Shape;550;p42"/>
          <p:cNvSpPr txBox="1">
            <a:spLocks noGrp="1"/>
          </p:cNvSpPr>
          <p:nvPr>
            <p:ph type="body" idx="5"/>
          </p:nvPr>
        </p:nvSpPr>
        <p:spPr>
          <a:xfrm>
            <a:off x="4825066"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1" name="Google Shape;551;p42"/>
          <p:cNvSpPr txBox="1">
            <a:spLocks noGrp="1"/>
          </p:cNvSpPr>
          <p:nvPr>
            <p:ph type="body" idx="6"/>
          </p:nvPr>
        </p:nvSpPr>
        <p:spPr>
          <a:xfrm>
            <a:off x="4825066"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2" name="Google Shape;552;p42"/>
          <p:cNvSpPr/>
          <p:nvPr/>
        </p:nvSpPr>
        <p:spPr>
          <a:xfrm>
            <a:off x="6835675" y="1245348"/>
            <a:ext cx="18879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53" name="Google Shape;553;p42"/>
          <p:cNvPicPr preferRelativeResize="0"/>
          <p:nvPr/>
        </p:nvPicPr>
        <p:blipFill rotWithShape="1">
          <a:blip r:embed="rId2">
            <a:alphaModFix/>
          </a:blip>
          <a:srcRect b="48667"/>
          <a:stretch/>
        </p:blipFill>
        <p:spPr>
          <a:xfrm>
            <a:off x="7314850" y="4244986"/>
            <a:ext cx="929522" cy="477134"/>
          </a:xfrm>
          <a:prstGeom prst="rect">
            <a:avLst/>
          </a:prstGeom>
          <a:noFill/>
          <a:ln>
            <a:noFill/>
          </a:ln>
        </p:spPr>
      </p:pic>
      <p:sp>
        <p:nvSpPr>
          <p:cNvPr id="554" name="Google Shape;554;p42"/>
          <p:cNvSpPr txBox="1">
            <a:spLocks noGrp="1"/>
          </p:cNvSpPr>
          <p:nvPr>
            <p:ph type="body" idx="7"/>
          </p:nvPr>
        </p:nvSpPr>
        <p:spPr>
          <a:xfrm>
            <a:off x="6949708"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5" name="Google Shape;555;p42"/>
          <p:cNvSpPr txBox="1">
            <a:spLocks noGrp="1"/>
          </p:cNvSpPr>
          <p:nvPr>
            <p:ph type="body" idx="8"/>
          </p:nvPr>
        </p:nvSpPr>
        <p:spPr>
          <a:xfrm>
            <a:off x="6949708"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6" name="Google Shape;556;p4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57" name="Google Shape;557;p4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8" name="Google Shape;558;p42"/>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our Subject Comparison">
  <p:cSld name="Layout-15B_1_1">
    <p:bg>
      <p:bgPr>
        <a:solidFill>
          <a:schemeClr val="lt1"/>
        </a:solidFill>
        <a:effectLst/>
      </p:bgPr>
    </p:bg>
    <p:spTree>
      <p:nvGrpSpPr>
        <p:cNvPr id="1" name="Shape 559"/>
        <p:cNvGrpSpPr/>
        <p:nvPr/>
      </p:nvGrpSpPr>
      <p:grpSpPr>
        <a:xfrm>
          <a:off x="0" y="0"/>
          <a:ext cx="0" cy="0"/>
          <a:chOff x="0" y="0"/>
          <a:chExt cx="0" cy="0"/>
        </a:xfrm>
      </p:grpSpPr>
      <p:sp>
        <p:nvSpPr>
          <p:cNvPr id="560" name="Google Shape;560;p43"/>
          <p:cNvSpPr/>
          <p:nvPr/>
        </p:nvSpPr>
        <p:spPr>
          <a:xfrm>
            <a:off x="403650" y="1245349"/>
            <a:ext cx="18879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61" name="Google Shape;561;p43"/>
          <p:cNvSpPr/>
          <p:nvPr/>
        </p:nvSpPr>
        <p:spPr>
          <a:xfrm>
            <a:off x="2541131" y="1245348"/>
            <a:ext cx="19332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62" name="Google Shape;562;p43"/>
          <p:cNvSpPr/>
          <p:nvPr/>
        </p:nvSpPr>
        <p:spPr>
          <a:xfrm>
            <a:off x="4711032" y="1245349"/>
            <a:ext cx="18879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63" name="Google Shape;563;p43"/>
          <p:cNvPicPr preferRelativeResize="0"/>
          <p:nvPr/>
        </p:nvPicPr>
        <p:blipFill rotWithShape="1">
          <a:blip r:embed="rId2">
            <a:alphaModFix/>
          </a:blip>
          <a:srcRect b="48667"/>
          <a:stretch/>
        </p:blipFill>
        <p:spPr>
          <a:xfrm>
            <a:off x="882827" y="3849211"/>
            <a:ext cx="929522" cy="477134"/>
          </a:xfrm>
          <a:prstGeom prst="rect">
            <a:avLst/>
          </a:prstGeom>
          <a:noFill/>
          <a:ln>
            <a:noFill/>
          </a:ln>
        </p:spPr>
      </p:pic>
      <p:pic>
        <p:nvPicPr>
          <p:cNvPr id="564" name="Google Shape;564;p43"/>
          <p:cNvPicPr preferRelativeResize="0"/>
          <p:nvPr/>
        </p:nvPicPr>
        <p:blipFill rotWithShape="1">
          <a:blip r:embed="rId2">
            <a:alphaModFix/>
          </a:blip>
          <a:srcRect b="48667"/>
          <a:stretch/>
        </p:blipFill>
        <p:spPr>
          <a:xfrm>
            <a:off x="3042937" y="3849211"/>
            <a:ext cx="929522" cy="477134"/>
          </a:xfrm>
          <a:prstGeom prst="rect">
            <a:avLst/>
          </a:prstGeom>
          <a:noFill/>
          <a:ln>
            <a:noFill/>
          </a:ln>
        </p:spPr>
      </p:pic>
      <p:pic>
        <p:nvPicPr>
          <p:cNvPr id="565" name="Google Shape;565;p43"/>
          <p:cNvPicPr preferRelativeResize="0"/>
          <p:nvPr/>
        </p:nvPicPr>
        <p:blipFill rotWithShape="1">
          <a:blip r:embed="rId2">
            <a:alphaModFix/>
          </a:blip>
          <a:srcRect b="48667"/>
          <a:stretch/>
        </p:blipFill>
        <p:spPr>
          <a:xfrm>
            <a:off x="5190208" y="3849211"/>
            <a:ext cx="929522" cy="477134"/>
          </a:xfrm>
          <a:prstGeom prst="rect">
            <a:avLst/>
          </a:prstGeom>
          <a:noFill/>
          <a:ln>
            <a:noFill/>
          </a:ln>
        </p:spPr>
      </p:pic>
      <p:sp>
        <p:nvSpPr>
          <p:cNvPr id="566" name="Google Shape;566;p43"/>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28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7" name="Google Shape;567;p43"/>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68" name="Google Shape;568;p43"/>
          <p:cNvSpPr txBox="1">
            <a:spLocks noGrp="1"/>
          </p:cNvSpPr>
          <p:nvPr>
            <p:ph type="body" idx="1"/>
          </p:nvPr>
        </p:nvSpPr>
        <p:spPr>
          <a:xfrm>
            <a:off x="517685"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69" name="Google Shape;569;p43"/>
          <p:cNvSpPr txBox="1">
            <a:spLocks noGrp="1"/>
          </p:cNvSpPr>
          <p:nvPr>
            <p:ph type="body" idx="2"/>
          </p:nvPr>
        </p:nvSpPr>
        <p:spPr>
          <a:xfrm>
            <a:off x="517685"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0" name="Google Shape;570;p43"/>
          <p:cNvSpPr txBox="1">
            <a:spLocks noGrp="1"/>
          </p:cNvSpPr>
          <p:nvPr>
            <p:ph type="body" idx="3"/>
          </p:nvPr>
        </p:nvSpPr>
        <p:spPr>
          <a:xfrm>
            <a:off x="2677794"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1" name="Google Shape;571;p43"/>
          <p:cNvSpPr txBox="1">
            <a:spLocks noGrp="1"/>
          </p:cNvSpPr>
          <p:nvPr>
            <p:ph type="body" idx="4"/>
          </p:nvPr>
        </p:nvSpPr>
        <p:spPr>
          <a:xfrm>
            <a:off x="2677794"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2" name="Google Shape;572;p43"/>
          <p:cNvSpPr txBox="1">
            <a:spLocks noGrp="1"/>
          </p:cNvSpPr>
          <p:nvPr>
            <p:ph type="body" idx="5"/>
          </p:nvPr>
        </p:nvSpPr>
        <p:spPr>
          <a:xfrm>
            <a:off x="4825066"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3" name="Google Shape;573;p43"/>
          <p:cNvSpPr txBox="1">
            <a:spLocks noGrp="1"/>
          </p:cNvSpPr>
          <p:nvPr>
            <p:ph type="body" idx="6"/>
          </p:nvPr>
        </p:nvSpPr>
        <p:spPr>
          <a:xfrm>
            <a:off x="4825066"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4" name="Google Shape;574;p43"/>
          <p:cNvSpPr/>
          <p:nvPr/>
        </p:nvSpPr>
        <p:spPr>
          <a:xfrm>
            <a:off x="6835675" y="1245349"/>
            <a:ext cx="18879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75" name="Google Shape;575;p43"/>
          <p:cNvPicPr preferRelativeResize="0"/>
          <p:nvPr/>
        </p:nvPicPr>
        <p:blipFill rotWithShape="1">
          <a:blip r:embed="rId2">
            <a:alphaModFix/>
          </a:blip>
          <a:srcRect b="48667"/>
          <a:stretch/>
        </p:blipFill>
        <p:spPr>
          <a:xfrm>
            <a:off x="7314850" y="3849211"/>
            <a:ext cx="929522" cy="477134"/>
          </a:xfrm>
          <a:prstGeom prst="rect">
            <a:avLst/>
          </a:prstGeom>
          <a:noFill/>
          <a:ln>
            <a:noFill/>
          </a:ln>
        </p:spPr>
      </p:pic>
      <p:sp>
        <p:nvSpPr>
          <p:cNvPr id="576" name="Google Shape;576;p43"/>
          <p:cNvSpPr txBox="1">
            <a:spLocks noGrp="1"/>
          </p:cNvSpPr>
          <p:nvPr>
            <p:ph type="body" idx="7"/>
          </p:nvPr>
        </p:nvSpPr>
        <p:spPr>
          <a:xfrm>
            <a:off x="6949708"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7" name="Google Shape;577;p43"/>
          <p:cNvSpPr txBox="1">
            <a:spLocks noGrp="1"/>
          </p:cNvSpPr>
          <p:nvPr>
            <p:ph type="body" idx="8"/>
          </p:nvPr>
        </p:nvSpPr>
        <p:spPr>
          <a:xfrm>
            <a:off x="6949708"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8" name="Google Shape;578;p4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79" name="Google Shape;579;p4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2">
  <p:cSld name="Title Slide-2">
    <p:bg>
      <p:bgPr>
        <a:solidFill>
          <a:schemeClr val="dk2"/>
        </a:solidFill>
        <a:effectLst/>
      </p:bgPr>
    </p:bg>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2">
            <a:alphaModFix/>
          </a:blip>
          <a:srcRect l="2438" t="2438"/>
          <a:stretch/>
        </p:blipFill>
        <p:spPr>
          <a:xfrm>
            <a:off x="0" y="0"/>
            <a:ext cx="9144000" cy="5143500"/>
          </a:xfrm>
          <a:prstGeom prst="rect">
            <a:avLst/>
          </a:prstGeom>
          <a:noFill/>
          <a:ln>
            <a:noFill/>
          </a:ln>
        </p:spPr>
      </p:pic>
      <p:sp>
        <p:nvSpPr>
          <p:cNvPr id="150" name="Google Shape;150;p12"/>
          <p:cNvSpPr txBox="1">
            <a:spLocks noGrp="1"/>
          </p:cNvSpPr>
          <p:nvPr>
            <p:ph type="ctrTitle"/>
          </p:nvPr>
        </p:nvSpPr>
        <p:spPr>
          <a:xfrm>
            <a:off x="283900" y="852350"/>
            <a:ext cx="3577200" cy="2024700"/>
          </a:xfrm>
          <a:prstGeom prst="rect">
            <a:avLst/>
          </a:prstGeom>
          <a:noFill/>
          <a:ln>
            <a:noFill/>
          </a:ln>
        </p:spPr>
        <p:txBody>
          <a:bodyPr spcFirstLastPara="1" wrap="square" lIns="0" tIns="45700" rIns="91425" bIns="45700" anchor="b" anchorCtr="0">
            <a:normAutofit/>
          </a:bodyPr>
          <a:lstStyle>
            <a:lvl1pPr lvl="0" algn="ctr">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1400"/>
              <a:buFont typeface="Montserrat"/>
              <a:buNone/>
              <a:defRPr b="1">
                <a:latin typeface="Montserrat"/>
                <a:ea typeface="Montserrat"/>
                <a:cs typeface="Montserrat"/>
                <a:sym typeface="Montserrat"/>
              </a:defRPr>
            </a:lvl2pPr>
            <a:lvl3pPr lvl="2" algn="ctr">
              <a:lnSpc>
                <a:spcPct val="100000"/>
              </a:lnSpc>
              <a:spcBef>
                <a:spcPts val="0"/>
              </a:spcBef>
              <a:spcAft>
                <a:spcPts val="0"/>
              </a:spcAft>
              <a:buSzPts val="1400"/>
              <a:buFont typeface="Montserrat"/>
              <a:buNone/>
              <a:defRPr b="1">
                <a:latin typeface="Montserrat"/>
                <a:ea typeface="Montserrat"/>
                <a:cs typeface="Montserrat"/>
                <a:sym typeface="Montserrat"/>
              </a:defRPr>
            </a:lvl3pPr>
            <a:lvl4pPr lvl="3" algn="ctr">
              <a:lnSpc>
                <a:spcPct val="100000"/>
              </a:lnSpc>
              <a:spcBef>
                <a:spcPts val="0"/>
              </a:spcBef>
              <a:spcAft>
                <a:spcPts val="0"/>
              </a:spcAft>
              <a:buSzPts val="1400"/>
              <a:buFont typeface="Montserrat"/>
              <a:buNone/>
              <a:defRPr b="1">
                <a:latin typeface="Montserrat"/>
                <a:ea typeface="Montserrat"/>
                <a:cs typeface="Montserrat"/>
                <a:sym typeface="Montserrat"/>
              </a:defRPr>
            </a:lvl4pPr>
            <a:lvl5pPr lvl="4" algn="ctr">
              <a:lnSpc>
                <a:spcPct val="100000"/>
              </a:lnSpc>
              <a:spcBef>
                <a:spcPts val="0"/>
              </a:spcBef>
              <a:spcAft>
                <a:spcPts val="0"/>
              </a:spcAft>
              <a:buSzPts val="1400"/>
              <a:buFont typeface="Montserrat"/>
              <a:buNone/>
              <a:defRPr b="1">
                <a:latin typeface="Montserrat"/>
                <a:ea typeface="Montserrat"/>
                <a:cs typeface="Montserrat"/>
                <a:sym typeface="Montserrat"/>
              </a:defRPr>
            </a:lvl5pPr>
            <a:lvl6pPr lvl="5" algn="ctr">
              <a:lnSpc>
                <a:spcPct val="100000"/>
              </a:lnSpc>
              <a:spcBef>
                <a:spcPts val="0"/>
              </a:spcBef>
              <a:spcAft>
                <a:spcPts val="0"/>
              </a:spcAft>
              <a:buSzPts val="1400"/>
              <a:buFont typeface="Montserrat"/>
              <a:buNone/>
              <a:defRPr b="1">
                <a:latin typeface="Montserrat"/>
                <a:ea typeface="Montserrat"/>
                <a:cs typeface="Montserrat"/>
                <a:sym typeface="Montserrat"/>
              </a:defRPr>
            </a:lvl6pPr>
            <a:lvl7pPr lvl="6" algn="ctr">
              <a:lnSpc>
                <a:spcPct val="100000"/>
              </a:lnSpc>
              <a:spcBef>
                <a:spcPts val="0"/>
              </a:spcBef>
              <a:spcAft>
                <a:spcPts val="0"/>
              </a:spcAft>
              <a:buSzPts val="1400"/>
              <a:buFont typeface="Montserrat"/>
              <a:buNone/>
              <a:defRPr b="1">
                <a:latin typeface="Montserrat"/>
                <a:ea typeface="Montserrat"/>
                <a:cs typeface="Montserrat"/>
                <a:sym typeface="Montserrat"/>
              </a:defRPr>
            </a:lvl7pPr>
            <a:lvl8pPr lvl="7" algn="ctr">
              <a:lnSpc>
                <a:spcPct val="100000"/>
              </a:lnSpc>
              <a:spcBef>
                <a:spcPts val="0"/>
              </a:spcBef>
              <a:spcAft>
                <a:spcPts val="0"/>
              </a:spcAft>
              <a:buSzPts val="1400"/>
              <a:buFont typeface="Montserrat"/>
              <a:buNone/>
              <a:defRPr b="1">
                <a:latin typeface="Montserrat"/>
                <a:ea typeface="Montserrat"/>
                <a:cs typeface="Montserrat"/>
                <a:sym typeface="Montserrat"/>
              </a:defRPr>
            </a:lvl8pPr>
            <a:lvl9pPr lvl="8" algn="ctr">
              <a:lnSpc>
                <a:spcPct val="100000"/>
              </a:lnSpc>
              <a:spcBef>
                <a:spcPts val="0"/>
              </a:spcBef>
              <a:spcAft>
                <a:spcPts val="0"/>
              </a:spcAft>
              <a:buSzPts val="1400"/>
              <a:buFont typeface="Montserrat"/>
              <a:buNone/>
              <a:defRPr b="1">
                <a:latin typeface="Montserrat"/>
                <a:ea typeface="Montserrat"/>
                <a:cs typeface="Montserrat"/>
                <a:sym typeface="Montserrat"/>
              </a:defRPr>
            </a:lvl9pPr>
          </a:lstStyle>
          <a:p>
            <a:endParaRPr/>
          </a:p>
        </p:txBody>
      </p:sp>
      <p:sp>
        <p:nvSpPr>
          <p:cNvPr id="151" name="Google Shape;151;p12"/>
          <p:cNvSpPr txBox="1">
            <a:spLocks noGrp="1"/>
          </p:cNvSpPr>
          <p:nvPr>
            <p:ph type="subTitle" idx="1"/>
          </p:nvPr>
        </p:nvSpPr>
        <p:spPr>
          <a:xfrm>
            <a:off x="283900" y="3125675"/>
            <a:ext cx="3630300" cy="841200"/>
          </a:xfrm>
          <a:prstGeom prst="rect">
            <a:avLst/>
          </a:prstGeom>
          <a:noFill/>
          <a:ln>
            <a:noFill/>
          </a:ln>
        </p:spPr>
        <p:txBody>
          <a:bodyPr spcFirstLastPara="1" wrap="square" lIns="0" tIns="45700" rIns="0" bIns="45700" anchor="t" anchorCtr="0">
            <a:norm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600"/>
              </a:spcBef>
              <a:spcAft>
                <a:spcPts val="0"/>
              </a:spcAft>
              <a:buSzPts val="1800"/>
              <a:buChar char="‒"/>
              <a:defRPr/>
            </a:lvl2pPr>
            <a:lvl3pPr lvl="2" algn="ctr">
              <a:lnSpc>
                <a:spcPct val="100000"/>
              </a:lnSpc>
              <a:spcBef>
                <a:spcPts val="600"/>
              </a:spcBef>
              <a:spcAft>
                <a:spcPts val="0"/>
              </a:spcAft>
              <a:buSzPts val="1800"/>
              <a:buChar char="•"/>
              <a:defRPr/>
            </a:lvl3pPr>
            <a:lvl4pPr lvl="3" algn="ctr">
              <a:lnSpc>
                <a:spcPct val="100000"/>
              </a:lnSpc>
              <a:spcBef>
                <a:spcPts val="600"/>
              </a:spcBef>
              <a:spcAft>
                <a:spcPts val="0"/>
              </a:spcAft>
              <a:buSzPts val="1800"/>
              <a:buChar char="–"/>
              <a:defRPr/>
            </a:lvl4pPr>
            <a:lvl5pPr lvl="4" algn="ctr">
              <a:lnSpc>
                <a:spcPct val="100000"/>
              </a:lnSpc>
              <a:spcBef>
                <a:spcPts val="360"/>
              </a:spcBef>
              <a:spcAft>
                <a:spcPts val="0"/>
              </a:spcAft>
              <a:buSzPts val="1800"/>
              <a:buChar char="»"/>
              <a:defRPr/>
            </a:lvl5pPr>
            <a:lvl6pPr lvl="5" algn="ctr">
              <a:lnSpc>
                <a:spcPct val="100000"/>
              </a:lnSpc>
              <a:spcBef>
                <a:spcPts val="360"/>
              </a:spcBef>
              <a:spcAft>
                <a:spcPts val="0"/>
              </a:spcAft>
              <a:buClr>
                <a:schemeClr val="dk1"/>
              </a:buClr>
              <a:buSzPts val="1800"/>
              <a:buChar char="•"/>
              <a:defRPr/>
            </a:lvl6pPr>
            <a:lvl7pPr lvl="6" algn="ctr">
              <a:lnSpc>
                <a:spcPct val="100000"/>
              </a:lnSpc>
              <a:spcBef>
                <a:spcPts val="360"/>
              </a:spcBef>
              <a:spcAft>
                <a:spcPts val="0"/>
              </a:spcAft>
              <a:buClr>
                <a:schemeClr val="dk1"/>
              </a:buClr>
              <a:buSzPts val="1800"/>
              <a:buChar char="•"/>
              <a:defRPr/>
            </a:lvl7pPr>
            <a:lvl8pPr lvl="7" algn="ctr">
              <a:lnSpc>
                <a:spcPct val="100000"/>
              </a:lnSpc>
              <a:spcBef>
                <a:spcPts val="360"/>
              </a:spcBef>
              <a:spcAft>
                <a:spcPts val="0"/>
              </a:spcAft>
              <a:buClr>
                <a:schemeClr val="dk1"/>
              </a:buClr>
              <a:buSzPts val="1800"/>
              <a:buChar char="•"/>
              <a:defRPr/>
            </a:lvl8pPr>
            <a:lvl9pPr lvl="8" algn="ctr">
              <a:lnSpc>
                <a:spcPct val="100000"/>
              </a:lnSpc>
              <a:spcBef>
                <a:spcPts val="360"/>
              </a:spcBef>
              <a:spcAft>
                <a:spcPts val="0"/>
              </a:spcAft>
              <a:buClr>
                <a:schemeClr val="dk1"/>
              </a:buClr>
              <a:buSzPts val="1800"/>
              <a:buChar char="•"/>
              <a:defRPr/>
            </a:lvl9pPr>
          </a:lstStyle>
          <a:p>
            <a:endParaRPr/>
          </a:p>
        </p:txBody>
      </p:sp>
      <p:sp>
        <p:nvSpPr>
          <p:cNvPr id="152" name="Google Shape;152;p12"/>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153" name="Google Shape;153;p12"/>
          <p:cNvPicPr preferRelativeResize="0"/>
          <p:nvPr/>
        </p:nvPicPr>
        <p:blipFill>
          <a:blip r:embed="rId3">
            <a:alphaModFix/>
          </a:blip>
          <a:stretch>
            <a:fillRect/>
          </a:stretch>
        </p:blipFill>
        <p:spPr>
          <a:xfrm>
            <a:off x="7571400" y="4481080"/>
            <a:ext cx="1260124" cy="37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s-Black">
  <p:cSld name="Quotes-2">
    <p:bg>
      <p:bgPr>
        <a:solidFill>
          <a:schemeClr val="dk1"/>
        </a:solidFill>
        <a:effectLst/>
      </p:bgPr>
    </p:bg>
    <p:spTree>
      <p:nvGrpSpPr>
        <p:cNvPr id="1" name="Shape 580"/>
        <p:cNvGrpSpPr/>
        <p:nvPr/>
      </p:nvGrpSpPr>
      <p:grpSpPr>
        <a:xfrm>
          <a:off x="0" y="0"/>
          <a:ext cx="0" cy="0"/>
          <a:chOff x="0" y="0"/>
          <a:chExt cx="0" cy="0"/>
        </a:xfrm>
      </p:grpSpPr>
      <p:sp>
        <p:nvSpPr>
          <p:cNvPr id="581" name="Google Shape;581;p4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4"/>
          <p:cNvSpPr txBox="1">
            <a:spLocks noGrp="1"/>
          </p:cNvSpPr>
          <p:nvPr>
            <p:ph type="body" idx="1"/>
          </p:nvPr>
        </p:nvSpPr>
        <p:spPr>
          <a:xfrm>
            <a:off x="403650" y="1245350"/>
            <a:ext cx="8319900" cy="163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2400"/>
              <a:buNone/>
              <a:defRPr sz="2400">
                <a:solidFill>
                  <a:schemeClr val="lt1"/>
                </a:solidFill>
              </a:defRPr>
            </a:lvl1pPr>
            <a:lvl2pPr marL="914400" lvl="1" indent="-228600" algn="l">
              <a:lnSpc>
                <a:spcPct val="100000"/>
              </a:lnSpc>
              <a:spcBef>
                <a:spcPts val="600"/>
              </a:spcBef>
              <a:spcAft>
                <a:spcPts val="0"/>
              </a:spcAft>
              <a:buClr>
                <a:schemeClr val="lt1"/>
              </a:buClr>
              <a:buSzPts val="1800"/>
              <a:buNone/>
              <a:defRPr>
                <a:solidFill>
                  <a:schemeClr val="lt1"/>
                </a:solidFill>
              </a:defRPr>
            </a:lvl2pPr>
            <a:lvl3pPr marL="1371600" lvl="2" indent="-228600" algn="l">
              <a:lnSpc>
                <a:spcPct val="100000"/>
              </a:lnSpc>
              <a:spcBef>
                <a:spcPts val="600"/>
              </a:spcBef>
              <a:spcAft>
                <a:spcPts val="0"/>
              </a:spcAft>
              <a:buClr>
                <a:schemeClr val="lt1"/>
              </a:buClr>
              <a:buSzPts val="1800"/>
              <a:buNone/>
              <a:defRPr>
                <a:solidFill>
                  <a:schemeClr val="lt1"/>
                </a:solidFill>
              </a:defRPr>
            </a:lvl3pPr>
            <a:lvl4pPr marL="1828800" lvl="3" indent="-228600" algn="l">
              <a:lnSpc>
                <a:spcPct val="100000"/>
              </a:lnSpc>
              <a:spcBef>
                <a:spcPts val="600"/>
              </a:spcBef>
              <a:spcAft>
                <a:spcPts val="0"/>
              </a:spcAft>
              <a:buClr>
                <a:schemeClr val="lt1"/>
              </a:buClr>
              <a:buSzPts val="1350"/>
              <a:buNone/>
              <a:defRPr>
                <a:solidFill>
                  <a:schemeClr val="lt1"/>
                </a:solidFill>
              </a:defRPr>
            </a:lvl4pPr>
            <a:lvl5pPr marL="2286000" lvl="4" indent="-228600" algn="l">
              <a:lnSpc>
                <a:spcPct val="100000"/>
              </a:lnSpc>
              <a:spcBef>
                <a:spcPts val="270"/>
              </a:spcBef>
              <a:spcAft>
                <a:spcPts val="0"/>
              </a:spcAft>
              <a:buClr>
                <a:schemeClr val="lt1"/>
              </a:buClr>
              <a:buSzPts val="1350"/>
              <a:buNone/>
              <a:defRPr>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83" name="Google Shape;583;p44"/>
          <p:cNvSpPr txBox="1">
            <a:spLocks noGrp="1"/>
          </p:cNvSpPr>
          <p:nvPr>
            <p:ph type="body" idx="2"/>
          </p:nvPr>
        </p:nvSpPr>
        <p:spPr>
          <a:xfrm>
            <a:off x="403650" y="3126725"/>
            <a:ext cx="54603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200"/>
              <a:buFont typeface="Arial"/>
              <a:buNone/>
              <a:defRPr sz="1200">
                <a:solidFill>
                  <a:schemeClr val="lt1"/>
                </a:solidFill>
              </a:defRPr>
            </a:lvl1pPr>
            <a:lvl2pPr marL="914400" lvl="1" indent="-228600" algn="l">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l">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l">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l">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grpSp>
        <p:nvGrpSpPr>
          <p:cNvPr id="584" name="Google Shape;584;p44"/>
          <p:cNvGrpSpPr/>
          <p:nvPr/>
        </p:nvGrpSpPr>
        <p:grpSpPr>
          <a:xfrm>
            <a:off x="403643" y="2992812"/>
            <a:ext cx="691316" cy="18300"/>
            <a:chOff x="3842851" y="2453309"/>
            <a:chExt cx="691316" cy="18300"/>
          </a:xfrm>
        </p:grpSpPr>
        <p:sp>
          <p:nvSpPr>
            <p:cNvPr id="585" name="Google Shape;585;p44"/>
            <p:cNvSpPr/>
            <p:nvPr/>
          </p:nvSpPr>
          <p:spPr>
            <a:xfrm rot="-5400000">
              <a:off x="3948901"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6" name="Google Shape;586;p44"/>
            <p:cNvSpPr/>
            <p:nvPr/>
          </p:nvSpPr>
          <p:spPr>
            <a:xfrm rot="-5400000">
              <a:off x="4179359"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7" name="Google Shape;587;p44"/>
            <p:cNvSpPr/>
            <p:nvPr/>
          </p:nvSpPr>
          <p:spPr>
            <a:xfrm rot="-5400000">
              <a:off x="4409817"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sp>
        <p:nvSpPr>
          <p:cNvPr id="588" name="Google Shape;588;p44"/>
          <p:cNvSpPr/>
          <p:nvPr/>
        </p:nvSpPr>
        <p:spPr>
          <a:xfrm>
            <a:off x="85387" y="715334"/>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Google Shape;589;p44"/>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00"/>
              <a:buNone/>
              <a:defRPr>
                <a:solidFill>
                  <a:schemeClr val="lt1"/>
                </a:solidFill>
              </a:defRPr>
            </a:lvl1pPr>
            <a:lvl2pPr lvl="1" algn="l">
              <a:lnSpc>
                <a:spcPct val="100000"/>
              </a:lnSpc>
              <a:spcBef>
                <a:spcPts val="0"/>
              </a:spcBef>
              <a:spcAft>
                <a:spcPts val="0"/>
              </a:spcAft>
              <a:buClr>
                <a:schemeClr val="lt1"/>
              </a:buClr>
              <a:buSzPts val="600"/>
              <a:buNone/>
              <a:defRPr>
                <a:solidFill>
                  <a:schemeClr val="lt1"/>
                </a:solidFill>
              </a:defRPr>
            </a:lvl2pPr>
            <a:lvl3pPr lvl="2" algn="l">
              <a:lnSpc>
                <a:spcPct val="100000"/>
              </a:lnSpc>
              <a:spcBef>
                <a:spcPts val="0"/>
              </a:spcBef>
              <a:spcAft>
                <a:spcPts val="0"/>
              </a:spcAft>
              <a:buClr>
                <a:schemeClr val="lt1"/>
              </a:buClr>
              <a:buSzPts val="600"/>
              <a:buNone/>
              <a:defRPr>
                <a:solidFill>
                  <a:schemeClr val="lt1"/>
                </a:solidFill>
              </a:defRPr>
            </a:lvl3pPr>
            <a:lvl4pPr lvl="3" algn="l">
              <a:lnSpc>
                <a:spcPct val="100000"/>
              </a:lnSpc>
              <a:spcBef>
                <a:spcPts val="0"/>
              </a:spcBef>
              <a:spcAft>
                <a:spcPts val="0"/>
              </a:spcAft>
              <a:buClr>
                <a:schemeClr val="lt1"/>
              </a:buClr>
              <a:buSzPts val="600"/>
              <a:buNone/>
              <a:defRPr>
                <a:solidFill>
                  <a:schemeClr val="lt1"/>
                </a:solidFill>
              </a:defRPr>
            </a:lvl4pPr>
            <a:lvl5pPr lvl="4" algn="l">
              <a:lnSpc>
                <a:spcPct val="100000"/>
              </a:lnSpc>
              <a:spcBef>
                <a:spcPts val="0"/>
              </a:spcBef>
              <a:spcAft>
                <a:spcPts val="0"/>
              </a:spcAft>
              <a:buClr>
                <a:schemeClr val="lt1"/>
              </a:buClr>
              <a:buSzPts val="600"/>
              <a:buNone/>
              <a:defRPr>
                <a:solidFill>
                  <a:schemeClr val="lt1"/>
                </a:solidFill>
              </a:defRPr>
            </a:lvl5pPr>
            <a:lvl6pPr lvl="5" algn="l">
              <a:lnSpc>
                <a:spcPct val="100000"/>
              </a:lnSpc>
              <a:spcBef>
                <a:spcPts val="0"/>
              </a:spcBef>
              <a:spcAft>
                <a:spcPts val="0"/>
              </a:spcAft>
              <a:buClr>
                <a:schemeClr val="lt1"/>
              </a:buClr>
              <a:buSzPts val="600"/>
              <a:buNone/>
              <a:defRPr>
                <a:solidFill>
                  <a:schemeClr val="lt1"/>
                </a:solidFill>
              </a:defRPr>
            </a:lvl6pPr>
            <a:lvl7pPr lvl="6" algn="l">
              <a:lnSpc>
                <a:spcPct val="100000"/>
              </a:lnSpc>
              <a:spcBef>
                <a:spcPts val="0"/>
              </a:spcBef>
              <a:spcAft>
                <a:spcPts val="0"/>
              </a:spcAft>
              <a:buClr>
                <a:schemeClr val="lt1"/>
              </a:buClr>
              <a:buSzPts val="600"/>
              <a:buNone/>
              <a:defRPr>
                <a:solidFill>
                  <a:schemeClr val="lt1"/>
                </a:solidFill>
              </a:defRPr>
            </a:lvl7pPr>
            <a:lvl8pPr lvl="7" algn="l">
              <a:lnSpc>
                <a:spcPct val="100000"/>
              </a:lnSpc>
              <a:spcBef>
                <a:spcPts val="0"/>
              </a:spcBef>
              <a:spcAft>
                <a:spcPts val="0"/>
              </a:spcAft>
              <a:buClr>
                <a:schemeClr val="lt1"/>
              </a:buClr>
              <a:buSzPts val="600"/>
              <a:buNone/>
              <a:defRPr>
                <a:solidFill>
                  <a:schemeClr val="lt1"/>
                </a:solidFill>
              </a:defRPr>
            </a:lvl8pPr>
            <a:lvl9pPr lvl="8" algn="l">
              <a:lnSpc>
                <a:spcPct val="100000"/>
              </a:lnSpc>
              <a:spcBef>
                <a:spcPts val="0"/>
              </a:spcBef>
              <a:spcAft>
                <a:spcPts val="0"/>
              </a:spcAft>
              <a:buClr>
                <a:schemeClr val="lt1"/>
              </a:buClr>
              <a:buSzPts val="600"/>
              <a:buNone/>
              <a:defRPr>
                <a:solidFill>
                  <a:schemeClr val="lt1"/>
                </a:solidFill>
              </a:defRPr>
            </a:lvl9pPr>
          </a:lstStyle>
          <a:p>
            <a:r>
              <a:rPr lang="en-US"/>
              <a:t>NKP Design Workshop | Confidential</a:t>
            </a:r>
            <a:endParaRPr/>
          </a:p>
        </p:txBody>
      </p:sp>
      <p:sp>
        <p:nvSpPr>
          <p:cNvPr id="590" name="Google Shape;590;p4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591" name="Google Shape;591;p44"/>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s, White">
  <p:cSld name="Quotes-3">
    <p:bg>
      <p:bgPr>
        <a:solidFill>
          <a:schemeClr val="lt1"/>
        </a:solidFill>
        <a:effectLst/>
      </p:bgPr>
    </p:bg>
    <p:spTree>
      <p:nvGrpSpPr>
        <p:cNvPr id="1" name="Shape 592"/>
        <p:cNvGrpSpPr/>
        <p:nvPr/>
      </p:nvGrpSpPr>
      <p:grpSpPr>
        <a:xfrm>
          <a:off x="0" y="0"/>
          <a:ext cx="0" cy="0"/>
          <a:chOff x="0" y="0"/>
          <a:chExt cx="0" cy="0"/>
        </a:xfrm>
      </p:grpSpPr>
      <p:sp>
        <p:nvSpPr>
          <p:cNvPr id="593" name="Google Shape;593;p45"/>
          <p:cNvSpPr txBox="1">
            <a:spLocks noGrp="1"/>
          </p:cNvSpPr>
          <p:nvPr>
            <p:ph type="body" idx="1"/>
          </p:nvPr>
        </p:nvSpPr>
        <p:spPr>
          <a:xfrm>
            <a:off x="403650" y="1245350"/>
            <a:ext cx="8319900" cy="163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a:solidFill>
                  <a:schemeClr val="dk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lnSpc>
                <a:spcPct val="100000"/>
              </a:lnSpc>
              <a:spcBef>
                <a:spcPts val="600"/>
              </a:spcBef>
              <a:spcAft>
                <a:spcPts val="0"/>
              </a:spcAft>
              <a:buSzPts val="1350"/>
              <a:buNone/>
              <a:defRPr>
                <a:solidFill>
                  <a:schemeClr val="lt1"/>
                </a:solidFill>
              </a:defRPr>
            </a:lvl4pPr>
            <a:lvl5pPr marL="2286000" lvl="4" indent="-228600" algn="l">
              <a:lnSpc>
                <a:spcPct val="100000"/>
              </a:lnSpc>
              <a:spcBef>
                <a:spcPts val="270"/>
              </a:spcBef>
              <a:spcAft>
                <a:spcPts val="0"/>
              </a:spcAft>
              <a:buSzPts val="1350"/>
              <a:buNone/>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4" name="Google Shape;594;p45"/>
          <p:cNvSpPr txBox="1">
            <a:spLocks noGrp="1"/>
          </p:cNvSpPr>
          <p:nvPr>
            <p:ph type="body" idx="2"/>
          </p:nvPr>
        </p:nvSpPr>
        <p:spPr>
          <a:xfrm>
            <a:off x="403650" y="3126725"/>
            <a:ext cx="54603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Font typeface="Arial"/>
              <a:buNone/>
              <a:defRPr sz="12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95" name="Google Shape;595;p45"/>
          <p:cNvGrpSpPr/>
          <p:nvPr/>
        </p:nvGrpSpPr>
        <p:grpSpPr>
          <a:xfrm>
            <a:off x="403643" y="2992824"/>
            <a:ext cx="691374" cy="18288"/>
            <a:chOff x="3842851" y="2453321"/>
            <a:chExt cx="691374" cy="18288"/>
          </a:xfrm>
        </p:grpSpPr>
        <p:sp>
          <p:nvSpPr>
            <p:cNvPr id="596" name="Google Shape;596;p45"/>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97" name="Google Shape;597;p45"/>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98" name="Google Shape;598;p45"/>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599" name="Google Shape;599;p45"/>
          <p:cNvSpPr/>
          <p:nvPr/>
        </p:nvSpPr>
        <p:spPr>
          <a:xfrm>
            <a:off x="85387" y="715334"/>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0" name="Google Shape;600;p45"/>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01" name="Google Shape;601;p4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s+Headshot, Black">
  <p:cSld name="Quotes-2_1">
    <p:bg>
      <p:bgPr>
        <a:solidFill>
          <a:schemeClr val="dk1"/>
        </a:solidFill>
        <a:effectLst/>
      </p:bgPr>
    </p:bg>
    <p:spTree>
      <p:nvGrpSpPr>
        <p:cNvPr id="1" name="Shape 603"/>
        <p:cNvGrpSpPr/>
        <p:nvPr/>
      </p:nvGrpSpPr>
      <p:grpSpPr>
        <a:xfrm>
          <a:off x="0" y="0"/>
          <a:ext cx="0" cy="0"/>
          <a:chOff x="0" y="0"/>
          <a:chExt cx="0" cy="0"/>
        </a:xfrm>
      </p:grpSpPr>
      <p:sp>
        <p:nvSpPr>
          <p:cNvPr id="604" name="Google Shape;604;p4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6"/>
          <p:cNvSpPr txBox="1">
            <a:spLocks noGrp="1"/>
          </p:cNvSpPr>
          <p:nvPr>
            <p:ph type="body" idx="1"/>
          </p:nvPr>
        </p:nvSpPr>
        <p:spPr>
          <a:xfrm>
            <a:off x="403650" y="1245350"/>
            <a:ext cx="3984300" cy="163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2400"/>
              <a:buNone/>
              <a:defRPr sz="2400">
                <a:solidFill>
                  <a:schemeClr val="lt1"/>
                </a:solidFill>
              </a:defRPr>
            </a:lvl1pPr>
            <a:lvl2pPr marL="914400" lvl="1" indent="-228600" algn="l">
              <a:lnSpc>
                <a:spcPct val="100000"/>
              </a:lnSpc>
              <a:spcBef>
                <a:spcPts val="600"/>
              </a:spcBef>
              <a:spcAft>
                <a:spcPts val="0"/>
              </a:spcAft>
              <a:buClr>
                <a:schemeClr val="lt1"/>
              </a:buClr>
              <a:buSzPts val="1800"/>
              <a:buNone/>
              <a:defRPr>
                <a:solidFill>
                  <a:schemeClr val="lt1"/>
                </a:solidFill>
              </a:defRPr>
            </a:lvl2pPr>
            <a:lvl3pPr marL="1371600" lvl="2" indent="-228600" algn="l">
              <a:lnSpc>
                <a:spcPct val="100000"/>
              </a:lnSpc>
              <a:spcBef>
                <a:spcPts val="600"/>
              </a:spcBef>
              <a:spcAft>
                <a:spcPts val="0"/>
              </a:spcAft>
              <a:buClr>
                <a:schemeClr val="lt1"/>
              </a:buClr>
              <a:buSzPts val="1800"/>
              <a:buNone/>
              <a:defRPr>
                <a:solidFill>
                  <a:schemeClr val="lt1"/>
                </a:solidFill>
              </a:defRPr>
            </a:lvl3pPr>
            <a:lvl4pPr marL="1828800" lvl="3" indent="-228600" algn="l">
              <a:lnSpc>
                <a:spcPct val="100000"/>
              </a:lnSpc>
              <a:spcBef>
                <a:spcPts val="600"/>
              </a:spcBef>
              <a:spcAft>
                <a:spcPts val="0"/>
              </a:spcAft>
              <a:buClr>
                <a:schemeClr val="lt1"/>
              </a:buClr>
              <a:buSzPts val="1350"/>
              <a:buNone/>
              <a:defRPr>
                <a:solidFill>
                  <a:schemeClr val="lt1"/>
                </a:solidFill>
              </a:defRPr>
            </a:lvl4pPr>
            <a:lvl5pPr marL="2286000" lvl="4" indent="-228600" algn="l">
              <a:lnSpc>
                <a:spcPct val="100000"/>
              </a:lnSpc>
              <a:spcBef>
                <a:spcPts val="270"/>
              </a:spcBef>
              <a:spcAft>
                <a:spcPts val="0"/>
              </a:spcAft>
              <a:buClr>
                <a:schemeClr val="lt1"/>
              </a:buClr>
              <a:buSzPts val="1350"/>
              <a:buNone/>
              <a:defRPr>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606" name="Google Shape;606;p46"/>
          <p:cNvSpPr txBox="1">
            <a:spLocks noGrp="1"/>
          </p:cNvSpPr>
          <p:nvPr>
            <p:ph type="body" idx="2"/>
          </p:nvPr>
        </p:nvSpPr>
        <p:spPr>
          <a:xfrm>
            <a:off x="403650" y="3126725"/>
            <a:ext cx="39843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200"/>
              <a:buFont typeface="Arial"/>
              <a:buNone/>
              <a:defRPr sz="1200">
                <a:solidFill>
                  <a:schemeClr val="lt1"/>
                </a:solidFill>
              </a:defRPr>
            </a:lvl1pPr>
            <a:lvl2pPr marL="914400" lvl="1" indent="-228600" algn="l">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l">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l">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l">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grpSp>
        <p:nvGrpSpPr>
          <p:cNvPr id="607" name="Google Shape;607;p46"/>
          <p:cNvGrpSpPr/>
          <p:nvPr/>
        </p:nvGrpSpPr>
        <p:grpSpPr>
          <a:xfrm>
            <a:off x="403643" y="2992812"/>
            <a:ext cx="691316" cy="18300"/>
            <a:chOff x="3842851" y="2453309"/>
            <a:chExt cx="691316" cy="18300"/>
          </a:xfrm>
        </p:grpSpPr>
        <p:sp>
          <p:nvSpPr>
            <p:cNvPr id="608" name="Google Shape;608;p46"/>
            <p:cNvSpPr/>
            <p:nvPr/>
          </p:nvSpPr>
          <p:spPr>
            <a:xfrm rot="-5400000">
              <a:off x="3948901"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609" name="Google Shape;609;p46"/>
            <p:cNvSpPr/>
            <p:nvPr/>
          </p:nvSpPr>
          <p:spPr>
            <a:xfrm rot="-5400000">
              <a:off x="4179359"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610" name="Google Shape;610;p46"/>
            <p:cNvSpPr/>
            <p:nvPr/>
          </p:nvSpPr>
          <p:spPr>
            <a:xfrm rot="-5400000">
              <a:off x="4409817"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sp>
        <p:nvSpPr>
          <p:cNvPr id="611" name="Google Shape;611;p46"/>
          <p:cNvSpPr/>
          <p:nvPr/>
        </p:nvSpPr>
        <p:spPr>
          <a:xfrm>
            <a:off x="85387" y="715334"/>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2" name="Google Shape;612;p46"/>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00"/>
              <a:buNone/>
              <a:defRPr>
                <a:solidFill>
                  <a:schemeClr val="lt1"/>
                </a:solidFill>
              </a:defRPr>
            </a:lvl1pPr>
            <a:lvl2pPr lvl="1" algn="l">
              <a:lnSpc>
                <a:spcPct val="100000"/>
              </a:lnSpc>
              <a:spcBef>
                <a:spcPts val="0"/>
              </a:spcBef>
              <a:spcAft>
                <a:spcPts val="0"/>
              </a:spcAft>
              <a:buClr>
                <a:schemeClr val="lt1"/>
              </a:buClr>
              <a:buSzPts val="600"/>
              <a:buNone/>
              <a:defRPr>
                <a:solidFill>
                  <a:schemeClr val="lt1"/>
                </a:solidFill>
              </a:defRPr>
            </a:lvl2pPr>
            <a:lvl3pPr lvl="2" algn="l">
              <a:lnSpc>
                <a:spcPct val="100000"/>
              </a:lnSpc>
              <a:spcBef>
                <a:spcPts val="0"/>
              </a:spcBef>
              <a:spcAft>
                <a:spcPts val="0"/>
              </a:spcAft>
              <a:buClr>
                <a:schemeClr val="lt1"/>
              </a:buClr>
              <a:buSzPts val="600"/>
              <a:buNone/>
              <a:defRPr>
                <a:solidFill>
                  <a:schemeClr val="lt1"/>
                </a:solidFill>
              </a:defRPr>
            </a:lvl3pPr>
            <a:lvl4pPr lvl="3" algn="l">
              <a:lnSpc>
                <a:spcPct val="100000"/>
              </a:lnSpc>
              <a:spcBef>
                <a:spcPts val="0"/>
              </a:spcBef>
              <a:spcAft>
                <a:spcPts val="0"/>
              </a:spcAft>
              <a:buClr>
                <a:schemeClr val="lt1"/>
              </a:buClr>
              <a:buSzPts val="600"/>
              <a:buNone/>
              <a:defRPr>
                <a:solidFill>
                  <a:schemeClr val="lt1"/>
                </a:solidFill>
              </a:defRPr>
            </a:lvl4pPr>
            <a:lvl5pPr lvl="4" algn="l">
              <a:lnSpc>
                <a:spcPct val="100000"/>
              </a:lnSpc>
              <a:spcBef>
                <a:spcPts val="0"/>
              </a:spcBef>
              <a:spcAft>
                <a:spcPts val="0"/>
              </a:spcAft>
              <a:buClr>
                <a:schemeClr val="lt1"/>
              </a:buClr>
              <a:buSzPts val="600"/>
              <a:buNone/>
              <a:defRPr>
                <a:solidFill>
                  <a:schemeClr val="lt1"/>
                </a:solidFill>
              </a:defRPr>
            </a:lvl5pPr>
            <a:lvl6pPr lvl="5" algn="l">
              <a:lnSpc>
                <a:spcPct val="100000"/>
              </a:lnSpc>
              <a:spcBef>
                <a:spcPts val="0"/>
              </a:spcBef>
              <a:spcAft>
                <a:spcPts val="0"/>
              </a:spcAft>
              <a:buClr>
                <a:schemeClr val="lt1"/>
              </a:buClr>
              <a:buSzPts val="600"/>
              <a:buNone/>
              <a:defRPr>
                <a:solidFill>
                  <a:schemeClr val="lt1"/>
                </a:solidFill>
              </a:defRPr>
            </a:lvl6pPr>
            <a:lvl7pPr lvl="6" algn="l">
              <a:lnSpc>
                <a:spcPct val="100000"/>
              </a:lnSpc>
              <a:spcBef>
                <a:spcPts val="0"/>
              </a:spcBef>
              <a:spcAft>
                <a:spcPts val="0"/>
              </a:spcAft>
              <a:buClr>
                <a:schemeClr val="lt1"/>
              </a:buClr>
              <a:buSzPts val="600"/>
              <a:buNone/>
              <a:defRPr>
                <a:solidFill>
                  <a:schemeClr val="lt1"/>
                </a:solidFill>
              </a:defRPr>
            </a:lvl7pPr>
            <a:lvl8pPr lvl="7" algn="l">
              <a:lnSpc>
                <a:spcPct val="100000"/>
              </a:lnSpc>
              <a:spcBef>
                <a:spcPts val="0"/>
              </a:spcBef>
              <a:spcAft>
                <a:spcPts val="0"/>
              </a:spcAft>
              <a:buClr>
                <a:schemeClr val="lt1"/>
              </a:buClr>
              <a:buSzPts val="600"/>
              <a:buNone/>
              <a:defRPr>
                <a:solidFill>
                  <a:schemeClr val="lt1"/>
                </a:solidFill>
              </a:defRPr>
            </a:lvl8pPr>
            <a:lvl9pPr lvl="8" algn="l">
              <a:lnSpc>
                <a:spcPct val="100000"/>
              </a:lnSpc>
              <a:spcBef>
                <a:spcPts val="0"/>
              </a:spcBef>
              <a:spcAft>
                <a:spcPts val="0"/>
              </a:spcAft>
              <a:buClr>
                <a:schemeClr val="lt1"/>
              </a:buClr>
              <a:buSzPts val="600"/>
              <a:buNone/>
              <a:defRPr>
                <a:solidFill>
                  <a:schemeClr val="lt1"/>
                </a:solidFill>
              </a:defRPr>
            </a:lvl9pPr>
          </a:lstStyle>
          <a:p>
            <a:r>
              <a:rPr lang="en-US"/>
              <a:t>NKP Design Workshop | Confidential</a:t>
            </a:r>
            <a:endParaRPr/>
          </a:p>
        </p:txBody>
      </p:sp>
      <p:sp>
        <p:nvSpPr>
          <p:cNvPr id="613" name="Google Shape;613;p4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614" name="Google Shape;614;p46"/>
          <p:cNvPicPr preferRelativeResize="0"/>
          <p:nvPr/>
        </p:nvPicPr>
        <p:blipFill rotWithShape="1">
          <a:blip r:embed="rId2">
            <a:alphaModFix/>
          </a:blip>
          <a:srcRect l="-822" t="19" r="-822" b="28"/>
          <a:stretch/>
        </p:blipFill>
        <p:spPr>
          <a:xfrm>
            <a:off x="5082200" y="686200"/>
            <a:ext cx="3833202" cy="3771100"/>
          </a:xfrm>
          <a:prstGeom prst="rect">
            <a:avLst/>
          </a:prstGeom>
          <a:noFill/>
          <a:ln>
            <a:noFill/>
          </a:ln>
        </p:spPr>
      </p:pic>
      <p:sp>
        <p:nvSpPr>
          <p:cNvPr id="615" name="Google Shape;615;p46"/>
          <p:cNvSpPr>
            <a:spLocks noGrp="1"/>
          </p:cNvSpPr>
          <p:nvPr>
            <p:ph type="pic" idx="3"/>
          </p:nvPr>
        </p:nvSpPr>
        <p:spPr>
          <a:xfrm>
            <a:off x="5504073" y="1028707"/>
            <a:ext cx="2999400" cy="2996400"/>
          </a:xfrm>
          <a:prstGeom prst="ellipse">
            <a:avLst/>
          </a:prstGeom>
          <a:solidFill>
            <a:srgbClr val="BFBFBF"/>
          </a:solidFill>
          <a:ln w="9525" cap="flat" cmpd="sng">
            <a:solidFill>
              <a:schemeClr val="lt1"/>
            </a:solidFill>
            <a:prstDash val="solid"/>
            <a:round/>
            <a:headEnd type="none" w="sm" len="sm"/>
            <a:tailEnd type="none" w="sm" len="sm"/>
          </a:ln>
        </p:spPr>
      </p:sp>
      <p:pic>
        <p:nvPicPr>
          <p:cNvPr id="616" name="Google Shape;616;p46"/>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s Image Fill">
  <p:cSld name="Quotes Image Fill">
    <p:bg>
      <p:bgPr>
        <a:solidFill>
          <a:schemeClr val="lt1"/>
        </a:solidFill>
        <a:effectLst/>
      </p:bgPr>
    </p:bg>
    <p:spTree>
      <p:nvGrpSpPr>
        <p:cNvPr id="1" name="Shape 630"/>
        <p:cNvGrpSpPr/>
        <p:nvPr/>
      </p:nvGrpSpPr>
      <p:grpSpPr>
        <a:xfrm>
          <a:off x="0" y="0"/>
          <a:ext cx="0" cy="0"/>
          <a:chOff x="0" y="0"/>
          <a:chExt cx="0" cy="0"/>
        </a:xfrm>
      </p:grpSpPr>
      <p:sp>
        <p:nvSpPr>
          <p:cNvPr id="631" name="Google Shape;631;p48"/>
          <p:cNvSpPr>
            <a:spLocks noGrp="1"/>
          </p:cNvSpPr>
          <p:nvPr>
            <p:ph type="pic" idx="2"/>
          </p:nvPr>
        </p:nvSpPr>
        <p:spPr>
          <a:xfrm>
            <a:off x="0" y="0"/>
            <a:ext cx="2936700" cy="5143500"/>
          </a:xfrm>
          <a:prstGeom prst="rect">
            <a:avLst/>
          </a:prstGeom>
          <a:noFill/>
          <a:ln>
            <a:noFill/>
          </a:ln>
        </p:spPr>
      </p:sp>
      <p:sp>
        <p:nvSpPr>
          <p:cNvPr id="632" name="Google Shape;632;p48"/>
          <p:cNvSpPr txBox="1">
            <a:spLocks noGrp="1"/>
          </p:cNvSpPr>
          <p:nvPr>
            <p:ph type="body" idx="1"/>
          </p:nvPr>
        </p:nvSpPr>
        <p:spPr>
          <a:xfrm>
            <a:off x="3279925" y="1245350"/>
            <a:ext cx="5292600" cy="24495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0"/>
              </a:spcBef>
              <a:spcAft>
                <a:spcPts val="0"/>
              </a:spcAft>
              <a:buSzPts val="1600"/>
              <a:buNone/>
              <a:defRPr sz="1600">
                <a:solidFill>
                  <a:schemeClr val="dk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lnSpc>
                <a:spcPct val="100000"/>
              </a:lnSpc>
              <a:spcBef>
                <a:spcPts val="600"/>
              </a:spcBef>
              <a:spcAft>
                <a:spcPts val="0"/>
              </a:spcAft>
              <a:buSzPts val="1350"/>
              <a:buNone/>
              <a:defRPr>
                <a:solidFill>
                  <a:schemeClr val="lt1"/>
                </a:solidFill>
              </a:defRPr>
            </a:lvl4pPr>
            <a:lvl5pPr marL="2286000" lvl="4" indent="-228600" algn="l">
              <a:lnSpc>
                <a:spcPct val="100000"/>
              </a:lnSpc>
              <a:spcBef>
                <a:spcPts val="270"/>
              </a:spcBef>
              <a:spcAft>
                <a:spcPts val="0"/>
              </a:spcAft>
              <a:buSzPts val="1350"/>
              <a:buNone/>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3" name="Google Shape;633;p48"/>
          <p:cNvSpPr txBox="1">
            <a:spLocks noGrp="1"/>
          </p:cNvSpPr>
          <p:nvPr>
            <p:ph type="body" idx="3"/>
          </p:nvPr>
        </p:nvSpPr>
        <p:spPr>
          <a:xfrm>
            <a:off x="3279825" y="4149500"/>
            <a:ext cx="52926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Font typeface="Arial"/>
              <a:buNone/>
              <a:defRPr sz="12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34" name="Google Shape;634;p48"/>
          <p:cNvGrpSpPr/>
          <p:nvPr/>
        </p:nvGrpSpPr>
        <p:grpSpPr>
          <a:xfrm>
            <a:off x="3279924" y="3956570"/>
            <a:ext cx="691374" cy="18288"/>
            <a:chOff x="3842851" y="2453321"/>
            <a:chExt cx="691374" cy="18288"/>
          </a:xfrm>
        </p:grpSpPr>
        <p:sp>
          <p:nvSpPr>
            <p:cNvPr id="635" name="Google Shape;635;p48"/>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36" name="Google Shape;636;p48"/>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37" name="Google Shape;637;p48"/>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638" name="Google Shape;638;p48"/>
          <p:cNvSpPr/>
          <p:nvPr/>
        </p:nvSpPr>
        <p:spPr>
          <a:xfrm>
            <a:off x="2961649" y="654063"/>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9" name="Google Shape;639;p48"/>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40" name="Google Shape;640;p4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41" name="Google Shape;641;p4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s_Two">
  <p:cSld name="Quotes_Two">
    <p:bg>
      <p:bgPr>
        <a:solidFill>
          <a:schemeClr val="lt1"/>
        </a:solidFill>
        <a:effectLst/>
      </p:bgPr>
    </p:bg>
    <p:spTree>
      <p:nvGrpSpPr>
        <p:cNvPr id="1" name="Shape 642"/>
        <p:cNvGrpSpPr/>
        <p:nvPr/>
      </p:nvGrpSpPr>
      <p:grpSpPr>
        <a:xfrm>
          <a:off x="0" y="0"/>
          <a:ext cx="0" cy="0"/>
          <a:chOff x="0" y="0"/>
          <a:chExt cx="0" cy="0"/>
        </a:xfrm>
      </p:grpSpPr>
      <p:sp>
        <p:nvSpPr>
          <p:cNvPr id="643" name="Google Shape;643;p49"/>
          <p:cNvSpPr txBox="1">
            <a:spLocks noGrp="1"/>
          </p:cNvSpPr>
          <p:nvPr>
            <p:ph type="body" idx="1"/>
          </p:nvPr>
        </p:nvSpPr>
        <p:spPr>
          <a:xfrm>
            <a:off x="403650" y="1245350"/>
            <a:ext cx="3967200" cy="16317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4" name="Google Shape;644;p49"/>
          <p:cNvSpPr txBox="1">
            <a:spLocks noGrp="1"/>
          </p:cNvSpPr>
          <p:nvPr>
            <p:ph type="body" idx="2"/>
          </p:nvPr>
        </p:nvSpPr>
        <p:spPr>
          <a:xfrm>
            <a:off x="4756475" y="1245350"/>
            <a:ext cx="3967200" cy="16317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5" name="Google Shape;645;p49"/>
          <p:cNvSpPr txBox="1">
            <a:spLocks noGrp="1"/>
          </p:cNvSpPr>
          <p:nvPr>
            <p:ph type="body" idx="3"/>
          </p:nvPr>
        </p:nvSpPr>
        <p:spPr>
          <a:xfrm>
            <a:off x="400050" y="3340625"/>
            <a:ext cx="3967200" cy="430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100"/>
              <a:buFont typeface="Arial"/>
              <a:buNone/>
              <a:defRPr sz="11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6" name="Google Shape;646;p49"/>
          <p:cNvSpPr txBox="1">
            <a:spLocks noGrp="1"/>
          </p:cNvSpPr>
          <p:nvPr>
            <p:ph type="body" idx="4"/>
          </p:nvPr>
        </p:nvSpPr>
        <p:spPr>
          <a:xfrm>
            <a:off x="4766950" y="3340625"/>
            <a:ext cx="3967200" cy="430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100"/>
              <a:buFont typeface="Arial"/>
              <a:buNone/>
              <a:defRPr sz="11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7" name="Google Shape;647;p49"/>
          <p:cNvSpPr txBox="1">
            <a:spLocks noGrp="1"/>
          </p:cNvSpPr>
          <p:nvPr>
            <p:ph type="body" idx="5"/>
          </p:nvPr>
        </p:nvSpPr>
        <p:spPr>
          <a:xfrm>
            <a:off x="4756474" y="403975"/>
            <a:ext cx="39672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8" name="Google Shape;648;p49"/>
          <p:cNvSpPr txBox="1">
            <a:spLocks noGrp="1"/>
          </p:cNvSpPr>
          <p:nvPr>
            <p:ph type="body" idx="6"/>
          </p:nvPr>
        </p:nvSpPr>
        <p:spPr>
          <a:xfrm>
            <a:off x="403650" y="403975"/>
            <a:ext cx="39672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49" name="Google Shape;649;p49"/>
          <p:cNvGrpSpPr/>
          <p:nvPr/>
        </p:nvGrpSpPr>
        <p:grpSpPr>
          <a:xfrm>
            <a:off x="424747" y="3143845"/>
            <a:ext cx="691374" cy="18288"/>
            <a:chOff x="3842851" y="2453321"/>
            <a:chExt cx="691374" cy="18288"/>
          </a:xfrm>
        </p:grpSpPr>
        <p:sp>
          <p:nvSpPr>
            <p:cNvPr id="650" name="Google Shape;650;p49"/>
            <p:cNvSpPr/>
            <p:nvPr/>
          </p:nvSpPr>
          <p:spPr>
            <a:xfrm rot="-5400000">
              <a:off x="3948936"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1" name="Google Shape;651;p49"/>
            <p:cNvSpPr/>
            <p:nvPr/>
          </p:nvSpPr>
          <p:spPr>
            <a:xfrm rot="-5400000">
              <a:off x="4179394"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2" name="Google Shape;652;p49"/>
            <p:cNvSpPr/>
            <p:nvPr/>
          </p:nvSpPr>
          <p:spPr>
            <a:xfrm rot="-5400000">
              <a:off x="4409852"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653" name="Google Shape;653;p49"/>
          <p:cNvGrpSpPr/>
          <p:nvPr/>
        </p:nvGrpSpPr>
        <p:grpSpPr>
          <a:xfrm>
            <a:off x="4783054" y="3143845"/>
            <a:ext cx="691374" cy="18288"/>
            <a:chOff x="3842851" y="2453321"/>
            <a:chExt cx="691374" cy="18288"/>
          </a:xfrm>
        </p:grpSpPr>
        <p:sp>
          <p:nvSpPr>
            <p:cNvPr id="654" name="Google Shape;654;p49"/>
            <p:cNvSpPr/>
            <p:nvPr/>
          </p:nvSpPr>
          <p:spPr>
            <a:xfrm rot="-5400000">
              <a:off x="3948936"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5" name="Google Shape;655;p49"/>
            <p:cNvSpPr/>
            <p:nvPr/>
          </p:nvSpPr>
          <p:spPr>
            <a:xfrm rot="-5400000">
              <a:off x="4179394"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6" name="Google Shape;656;p49"/>
            <p:cNvSpPr/>
            <p:nvPr/>
          </p:nvSpPr>
          <p:spPr>
            <a:xfrm rot="-5400000">
              <a:off x="4409852"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657" name="Google Shape;657;p49"/>
          <p:cNvSpPr/>
          <p:nvPr/>
        </p:nvSpPr>
        <p:spPr>
          <a:xfrm>
            <a:off x="168356"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8" name="Google Shape;658;p49"/>
          <p:cNvSpPr/>
          <p:nvPr/>
        </p:nvSpPr>
        <p:spPr>
          <a:xfrm>
            <a:off x="4513132"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9" name="Google Shape;659;p49"/>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60" name="Google Shape;660;p4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61" name="Google Shape;661;p4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s_Three">
  <p:cSld name="Quotes_Three">
    <p:bg>
      <p:bgPr>
        <a:solidFill>
          <a:schemeClr val="lt1"/>
        </a:solidFill>
        <a:effectLst/>
      </p:bgPr>
    </p:bg>
    <p:spTree>
      <p:nvGrpSpPr>
        <p:cNvPr id="1" name="Shape 662"/>
        <p:cNvGrpSpPr/>
        <p:nvPr/>
      </p:nvGrpSpPr>
      <p:grpSpPr>
        <a:xfrm>
          <a:off x="0" y="0"/>
          <a:ext cx="0" cy="0"/>
          <a:chOff x="0" y="0"/>
          <a:chExt cx="0" cy="0"/>
        </a:xfrm>
      </p:grpSpPr>
      <p:sp>
        <p:nvSpPr>
          <p:cNvPr id="663" name="Google Shape;663;p50"/>
          <p:cNvSpPr txBox="1">
            <a:spLocks noGrp="1"/>
          </p:cNvSpPr>
          <p:nvPr>
            <p:ph type="body" idx="1"/>
          </p:nvPr>
        </p:nvSpPr>
        <p:spPr>
          <a:xfrm>
            <a:off x="421825" y="1867430"/>
            <a:ext cx="2514600" cy="17604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4" name="Google Shape;664;p50"/>
          <p:cNvSpPr txBox="1">
            <a:spLocks noGrp="1"/>
          </p:cNvSpPr>
          <p:nvPr>
            <p:ph type="body" idx="2"/>
          </p:nvPr>
        </p:nvSpPr>
        <p:spPr>
          <a:xfrm>
            <a:off x="421825" y="403975"/>
            <a:ext cx="2514600" cy="640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5" name="Google Shape;665;p50"/>
          <p:cNvSpPr txBox="1">
            <a:spLocks noGrp="1"/>
          </p:cNvSpPr>
          <p:nvPr>
            <p:ph type="body" idx="3"/>
          </p:nvPr>
        </p:nvSpPr>
        <p:spPr>
          <a:xfrm>
            <a:off x="6208925" y="4026425"/>
            <a:ext cx="2514600" cy="415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6" name="Google Shape;666;p50"/>
          <p:cNvSpPr txBox="1">
            <a:spLocks noGrp="1"/>
          </p:cNvSpPr>
          <p:nvPr>
            <p:ph type="body" idx="4"/>
          </p:nvPr>
        </p:nvSpPr>
        <p:spPr>
          <a:xfrm>
            <a:off x="3279925" y="1867425"/>
            <a:ext cx="2584200" cy="17604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7" name="Google Shape;667;p50"/>
          <p:cNvSpPr txBox="1">
            <a:spLocks noGrp="1"/>
          </p:cNvSpPr>
          <p:nvPr>
            <p:ph type="body" idx="5"/>
          </p:nvPr>
        </p:nvSpPr>
        <p:spPr>
          <a:xfrm>
            <a:off x="6208925" y="1867430"/>
            <a:ext cx="2514600" cy="17604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8" name="Google Shape;668;p50"/>
          <p:cNvSpPr txBox="1">
            <a:spLocks noGrp="1"/>
          </p:cNvSpPr>
          <p:nvPr>
            <p:ph type="body" idx="6"/>
          </p:nvPr>
        </p:nvSpPr>
        <p:spPr>
          <a:xfrm>
            <a:off x="3279925" y="4026425"/>
            <a:ext cx="2584200" cy="415500"/>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9" name="Google Shape;669;p50"/>
          <p:cNvSpPr txBox="1">
            <a:spLocks noGrp="1"/>
          </p:cNvSpPr>
          <p:nvPr>
            <p:ph type="body" idx="7"/>
          </p:nvPr>
        </p:nvSpPr>
        <p:spPr>
          <a:xfrm>
            <a:off x="421825" y="4026425"/>
            <a:ext cx="2514600" cy="415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0" name="Google Shape;670;p50"/>
          <p:cNvSpPr txBox="1">
            <a:spLocks noGrp="1"/>
          </p:cNvSpPr>
          <p:nvPr>
            <p:ph type="body" idx="8"/>
          </p:nvPr>
        </p:nvSpPr>
        <p:spPr>
          <a:xfrm>
            <a:off x="3279925" y="403975"/>
            <a:ext cx="25842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1" name="Google Shape;671;p50"/>
          <p:cNvSpPr txBox="1">
            <a:spLocks noGrp="1"/>
          </p:cNvSpPr>
          <p:nvPr>
            <p:ph type="body" idx="9"/>
          </p:nvPr>
        </p:nvSpPr>
        <p:spPr>
          <a:xfrm>
            <a:off x="6208925" y="403975"/>
            <a:ext cx="25146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72" name="Google Shape;672;p50"/>
          <p:cNvGrpSpPr/>
          <p:nvPr/>
        </p:nvGrpSpPr>
        <p:grpSpPr>
          <a:xfrm>
            <a:off x="421825" y="3817983"/>
            <a:ext cx="691374" cy="18288"/>
            <a:chOff x="3842851" y="2453321"/>
            <a:chExt cx="691374" cy="18288"/>
          </a:xfrm>
        </p:grpSpPr>
        <p:sp>
          <p:nvSpPr>
            <p:cNvPr id="673" name="Google Shape;673;p50"/>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4" name="Google Shape;674;p50"/>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5" name="Google Shape;675;p50"/>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676" name="Google Shape;676;p50"/>
          <p:cNvGrpSpPr/>
          <p:nvPr/>
        </p:nvGrpSpPr>
        <p:grpSpPr>
          <a:xfrm>
            <a:off x="3287521" y="3817983"/>
            <a:ext cx="691374" cy="18288"/>
            <a:chOff x="3842851" y="2453321"/>
            <a:chExt cx="691374" cy="18288"/>
          </a:xfrm>
        </p:grpSpPr>
        <p:sp>
          <p:nvSpPr>
            <p:cNvPr id="677" name="Google Shape;677;p50"/>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8" name="Google Shape;678;p50"/>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9" name="Google Shape;679;p50"/>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680" name="Google Shape;680;p50"/>
          <p:cNvGrpSpPr/>
          <p:nvPr/>
        </p:nvGrpSpPr>
        <p:grpSpPr>
          <a:xfrm>
            <a:off x="6223920" y="3829645"/>
            <a:ext cx="691374" cy="18288"/>
            <a:chOff x="3842851" y="2453321"/>
            <a:chExt cx="691374" cy="18288"/>
          </a:xfrm>
        </p:grpSpPr>
        <p:sp>
          <p:nvSpPr>
            <p:cNvPr id="681" name="Google Shape;681;p50"/>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82" name="Google Shape;682;p50"/>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83" name="Google Shape;683;p50"/>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684" name="Google Shape;684;p50"/>
          <p:cNvSpPr/>
          <p:nvPr/>
        </p:nvSpPr>
        <p:spPr>
          <a:xfrm>
            <a:off x="183876"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5" name="Google Shape;685;p50"/>
          <p:cNvSpPr/>
          <p:nvPr/>
        </p:nvSpPr>
        <p:spPr>
          <a:xfrm>
            <a:off x="3042642"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6" name="Google Shape;686;p50"/>
          <p:cNvSpPr/>
          <p:nvPr/>
        </p:nvSpPr>
        <p:spPr>
          <a:xfrm>
            <a:off x="5961510"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50"/>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88" name="Google Shape;688;p5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89" name="Google Shape;689;p5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meline-2">
  <p:cSld name="Timeline-2">
    <p:spTree>
      <p:nvGrpSpPr>
        <p:cNvPr id="1" name="Shape 690"/>
        <p:cNvGrpSpPr/>
        <p:nvPr/>
      </p:nvGrpSpPr>
      <p:grpSpPr>
        <a:xfrm>
          <a:off x="0" y="0"/>
          <a:ext cx="0" cy="0"/>
          <a:chOff x="0" y="0"/>
          <a:chExt cx="0" cy="0"/>
        </a:xfrm>
      </p:grpSpPr>
      <p:sp>
        <p:nvSpPr>
          <p:cNvPr id="691" name="Google Shape;691;p51"/>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92" name="Google Shape;692;p51"/>
          <p:cNvCxnSpPr/>
          <p:nvPr/>
        </p:nvCxnSpPr>
        <p:spPr>
          <a:xfrm>
            <a:off x="4576400" y="1262525"/>
            <a:ext cx="0" cy="3486000"/>
          </a:xfrm>
          <a:prstGeom prst="straightConnector1">
            <a:avLst/>
          </a:prstGeom>
          <a:noFill/>
          <a:ln w="19050" cap="rnd" cmpd="sng">
            <a:solidFill>
              <a:schemeClr val="accent1"/>
            </a:solidFill>
            <a:prstDash val="solid"/>
            <a:round/>
            <a:headEnd type="none" w="sm" len="sm"/>
            <a:tailEnd type="none" w="sm" len="sm"/>
          </a:ln>
        </p:spPr>
      </p:cxnSp>
      <p:sp>
        <p:nvSpPr>
          <p:cNvPr id="693" name="Google Shape;693;p51"/>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94" name="Google Shape;694;p5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95" name="Google Shape;695;p5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3 Content, 1/3 Photo">
  <p:cSld name="Photo-1A">
    <p:spTree>
      <p:nvGrpSpPr>
        <p:cNvPr id="1" name="Shape 696"/>
        <p:cNvGrpSpPr/>
        <p:nvPr/>
      </p:nvGrpSpPr>
      <p:grpSpPr>
        <a:xfrm>
          <a:off x="0" y="0"/>
          <a:ext cx="0" cy="0"/>
          <a:chOff x="0" y="0"/>
          <a:chExt cx="0" cy="0"/>
        </a:xfrm>
      </p:grpSpPr>
      <p:sp>
        <p:nvSpPr>
          <p:cNvPr id="697" name="Google Shape;697;p52"/>
          <p:cNvSpPr>
            <a:spLocks noGrp="1"/>
          </p:cNvSpPr>
          <p:nvPr>
            <p:ph type="pic" idx="2"/>
          </p:nvPr>
        </p:nvSpPr>
        <p:spPr>
          <a:xfrm>
            <a:off x="6207450" y="0"/>
            <a:ext cx="2936700" cy="5143500"/>
          </a:xfrm>
          <a:prstGeom prst="rect">
            <a:avLst/>
          </a:prstGeom>
          <a:noFill/>
          <a:ln>
            <a:noFill/>
          </a:ln>
        </p:spPr>
      </p:sp>
      <p:sp>
        <p:nvSpPr>
          <p:cNvPr id="698" name="Google Shape;698;p52"/>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2"/>
          <p:cNvSpPr txBox="1">
            <a:spLocks noGrp="1"/>
          </p:cNvSpPr>
          <p:nvPr>
            <p:ph type="title"/>
          </p:nvPr>
        </p:nvSpPr>
        <p:spPr>
          <a:xfrm>
            <a:off x="403650" y="403975"/>
            <a:ext cx="5460300" cy="638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0" name="Google Shape;700;p52"/>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01" name="Google Shape;701;p5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02" name="Google Shape;702;p5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2"/>
          <p:cNvSpPr txBox="1">
            <a:spLocks noGrp="1"/>
          </p:cNvSpPr>
          <p:nvPr>
            <p:ph type="body" idx="1"/>
          </p:nvPr>
        </p:nvSpPr>
        <p:spPr>
          <a:xfrm>
            <a:off x="403650" y="1244600"/>
            <a:ext cx="54603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3 Content, 4-Piece Content + 1/3 Photo">
  <p:cSld name="Photo-3A">
    <p:spTree>
      <p:nvGrpSpPr>
        <p:cNvPr id="1" name="Shape 704"/>
        <p:cNvGrpSpPr/>
        <p:nvPr/>
      </p:nvGrpSpPr>
      <p:grpSpPr>
        <a:xfrm>
          <a:off x="0" y="0"/>
          <a:ext cx="0" cy="0"/>
          <a:chOff x="0" y="0"/>
          <a:chExt cx="0" cy="0"/>
        </a:xfrm>
      </p:grpSpPr>
      <p:sp>
        <p:nvSpPr>
          <p:cNvPr id="705" name="Google Shape;705;p53"/>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53"/>
          <p:cNvSpPr txBox="1">
            <a:spLocks noGrp="1"/>
          </p:cNvSpPr>
          <p:nvPr>
            <p:ph type="title"/>
          </p:nvPr>
        </p:nvSpPr>
        <p:spPr>
          <a:xfrm>
            <a:off x="403650" y="403975"/>
            <a:ext cx="5460300" cy="638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7" name="Google Shape;707;p53"/>
          <p:cNvSpPr>
            <a:spLocks noGrp="1"/>
          </p:cNvSpPr>
          <p:nvPr>
            <p:ph type="pic" idx="2"/>
          </p:nvPr>
        </p:nvSpPr>
        <p:spPr>
          <a:xfrm>
            <a:off x="6207450" y="0"/>
            <a:ext cx="2936700" cy="5143500"/>
          </a:xfrm>
          <a:prstGeom prst="rect">
            <a:avLst/>
          </a:prstGeom>
          <a:noFill/>
          <a:ln>
            <a:noFill/>
          </a:ln>
        </p:spPr>
      </p:sp>
      <p:sp>
        <p:nvSpPr>
          <p:cNvPr id="708" name="Google Shape;708;p53"/>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09" name="Google Shape;709;p5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10" name="Google Shape;710;p5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3"/>
          <p:cNvSpPr txBox="1">
            <a:spLocks noGrp="1"/>
          </p:cNvSpPr>
          <p:nvPr>
            <p:ph type="body" idx="1"/>
          </p:nvPr>
        </p:nvSpPr>
        <p:spPr>
          <a:xfrm>
            <a:off x="403650" y="1244600"/>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12" name="Google Shape;712;p53"/>
          <p:cNvSpPr txBox="1">
            <a:spLocks noGrp="1"/>
          </p:cNvSpPr>
          <p:nvPr>
            <p:ph type="body" idx="3"/>
          </p:nvPr>
        </p:nvSpPr>
        <p:spPr>
          <a:xfrm>
            <a:off x="403650" y="3115425"/>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13" name="Google Shape;713;p53"/>
          <p:cNvSpPr txBox="1">
            <a:spLocks noGrp="1"/>
          </p:cNvSpPr>
          <p:nvPr>
            <p:ph type="body" idx="4"/>
          </p:nvPr>
        </p:nvSpPr>
        <p:spPr>
          <a:xfrm>
            <a:off x="3279775" y="1244600"/>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14" name="Google Shape;714;p53"/>
          <p:cNvSpPr txBox="1">
            <a:spLocks noGrp="1"/>
          </p:cNvSpPr>
          <p:nvPr>
            <p:ph type="body" idx="5"/>
          </p:nvPr>
        </p:nvSpPr>
        <p:spPr>
          <a:xfrm>
            <a:off x="3279775" y="3115425"/>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3 Content, Two-Piece Content + 1/3 Photo">
  <p:cSld name="Photo-4A">
    <p:spTree>
      <p:nvGrpSpPr>
        <p:cNvPr id="1" name="Shape 715"/>
        <p:cNvGrpSpPr/>
        <p:nvPr/>
      </p:nvGrpSpPr>
      <p:grpSpPr>
        <a:xfrm>
          <a:off x="0" y="0"/>
          <a:ext cx="0" cy="0"/>
          <a:chOff x="0" y="0"/>
          <a:chExt cx="0" cy="0"/>
        </a:xfrm>
      </p:grpSpPr>
      <p:sp>
        <p:nvSpPr>
          <p:cNvPr id="716" name="Google Shape;716;p54"/>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4"/>
          <p:cNvSpPr txBox="1">
            <a:spLocks noGrp="1"/>
          </p:cNvSpPr>
          <p:nvPr>
            <p:ph type="title"/>
          </p:nvPr>
        </p:nvSpPr>
        <p:spPr>
          <a:xfrm>
            <a:off x="403650" y="403975"/>
            <a:ext cx="54603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8" name="Google Shape;718;p54"/>
          <p:cNvSpPr>
            <a:spLocks noGrp="1"/>
          </p:cNvSpPr>
          <p:nvPr>
            <p:ph type="pic" idx="2"/>
          </p:nvPr>
        </p:nvSpPr>
        <p:spPr>
          <a:xfrm>
            <a:off x="6207450" y="0"/>
            <a:ext cx="2936700" cy="5143500"/>
          </a:xfrm>
          <a:prstGeom prst="rect">
            <a:avLst/>
          </a:prstGeom>
          <a:noFill/>
          <a:ln>
            <a:noFill/>
          </a:ln>
        </p:spPr>
      </p:sp>
      <p:sp>
        <p:nvSpPr>
          <p:cNvPr id="719" name="Google Shape;719;p54"/>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20" name="Google Shape;720;p5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21" name="Google Shape;721;p5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4"/>
          <p:cNvSpPr txBox="1">
            <a:spLocks noGrp="1"/>
          </p:cNvSpPr>
          <p:nvPr>
            <p:ph type="body" idx="1"/>
          </p:nvPr>
        </p:nvSpPr>
        <p:spPr>
          <a:xfrm>
            <a:off x="403650" y="1244600"/>
            <a:ext cx="54603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23" name="Google Shape;723;p54"/>
          <p:cNvSpPr txBox="1">
            <a:spLocks noGrp="1"/>
          </p:cNvSpPr>
          <p:nvPr>
            <p:ph type="body" idx="3"/>
          </p:nvPr>
        </p:nvSpPr>
        <p:spPr>
          <a:xfrm>
            <a:off x="403650" y="3115425"/>
            <a:ext cx="54603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Partner Title Slide-2">
  <p:cSld name="Co-Partner Title Slide-2">
    <p:bg>
      <p:bgPr>
        <a:solidFill>
          <a:schemeClr val="lt1"/>
        </a:solidFill>
        <a:effectLst/>
      </p:bgPr>
    </p:bg>
    <p:spTree>
      <p:nvGrpSpPr>
        <p:cNvPr id="1" name="Shape 162"/>
        <p:cNvGrpSpPr/>
        <p:nvPr/>
      </p:nvGrpSpPr>
      <p:grpSpPr>
        <a:xfrm>
          <a:off x="0" y="0"/>
          <a:ext cx="0" cy="0"/>
          <a:chOff x="0" y="0"/>
          <a:chExt cx="0" cy="0"/>
        </a:xfrm>
      </p:grpSpPr>
      <p:cxnSp>
        <p:nvCxnSpPr>
          <p:cNvPr id="163" name="Google Shape;163;p14"/>
          <p:cNvCxnSpPr/>
          <p:nvPr/>
        </p:nvCxnSpPr>
        <p:spPr>
          <a:xfrm>
            <a:off x="2112398" y="338222"/>
            <a:ext cx="0" cy="457200"/>
          </a:xfrm>
          <a:prstGeom prst="straightConnector1">
            <a:avLst/>
          </a:prstGeom>
          <a:noFill/>
          <a:ln w="9525" cap="rnd" cmpd="sng">
            <a:solidFill>
              <a:schemeClr val="dk1"/>
            </a:solidFill>
            <a:prstDash val="solid"/>
            <a:round/>
            <a:headEnd type="none" w="sm" len="sm"/>
            <a:tailEnd type="none" w="sm" len="sm"/>
          </a:ln>
        </p:spPr>
      </p:cxnSp>
      <p:sp>
        <p:nvSpPr>
          <p:cNvPr id="164" name="Google Shape;164;p14"/>
          <p:cNvSpPr txBox="1">
            <a:spLocks noGrp="1"/>
          </p:cNvSpPr>
          <p:nvPr>
            <p:ph type="ctrTitle"/>
          </p:nvPr>
        </p:nvSpPr>
        <p:spPr>
          <a:xfrm>
            <a:off x="403650" y="852350"/>
            <a:ext cx="3162900" cy="20247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accent6"/>
              </a:buClr>
              <a:buSzPts val="2800"/>
              <a:buFont typeface="Arial"/>
              <a:buNone/>
              <a:defRPr sz="2800">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4"/>
          <p:cNvSpPr txBox="1">
            <a:spLocks noGrp="1"/>
          </p:cNvSpPr>
          <p:nvPr>
            <p:ph type="subTitle" idx="1"/>
          </p:nvPr>
        </p:nvSpPr>
        <p:spPr>
          <a:xfrm>
            <a:off x="403650" y="3125676"/>
            <a:ext cx="3162900" cy="8412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166" name="Google Shape;166;p14"/>
          <p:cNvPicPr preferRelativeResize="0"/>
          <p:nvPr/>
        </p:nvPicPr>
        <p:blipFill rotWithShape="1">
          <a:blip r:embed="rId2">
            <a:alphaModFix/>
          </a:blip>
          <a:srcRect/>
          <a:stretch/>
        </p:blipFill>
        <p:spPr>
          <a:xfrm>
            <a:off x="400600" y="478940"/>
            <a:ext cx="1441150" cy="175756"/>
          </a:xfrm>
          <a:prstGeom prst="rect">
            <a:avLst/>
          </a:prstGeom>
          <a:noFill/>
          <a:ln>
            <a:noFill/>
          </a:ln>
        </p:spPr>
      </p:pic>
      <p:sp>
        <p:nvSpPr>
          <p:cNvPr id="167" name="Google Shape;167;p14"/>
          <p:cNvSpPr/>
          <p:nvPr/>
        </p:nvSpPr>
        <p:spPr>
          <a:xfrm rot="5400000">
            <a:off x="4475850" y="494775"/>
            <a:ext cx="5181600" cy="4173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rot="2700000">
            <a:off x="4818673" y="414472"/>
            <a:ext cx="300379" cy="30037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14"/>
          <p:cNvPicPr preferRelativeResize="0"/>
          <p:nvPr/>
        </p:nvPicPr>
        <p:blipFill rotWithShape="1">
          <a:blip r:embed="rId3">
            <a:alphaModFix/>
          </a:blip>
          <a:srcRect l="36405" r="34949"/>
          <a:stretch/>
        </p:blipFill>
        <p:spPr>
          <a:xfrm>
            <a:off x="5371913" y="-616300"/>
            <a:ext cx="3389476" cy="6396050"/>
          </a:xfrm>
          <a:prstGeom prst="rect">
            <a:avLst/>
          </a:prstGeom>
          <a:noFill/>
          <a:ln>
            <a:noFill/>
          </a:ln>
        </p:spPr>
      </p:pic>
      <p:sp>
        <p:nvSpPr>
          <p:cNvPr id="170" name="Google Shape;170;p14"/>
          <p:cNvSpPr txBox="1">
            <a:spLocks noGrp="1"/>
          </p:cNvSpPr>
          <p:nvPr>
            <p:ph type="body" idx="2"/>
          </p:nvPr>
        </p:nvSpPr>
        <p:spPr>
          <a:xfrm>
            <a:off x="2383050" y="289325"/>
            <a:ext cx="2376000" cy="555000"/>
          </a:xfrm>
          <a:prstGeom prst="rect">
            <a:avLst/>
          </a:prstGeom>
          <a:noFill/>
          <a:ln>
            <a:noFill/>
          </a:ln>
        </p:spPr>
        <p:txBody>
          <a:bodyPr spcFirstLastPara="1" wrap="square" lIns="0" tIns="0" rIns="0" bIns="0" anchor="ctr"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2 Photo, 1/2 Content">
  <p:cSld name="Photo-5A">
    <p:spTree>
      <p:nvGrpSpPr>
        <p:cNvPr id="1" name="Shape 724"/>
        <p:cNvGrpSpPr/>
        <p:nvPr/>
      </p:nvGrpSpPr>
      <p:grpSpPr>
        <a:xfrm>
          <a:off x="0" y="0"/>
          <a:ext cx="0" cy="0"/>
          <a:chOff x="0" y="0"/>
          <a:chExt cx="0" cy="0"/>
        </a:xfrm>
      </p:grpSpPr>
      <p:sp>
        <p:nvSpPr>
          <p:cNvPr id="725" name="Google Shape;725;p55"/>
          <p:cNvSpPr>
            <a:spLocks noGrp="1"/>
          </p:cNvSpPr>
          <p:nvPr>
            <p:ph type="pic" idx="2"/>
          </p:nvPr>
        </p:nvSpPr>
        <p:spPr>
          <a:xfrm>
            <a:off x="0" y="0"/>
            <a:ext cx="4387500" cy="5143500"/>
          </a:xfrm>
          <a:prstGeom prst="rect">
            <a:avLst/>
          </a:prstGeom>
          <a:noFill/>
          <a:ln>
            <a:noFill/>
          </a:ln>
        </p:spPr>
      </p:sp>
      <p:sp>
        <p:nvSpPr>
          <p:cNvPr id="726" name="Google Shape;726;p55"/>
          <p:cNvSpPr txBox="1">
            <a:spLocks noGrp="1"/>
          </p:cNvSpPr>
          <p:nvPr>
            <p:ph type="title"/>
          </p:nvPr>
        </p:nvSpPr>
        <p:spPr>
          <a:xfrm>
            <a:off x="4756475" y="403975"/>
            <a:ext cx="39114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7" name="Google Shape;727;p55"/>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28" name="Google Shape;728;p5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29" name="Google Shape;729;p5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5"/>
          <p:cNvSpPr txBox="1">
            <a:spLocks noGrp="1"/>
          </p:cNvSpPr>
          <p:nvPr>
            <p:ph type="body" idx="1"/>
          </p:nvPr>
        </p:nvSpPr>
        <p:spPr>
          <a:xfrm>
            <a:off x="4756475" y="1244600"/>
            <a:ext cx="39669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Column+Photo Longer Headline">
  <p:cSld name="Photo-6A">
    <p:spTree>
      <p:nvGrpSpPr>
        <p:cNvPr id="1" name="Shape 731"/>
        <p:cNvGrpSpPr/>
        <p:nvPr/>
      </p:nvGrpSpPr>
      <p:grpSpPr>
        <a:xfrm>
          <a:off x="0" y="0"/>
          <a:ext cx="0" cy="0"/>
          <a:chOff x="0" y="0"/>
          <a:chExt cx="0" cy="0"/>
        </a:xfrm>
      </p:grpSpPr>
      <p:sp>
        <p:nvSpPr>
          <p:cNvPr id="732" name="Google Shape;732;p56"/>
          <p:cNvSpPr>
            <a:spLocks noGrp="1"/>
          </p:cNvSpPr>
          <p:nvPr>
            <p:ph type="pic" idx="2"/>
          </p:nvPr>
        </p:nvSpPr>
        <p:spPr>
          <a:xfrm>
            <a:off x="4756473" y="1245350"/>
            <a:ext cx="4387500" cy="3897900"/>
          </a:xfrm>
          <a:prstGeom prst="rect">
            <a:avLst/>
          </a:prstGeom>
          <a:noFill/>
          <a:ln>
            <a:noFill/>
          </a:ln>
        </p:spPr>
      </p:sp>
      <p:sp>
        <p:nvSpPr>
          <p:cNvPr id="733" name="Google Shape;733;p56"/>
          <p:cNvSpPr txBox="1">
            <a:spLocks noGrp="1"/>
          </p:cNvSpPr>
          <p:nvPr>
            <p:ph type="title"/>
          </p:nvPr>
        </p:nvSpPr>
        <p:spPr>
          <a:xfrm>
            <a:off x="403650" y="403975"/>
            <a:ext cx="83199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4" name="Google Shape;734;p5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35" name="Google Shape;735;p5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36" name="Google Shape;736;p5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6"/>
          <p:cNvSpPr txBox="1">
            <a:spLocks noGrp="1"/>
          </p:cNvSpPr>
          <p:nvPr>
            <p:ph type="body" idx="1"/>
          </p:nvPr>
        </p:nvSpPr>
        <p:spPr>
          <a:xfrm>
            <a:off x="403650" y="1244600"/>
            <a:ext cx="39840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3 Text, 2/3 Photo">
  <p:cSld name="Photo-6A_1">
    <p:spTree>
      <p:nvGrpSpPr>
        <p:cNvPr id="1" name="Shape 738"/>
        <p:cNvGrpSpPr/>
        <p:nvPr/>
      </p:nvGrpSpPr>
      <p:grpSpPr>
        <a:xfrm>
          <a:off x="0" y="0"/>
          <a:ext cx="0" cy="0"/>
          <a:chOff x="0" y="0"/>
          <a:chExt cx="0" cy="0"/>
        </a:xfrm>
      </p:grpSpPr>
      <p:sp>
        <p:nvSpPr>
          <p:cNvPr id="739" name="Google Shape;739;p57"/>
          <p:cNvSpPr>
            <a:spLocks noGrp="1"/>
          </p:cNvSpPr>
          <p:nvPr>
            <p:ph type="pic" idx="2"/>
          </p:nvPr>
        </p:nvSpPr>
        <p:spPr>
          <a:xfrm>
            <a:off x="3279775" y="-275"/>
            <a:ext cx="5864100" cy="5143500"/>
          </a:xfrm>
          <a:prstGeom prst="rect">
            <a:avLst/>
          </a:prstGeom>
          <a:noFill/>
          <a:ln>
            <a:noFill/>
          </a:ln>
        </p:spPr>
      </p:sp>
      <p:sp>
        <p:nvSpPr>
          <p:cNvPr id="740" name="Google Shape;740;p57"/>
          <p:cNvSpPr txBox="1">
            <a:spLocks noGrp="1"/>
          </p:cNvSpPr>
          <p:nvPr>
            <p:ph type="title"/>
          </p:nvPr>
        </p:nvSpPr>
        <p:spPr>
          <a:xfrm>
            <a:off x="403650" y="403975"/>
            <a:ext cx="25329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1" name="Google Shape;741;p57"/>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42" name="Google Shape;742;p57"/>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43" name="Google Shape;743;p5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7"/>
          <p:cNvSpPr txBox="1">
            <a:spLocks noGrp="1"/>
          </p:cNvSpPr>
          <p:nvPr>
            <p:ph type="body" idx="1"/>
          </p:nvPr>
        </p:nvSpPr>
        <p:spPr>
          <a:xfrm>
            <a:off x="403650" y="1244600"/>
            <a:ext cx="25329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hoto-8A">
  <p:cSld name="Photo-8A">
    <p:spTree>
      <p:nvGrpSpPr>
        <p:cNvPr id="1" name="Shape 745"/>
        <p:cNvGrpSpPr/>
        <p:nvPr/>
      </p:nvGrpSpPr>
      <p:grpSpPr>
        <a:xfrm>
          <a:off x="0" y="0"/>
          <a:ext cx="0" cy="0"/>
          <a:chOff x="0" y="0"/>
          <a:chExt cx="0" cy="0"/>
        </a:xfrm>
      </p:grpSpPr>
      <p:sp>
        <p:nvSpPr>
          <p:cNvPr id="746" name="Google Shape;746;p58"/>
          <p:cNvSpPr>
            <a:spLocks noGrp="1"/>
          </p:cNvSpPr>
          <p:nvPr>
            <p:ph type="pic" idx="2"/>
          </p:nvPr>
        </p:nvSpPr>
        <p:spPr>
          <a:xfrm>
            <a:off x="4756475" y="1245350"/>
            <a:ext cx="4387500" cy="3480000"/>
          </a:xfrm>
          <a:prstGeom prst="rect">
            <a:avLst/>
          </a:prstGeom>
          <a:noFill/>
          <a:ln>
            <a:noFill/>
          </a:ln>
        </p:spPr>
      </p:sp>
      <p:sp>
        <p:nvSpPr>
          <p:cNvPr id="747" name="Google Shape;747;p58"/>
          <p:cNvSpPr txBox="1">
            <a:spLocks noGrp="1"/>
          </p:cNvSpPr>
          <p:nvPr>
            <p:ph type="title"/>
          </p:nvPr>
        </p:nvSpPr>
        <p:spPr>
          <a:xfrm>
            <a:off x="403650" y="403975"/>
            <a:ext cx="83199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8" name="Google Shape;748;p58"/>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49" name="Google Shape;749;p5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50" name="Google Shape;750;p5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8"/>
          <p:cNvSpPr txBox="1">
            <a:spLocks noGrp="1"/>
          </p:cNvSpPr>
          <p:nvPr>
            <p:ph type="body" idx="1"/>
          </p:nvPr>
        </p:nvSpPr>
        <p:spPr>
          <a:xfrm>
            <a:off x="403650" y="1244600"/>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52" name="Google Shape;752;p58"/>
          <p:cNvSpPr txBox="1">
            <a:spLocks noGrp="1"/>
          </p:cNvSpPr>
          <p:nvPr>
            <p:ph type="body" idx="3"/>
          </p:nvPr>
        </p:nvSpPr>
        <p:spPr>
          <a:xfrm>
            <a:off x="403650" y="3115425"/>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8A 1">
  <p:cSld name="Photo-8A_1">
    <p:spTree>
      <p:nvGrpSpPr>
        <p:cNvPr id="1" name="Shape 753"/>
        <p:cNvGrpSpPr/>
        <p:nvPr/>
      </p:nvGrpSpPr>
      <p:grpSpPr>
        <a:xfrm>
          <a:off x="0" y="0"/>
          <a:ext cx="0" cy="0"/>
          <a:chOff x="0" y="0"/>
          <a:chExt cx="0" cy="0"/>
        </a:xfrm>
      </p:grpSpPr>
      <p:sp>
        <p:nvSpPr>
          <p:cNvPr id="754" name="Google Shape;754;p59"/>
          <p:cNvSpPr>
            <a:spLocks noGrp="1"/>
          </p:cNvSpPr>
          <p:nvPr>
            <p:ph type="pic" idx="2"/>
          </p:nvPr>
        </p:nvSpPr>
        <p:spPr>
          <a:xfrm>
            <a:off x="4756475" y="0"/>
            <a:ext cx="4387500" cy="5040900"/>
          </a:xfrm>
          <a:prstGeom prst="rect">
            <a:avLst/>
          </a:prstGeom>
          <a:noFill/>
          <a:ln>
            <a:noFill/>
          </a:ln>
        </p:spPr>
      </p:sp>
      <p:sp>
        <p:nvSpPr>
          <p:cNvPr id="755" name="Google Shape;755;p59"/>
          <p:cNvSpPr txBox="1">
            <a:spLocks noGrp="1"/>
          </p:cNvSpPr>
          <p:nvPr>
            <p:ph type="title"/>
          </p:nvPr>
        </p:nvSpPr>
        <p:spPr>
          <a:xfrm>
            <a:off x="403650" y="403975"/>
            <a:ext cx="39840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6" name="Google Shape;756;p59"/>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57" name="Google Shape;757;p5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58" name="Google Shape;758;p5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9"/>
          <p:cNvSpPr txBox="1">
            <a:spLocks noGrp="1"/>
          </p:cNvSpPr>
          <p:nvPr>
            <p:ph type="body" idx="1"/>
          </p:nvPr>
        </p:nvSpPr>
        <p:spPr>
          <a:xfrm>
            <a:off x="403650" y="1244600"/>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60" name="Google Shape;760;p59"/>
          <p:cNvSpPr txBox="1">
            <a:spLocks noGrp="1"/>
          </p:cNvSpPr>
          <p:nvPr>
            <p:ph type="body" idx="3"/>
          </p:nvPr>
        </p:nvSpPr>
        <p:spPr>
          <a:xfrm>
            <a:off x="403650" y="3115425"/>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Half Column, Left Header, Right Text + Photo">
  <p:cSld name="Photo-9A">
    <p:spTree>
      <p:nvGrpSpPr>
        <p:cNvPr id="1" name="Shape 761"/>
        <p:cNvGrpSpPr/>
        <p:nvPr/>
      </p:nvGrpSpPr>
      <p:grpSpPr>
        <a:xfrm>
          <a:off x="0" y="0"/>
          <a:ext cx="0" cy="0"/>
          <a:chOff x="0" y="0"/>
          <a:chExt cx="0" cy="0"/>
        </a:xfrm>
      </p:grpSpPr>
      <p:sp>
        <p:nvSpPr>
          <p:cNvPr id="762" name="Google Shape;762;p60"/>
          <p:cNvSpPr>
            <a:spLocks noGrp="1"/>
          </p:cNvSpPr>
          <p:nvPr>
            <p:ph type="pic" idx="2"/>
          </p:nvPr>
        </p:nvSpPr>
        <p:spPr>
          <a:xfrm>
            <a:off x="385775" y="1245350"/>
            <a:ext cx="4001700" cy="3480000"/>
          </a:xfrm>
          <a:prstGeom prst="rect">
            <a:avLst/>
          </a:prstGeom>
          <a:noFill/>
          <a:ln>
            <a:noFill/>
          </a:ln>
        </p:spPr>
      </p:sp>
      <p:sp>
        <p:nvSpPr>
          <p:cNvPr id="763" name="Google Shape;763;p60"/>
          <p:cNvSpPr txBox="1">
            <a:spLocks noGrp="1"/>
          </p:cNvSpPr>
          <p:nvPr>
            <p:ph type="title"/>
          </p:nvPr>
        </p:nvSpPr>
        <p:spPr>
          <a:xfrm>
            <a:off x="403650" y="403972"/>
            <a:ext cx="81102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4" name="Google Shape;764;p60"/>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65" name="Google Shape;765;p6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66" name="Google Shape;766;p6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60"/>
          <p:cNvSpPr txBox="1">
            <a:spLocks noGrp="1"/>
          </p:cNvSpPr>
          <p:nvPr>
            <p:ph type="body" idx="1"/>
          </p:nvPr>
        </p:nvSpPr>
        <p:spPr>
          <a:xfrm>
            <a:off x="4756150" y="1244600"/>
            <a:ext cx="39672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3 Photo, 2/3 Content">
  <p:cSld name="Photo-10A">
    <p:spTree>
      <p:nvGrpSpPr>
        <p:cNvPr id="1" name="Shape 768"/>
        <p:cNvGrpSpPr/>
        <p:nvPr/>
      </p:nvGrpSpPr>
      <p:grpSpPr>
        <a:xfrm>
          <a:off x="0" y="0"/>
          <a:ext cx="0" cy="0"/>
          <a:chOff x="0" y="0"/>
          <a:chExt cx="0" cy="0"/>
        </a:xfrm>
      </p:grpSpPr>
      <p:sp>
        <p:nvSpPr>
          <p:cNvPr id="769" name="Google Shape;769;p61"/>
          <p:cNvSpPr>
            <a:spLocks noGrp="1"/>
          </p:cNvSpPr>
          <p:nvPr>
            <p:ph type="pic" idx="2"/>
          </p:nvPr>
        </p:nvSpPr>
        <p:spPr>
          <a:xfrm>
            <a:off x="403650" y="403976"/>
            <a:ext cx="2532900" cy="4321500"/>
          </a:xfrm>
          <a:prstGeom prst="rect">
            <a:avLst/>
          </a:prstGeom>
          <a:noFill/>
          <a:ln>
            <a:noFill/>
          </a:ln>
        </p:spPr>
      </p:sp>
      <p:sp>
        <p:nvSpPr>
          <p:cNvPr id="770" name="Google Shape;770;p61"/>
          <p:cNvSpPr txBox="1">
            <a:spLocks noGrp="1"/>
          </p:cNvSpPr>
          <p:nvPr>
            <p:ph type="title"/>
          </p:nvPr>
        </p:nvSpPr>
        <p:spPr>
          <a:xfrm>
            <a:off x="3279925" y="403975"/>
            <a:ext cx="54435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1" name="Google Shape;771;p61"/>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72" name="Google Shape;772;p6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73" name="Google Shape;773;p6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61"/>
          <p:cNvSpPr txBox="1">
            <a:spLocks noGrp="1"/>
          </p:cNvSpPr>
          <p:nvPr>
            <p:ph type="body" idx="1"/>
          </p:nvPr>
        </p:nvSpPr>
        <p:spPr>
          <a:xfrm>
            <a:off x="3279775" y="1244600"/>
            <a:ext cx="54435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3 Photo, 2/3 Content 1">
  <p:cSld name="Photo-10A_1">
    <p:spTree>
      <p:nvGrpSpPr>
        <p:cNvPr id="1" name="Shape 775"/>
        <p:cNvGrpSpPr/>
        <p:nvPr/>
      </p:nvGrpSpPr>
      <p:grpSpPr>
        <a:xfrm>
          <a:off x="0" y="0"/>
          <a:ext cx="0" cy="0"/>
          <a:chOff x="0" y="0"/>
          <a:chExt cx="0" cy="0"/>
        </a:xfrm>
      </p:grpSpPr>
      <p:sp>
        <p:nvSpPr>
          <p:cNvPr id="776" name="Google Shape;776;p62"/>
          <p:cNvSpPr>
            <a:spLocks noGrp="1"/>
          </p:cNvSpPr>
          <p:nvPr>
            <p:ph type="pic" idx="2"/>
          </p:nvPr>
        </p:nvSpPr>
        <p:spPr>
          <a:xfrm>
            <a:off x="0" y="0"/>
            <a:ext cx="2936700" cy="5040900"/>
          </a:xfrm>
          <a:prstGeom prst="rect">
            <a:avLst/>
          </a:prstGeom>
          <a:noFill/>
          <a:ln>
            <a:noFill/>
          </a:ln>
        </p:spPr>
      </p:sp>
      <p:sp>
        <p:nvSpPr>
          <p:cNvPr id="777" name="Google Shape;777;p62"/>
          <p:cNvSpPr txBox="1">
            <a:spLocks noGrp="1"/>
          </p:cNvSpPr>
          <p:nvPr>
            <p:ph type="title"/>
          </p:nvPr>
        </p:nvSpPr>
        <p:spPr>
          <a:xfrm>
            <a:off x="3279925" y="403975"/>
            <a:ext cx="54435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8" name="Google Shape;778;p62"/>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79" name="Google Shape;779;p6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80" name="Google Shape;780;p6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62"/>
          <p:cNvSpPr txBox="1">
            <a:spLocks noGrp="1"/>
          </p:cNvSpPr>
          <p:nvPr>
            <p:ph type="body" idx="1"/>
          </p:nvPr>
        </p:nvSpPr>
        <p:spPr>
          <a:xfrm>
            <a:off x="3279775" y="1244600"/>
            <a:ext cx="54435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ree Column + Photos">
  <p:cSld name="Photo-11A">
    <p:spTree>
      <p:nvGrpSpPr>
        <p:cNvPr id="1" name="Shape 782"/>
        <p:cNvGrpSpPr/>
        <p:nvPr/>
      </p:nvGrpSpPr>
      <p:grpSpPr>
        <a:xfrm>
          <a:off x="0" y="0"/>
          <a:ext cx="0" cy="0"/>
          <a:chOff x="0" y="0"/>
          <a:chExt cx="0" cy="0"/>
        </a:xfrm>
      </p:grpSpPr>
      <p:sp>
        <p:nvSpPr>
          <p:cNvPr id="783" name="Google Shape;783;p63"/>
          <p:cNvSpPr txBox="1">
            <a:spLocks noGrp="1"/>
          </p:cNvSpPr>
          <p:nvPr>
            <p:ph type="body" idx="1"/>
          </p:nvPr>
        </p:nvSpPr>
        <p:spPr>
          <a:xfrm>
            <a:off x="402150" y="1245350"/>
            <a:ext cx="8321400" cy="1042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84" name="Google Shape;784;p63"/>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63"/>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6" name="Google Shape;786;p63"/>
          <p:cNvSpPr txBox="1">
            <a:spLocks noGrp="1"/>
          </p:cNvSpPr>
          <p:nvPr>
            <p:ph type="ftr" idx="11"/>
          </p:nvPr>
        </p:nvSpPr>
        <p:spPr>
          <a:xfrm>
            <a:off x="403651" y="4725397"/>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87" name="Google Shape;787;p63"/>
          <p:cNvSpPr>
            <a:spLocks noGrp="1"/>
          </p:cNvSpPr>
          <p:nvPr>
            <p:ph type="pic" idx="2"/>
          </p:nvPr>
        </p:nvSpPr>
        <p:spPr>
          <a:xfrm>
            <a:off x="403650" y="3125675"/>
            <a:ext cx="2532900" cy="1599600"/>
          </a:xfrm>
          <a:prstGeom prst="rect">
            <a:avLst/>
          </a:prstGeom>
          <a:noFill/>
          <a:ln>
            <a:noFill/>
          </a:ln>
        </p:spPr>
      </p:sp>
      <p:sp>
        <p:nvSpPr>
          <p:cNvPr id="788" name="Google Shape;788;p63"/>
          <p:cNvSpPr>
            <a:spLocks noGrp="1"/>
          </p:cNvSpPr>
          <p:nvPr>
            <p:ph type="pic" idx="3"/>
          </p:nvPr>
        </p:nvSpPr>
        <p:spPr>
          <a:xfrm>
            <a:off x="3356025" y="3125775"/>
            <a:ext cx="2508000" cy="1599600"/>
          </a:xfrm>
          <a:prstGeom prst="rect">
            <a:avLst/>
          </a:prstGeom>
          <a:noFill/>
          <a:ln>
            <a:noFill/>
          </a:ln>
        </p:spPr>
      </p:sp>
      <p:sp>
        <p:nvSpPr>
          <p:cNvPr id="789" name="Google Shape;789;p63"/>
          <p:cNvSpPr>
            <a:spLocks noGrp="1"/>
          </p:cNvSpPr>
          <p:nvPr>
            <p:ph type="pic" idx="4"/>
          </p:nvPr>
        </p:nvSpPr>
        <p:spPr>
          <a:xfrm>
            <a:off x="6217600" y="3125725"/>
            <a:ext cx="2508000" cy="1599600"/>
          </a:xfrm>
          <a:prstGeom prst="rect">
            <a:avLst/>
          </a:prstGeom>
          <a:noFill/>
          <a:ln>
            <a:noFill/>
          </a:ln>
        </p:spPr>
      </p:sp>
      <p:sp>
        <p:nvSpPr>
          <p:cNvPr id="790" name="Google Shape;790;p6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91" name="Google Shape;791;p6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63"/>
          <p:cNvSpPr txBox="1">
            <a:spLocks noGrp="1"/>
          </p:cNvSpPr>
          <p:nvPr>
            <p:ph type="body" idx="5"/>
          </p:nvPr>
        </p:nvSpPr>
        <p:spPr>
          <a:xfrm>
            <a:off x="403950" y="2595575"/>
            <a:ext cx="2532900" cy="274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93" name="Google Shape;793;p63"/>
          <p:cNvSpPr txBox="1">
            <a:spLocks noGrp="1"/>
          </p:cNvSpPr>
          <p:nvPr>
            <p:ph type="body" idx="6"/>
          </p:nvPr>
        </p:nvSpPr>
        <p:spPr>
          <a:xfrm>
            <a:off x="3279775" y="2595575"/>
            <a:ext cx="2596800" cy="274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94" name="Google Shape;794;p63"/>
          <p:cNvSpPr txBox="1">
            <a:spLocks noGrp="1"/>
          </p:cNvSpPr>
          <p:nvPr>
            <p:ph type="body" idx="7"/>
          </p:nvPr>
        </p:nvSpPr>
        <p:spPr>
          <a:xfrm>
            <a:off x="6219500" y="2595575"/>
            <a:ext cx="2532900" cy="274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4 Column + Photos">
  <p:cSld name="Photo-12A">
    <p:spTree>
      <p:nvGrpSpPr>
        <p:cNvPr id="1" name="Shape 795"/>
        <p:cNvGrpSpPr/>
        <p:nvPr/>
      </p:nvGrpSpPr>
      <p:grpSpPr>
        <a:xfrm>
          <a:off x="0" y="0"/>
          <a:ext cx="0" cy="0"/>
          <a:chOff x="0" y="0"/>
          <a:chExt cx="0" cy="0"/>
        </a:xfrm>
      </p:grpSpPr>
      <p:sp>
        <p:nvSpPr>
          <p:cNvPr id="796" name="Google Shape;796;p64"/>
          <p:cNvSpPr>
            <a:spLocks noGrp="1"/>
          </p:cNvSpPr>
          <p:nvPr>
            <p:ph type="pic" idx="2"/>
          </p:nvPr>
        </p:nvSpPr>
        <p:spPr>
          <a:xfrm>
            <a:off x="430101" y="2414722"/>
            <a:ext cx="1854000" cy="1746300"/>
          </a:xfrm>
          <a:prstGeom prst="rect">
            <a:avLst/>
          </a:prstGeom>
          <a:noFill/>
          <a:ln>
            <a:noFill/>
          </a:ln>
        </p:spPr>
      </p:sp>
      <p:sp>
        <p:nvSpPr>
          <p:cNvPr id="797" name="Google Shape;797;p64"/>
          <p:cNvSpPr>
            <a:spLocks noGrp="1"/>
          </p:cNvSpPr>
          <p:nvPr>
            <p:ph type="pic" idx="3"/>
          </p:nvPr>
        </p:nvSpPr>
        <p:spPr>
          <a:xfrm>
            <a:off x="2543050" y="2414179"/>
            <a:ext cx="1854000" cy="1751100"/>
          </a:xfrm>
          <a:prstGeom prst="rect">
            <a:avLst/>
          </a:prstGeom>
          <a:noFill/>
          <a:ln>
            <a:noFill/>
          </a:ln>
        </p:spPr>
      </p:sp>
      <p:sp>
        <p:nvSpPr>
          <p:cNvPr id="798" name="Google Shape;798;p64"/>
          <p:cNvSpPr>
            <a:spLocks noGrp="1"/>
          </p:cNvSpPr>
          <p:nvPr>
            <p:ph type="pic" idx="4"/>
          </p:nvPr>
        </p:nvSpPr>
        <p:spPr>
          <a:xfrm>
            <a:off x="4756475" y="2414179"/>
            <a:ext cx="1854000" cy="1751100"/>
          </a:xfrm>
          <a:prstGeom prst="rect">
            <a:avLst/>
          </a:prstGeom>
          <a:noFill/>
          <a:ln>
            <a:noFill/>
          </a:ln>
        </p:spPr>
      </p:sp>
      <p:sp>
        <p:nvSpPr>
          <p:cNvPr id="799" name="Google Shape;799;p64"/>
          <p:cNvSpPr>
            <a:spLocks noGrp="1"/>
          </p:cNvSpPr>
          <p:nvPr>
            <p:ph type="pic" idx="5"/>
          </p:nvPr>
        </p:nvSpPr>
        <p:spPr>
          <a:xfrm>
            <a:off x="6869424" y="2414187"/>
            <a:ext cx="1854000" cy="1751100"/>
          </a:xfrm>
          <a:prstGeom prst="rect">
            <a:avLst/>
          </a:prstGeom>
          <a:noFill/>
          <a:ln>
            <a:noFill/>
          </a:ln>
        </p:spPr>
      </p:sp>
      <p:sp>
        <p:nvSpPr>
          <p:cNvPr id="800" name="Google Shape;800;p64"/>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64"/>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2" name="Google Shape;802;p64"/>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803" name="Google Shape;803;p64"/>
          <p:cNvSpPr txBox="1">
            <a:spLocks noGrp="1"/>
          </p:cNvSpPr>
          <p:nvPr>
            <p:ph type="body" idx="1"/>
          </p:nvPr>
        </p:nvSpPr>
        <p:spPr>
          <a:xfrm>
            <a:off x="403650"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4" name="Google Shape;804;p64"/>
          <p:cNvSpPr txBox="1">
            <a:spLocks noGrp="1"/>
          </p:cNvSpPr>
          <p:nvPr>
            <p:ph type="body" idx="6"/>
          </p:nvPr>
        </p:nvSpPr>
        <p:spPr>
          <a:xfrm>
            <a:off x="2543050"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5" name="Google Shape;805;p64"/>
          <p:cNvSpPr txBox="1">
            <a:spLocks noGrp="1"/>
          </p:cNvSpPr>
          <p:nvPr>
            <p:ph type="body" idx="7"/>
          </p:nvPr>
        </p:nvSpPr>
        <p:spPr>
          <a:xfrm>
            <a:off x="4756475"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6" name="Google Shape;806;p64"/>
          <p:cNvSpPr txBox="1">
            <a:spLocks noGrp="1"/>
          </p:cNvSpPr>
          <p:nvPr>
            <p:ph type="body" idx="8"/>
          </p:nvPr>
        </p:nvSpPr>
        <p:spPr>
          <a:xfrm>
            <a:off x="6869425"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7" name="Google Shape;807;p6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08" name="Google Shape;808;p6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64"/>
          <p:cNvSpPr txBox="1">
            <a:spLocks noGrp="1"/>
          </p:cNvSpPr>
          <p:nvPr>
            <p:ph type="body" idx="9"/>
          </p:nvPr>
        </p:nvSpPr>
        <p:spPr>
          <a:xfrm>
            <a:off x="402150" y="1245350"/>
            <a:ext cx="8321400" cy="1168800"/>
          </a:xfrm>
          <a:prstGeom prst="rect">
            <a:avLst/>
          </a:prstGeom>
          <a:noFill/>
          <a:ln>
            <a:noFill/>
          </a:ln>
        </p:spPr>
        <p:txBody>
          <a:bodyPr spcFirstLastPara="1" wrap="square" lIns="0" tIns="0" rIns="0" bIns="0" anchor="t" anchorCtr="0">
            <a:noAutofit/>
          </a:bodyPr>
          <a:lstStyle>
            <a:lvl1pPr marL="457200" marR="0" lvl="0" indent="-317500" algn="ctr">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ctr">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ctr">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ctr">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ctr">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ctr">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ctr">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ctr">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ctr">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ersonal Intro_One-2">
  <p:cSld name="Intro_One-2">
    <p:bg>
      <p:bgPr>
        <a:solidFill>
          <a:schemeClr val="lt1"/>
        </a:solidFill>
        <a:effectLst/>
      </p:bgPr>
    </p:bg>
    <p:spTree>
      <p:nvGrpSpPr>
        <p:cNvPr id="1" name="Shape 184"/>
        <p:cNvGrpSpPr/>
        <p:nvPr/>
      </p:nvGrpSpPr>
      <p:grpSpPr>
        <a:xfrm>
          <a:off x="0" y="0"/>
          <a:ext cx="0" cy="0"/>
          <a:chOff x="0" y="0"/>
          <a:chExt cx="0" cy="0"/>
        </a:xfrm>
      </p:grpSpPr>
      <p:pic>
        <p:nvPicPr>
          <p:cNvPr id="185" name="Google Shape;185;p16"/>
          <p:cNvPicPr preferRelativeResize="0"/>
          <p:nvPr/>
        </p:nvPicPr>
        <p:blipFill rotWithShape="1">
          <a:blip r:embed="rId2">
            <a:alphaModFix/>
          </a:blip>
          <a:srcRect l="-1250" t="19" r="-1250" b="28"/>
          <a:stretch/>
        </p:blipFill>
        <p:spPr>
          <a:xfrm>
            <a:off x="-972675" y="0"/>
            <a:ext cx="5272100" cy="5143501"/>
          </a:xfrm>
          <a:prstGeom prst="rect">
            <a:avLst/>
          </a:prstGeom>
          <a:noFill/>
          <a:ln>
            <a:noFill/>
          </a:ln>
        </p:spPr>
      </p:pic>
      <p:sp>
        <p:nvSpPr>
          <p:cNvPr id="186" name="Google Shape;186;p16"/>
          <p:cNvSpPr>
            <a:spLocks noGrp="1"/>
          </p:cNvSpPr>
          <p:nvPr>
            <p:ph type="pic" idx="2"/>
          </p:nvPr>
        </p:nvSpPr>
        <p:spPr>
          <a:xfrm>
            <a:off x="403650" y="1306211"/>
            <a:ext cx="2532900" cy="2531100"/>
          </a:xfrm>
          <a:prstGeom prst="ellipse">
            <a:avLst/>
          </a:prstGeom>
          <a:solidFill>
            <a:srgbClr val="BFBFBF"/>
          </a:solidFill>
          <a:ln w="9525" cap="flat" cmpd="sng">
            <a:solidFill>
              <a:schemeClr val="dk2"/>
            </a:solidFill>
            <a:prstDash val="solid"/>
            <a:round/>
            <a:headEnd type="none" w="sm" len="sm"/>
            <a:tailEnd type="none" w="sm" len="sm"/>
          </a:ln>
        </p:spPr>
      </p:sp>
      <p:sp>
        <p:nvSpPr>
          <p:cNvPr id="187" name="Google Shape;187;p16"/>
          <p:cNvSpPr txBox="1">
            <a:spLocks noGrp="1"/>
          </p:cNvSpPr>
          <p:nvPr>
            <p:ph type="ftr" idx="11"/>
          </p:nvPr>
        </p:nvSpPr>
        <p:spPr>
          <a:xfrm>
            <a:off x="403651" y="4725400"/>
            <a:ext cx="2799900" cy="274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grpSp>
        <p:nvGrpSpPr>
          <p:cNvPr id="188" name="Google Shape;188;p16"/>
          <p:cNvGrpSpPr/>
          <p:nvPr/>
        </p:nvGrpSpPr>
        <p:grpSpPr>
          <a:xfrm>
            <a:off x="4756464" y="2312876"/>
            <a:ext cx="691374" cy="18288"/>
            <a:chOff x="3842851" y="2453321"/>
            <a:chExt cx="691374" cy="18288"/>
          </a:xfrm>
        </p:grpSpPr>
        <p:sp>
          <p:nvSpPr>
            <p:cNvPr id="189" name="Google Shape;189;p16"/>
            <p:cNvSpPr/>
            <p:nvPr/>
          </p:nvSpPr>
          <p:spPr>
            <a:xfrm rot="-5400000">
              <a:off x="3948936" y="2347236"/>
              <a:ext cx="18288" cy="230458"/>
            </a:xfrm>
            <a:prstGeom prst="rect">
              <a:avLst/>
            </a:prstGeom>
            <a:solidFill>
              <a:schemeClr val="accent1"/>
            </a:solidFill>
            <a:ln>
              <a:noFill/>
            </a:ln>
          </p:spPr>
          <p:txBody>
            <a:bodyPr spcFirstLastPara="1" wrap="square" lIns="91425" tIns="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90" name="Google Shape;190;p16"/>
            <p:cNvSpPr/>
            <p:nvPr/>
          </p:nvSpPr>
          <p:spPr>
            <a:xfrm rot="-5400000">
              <a:off x="4179394" y="2347236"/>
              <a:ext cx="18288" cy="230458"/>
            </a:xfrm>
            <a:prstGeom prst="rect">
              <a:avLst/>
            </a:prstGeom>
            <a:solidFill>
              <a:schemeClr val="accent1"/>
            </a:solidFill>
            <a:ln>
              <a:noFill/>
            </a:ln>
          </p:spPr>
          <p:txBody>
            <a:bodyPr spcFirstLastPara="1" wrap="square" lIns="91425" tIns="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91" name="Google Shape;191;p16"/>
            <p:cNvSpPr/>
            <p:nvPr/>
          </p:nvSpPr>
          <p:spPr>
            <a:xfrm rot="-5400000">
              <a:off x="4409852" y="2347236"/>
              <a:ext cx="18288" cy="230458"/>
            </a:xfrm>
            <a:prstGeom prst="rect">
              <a:avLst/>
            </a:prstGeom>
            <a:solidFill>
              <a:schemeClr val="accent1"/>
            </a:solidFill>
            <a:ln>
              <a:noFill/>
            </a:ln>
          </p:spPr>
          <p:txBody>
            <a:bodyPr spcFirstLastPara="1" wrap="square" lIns="91425" tIns="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192" name="Google Shape;192;p16"/>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193" name="Google Shape;193;p16"/>
          <p:cNvSpPr txBox="1">
            <a:spLocks noGrp="1"/>
          </p:cNvSpPr>
          <p:nvPr>
            <p:ph type="body" idx="1"/>
          </p:nvPr>
        </p:nvSpPr>
        <p:spPr>
          <a:xfrm>
            <a:off x="4756150" y="1810075"/>
            <a:ext cx="3967200" cy="5211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600"/>
              </a:spcBef>
              <a:spcAft>
                <a:spcPts val="0"/>
              </a:spcAft>
              <a:buClr>
                <a:schemeClr val="dk1"/>
              </a:buClr>
              <a:buSzPts val="2800"/>
              <a:buFont typeface="Montserrat"/>
              <a:buChar char="•"/>
              <a:defRPr sz="2800" b="0" i="0" u="none" strike="noStrike" cap="none">
                <a:latin typeface="Montserrat"/>
                <a:ea typeface="Montserrat"/>
                <a:cs typeface="Montserrat"/>
                <a:sym typeface="Montserrat"/>
              </a:defRPr>
            </a:lvl1pPr>
            <a:lvl2pPr marL="914400" marR="0" lvl="1"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2pPr>
            <a:lvl3pPr marL="1371600" marR="0" lvl="2" indent="-304800" algn="l">
              <a:lnSpc>
                <a:spcPct val="100000"/>
              </a:lnSpc>
              <a:spcBef>
                <a:spcPts val="600"/>
              </a:spcBef>
              <a:spcAft>
                <a:spcPts val="0"/>
              </a:spcAft>
              <a:buClr>
                <a:schemeClr val="dk1"/>
              </a:buClr>
              <a:buSzPts val="1200"/>
              <a:buFont typeface="Montserrat"/>
              <a:buChar char="•"/>
              <a:defRPr sz="1200" b="0" i="0" u="none" strike="noStrike" cap="none">
                <a:latin typeface="Montserrat"/>
                <a:ea typeface="Montserrat"/>
                <a:cs typeface="Montserrat"/>
                <a:sym typeface="Montserrat"/>
              </a:defRPr>
            </a:lvl3pPr>
            <a:lvl4pPr marL="1828800" marR="0" lvl="3" indent="-304800" algn="l">
              <a:lnSpc>
                <a:spcPct val="100000"/>
              </a:lnSpc>
              <a:spcBef>
                <a:spcPts val="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292100" algn="l">
              <a:lnSpc>
                <a:spcPct val="100000"/>
              </a:lnSpc>
              <a:spcBef>
                <a:spcPts val="27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5pPr>
            <a:lvl6pPr marL="2743200" marR="0" lvl="5" indent="-292100" algn="l">
              <a:lnSpc>
                <a:spcPct val="100000"/>
              </a:lnSpc>
              <a:spcBef>
                <a:spcPts val="300"/>
              </a:spcBef>
              <a:spcAft>
                <a:spcPts val="0"/>
              </a:spcAft>
              <a:buSzPts val="1000"/>
              <a:buFont typeface="Montserrat"/>
              <a:buChar char="•"/>
              <a:defRPr sz="1000" b="0" i="0" u="none" strike="noStrike" cap="none">
                <a:latin typeface="Montserrat"/>
                <a:ea typeface="Montserrat"/>
                <a:cs typeface="Montserrat"/>
                <a:sym typeface="Montserrat"/>
              </a:defRPr>
            </a:lvl6pPr>
            <a:lvl7pPr marL="3200400" marR="0" lvl="6"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7pPr>
            <a:lvl8pPr marL="3657600" marR="0" lvl="7"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8pPr>
            <a:lvl9pPr marL="4114800" marR="0" lvl="8"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9pPr>
          </a:lstStyle>
          <a:p>
            <a:endParaRPr/>
          </a:p>
        </p:txBody>
      </p:sp>
      <p:sp>
        <p:nvSpPr>
          <p:cNvPr id="194" name="Google Shape;194;p16"/>
          <p:cNvSpPr txBox="1">
            <a:spLocks noGrp="1"/>
          </p:cNvSpPr>
          <p:nvPr>
            <p:ph type="body" idx="3"/>
          </p:nvPr>
        </p:nvSpPr>
        <p:spPr>
          <a:xfrm>
            <a:off x="4756150" y="2331175"/>
            <a:ext cx="3967200" cy="521100"/>
          </a:xfrm>
          <a:prstGeom prst="rect">
            <a:avLst/>
          </a:prstGeom>
          <a:noFill/>
          <a:ln>
            <a:noFill/>
          </a:ln>
        </p:spPr>
        <p:txBody>
          <a:bodyPr spcFirstLastPara="1" wrap="square" lIns="0" tIns="0" rIns="0" bIns="0" anchor="t" anchorCtr="0">
            <a:noAutofit/>
          </a:bodyPr>
          <a:lstStyle>
            <a:lvl1pPr marL="457200" marR="0" lvl="0" indent="-355600" algn="l">
              <a:lnSpc>
                <a:spcPct val="100000"/>
              </a:lnSpc>
              <a:spcBef>
                <a:spcPts val="600"/>
              </a:spcBef>
              <a:spcAft>
                <a:spcPts val="0"/>
              </a:spcAft>
              <a:buClr>
                <a:schemeClr val="dk1"/>
              </a:buClr>
              <a:buSzPts val="2000"/>
              <a:buFont typeface="Montserrat"/>
              <a:buChar char="•"/>
              <a:defRPr sz="2000" b="0" i="0" u="none" strike="noStrike" cap="none">
                <a:latin typeface="Montserrat"/>
                <a:ea typeface="Montserrat"/>
                <a:cs typeface="Montserrat"/>
                <a:sym typeface="Montserrat"/>
              </a:defRPr>
            </a:lvl1pPr>
            <a:lvl2pPr marL="914400" marR="0" lvl="1"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2pPr>
            <a:lvl3pPr marL="1371600" marR="0" lvl="2" indent="-304800" algn="l">
              <a:lnSpc>
                <a:spcPct val="100000"/>
              </a:lnSpc>
              <a:spcBef>
                <a:spcPts val="600"/>
              </a:spcBef>
              <a:spcAft>
                <a:spcPts val="0"/>
              </a:spcAft>
              <a:buClr>
                <a:schemeClr val="dk1"/>
              </a:buClr>
              <a:buSzPts val="1200"/>
              <a:buFont typeface="Montserrat"/>
              <a:buChar char="•"/>
              <a:defRPr sz="1200" b="0" i="0" u="none" strike="noStrike" cap="none">
                <a:latin typeface="Montserrat"/>
                <a:ea typeface="Montserrat"/>
                <a:cs typeface="Montserrat"/>
                <a:sym typeface="Montserrat"/>
              </a:defRPr>
            </a:lvl3pPr>
            <a:lvl4pPr marL="1828800" marR="0" lvl="3" indent="-304800" algn="l">
              <a:lnSpc>
                <a:spcPct val="100000"/>
              </a:lnSpc>
              <a:spcBef>
                <a:spcPts val="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292100" algn="l">
              <a:lnSpc>
                <a:spcPct val="100000"/>
              </a:lnSpc>
              <a:spcBef>
                <a:spcPts val="27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5pPr>
            <a:lvl6pPr marL="2743200" marR="0" lvl="5" indent="-292100" algn="l">
              <a:lnSpc>
                <a:spcPct val="100000"/>
              </a:lnSpc>
              <a:spcBef>
                <a:spcPts val="300"/>
              </a:spcBef>
              <a:spcAft>
                <a:spcPts val="0"/>
              </a:spcAft>
              <a:buSzPts val="1000"/>
              <a:buFont typeface="Montserrat"/>
              <a:buChar char="•"/>
              <a:defRPr sz="1000" b="0" i="0" u="none" strike="noStrike" cap="none">
                <a:latin typeface="Montserrat"/>
                <a:ea typeface="Montserrat"/>
                <a:cs typeface="Montserrat"/>
                <a:sym typeface="Montserrat"/>
              </a:defRPr>
            </a:lvl6pPr>
            <a:lvl7pPr marL="3200400" marR="0" lvl="6"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7pPr>
            <a:lvl8pPr marL="3657600" marR="0" lvl="7"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8pPr>
            <a:lvl9pPr marL="4114800" marR="0" lvl="8"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9pPr>
          </a:lstStyle>
          <a:p>
            <a:endParaRPr/>
          </a:p>
        </p:txBody>
      </p:sp>
      <p:sp>
        <p:nvSpPr>
          <p:cNvPr id="195" name="Google Shape;195;p16"/>
          <p:cNvSpPr txBox="1">
            <a:spLocks noGrp="1"/>
          </p:cNvSpPr>
          <p:nvPr>
            <p:ph type="body" idx="4"/>
          </p:nvPr>
        </p:nvSpPr>
        <p:spPr>
          <a:xfrm>
            <a:off x="4756150" y="2865250"/>
            <a:ext cx="3967200" cy="5211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1pPr>
            <a:lvl2pPr marL="914400" marR="0" lvl="1"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2pPr>
            <a:lvl3pPr marL="1371600" marR="0" lvl="2" indent="-304800" algn="l">
              <a:lnSpc>
                <a:spcPct val="100000"/>
              </a:lnSpc>
              <a:spcBef>
                <a:spcPts val="600"/>
              </a:spcBef>
              <a:spcAft>
                <a:spcPts val="0"/>
              </a:spcAft>
              <a:buClr>
                <a:schemeClr val="dk1"/>
              </a:buClr>
              <a:buSzPts val="1200"/>
              <a:buFont typeface="Montserrat"/>
              <a:buChar char="•"/>
              <a:defRPr sz="1200" b="0" i="0" u="none" strike="noStrike" cap="none">
                <a:latin typeface="Montserrat"/>
                <a:ea typeface="Montserrat"/>
                <a:cs typeface="Montserrat"/>
                <a:sym typeface="Montserrat"/>
              </a:defRPr>
            </a:lvl3pPr>
            <a:lvl4pPr marL="1828800" marR="0" lvl="3" indent="-304800" algn="l">
              <a:lnSpc>
                <a:spcPct val="100000"/>
              </a:lnSpc>
              <a:spcBef>
                <a:spcPts val="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292100" algn="l">
              <a:lnSpc>
                <a:spcPct val="100000"/>
              </a:lnSpc>
              <a:spcBef>
                <a:spcPts val="27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5pPr>
            <a:lvl6pPr marL="2743200" marR="0" lvl="5" indent="-292100" algn="l">
              <a:lnSpc>
                <a:spcPct val="100000"/>
              </a:lnSpc>
              <a:spcBef>
                <a:spcPts val="300"/>
              </a:spcBef>
              <a:spcAft>
                <a:spcPts val="0"/>
              </a:spcAft>
              <a:buSzPts val="1000"/>
              <a:buFont typeface="Montserrat"/>
              <a:buChar char="•"/>
              <a:defRPr sz="1000" b="0" i="0" u="none" strike="noStrike" cap="none">
                <a:latin typeface="Montserrat"/>
                <a:ea typeface="Montserrat"/>
                <a:cs typeface="Montserrat"/>
                <a:sym typeface="Montserrat"/>
              </a:defRPr>
            </a:lvl6pPr>
            <a:lvl7pPr marL="3200400" marR="0" lvl="6"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7pPr>
            <a:lvl8pPr marL="3657600" marR="0" lvl="7"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8pPr>
            <a:lvl9pPr marL="4114800" marR="0" lvl="8"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emo Intro">
  <p:cSld name="Demo Intro">
    <p:bg>
      <p:bgPr>
        <a:solidFill>
          <a:schemeClr val="dk1"/>
        </a:solidFill>
        <a:effectLst/>
      </p:bgPr>
    </p:bg>
    <p:spTree>
      <p:nvGrpSpPr>
        <p:cNvPr id="1" name="Shape 810"/>
        <p:cNvGrpSpPr/>
        <p:nvPr/>
      </p:nvGrpSpPr>
      <p:grpSpPr>
        <a:xfrm>
          <a:off x="0" y="0"/>
          <a:ext cx="0" cy="0"/>
          <a:chOff x="0" y="0"/>
          <a:chExt cx="0" cy="0"/>
        </a:xfrm>
      </p:grpSpPr>
      <p:sp>
        <p:nvSpPr>
          <p:cNvPr id="811" name="Google Shape;811;p65"/>
          <p:cNvSpPr txBox="1">
            <a:spLocks noGrp="1"/>
          </p:cNvSpPr>
          <p:nvPr>
            <p:ph type="body" idx="1"/>
          </p:nvPr>
        </p:nvSpPr>
        <p:spPr>
          <a:xfrm>
            <a:off x="403650" y="3304050"/>
            <a:ext cx="8319900" cy="7080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2" name="Google Shape;812;p65"/>
          <p:cNvSpPr txBox="1">
            <a:spLocks noGrp="1"/>
          </p:cNvSpPr>
          <p:nvPr>
            <p:ph type="ftr" idx="11"/>
          </p:nvPr>
        </p:nvSpPr>
        <p:spPr>
          <a:xfrm>
            <a:off x="403651" y="4725399"/>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grpSp>
        <p:nvGrpSpPr>
          <p:cNvPr id="813" name="Google Shape;813;p65"/>
          <p:cNvGrpSpPr/>
          <p:nvPr/>
        </p:nvGrpSpPr>
        <p:grpSpPr>
          <a:xfrm>
            <a:off x="2567478" y="1435850"/>
            <a:ext cx="4037743" cy="1705509"/>
            <a:chOff x="2567477" y="1435848"/>
            <a:chExt cx="4037743" cy="1705509"/>
          </a:xfrm>
        </p:grpSpPr>
        <p:sp>
          <p:nvSpPr>
            <p:cNvPr id="814" name="Google Shape;814;p65"/>
            <p:cNvSpPr/>
            <p:nvPr/>
          </p:nvSpPr>
          <p:spPr>
            <a:xfrm rot="10800000">
              <a:off x="2567477" y="1435848"/>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chemeClr val="accent1"/>
            </a:solidFill>
            <a:ln w="793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15" name="Google Shape;815;p65"/>
            <p:cNvSpPr/>
            <p:nvPr/>
          </p:nvSpPr>
          <p:spPr>
            <a:xfrm>
              <a:off x="4133194" y="1749141"/>
              <a:ext cx="2270590" cy="83099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Arial"/>
                <a:buNone/>
              </a:pPr>
              <a:r>
                <a:rPr lang="en" sz="4800" b="0" i="0" u="none" strike="noStrike" cap="none">
                  <a:solidFill>
                    <a:schemeClr val="lt1"/>
                  </a:solidFill>
                  <a:latin typeface="Montserrat"/>
                  <a:ea typeface="Montserrat"/>
                  <a:cs typeface="Montserrat"/>
                  <a:sym typeface="Montserrat"/>
                </a:rPr>
                <a:t>DEMO</a:t>
              </a:r>
              <a:endParaRPr sz="1400" b="0" i="0" u="none" strike="noStrike" cap="none">
                <a:solidFill>
                  <a:srgbClr val="000000"/>
                </a:solidFill>
                <a:latin typeface="Montserrat"/>
                <a:ea typeface="Montserrat"/>
                <a:cs typeface="Montserrat"/>
                <a:sym typeface="Montserrat"/>
              </a:endParaRPr>
            </a:p>
          </p:txBody>
        </p:sp>
        <p:sp>
          <p:nvSpPr>
            <p:cNvPr id="816" name="Google Shape;816;p65"/>
            <p:cNvSpPr/>
            <p:nvPr/>
          </p:nvSpPr>
          <p:spPr>
            <a:xfrm>
              <a:off x="2608933" y="1477847"/>
              <a:ext cx="1371600" cy="1371816"/>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17" name="Google Shape;817;p65"/>
            <p:cNvSpPr/>
            <p:nvPr/>
          </p:nvSpPr>
          <p:spPr>
            <a:xfrm rot="5400000">
              <a:off x="3215081" y="2120452"/>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666666"/>
                </a:solidFill>
                <a:latin typeface="Arial"/>
                <a:ea typeface="Arial"/>
                <a:cs typeface="Arial"/>
                <a:sym typeface="Arial"/>
              </a:endParaRPr>
            </a:p>
          </p:txBody>
        </p:sp>
        <p:sp>
          <p:nvSpPr>
            <p:cNvPr id="818" name="Google Shape;818;p65"/>
            <p:cNvSpPr/>
            <p:nvPr/>
          </p:nvSpPr>
          <p:spPr>
            <a:xfrm>
              <a:off x="2988945" y="1860769"/>
              <a:ext cx="596912" cy="596871"/>
            </a:xfrm>
            <a:custGeom>
              <a:avLst/>
              <a:gdLst/>
              <a:ahLst/>
              <a:cxnLst/>
              <a:rect l="l" t="t" r="r" b="b"/>
              <a:pathLst>
                <a:path w="20954" h="21057" extrusionOk="0">
                  <a:moveTo>
                    <a:pt x="17610" y="7168"/>
                  </a:moveTo>
                  <a:cubicBezTo>
                    <a:pt x="16256" y="7168"/>
                    <a:pt x="15158" y="6064"/>
                    <a:pt x="15158" y="4703"/>
                  </a:cubicBezTo>
                  <a:cubicBezTo>
                    <a:pt x="15158" y="3343"/>
                    <a:pt x="16256" y="2239"/>
                    <a:pt x="17610" y="2239"/>
                  </a:cubicBezTo>
                  <a:cubicBezTo>
                    <a:pt x="18964" y="2239"/>
                    <a:pt x="20062" y="3343"/>
                    <a:pt x="20062" y="4703"/>
                  </a:cubicBezTo>
                  <a:cubicBezTo>
                    <a:pt x="20062" y="6064"/>
                    <a:pt x="18964" y="7168"/>
                    <a:pt x="17610" y="7168"/>
                  </a:cubicBezTo>
                  <a:close/>
                  <a:moveTo>
                    <a:pt x="10700" y="6262"/>
                  </a:moveTo>
                  <a:lnTo>
                    <a:pt x="10700" y="3807"/>
                  </a:lnTo>
                  <a:cubicBezTo>
                    <a:pt x="10700" y="2941"/>
                    <a:pt x="10001" y="2239"/>
                    <a:pt x="9139" y="2239"/>
                  </a:cubicBezTo>
                  <a:cubicBezTo>
                    <a:pt x="8278" y="2239"/>
                    <a:pt x="7579" y="2941"/>
                    <a:pt x="7579" y="3807"/>
                  </a:cubicBezTo>
                  <a:lnTo>
                    <a:pt x="7579" y="6262"/>
                  </a:lnTo>
                  <a:cubicBezTo>
                    <a:pt x="7225" y="6034"/>
                    <a:pt x="6924" y="5732"/>
                    <a:pt x="6698" y="5376"/>
                  </a:cubicBezTo>
                  <a:cubicBezTo>
                    <a:pt x="5836" y="4021"/>
                    <a:pt x="6230" y="2220"/>
                    <a:pt x="7579" y="1354"/>
                  </a:cubicBezTo>
                  <a:cubicBezTo>
                    <a:pt x="8928" y="488"/>
                    <a:pt x="10720" y="884"/>
                    <a:pt x="11581" y="2240"/>
                  </a:cubicBezTo>
                  <a:cubicBezTo>
                    <a:pt x="12443" y="3595"/>
                    <a:pt x="12049" y="5396"/>
                    <a:pt x="10700" y="6262"/>
                  </a:cubicBezTo>
                  <a:close/>
                  <a:moveTo>
                    <a:pt x="11083" y="8128"/>
                  </a:moveTo>
                  <a:cubicBezTo>
                    <a:pt x="11390" y="7981"/>
                    <a:pt x="11758" y="8090"/>
                    <a:pt x="11937" y="8381"/>
                  </a:cubicBezTo>
                  <a:lnTo>
                    <a:pt x="12037" y="8542"/>
                  </a:lnTo>
                  <a:lnTo>
                    <a:pt x="12037" y="9856"/>
                  </a:lnTo>
                  <a:cubicBezTo>
                    <a:pt x="12037" y="10453"/>
                    <a:pt x="12929" y="10453"/>
                    <a:pt x="12929" y="9856"/>
                  </a:cubicBezTo>
                  <a:lnTo>
                    <a:pt x="12929" y="8837"/>
                  </a:lnTo>
                  <a:lnTo>
                    <a:pt x="13211" y="8635"/>
                  </a:lnTo>
                  <a:cubicBezTo>
                    <a:pt x="13315" y="8561"/>
                    <a:pt x="13439" y="8518"/>
                    <a:pt x="13567" y="8512"/>
                  </a:cubicBezTo>
                  <a:cubicBezTo>
                    <a:pt x="13936" y="8495"/>
                    <a:pt x="14249" y="8782"/>
                    <a:pt x="14266" y="9153"/>
                  </a:cubicBezTo>
                  <a:lnTo>
                    <a:pt x="14274" y="9318"/>
                  </a:lnTo>
                  <a:cubicBezTo>
                    <a:pt x="14269" y="9347"/>
                    <a:pt x="14266" y="9377"/>
                    <a:pt x="14266" y="9408"/>
                  </a:cubicBezTo>
                  <a:lnTo>
                    <a:pt x="14266" y="10752"/>
                  </a:lnTo>
                  <a:cubicBezTo>
                    <a:pt x="14266" y="11349"/>
                    <a:pt x="15158" y="11349"/>
                    <a:pt x="15158" y="10752"/>
                  </a:cubicBezTo>
                  <a:lnTo>
                    <a:pt x="15158" y="10105"/>
                  </a:lnTo>
                  <a:lnTo>
                    <a:pt x="15542" y="9920"/>
                  </a:lnTo>
                  <a:cubicBezTo>
                    <a:pt x="15631" y="9878"/>
                    <a:pt x="15728" y="9856"/>
                    <a:pt x="15827" y="9856"/>
                  </a:cubicBezTo>
                  <a:cubicBezTo>
                    <a:pt x="16196" y="9856"/>
                    <a:pt x="16496" y="10157"/>
                    <a:pt x="16496" y="10528"/>
                  </a:cubicBezTo>
                  <a:lnTo>
                    <a:pt x="16492" y="15231"/>
                  </a:lnTo>
                  <a:cubicBezTo>
                    <a:pt x="16392" y="17964"/>
                    <a:pt x="14130" y="20161"/>
                    <a:pt x="11369" y="20161"/>
                  </a:cubicBezTo>
                  <a:cubicBezTo>
                    <a:pt x="9834" y="20163"/>
                    <a:pt x="8380" y="19472"/>
                    <a:pt x="7407" y="18280"/>
                  </a:cubicBezTo>
                  <a:cubicBezTo>
                    <a:pt x="6033" y="16208"/>
                    <a:pt x="5350" y="14765"/>
                    <a:pt x="5350" y="14112"/>
                  </a:cubicBezTo>
                  <a:cubicBezTo>
                    <a:pt x="5350" y="12649"/>
                    <a:pt x="6371" y="10769"/>
                    <a:pt x="7579" y="9672"/>
                  </a:cubicBezTo>
                  <a:lnTo>
                    <a:pt x="7579" y="12544"/>
                  </a:lnTo>
                  <a:cubicBezTo>
                    <a:pt x="7579" y="12792"/>
                    <a:pt x="7779" y="12992"/>
                    <a:pt x="8025" y="12992"/>
                  </a:cubicBezTo>
                  <a:cubicBezTo>
                    <a:pt x="8271" y="12992"/>
                    <a:pt x="8471" y="12792"/>
                    <a:pt x="8471" y="12544"/>
                  </a:cubicBezTo>
                  <a:lnTo>
                    <a:pt x="8471" y="3807"/>
                  </a:lnTo>
                  <a:cubicBezTo>
                    <a:pt x="8471" y="3436"/>
                    <a:pt x="8770" y="3135"/>
                    <a:pt x="9139" y="3135"/>
                  </a:cubicBezTo>
                  <a:cubicBezTo>
                    <a:pt x="9509" y="3135"/>
                    <a:pt x="9808" y="3436"/>
                    <a:pt x="9808" y="3807"/>
                  </a:cubicBezTo>
                  <a:lnTo>
                    <a:pt x="9808" y="9408"/>
                  </a:lnTo>
                  <a:cubicBezTo>
                    <a:pt x="9808" y="9655"/>
                    <a:pt x="10008" y="9856"/>
                    <a:pt x="10254" y="9856"/>
                  </a:cubicBezTo>
                  <a:cubicBezTo>
                    <a:pt x="10500" y="9856"/>
                    <a:pt x="10700" y="9655"/>
                    <a:pt x="10700" y="9408"/>
                  </a:cubicBezTo>
                  <a:lnTo>
                    <a:pt x="10700" y="8310"/>
                  </a:lnTo>
                  <a:cubicBezTo>
                    <a:pt x="10700" y="8310"/>
                    <a:pt x="11083" y="8128"/>
                    <a:pt x="11083" y="8128"/>
                  </a:cubicBezTo>
                  <a:close/>
                  <a:moveTo>
                    <a:pt x="2452" y="10752"/>
                  </a:moveTo>
                  <a:cubicBezTo>
                    <a:pt x="1590" y="10752"/>
                    <a:pt x="892" y="10050"/>
                    <a:pt x="892" y="9184"/>
                  </a:cubicBezTo>
                  <a:cubicBezTo>
                    <a:pt x="892" y="8318"/>
                    <a:pt x="1590" y="7616"/>
                    <a:pt x="2452" y="7616"/>
                  </a:cubicBezTo>
                  <a:cubicBezTo>
                    <a:pt x="3314" y="7616"/>
                    <a:pt x="4012" y="8318"/>
                    <a:pt x="4012" y="9184"/>
                  </a:cubicBezTo>
                  <a:cubicBezTo>
                    <a:pt x="4012" y="10050"/>
                    <a:pt x="3314" y="10752"/>
                    <a:pt x="2452" y="10752"/>
                  </a:cubicBezTo>
                  <a:close/>
                  <a:moveTo>
                    <a:pt x="18298" y="1413"/>
                  </a:moveTo>
                  <a:cubicBezTo>
                    <a:pt x="16491" y="1030"/>
                    <a:pt x="14718" y="2193"/>
                    <a:pt x="14338" y="4009"/>
                  </a:cubicBezTo>
                  <a:lnTo>
                    <a:pt x="12929" y="3832"/>
                  </a:lnTo>
                  <a:cubicBezTo>
                    <a:pt x="12933" y="3197"/>
                    <a:pt x="12779" y="2572"/>
                    <a:pt x="12481" y="2012"/>
                  </a:cubicBezTo>
                  <a:cubicBezTo>
                    <a:pt x="11493" y="158"/>
                    <a:pt x="9197" y="-541"/>
                    <a:pt x="7351" y="451"/>
                  </a:cubicBezTo>
                  <a:cubicBezTo>
                    <a:pt x="5506" y="1444"/>
                    <a:pt x="4811" y="3752"/>
                    <a:pt x="5799" y="5606"/>
                  </a:cubicBezTo>
                  <a:lnTo>
                    <a:pt x="3859" y="7165"/>
                  </a:lnTo>
                  <a:cubicBezTo>
                    <a:pt x="3029" y="6581"/>
                    <a:pt x="1925" y="6570"/>
                    <a:pt x="1084" y="7139"/>
                  </a:cubicBezTo>
                  <a:cubicBezTo>
                    <a:pt x="-40" y="7899"/>
                    <a:pt x="-338" y="9430"/>
                    <a:pt x="418" y="10559"/>
                  </a:cubicBezTo>
                  <a:cubicBezTo>
                    <a:pt x="1173" y="11688"/>
                    <a:pt x="2697" y="11988"/>
                    <a:pt x="3821" y="11228"/>
                  </a:cubicBezTo>
                  <a:cubicBezTo>
                    <a:pt x="4945" y="10469"/>
                    <a:pt x="5243" y="8938"/>
                    <a:pt x="4487" y="7808"/>
                  </a:cubicBezTo>
                  <a:lnTo>
                    <a:pt x="6311" y="6342"/>
                  </a:lnTo>
                  <a:cubicBezTo>
                    <a:pt x="6664" y="6739"/>
                    <a:pt x="7096" y="7059"/>
                    <a:pt x="7579" y="7279"/>
                  </a:cubicBezTo>
                  <a:lnTo>
                    <a:pt x="7579" y="7279"/>
                  </a:lnTo>
                  <a:lnTo>
                    <a:pt x="7579" y="8529"/>
                  </a:lnTo>
                  <a:cubicBezTo>
                    <a:pt x="5889" y="9697"/>
                    <a:pt x="4458" y="12185"/>
                    <a:pt x="4458" y="14112"/>
                  </a:cubicBezTo>
                  <a:cubicBezTo>
                    <a:pt x="4458" y="15033"/>
                    <a:pt x="5231" y="16613"/>
                    <a:pt x="6665" y="18776"/>
                  </a:cubicBezTo>
                  <a:lnTo>
                    <a:pt x="6719" y="18849"/>
                  </a:lnTo>
                  <a:cubicBezTo>
                    <a:pt x="7861" y="20249"/>
                    <a:pt x="9568" y="21059"/>
                    <a:pt x="11369" y="21057"/>
                  </a:cubicBezTo>
                  <a:cubicBezTo>
                    <a:pt x="14601" y="21057"/>
                    <a:pt x="17265" y="18486"/>
                    <a:pt x="17383" y="15265"/>
                  </a:cubicBezTo>
                  <a:lnTo>
                    <a:pt x="17387" y="10529"/>
                  </a:lnTo>
                  <a:cubicBezTo>
                    <a:pt x="17387" y="10296"/>
                    <a:pt x="17336" y="10065"/>
                    <a:pt x="17236" y="9855"/>
                  </a:cubicBezTo>
                  <a:cubicBezTo>
                    <a:pt x="16866" y="9072"/>
                    <a:pt x="15935" y="8740"/>
                    <a:pt x="15157" y="9112"/>
                  </a:cubicBezTo>
                  <a:cubicBezTo>
                    <a:pt x="15143" y="8811"/>
                    <a:pt x="15043" y="8520"/>
                    <a:pt x="14869" y="8274"/>
                  </a:cubicBezTo>
                  <a:cubicBezTo>
                    <a:pt x="14370" y="7569"/>
                    <a:pt x="13395" y="7404"/>
                    <a:pt x="12693" y="7906"/>
                  </a:cubicBezTo>
                  <a:cubicBezTo>
                    <a:pt x="12274" y="7229"/>
                    <a:pt x="11416" y="6977"/>
                    <a:pt x="10700" y="7319"/>
                  </a:cubicBezTo>
                  <a:lnTo>
                    <a:pt x="10700" y="7279"/>
                  </a:lnTo>
                  <a:cubicBezTo>
                    <a:pt x="11758" y="6797"/>
                    <a:pt x="12539" y="5855"/>
                    <a:pt x="12819" y="4721"/>
                  </a:cubicBezTo>
                  <a:lnTo>
                    <a:pt x="14272" y="4904"/>
                  </a:lnTo>
                  <a:cubicBezTo>
                    <a:pt x="14363" y="6414"/>
                    <a:pt x="15448" y="7678"/>
                    <a:pt x="16922" y="7989"/>
                  </a:cubicBezTo>
                  <a:cubicBezTo>
                    <a:pt x="18729" y="8371"/>
                    <a:pt x="20502" y="7209"/>
                    <a:pt x="20882" y="5393"/>
                  </a:cubicBezTo>
                  <a:cubicBezTo>
                    <a:pt x="21262" y="3577"/>
                    <a:pt x="20105" y="1795"/>
                    <a:pt x="18298" y="1413"/>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grpSp>
      <p:sp>
        <p:nvSpPr>
          <p:cNvPr id="819" name="Google Shape;819;p6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6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821" name="Google Shape;821;p65"/>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Video Intro">
  <p:cSld name="Video Intro">
    <p:bg>
      <p:bgPr>
        <a:solidFill>
          <a:schemeClr val="dk1"/>
        </a:solidFill>
        <a:effectLst/>
      </p:bgPr>
    </p:bg>
    <p:spTree>
      <p:nvGrpSpPr>
        <p:cNvPr id="1" name="Shape 822"/>
        <p:cNvGrpSpPr/>
        <p:nvPr/>
      </p:nvGrpSpPr>
      <p:grpSpPr>
        <a:xfrm>
          <a:off x="0" y="0"/>
          <a:ext cx="0" cy="0"/>
          <a:chOff x="0" y="0"/>
          <a:chExt cx="0" cy="0"/>
        </a:xfrm>
      </p:grpSpPr>
      <p:sp>
        <p:nvSpPr>
          <p:cNvPr id="823" name="Google Shape;823;p66"/>
          <p:cNvSpPr txBox="1">
            <a:spLocks noGrp="1"/>
          </p:cNvSpPr>
          <p:nvPr>
            <p:ph type="body" idx="1"/>
          </p:nvPr>
        </p:nvSpPr>
        <p:spPr>
          <a:xfrm>
            <a:off x="403650" y="3304050"/>
            <a:ext cx="8319900" cy="7080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4" name="Google Shape;824;p66"/>
          <p:cNvSpPr txBox="1">
            <a:spLocks noGrp="1"/>
          </p:cNvSpPr>
          <p:nvPr>
            <p:ph type="ftr" idx="11"/>
          </p:nvPr>
        </p:nvSpPr>
        <p:spPr>
          <a:xfrm>
            <a:off x="403651" y="4725398"/>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grpSp>
        <p:nvGrpSpPr>
          <p:cNvPr id="825" name="Google Shape;825;p66"/>
          <p:cNvGrpSpPr/>
          <p:nvPr/>
        </p:nvGrpSpPr>
        <p:grpSpPr>
          <a:xfrm>
            <a:off x="2567478" y="1435850"/>
            <a:ext cx="4037743" cy="1705509"/>
            <a:chOff x="2567477" y="1435848"/>
            <a:chExt cx="4037743" cy="1705509"/>
          </a:xfrm>
        </p:grpSpPr>
        <p:sp>
          <p:nvSpPr>
            <p:cNvPr id="826" name="Google Shape;826;p66"/>
            <p:cNvSpPr/>
            <p:nvPr/>
          </p:nvSpPr>
          <p:spPr>
            <a:xfrm rot="10800000">
              <a:off x="2567477" y="1435848"/>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chemeClr val="accent1"/>
            </a:solidFill>
            <a:ln w="793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27" name="Google Shape;827;p66"/>
            <p:cNvSpPr/>
            <p:nvPr/>
          </p:nvSpPr>
          <p:spPr>
            <a:xfrm>
              <a:off x="4133194" y="1749141"/>
              <a:ext cx="2270590" cy="83099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Arial"/>
                <a:buNone/>
              </a:pPr>
              <a:r>
                <a:rPr lang="en" sz="4800" b="0" i="0" u="none" strike="noStrike" cap="none">
                  <a:solidFill>
                    <a:schemeClr val="lt1"/>
                  </a:solidFill>
                  <a:latin typeface="Montserrat"/>
                  <a:ea typeface="Montserrat"/>
                  <a:cs typeface="Montserrat"/>
                  <a:sym typeface="Montserrat"/>
                </a:rPr>
                <a:t>VIDEO</a:t>
              </a:r>
              <a:endParaRPr sz="1400" b="0" i="0" u="none" strike="noStrike" cap="none">
                <a:solidFill>
                  <a:srgbClr val="000000"/>
                </a:solidFill>
                <a:latin typeface="Montserrat"/>
                <a:ea typeface="Montserrat"/>
                <a:cs typeface="Montserrat"/>
                <a:sym typeface="Montserrat"/>
              </a:endParaRPr>
            </a:p>
          </p:txBody>
        </p:sp>
        <p:sp>
          <p:nvSpPr>
            <p:cNvPr id="828" name="Google Shape;828;p66"/>
            <p:cNvSpPr/>
            <p:nvPr/>
          </p:nvSpPr>
          <p:spPr>
            <a:xfrm>
              <a:off x="2608933" y="1477847"/>
              <a:ext cx="1371600" cy="1371816"/>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29" name="Google Shape;829;p66"/>
            <p:cNvSpPr/>
            <p:nvPr/>
          </p:nvSpPr>
          <p:spPr>
            <a:xfrm rot="5400000">
              <a:off x="3215081" y="2120452"/>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666666"/>
                </a:solidFill>
                <a:latin typeface="Arial"/>
                <a:ea typeface="Arial"/>
                <a:cs typeface="Arial"/>
                <a:sym typeface="Arial"/>
              </a:endParaRPr>
            </a:p>
          </p:txBody>
        </p:sp>
        <p:sp>
          <p:nvSpPr>
            <p:cNvPr id="830" name="Google Shape;830;p66"/>
            <p:cNvSpPr/>
            <p:nvPr/>
          </p:nvSpPr>
          <p:spPr>
            <a:xfrm>
              <a:off x="2958325" y="1854405"/>
              <a:ext cx="609600" cy="609600"/>
            </a:xfrm>
            <a:custGeom>
              <a:avLst/>
              <a:gdLst/>
              <a:ahLst/>
              <a:cxnLst/>
              <a:rect l="l" t="t" r="r" b="b"/>
              <a:pathLst>
                <a:path w="21600" h="21600" extrusionOk="0">
                  <a:moveTo>
                    <a:pt x="15053" y="10386"/>
                  </a:moveTo>
                  <a:lnTo>
                    <a:pt x="15053" y="10391"/>
                  </a:lnTo>
                  <a:cubicBezTo>
                    <a:pt x="15205" y="10473"/>
                    <a:pt x="15300" y="10631"/>
                    <a:pt x="15300" y="10802"/>
                  </a:cubicBezTo>
                  <a:cubicBezTo>
                    <a:pt x="15300" y="10974"/>
                    <a:pt x="15205" y="11132"/>
                    <a:pt x="15053" y="11214"/>
                  </a:cubicBezTo>
                  <a:lnTo>
                    <a:pt x="8821" y="14779"/>
                  </a:lnTo>
                  <a:cubicBezTo>
                    <a:pt x="8674" y="14871"/>
                    <a:pt x="8487" y="14874"/>
                    <a:pt x="8336" y="14788"/>
                  </a:cubicBezTo>
                  <a:cubicBezTo>
                    <a:pt x="8186" y="14702"/>
                    <a:pt x="8095" y="14541"/>
                    <a:pt x="8100" y="14368"/>
                  </a:cubicBezTo>
                  <a:lnTo>
                    <a:pt x="8100" y="7232"/>
                  </a:lnTo>
                  <a:cubicBezTo>
                    <a:pt x="8095" y="7060"/>
                    <a:pt x="8186" y="6899"/>
                    <a:pt x="8336" y="6812"/>
                  </a:cubicBezTo>
                  <a:cubicBezTo>
                    <a:pt x="8487" y="6726"/>
                    <a:pt x="8674" y="6730"/>
                    <a:pt x="8821" y="6821"/>
                  </a:cubicBezTo>
                  <a:cubicBezTo>
                    <a:pt x="8821" y="6821"/>
                    <a:pt x="15053" y="10386"/>
                    <a:pt x="15053" y="10386"/>
                  </a:cubicBezTo>
                  <a:close/>
                  <a:moveTo>
                    <a:pt x="10800" y="20700"/>
                  </a:moveTo>
                  <a:cubicBezTo>
                    <a:pt x="16268" y="20700"/>
                    <a:pt x="20700" y="16267"/>
                    <a:pt x="20700" y="10800"/>
                  </a:cubicBezTo>
                  <a:cubicBezTo>
                    <a:pt x="20700" y="5332"/>
                    <a:pt x="16268" y="900"/>
                    <a:pt x="10800" y="900"/>
                  </a:cubicBezTo>
                  <a:cubicBezTo>
                    <a:pt x="5333" y="900"/>
                    <a:pt x="900" y="5332"/>
                    <a:pt x="900" y="10800"/>
                  </a:cubicBezTo>
                  <a:cubicBezTo>
                    <a:pt x="900" y="16267"/>
                    <a:pt x="5333" y="20700"/>
                    <a:pt x="10800" y="2070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grpSp>
      <p:sp>
        <p:nvSpPr>
          <p:cNvPr id="831" name="Google Shape;831;p6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6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833" name="Google Shape;833;p66"/>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 You_Q&amp;A">
  <p:cSld name="Built for the Future_Thank You_Q&amp;A">
    <p:bg>
      <p:bgPr>
        <a:solidFill>
          <a:schemeClr val="dk1"/>
        </a:solidFill>
        <a:effectLst/>
      </p:bgPr>
    </p:bg>
    <p:spTree>
      <p:nvGrpSpPr>
        <p:cNvPr id="1" name="Shape 834"/>
        <p:cNvGrpSpPr/>
        <p:nvPr/>
      </p:nvGrpSpPr>
      <p:grpSpPr>
        <a:xfrm>
          <a:off x="0" y="0"/>
          <a:ext cx="0" cy="0"/>
          <a:chOff x="0" y="0"/>
          <a:chExt cx="0" cy="0"/>
        </a:xfrm>
      </p:grpSpPr>
      <p:sp>
        <p:nvSpPr>
          <p:cNvPr id="835" name="Google Shape;835;p67"/>
          <p:cNvSpPr txBox="1">
            <a:spLocks noGrp="1"/>
          </p:cNvSpPr>
          <p:nvPr>
            <p:ph type="subTitle" idx="1"/>
          </p:nvPr>
        </p:nvSpPr>
        <p:spPr>
          <a:xfrm>
            <a:off x="1371600" y="2119323"/>
            <a:ext cx="6400800" cy="769441"/>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4400"/>
              <a:buFont typeface="Montserrat Thin"/>
              <a:buNone/>
              <a:defRPr sz="4400">
                <a:solidFill>
                  <a:schemeClr val="lt1"/>
                </a:solidFill>
                <a:latin typeface="Montserrat Thin"/>
                <a:ea typeface="Montserrat Thin"/>
                <a:cs typeface="Montserrat Thin"/>
                <a:sym typeface="Montserrat Thin"/>
              </a:defRPr>
            </a:lvl1pPr>
            <a:lvl2pPr lvl="1" algn="l">
              <a:lnSpc>
                <a:spcPct val="100000"/>
              </a:lnSpc>
              <a:spcBef>
                <a:spcPts val="600"/>
              </a:spcBef>
              <a:spcAft>
                <a:spcPts val="0"/>
              </a:spcAft>
              <a:buSzPts val="1800"/>
              <a:buFont typeface="Montserrat Thin"/>
              <a:buChar char="‒"/>
              <a:defRPr>
                <a:latin typeface="Montserrat Thin"/>
                <a:ea typeface="Montserrat Thin"/>
                <a:cs typeface="Montserrat Thin"/>
                <a:sym typeface="Montserrat Thin"/>
              </a:defRPr>
            </a:lvl2pPr>
            <a:lvl3pPr lvl="2" algn="l">
              <a:lnSpc>
                <a:spcPct val="100000"/>
              </a:lnSpc>
              <a:spcBef>
                <a:spcPts val="600"/>
              </a:spcBef>
              <a:spcAft>
                <a:spcPts val="0"/>
              </a:spcAft>
              <a:buSzPts val="1800"/>
              <a:buFont typeface="Montserrat Thin"/>
              <a:buChar char="•"/>
              <a:defRPr>
                <a:latin typeface="Montserrat Thin"/>
                <a:ea typeface="Montserrat Thin"/>
                <a:cs typeface="Montserrat Thin"/>
                <a:sym typeface="Montserrat Thin"/>
              </a:defRPr>
            </a:lvl3pPr>
            <a:lvl4pPr lvl="3" algn="l">
              <a:lnSpc>
                <a:spcPct val="100000"/>
              </a:lnSpc>
              <a:spcBef>
                <a:spcPts val="600"/>
              </a:spcBef>
              <a:spcAft>
                <a:spcPts val="0"/>
              </a:spcAft>
              <a:buSzPts val="1800"/>
              <a:buFont typeface="Montserrat Thin"/>
              <a:buChar char="–"/>
              <a:defRPr>
                <a:latin typeface="Montserrat Thin"/>
                <a:ea typeface="Montserrat Thin"/>
                <a:cs typeface="Montserrat Thin"/>
                <a:sym typeface="Montserrat Thin"/>
              </a:defRPr>
            </a:lvl4pPr>
            <a:lvl5pPr lvl="4" algn="l">
              <a:lnSpc>
                <a:spcPct val="100000"/>
              </a:lnSpc>
              <a:spcBef>
                <a:spcPts val="360"/>
              </a:spcBef>
              <a:spcAft>
                <a:spcPts val="0"/>
              </a:spcAft>
              <a:buSzPts val="1800"/>
              <a:buFont typeface="Montserrat Thin"/>
              <a:buChar char="»"/>
              <a:defRPr>
                <a:latin typeface="Montserrat Thin"/>
                <a:ea typeface="Montserrat Thin"/>
                <a:cs typeface="Montserrat Thin"/>
                <a:sym typeface="Montserrat Thin"/>
              </a:defRPr>
            </a:lvl5pPr>
            <a:lvl6pPr lvl="5"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6pPr>
            <a:lvl7pPr lvl="6"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7pPr>
            <a:lvl8pPr lvl="7"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8pPr>
            <a:lvl9pPr lvl="8"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9pPr>
          </a:lstStyle>
          <a:p>
            <a:endParaRPr/>
          </a:p>
        </p:txBody>
      </p:sp>
      <p:sp>
        <p:nvSpPr>
          <p:cNvPr id="836" name="Google Shape;836;p6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67"/>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838" name="Google Shape;838;p67"/>
          <p:cNvPicPr preferRelativeResize="0"/>
          <p:nvPr/>
        </p:nvPicPr>
        <p:blipFill>
          <a:blip r:embed="rId2">
            <a:alphaModFix/>
          </a:blip>
          <a:stretch>
            <a:fillRect/>
          </a:stretch>
        </p:blipFill>
        <p:spPr>
          <a:xfrm>
            <a:off x="3773357" y="1581537"/>
            <a:ext cx="1543875" cy="454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357165-AB25-4ED6-8558-A08280178AB4}"/>
              </a:ext>
            </a:extLst>
          </p:cNvPr>
          <p:cNvSpPr>
            <a:spLocks noGrp="1"/>
          </p:cNvSpPr>
          <p:nvPr>
            <p:ph type="title"/>
          </p:nvPr>
        </p:nvSpPr>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B5957991-383D-4C00-9E1A-7180126C5DF3}"/>
              </a:ext>
            </a:extLst>
          </p:cNvPr>
          <p:cNvSpPr>
            <a:spLocks noGrp="1"/>
          </p:cNvSpPr>
          <p:nvPr>
            <p:ph type="sldNum" sz="quarter" idx="10"/>
          </p:nvPr>
        </p:nvSpPr>
        <p:spPr>
          <a:xfrm>
            <a:off x="8746049" y="295177"/>
            <a:ext cx="102192" cy="92333"/>
          </a:xfrm>
        </p:spPr>
        <p:txBody>
          <a:bodyPr/>
          <a:lstStyle/>
          <a:p>
            <a:fld id="{633A28A4-0F99-419C-85AB-333BD5AF1C6C}" type="slidenum">
              <a:rPr lang="en-US" smtClean="0"/>
              <a:pPr/>
              <a:t>‹#›</a:t>
            </a:fld>
            <a:endParaRPr lang="en-US"/>
          </a:p>
        </p:txBody>
      </p:sp>
    </p:spTree>
    <p:extLst>
      <p:ext uri="{BB962C8B-B14F-4D97-AF65-F5344CB8AC3E}">
        <p14:creationId xmlns:p14="http://schemas.microsoft.com/office/powerpoint/2010/main" val="21357846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57300"/>
            <a:ext cx="8229601"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57200" y="4754434"/>
            <a:ext cx="954588" cy="92333"/>
          </a:xfrm>
        </p:spPr>
        <p:txBody>
          <a:bodyPr/>
          <a:lstStyle/>
          <a:p>
            <a:r>
              <a:rPr lang="en-US"/>
              <a:t>NKP Design Workshop | Confidential</a:t>
            </a:r>
          </a:p>
        </p:txBody>
      </p:sp>
      <p:sp>
        <p:nvSpPr>
          <p:cNvPr id="6" name="Slide Number Placeholder 5"/>
          <p:cNvSpPr>
            <a:spLocks noGrp="1"/>
          </p:cNvSpPr>
          <p:nvPr>
            <p:ph type="sldNum" sz="quarter" idx="12"/>
          </p:nvPr>
        </p:nvSpPr>
        <p:spPr>
          <a:xfrm>
            <a:off x="8746049" y="295177"/>
            <a:ext cx="102192" cy="92333"/>
          </a:xfrm>
        </p:spPr>
        <p:txBody>
          <a:bodyPr/>
          <a:lstStyle/>
          <a:p>
            <a:fld id="{6EA6D8CF-3CDE-4807-BCD2-C9F2B831AAA5}" type="slidenum">
              <a:rPr lang="en-US" smtClean="0"/>
              <a:t>‹#›</a:t>
            </a:fld>
            <a:endParaRPr lang="en-US"/>
          </a:p>
        </p:txBody>
      </p:sp>
      <p:sp>
        <p:nvSpPr>
          <p:cNvPr id="9" name="Text Placeholder 8"/>
          <p:cNvSpPr>
            <a:spLocks noGrp="1"/>
          </p:cNvSpPr>
          <p:nvPr>
            <p:ph type="body" sz="quarter" idx="13" hasCustomPrompt="1"/>
          </p:nvPr>
        </p:nvSpPr>
        <p:spPr>
          <a:xfrm>
            <a:off x="457200" y="904875"/>
            <a:ext cx="8229601" cy="228600"/>
          </a:xfrm>
          <a:prstGeom prst="rect">
            <a:avLst/>
          </a:prstGeom>
        </p:spPr>
        <p:txBody>
          <a:bodyPr/>
          <a:lstStyle>
            <a:lvl1pPr marL="0" indent="0">
              <a:lnSpc>
                <a:spcPct val="90000"/>
              </a:lnSpc>
              <a:spcBef>
                <a:spcPts val="0"/>
              </a:spcBef>
              <a:buNone/>
              <a:defRPr sz="1350">
                <a:solidFill>
                  <a:schemeClr val="tx1"/>
                </a:solidFill>
              </a:defRPr>
            </a:lvl1pPr>
            <a:lvl2pPr marL="0" indent="0">
              <a:lnSpc>
                <a:spcPct val="90000"/>
              </a:lnSpc>
              <a:spcBef>
                <a:spcPts val="0"/>
              </a:spcBef>
              <a:buNone/>
              <a:defRPr sz="1500">
                <a:solidFill>
                  <a:schemeClr val="accent4"/>
                </a:solidFill>
              </a:defRPr>
            </a:lvl2pPr>
            <a:lvl3pPr marL="0" indent="0">
              <a:lnSpc>
                <a:spcPct val="90000"/>
              </a:lnSpc>
              <a:spcBef>
                <a:spcPts val="0"/>
              </a:spcBef>
              <a:buNone/>
              <a:defRPr sz="1500">
                <a:solidFill>
                  <a:schemeClr val="accent4"/>
                </a:solidFill>
              </a:defRPr>
            </a:lvl3pPr>
            <a:lvl4pPr marL="0" indent="0">
              <a:lnSpc>
                <a:spcPct val="90000"/>
              </a:lnSpc>
              <a:spcBef>
                <a:spcPts val="0"/>
              </a:spcBef>
              <a:buNone/>
              <a:defRPr sz="1500">
                <a:solidFill>
                  <a:schemeClr val="accent4"/>
                </a:solidFill>
              </a:defRPr>
            </a:lvl4pPr>
            <a:lvl5pPr marL="0" indent="0">
              <a:lnSpc>
                <a:spcPct val="90000"/>
              </a:lnSpc>
              <a:spcBef>
                <a:spcPts val="0"/>
              </a:spcBef>
              <a:buNone/>
              <a:defRPr sz="1500">
                <a:solidFill>
                  <a:schemeClr val="accent4"/>
                </a:solidFill>
              </a:defRPr>
            </a:lvl5pPr>
            <a:lvl6pPr marL="0" indent="0">
              <a:lnSpc>
                <a:spcPct val="90000"/>
              </a:lnSpc>
              <a:spcBef>
                <a:spcPts val="0"/>
              </a:spcBef>
              <a:buNone/>
              <a:defRPr sz="1500">
                <a:solidFill>
                  <a:schemeClr val="accent4"/>
                </a:solidFill>
              </a:defRPr>
            </a:lvl6pPr>
            <a:lvl7pPr marL="0" indent="0">
              <a:lnSpc>
                <a:spcPct val="90000"/>
              </a:lnSpc>
              <a:spcBef>
                <a:spcPts val="0"/>
              </a:spcBef>
              <a:buNone/>
              <a:defRPr sz="1500">
                <a:solidFill>
                  <a:schemeClr val="accent4"/>
                </a:solidFill>
              </a:defRPr>
            </a:lvl7pPr>
            <a:lvl8pPr marL="0" indent="0">
              <a:lnSpc>
                <a:spcPct val="90000"/>
              </a:lnSpc>
              <a:spcBef>
                <a:spcPts val="0"/>
              </a:spcBef>
              <a:buNone/>
              <a:defRPr sz="1500">
                <a:solidFill>
                  <a:schemeClr val="accent4"/>
                </a:solidFill>
              </a:defRPr>
            </a:lvl8pPr>
            <a:lvl9pPr marL="0" indent="0">
              <a:lnSpc>
                <a:spcPct val="90000"/>
              </a:lnSpc>
              <a:spcBef>
                <a:spcPts val="0"/>
              </a:spcBef>
              <a:buNone/>
              <a:defRPr sz="1500">
                <a:solidFill>
                  <a:schemeClr val="accent4"/>
                </a:solidFill>
              </a:defRPr>
            </a:lvl9pPr>
          </a:lstStyle>
          <a:p>
            <a:pPr lvl="0"/>
            <a:r>
              <a:rPr lang="en-US"/>
              <a:t>Click to add subtitle</a:t>
            </a:r>
          </a:p>
        </p:txBody>
      </p:sp>
    </p:spTree>
    <p:extLst>
      <p:ext uri="{BB962C8B-B14F-4D97-AF65-F5344CB8AC3E}">
        <p14:creationId xmlns:p14="http://schemas.microsoft.com/office/powerpoint/2010/main" val="25354359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itle and subtitle and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2367" y="190830"/>
            <a:ext cx="8311710" cy="384432"/>
          </a:xfrm>
          <a:prstGeom prst="rect">
            <a:avLst/>
          </a:prstGeom>
        </p:spPr>
        <p:txBody>
          <a:bodyPr/>
          <a:lstStyle>
            <a:lvl1pPr algn="l">
              <a:defRPr sz="2498">
                <a:solidFill>
                  <a:schemeClr val="accent1"/>
                </a:solidFill>
              </a:defRPr>
            </a:lvl1pPr>
          </a:lstStyle>
          <a:p>
            <a:r>
              <a:rPr lang="en-US"/>
              <a:t>CLICK TO EDIT MASTER TITLE STYLE</a:t>
            </a:r>
          </a:p>
        </p:txBody>
      </p:sp>
      <p:sp>
        <p:nvSpPr>
          <p:cNvPr id="6" name="Content Placeholder 2"/>
          <p:cNvSpPr>
            <a:spLocks noGrp="1"/>
          </p:cNvSpPr>
          <p:nvPr>
            <p:ph idx="1"/>
          </p:nvPr>
        </p:nvSpPr>
        <p:spPr>
          <a:xfrm>
            <a:off x="532367" y="1049149"/>
            <a:ext cx="8259294" cy="3444024"/>
          </a:xfrm>
          <a:prstGeom prst="rect">
            <a:avLst/>
          </a:prstGeom>
        </p:spPr>
        <p:txBody>
          <a:bodyPr/>
          <a:lstStyle>
            <a:lvl1pPr>
              <a:defRPr sz="2399" b="0" i="0">
                <a:solidFill>
                  <a:schemeClr val="tx1">
                    <a:lumMod val="65000"/>
                    <a:lumOff val="35000"/>
                  </a:schemeClr>
                </a:solidFill>
                <a:latin typeface="Gotham Rounded Book"/>
                <a:cs typeface="Gotham Rounded Book"/>
              </a:defRPr>
            </a:lvl1pPr>
            <a:lvl2pPr marL="356936" indent="-151556">
              <a:defRPr lang="en-US" sz="1799" b="0" i="0" kern="1200" dirty="0" smtClean="0">
                <a:solidFill>
                  <a:schemeClr val="tx1">
                    <a:lumMod val="65000"/>
                    <a:lumOff val="35000"/>
                  </a:schemeClr>
                </a:solidFill>
                <a:latin typeface="Gotham Rounded Book"/>
                <a:ea typeface="+mn-ea"/>
                <a:cs typeface="Gotham Rounded Book"/>
              </a:defRPr>
            </a:lvl2pPr>
            <a:lvl3pPr marL="507075" indent="-150140">
              <a:buFont typeface="Symbol" pitchFamily="18" charset="2"/>
              <a:buChar char="-"/>
              <a:defRPr lang="en-US" sz="1599" b="0" i="0" kern="1200" dirty="0" smtClean="0">
                <a:solidFill>
                  <a:schemeClr val="tx1">
                    <a:lumMod val="65000"/>
                    <a:lumOff val="35000"/>
                  </a:schemeClr>
                </a:solidFill>
                <a:latin typeface="Gotham Rounded Book"/>
                <a:ea typeface="+mn-ea"/>
                <a:cs typeface="Gotham Rounded Book"/>
              </a:defRPr>
            </a:lvl3pPr>
            <a:lvl4pPr>
              <a:defRPr sz="1400">
                <a:solidFill>
                  <a:schemeClr val="tx1">
                    <a:lumMod val="65000"/>
                    <a:lumOff val="35000"/>
                  </a:schemeClr>
                </a:solidFill>
              </a:defRPr>
            </a:lvl4pPr>
            <a:lvl5pPr>
              <a:defRPr sz="14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7717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457201" y="4754434"/>
            <a:ext cx="2162852" cy="92333"/>
          </a:xfrm>
        </p:spPr>
        <p:txBody>
          <a:bodyPr/>
          <a:lstStyle/>
          <a:p>
            <a:r>
              <a:rPr lang="en-US"/>
              <a:t>NKP Design Workshop | Confidential</a:t>
            </a:r>
          </a:p>
        </p:txBody>
      </p:sp>
      <p:sp>
        <p:nvSpPr>
          <p:cNvPr id="4" name="Slide Number Placeholder 3"/>
          <p:cNvSpPr>
            <a:spLocks noGrp="1"/>
          </p:cNvSpPr>
          <p:nvPr>
            <p:ph type="sldNum" sz="quarter" idx="11"/>
          </p:nvPr>
        </p:nvSpPr>
        <p:spPr/>
        <p:txBody>
          <a:bodyPr/>
          <a:lstStyle/>
          <a:p>
            <a:r>
              <a:rPr lang="en-US"/>
              <a:t>| </a:t>
            </a:r>
            <a:fld id="{2C8F94F2-79B1-4F8D-B2F0-3428BA660B51}" type="slidenum">
              <a:rPr lang="en-US" smtClean="0"/>
              <a:pPr/>
              <a:t>‹#›</a:t>
            </a:fld>
            <a:endParaRPr lang="en-US"/>
          </a:p>
        </p:txBody>
      </p:sp>
      <p:sp>
        <p:nvSpPr>
          <p:cNvPr id="6" name="Table Placeholder 5"/>
          <p:cNvSpPr>
            <a:spLocks noGrp="1"/>
          </p:cNvSpPr>
          <p:nvPr>
            <p:ph type="tbl" sz="quarter" idx="12"/>
          </p:nvPr>
        </p:nvSpPr>
        <p:spPr>
          <a:xfrm>
            <a:off x="457200" y="1028700"/>
            <a:ext cx="8229600" cy="3543300"/>
          </a:xfrm>
          <a:prstGeom prst="rect">
            <a:avLst/>
          </a:prstGeom>
        </p:spPr>
        <p:txBody>
          <a:bodyPr/>
          <a:lstStyle>
            <a:lvl1pPr marL="0" indent="0" algn="ctr">
              <a:buNone/>
              <a:defRPr/>
            </a:lvl1pPr>
          </a:lstStyle>
          <a:p>
            <a:endParaRPr lang="en-US"/>
          </a:p>
        </p:txBody>
      </p:sp>
    </p:spTree>
    <p:extLst>
      <p:ext uri="{BB962C8B-B14F-4D97-AF65-F5344CB8AC3E}">
        <p14:creationId xmlns:p14="http://schemas.microsoft.com/office/powerpoint/2010/main" val="35802869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
  <p:cSld name="1_Title only ">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26080"/>
            <a:ext cx="8023800" cy="143934"/>
          </a:xfrm>
          <a:prstGeom prst="rect">
            <a:avLst/>
          </a:prstGeom>
          <a:noFill/>
          <a:ln>
            <a:noFill/>
          </a:ln>
        </p:spPr>
        <p:txBody>
          <a:bodyPr spcFirstLastPara="1" wrap="square" lIns="0" tIns="0" rIns="0" bIns="0" anchor="t" anchorCtr="0">
            <a:spAutoFit/>
          </a:bodyPr>
          <a:lstStyle>
            <a:lvl1pPr lvl="0" algn="l" rtl="0">
              <a:lnSpc>
                <a:spcPct val="85000"/>
              </a:lnSpc>
              <a:spcBef>
                <a:spcPts val="0"/>
              </a:spcBef>
              <a:spcAft>
                <a:spcPts val="0"/>
              </a:spcAft>
              <a:buClr>
                <a:schemeClr val="lt2"/>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2" name="Google Shape;52;p13"/>
          <p:cNvSpPr txBox="1">
            <a:spLocks noGrp="1"/>
          </p:cNvSpPr>
          <p:nvPr>
            <p:ph type="ftr" idx="11"/>
          </p:nvPr>
        </p:nvSpPr>
        <p:spPr>
          <a:xfrm>
            <a:off x="457200" y="4631358"/>
            <a:ext cx="2355300" cy="338554"/>
          </a:xfrm>
          <a:prstGeom prst="rect">
            <a:avLst/>
          </a:prstGeom>
          <a:noFill/>
          <a:ln>
            <a:noFill/>
          </a:ln>
        </p:spPr>
        <p:txBody>
          <a:bodyPr spcFirstLastPara="1" wrap="square" lIns="0" tIns="0" rIns="0" bIns="0" anchor="ctr" anchorCtr="0">
            <a:sp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r>
              <a:rPr lang="en-US"/>
              <a:t>NKP Design Workshop | Confidential</a:t>
            </a:r>
            <a:endParaRPr/>
          </a:p>
        </p:txBody>
      </p:sp>
      <p:sp>
        <p:nvSpPr>
          <p:cNvPr id="53" name="Google Shape;53;p13"/>
          <p:cNvSpPr txBox="1">
            <a:spLocks noGrp="1"/>
          </p:cNvSpPr>
          <p:nvPr>
            <p:ph type="sldNum" idx="12"/>
          </p:nvPr>
        </p:nvSpPr>
        <p:spPr>
          <a:xfrm>
            <a:off x="8701566" y="295212"/>
            <a:ext cx="146700" cy="92333"/>
          </a:xfrm>
          <a:prstGeom prst="rect">
            <a:avLst/>
          </a:prstGeom>
          <a:noFill/>
          <a:ln>
            <a:noFill/>
          </a:ln>
        </p:spPr>
        <p:txBody>
          <a:bodyPr spcFirstLastPara="1" wrap="square" lIns="0" tIns="0" rIns="0" bIns="0" anchor="ctr" anchorCtr="0">
            <a:spAutoFit/>
          </a:bodyPr>
          <a:lstStyle>
            <a:lvl1pPr marL="0" lvl="0" indent="0" algn="r" rtl="0">
              <a:spcBef>
                <a:spcPts val="0"/>
              </a:spcBef>
              <a:buNone/>
              <a:defRPr sz="600">
                <a:solidFill>
                  <a:schemeClr val="dk2"/>
                </a:solidFill>
                <a:latin typeface="Arial"/>
                <a:ea typeface="Arial"/>
                <a:cs typeface="Arial"/>
                <a:sym typeface="Arial"/>
              </a:defRPr>
            </a:lvl1pPr>
            <a:lvl2pPr marL="0" lvl="1" indent="0" algn="r" rtl="0">
              <a:spcBef>
                <a:spcPts val="0"/>
              </a:spcBef>
              <a:buNone/>
              <a:defRPr sz="600">
                <a:solidFill>
                  <a:schemeClr val="dk2"/>
                </a:solidFill>
                <a:latin typeface="Arial"/>
                <a:ea typeface="Arial"/>
                <a:cs typeface="Arial"/>
                <a:sym typeface="Arial"/>
              </a:defRPr>
            </a:lvl2pPr>
            <a:lvl3pPr marL="0" lvl="2" indent="0" algn="r" rtl="0">
              <a:spcBef>
                <a:spcPts val="0"/>
              </a:spcBef>
              <a:buNone/>
              <a:defRPr sz="600">
                <a:solidFill>
                  <a:schemeClr val="dk2"/>
                </a:solidFill>
                <a:latin typeface="Arial"/>
                <a:ea typeface="Arial"/>
                <a:cs typeface="Arial"/>
                <a:sym typeface="Arial"/>
              </a:defRPr>
            </a:lvl3pPr>
            <a:lvl4pPr marL="0" lvl="3" indent="0" algn="r" rtl="0">
              <a:spcBef>
                <a:spcPts val="0"/>
              </a:spcBef>
              <a:buNone/>
              <a:defRPr sz="600">
                <a:solidFill>
                  <a:schemeClr val="dk2"/>
                </a:solidFill>
                <a:latin typeface="Arial"/>
                <a:ea typeface="Arial"/>
                <a:cs typeface="Arial"/>
                <a:sym typeface="Arial"/>
              </a:defRPr>
            </a:lvl4pPr>
            <a:lvl5pPr marL="0" lvl="4" indent="0" algn="r" rtl="0">
              <a:spcBef>
                <a:spcPts val="0"/>
              </a:spcBef>
              <a:buNone/>
              <a:defRPr sz="600">
                <a:solidFill>
                  <a:schemeClr val="dk2"/>
                </a:solidFill>
                <a:latin typeface="Arial"/>
                <a:ea typeface="Arial"/>
                <a:cs typeface="Arial"/>
                <a:sym typeface="Arial"/>
              </a:defRPr>
            </a:lvl5pPr>
            <a:lvl6pPr marL="0" lvl="5" indent="0" algn="r" rtl="0">
              <a:spcBef>
                <a:spcPts val="0"/>
              </a:spcBef>
              <a:buNone/>
              <a:defRPr sz="600">
                <a:solidFill>
                  <a:schemeClr val="dk2"/>
                </a:solidFill>
                <a:latin typeface="Arial"/>
                <a:ea typeface="Arial"/>
                <a:cs typeface="Arial"/>
                <a:sym typeface="Arial"/>
              </a:defRPr>
            </a:lvl6pPr>
            <a:lvl7pPr marL="0" lvl="6" indent="0" algn="r" rtl="0">
              <a:spcBef>
                <a:spcPts val="0"/>
              </a:spcBef>
              <a:buNone/>
              <a:defRPr sz="600">
                <a:solidFill>
                  <a:schemeClr val="dk2"/>
                </a:solidFill>
                <a:latin typeface="Arial"/>
                <a:ea typeface="Arial"/>
                <a:cs typeface="Arial"/>
                <a:sym typeface="Arial"/>
              </a:defRPr>
            </a:lvl7pPr>
            <a:lvl8pPr marL="0" lvl="7" indent="0" algn="r" rtl="0">
              <a:spcBef>
                <a:spcPts val="0"/>
              </a:spcBef>
              <a:buNone/>
              <a:defRPr sz="600">
                <a:solidFill>
                  <a:schemeClr val="dk2"/>
                </a:solidFill>
                <a:latin typeface="Arial"/>
                <a:ea typeface="Arial"/>
                <a:cs typeface="Arial"/>
                <a:sym typeface="Arial"/>
              </a:defRPr>
            </a:lvl8pPr>
            <a:lvl9pPr marL="0" lvl="8" indent="0" algn="r" rtl="0">
              <a:spcBef>
                <a:spcPts val="0"/>
              </a:spcBef>
              <a:buNone/>
              <a:defRPr sz="600">
                <a:solidFill>
                  <a:schemeClr val="dk2"/>
                </a:solidFill>
                <a:latin typeface="Arial"/>
                <a:ea typeface="Arial"/>
                <a:cs typeface="Arial"/>
                <a:sym typeface="Arial"/>
              </a:defRPr>
            </a:lvl9pPr>
          </a:lstStyle>
          <a:p>
            <a:r>
              <a:rPr lang="en"/>
              <a:t>| </a:t>
            </a:r>
            <a:fld id="{00000000-1234-1234-1234-123412341234}" type="slidenum">
              <a:rPr lang="en" smtClean="0"/>
              <a:pPr/>
              <a:t>‹#›</a:t>
            </a:fld>
            <a:endParaRPr/>
          </a:p>
        </p:txBody>
      </p:sp>
    </p:spTree>
    <p:extLst>
      <p:ext uri="{BB962C8B-B14F-4D97-AF65-F5344CB8AC3E}">
        <p14:creationId xmlns:p14="http://schemas.microsoft.com/office/powerpoint/2010/main" val="40165755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with Subtitle" type="title">
  <p:cSld name="Title Slide with Subtitle">
    <p:bg>
      <p:bgPr>
        <a:solidFill>
          <a:schemeClr val="dk2"/>
        </a:solidFill>
        <a:effectLst/>
      </p:bgPr>
    </p:bg>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 name="Google Shape;13;p2"/>
          <p:cNvSpPr txBox="1">
            <a:spLocks noGrp="1"/>
          </p:cNvSpPr>
          <p:nvPr>
            <p:ph type="ctrTitle"/>
          </p:nvPr>
        </p:nvSpPr>
        <p:spPr>
          <a:xfrm>
            <a:off x="403650" y="1245350"/>
            <a:ext cx="8111700" cy="163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1"/>
              </a:buClr>
              <a:buSzPts val="4800"/>
              <a:buFont typeface="Montserrat ExtraBold"/>
              <a:buNone/>
              <a:defRPr sz="48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endParaRPr/>
          </a:p>
        </p:txBody>
      </p:sp>
      <p:sp>
        <p:nvSpPr>
          <p:cNvPr id="14" name="Google Shape;14;p2"/>
          <p:cNvSpPr txBox="1">
            <a:spLocks noGrp="1"/>
          </p:cNvSpPr>
          <p:nvPr>
            <p:ph type="subTitle" idx="1"/>
          </p:nvPr>
        </p:nvSpPr>
        <p:spPr>
          <a:xfrm>
            <a:off x="403650" y="3125675"/>
            <a:ext cx="8319900" cy="548700"/>
          </a:xfrm>
          <a:prstGeom prst="rect">
            <a:avLst/>
          </a:prstGeom>
          <a:noFill/>
          <a:ln>
            <a:noFill/>
          </a:ln>
        </p:spPr>
        <p:txBody>
          <a:bodyPr spcFirstLastPara="1" wrap="square" lIns="0" tIns="45700" rIns="0" bIns="45700" anchor="t" anchorCtr="0">
            <a:norm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600"/>
              </a:spcBef>
              <a:spcAft>
                <a:spcPts val="0"/>
              </a:spcAft>
              <a:buSzPts val="1800"/>
              <a:buChar char="‒"/>
              <a:defRPr/>
            </a:lvl2pPr>
            <a:lvl3pPr lvl="2" algn="ctr">
              <a:lnSpc>
                <a:spcPct val="100000"/>
              </a:lnSpc>
              <a:spcBef>
                <a:spcPts val="600"/>
              </a:spcBef>
              <a:spcAft>
                <a:spcPts val="0"/>
              </a:spcAft>
              <a:buSzPts val="1800"/>
              <a:buChar char="•"/>
              <a:defRPr/>
            </a:lvl3pPr>
            <a:lvl4pPr lvl="3" algn="ctr">
              <a:lnSpc>
                <a:spcPct val="100000"/>
              </a:lnSpc>
              <a:spcBef>
                <a:spcPts val="600"/>
              </a:spcBef>
              <a:spcAft>
                <a:spcPts val="0"/>
              </a:spcAft>
              <a:buSzPts val="1800"/>
              <a:buChar char="–"/>
              <a:defRPr/>
            </a:lvl4pPr>
            <a:lvl5pPr lvl="4" algn="ctr">
              <a:lnSpc>
                <a:spcPct val="100000"/>
              </a:lnSpc>
              <a:spcBef>
                <a:spcPts val="360"/>
              </a:spcBef>
              <a:spcAft>
                <a:spcPts val="0"/>
              </a:spcAft>
              <a:buSzPts val="1800"/>
              <a:buChar char="»"/>
              <a:defRPr/>
            </a:lvl5pPr>
            <a:lvl6pPr lvl="5" algn="ctr">
              <a:lnSpc>
                <a:spcPct val="100000"/>
              </a:lnSpc>
              <a:spcBef>
                <a:spcPts val="360"/>
              </a:spcBef>
              <a:spcAft>
                <a:spcPts val="0"/>
              </a:spcAft>
              <a:buClr>
                <a:schemeClr val="dk1"/>
              </a:buClr>
              <a:buSzPts val="1800"/>
              <a:buChar char="•"/>
              <a:defRPr/>
            </a:lvl6pPr>
            <a:lvl7pPr lvl="6" algn="ctr">
              <a:lnSpc>
                <a:spcPct val="100000"/>
              </a:lnSpc>
              <a:spcBef>
                <a:spcPts val="360"/>
              </a:spcBef>
              <a:spcAft>
                <a:spcPts val="0"/>
              </a:spcAft>
              <a:buClr>
                <a:schemeClr val="dk1"/>
              </a:buClr>
              <a:buSzPts val="1800"/>
              <a:buChar char="•"/>
              <a:defRPr/>
            </a:lvl7pPr>
            <a:lvl8pPr lvl="7" algn="ctr">
              <a:lnSpc>
                <a:spcPct val="100000"/>
              </a:lnSpc>
              <a:spcBef>
                <a:spcPts val="360"/>
              </a:spcBef>
              <a:spcAft>
                <a:spcPts val="0"/>
              </a:spcAft>
              <a:buClr>
                <a:schemeClr val="dk1"/>
              </a:buClr>
              <a:buSzPts val="1800"/>
              <a:buChar char="•"/>
              <a:defRPr/>
            </a:lvl8pPr>
            <a:lvl9pPr lvl="8" algn="ctr">
              <a:lnSpc>
                <a:spcPct val="100000"/>
              </a:lnSpc>
              <a:spcBef>
                <a:spcPts val="360"/>
              </a:spcBef>
              <a:spcAft>
                <a:spcPts val="0"/>
              </a:spcAft>
              <a:buClr>
                <a:schemeClr val="dk1"/>
              </a:buClr>
              <a:buSzPts val="1800"/>
              <a:buChar char="•"/>
              <a:defRPr/>
            </a:lvl9pPr>
          </a:lstStyle>
          <a:p>
            <a:endParaRPr/>
          </a:p>
        </p:txBody>
      </p:sp>
      <p:pic>
        <p:nvPicPr>
          <p:cNvPr id="15" name="Google Shape;15;p2"/>
          <p:cNvPicPr preferRelativeResize="0"/>
          <p:nvPr/>
        </p:nvPicPr>
        <p:blipFill>
          <a:blip r:embed="rId3">
            <a:alphaModFix/>
          </a:blip>
          <a:stretch>
            <a:fillRect/>
          </a:stretch>
        </p:blipFill>
        <p:spPr>
          <a:xfrm>
            <a:off x="7571400" y="4481080"/>
            <a:ext cx="1260124" cy="371000"/>
          </a:xfrm>
          <a:prstGeom prst="rect">
            <a:avLst/>
          </a:prstGeom>
          <a:noFill/>
          <a:ln>
            <a:noFill/>
          </a:ln>
        </p:spPr>
      </p:pic>
    </p:spTree>
    <p:extLst>
      <p:ext uri="{BB962C8B-B14F-4D97-AF65-F5344CB8AC3E}">
        <p14:creationId xmlns:p14="http://schemas.microsoft.com/office/powerpoint/2010/main" val="338560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nd sub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lgn="l">
              <a:defRPr/>
            </a:lvl1pPr>
          </a:lstStyle>
          <a:p>
            <a:r>
              <a:rPr lang="en-US"/>
              <a:t>Click To Edit Master Title Style</a:t>
            </a:r>
          </a:p>
        </p:txBody>
      </p:sp>
      <p:sp>
        <p:nvSpPr>
          <p:cNvPr id="6" name="Text Placeholder 5"/>
          <p:cNvSpPr>
            <a:spLocks noGrp="1"/>
          </p:cNvSpPr>
          <p:nvPr>
            <p:ph type="body" sz="quarter" idx="10"/>
          </p:nvPr>
        </p:nvSpPr>
        <p:spPr>
          <a:xfrm>
            <a:off x="473783" y="1047819"/>
            <a:ext cx="8351448" cy="3406378"/>
          </a:xfrm>
        </p:spPr>
        <p:txBody>
          <a:bodyPr/>
          <a:lstStyle>
            <a:lvl1pPr>
              <a:defRPr sz="1949"/>
            </a:lvl1pPr>
            <a:lvl2pPr>
              <a:defRPr sz="1649"/>
            </a:lvl2pPr>
            <a:lvl3pPr>
              <a:defRPr sz="1349"/>
            </a:lvl3pPr>
          </a:lstStyle>
          <a:p>
            <a:pPr lvl="0"/>
            <a:r>
              <a:rPr lang="en-US"/>
              <a:t>Click to edit Master text styles</a:t>
            </a:r>
          </a:p>
          <a:p>
            <a:pPr lvl="1"/>
            <a:r>
              <a:rPr lang="en-US"/>
              <a:t>Second level</a:t>
            </a:r>
          </a:p>
          <a:p>
            <a:pPr lvl="2"/>
            <a:r>
              <a:rPr lang="en-US"/>
              <a:t>Third level</a:t>
            </a:r>
          </a:p>
        </p:txBody>
      </p:sp>
      <p:sp>
        <p:nvSpPr>
          <p:cNvPr id="5" name="Subtitle 2">
            <a:extLst>
              <a:ext uri="{FF2B5EF4-FFF2-40B4-BE49-F238E27FC236}">
                <a16:creationId xmlns:a16="http://schemas.microsoft.com/office/drawing/2014/main" id="{769F9A2A-CA8E-4FC8-B70B-A141BAF58F50}"/>
              </a:ext>
            </a:extLst>
          </p:cNvPr>
          <p:cNvSpPr txBox="1">
            <a:spLocks/>
          </p:cNvSpPr>
          <p:nvPr userDrawn="1"/>
        </p:nvSpPr>
        <p:spPr bwMode="gray">
          <a:xfrm>
            <a:off x="2601534" y="4952671"/>
            <a:ext cx="4382211" cy="193490"/>
          </a:xfrm>
          <a:prstGeom prst="rect">
            <a:avLst/>
          </a:prstGeom>
        </p:spPr>
        <p:txBody>
          <a:bodyPr lIns="0" tIns="40793" rIns="82253" bIns="40793"/>
          <a:lstStyle>
            <a:lvl1pPr marL="0" indent="0" algn="l" defTabSz="408141" rtl="0" eaLnBrk="1" latinLnBrk="0" hangingPunct="1">
              <a:spcBef>
                <a:spcPct val="20000"/>
              </a:spcBef>
              <a:buFontTx/>
              <a:buNone/>
              <a:defRPr lang="en-US" sz="1600" b="0" i="0" kern="1200">
                <a:solidFill>
                  <a:schemeClr val="bg1"/>
                </a:solidFill>
                <a:latin typeface="Gotham Rounded Book"/>
                <a:ea typeface="+mn-ea"/>
                <a:cs typeface="Gotham Rounded Book"/>
              </a:defRPr>
            </a:lvl1pPr>
            <a:lvl2pPr marL="408141" indent="0" algn="ctr" defTabSz="408141" rtl="0" eaLnBrk="1" latinLnBrk="0" hangingPunct="1">
              <a:spcBef>
                <a:spcPct val="20000"/>
              </a:spcBef>
              <a:buSzPct val="110000"/>
              <a:buFont typeface="Arial" pitchFamily="34" charset="0"/>
              <a:buNone/>
              <a:defRPr lang="en-US" sz="1800" b="0" i="0" kern="1200">
                <a:solidFill>
                  <a:schemeClr val="tx1">
                    <a:tint val="75000"/>
                  </a:schemeClr>
                </a:solidFill>
                <a:latin typeface="Gotham Rounded Book"/>
                <a:ea typeface="+mn-ea"/>
                <a:cs typeface="Gotham Rounded Book"/>
              </a:defRPr>
            </a:lvl2pPr>
            <a:lvl3pPr marL="816281" indent="0" algn="ctr" defTabSz="408141" rtl="0" eaLnBrk="1" latinLnBrk="0" hangingPunct="1">
              <a:spcBef>
                <a:spcPct val="20000"/>
              </a:spcBef>
              <a:buFont typeface="Arial" pitchFamily="34" charset="0"/>
              <a:buNone/>
              <a:defRPr lang="en-US" sz="1600" b="0" i="0" kern="1200">
                <a:solidFill>
                  <a:schemeClr val="tx1">
                    <a:tint val="75000"/>
                  </a:schemeClr>
                </a:solidFill>
                <a:latin typeface="Gotham Rounded Book"/>
                <a:ea typeface="+mn-ea"/>
                <a:cs typeface="Gotham Rounded Book"/>
              </a:defRPr>
            </a:lvl3pPr>
            <a:lvl4pPr marL="1224422" indent="0" algn="ctr" defTabSz="408141" rtl="0" eaLnBrk="1" latinLnBrk="0" hangingPunct="1">
              <a:spcBef>
                <a:spcPct val="20000"/>
              </a:spcBef>
              <a:buFont typeface="Arial"/>
              <a:buNone/>
              <a:defRPr lang="en-US" sz="1400" kern="1200">
                <a:solidFill>
                  <a:schemeClr val="tx1">
                    <a:tint val="75000"/>
                  </a:schemeClr>
                </a:solidFill>
                <a:latin typeface="+mn-lt"/>
                <a:ea typeface="+mn-ea"/>
                <a:cs typeface="+mn-cs"/>
              </a:defRPr>
            </a:lvl4pPr>
            <a:lvl5pPr marL="1632562" indent="0" algn="ctr" defTabSz="408141" rtl="0" eaLnBrk="1" latinLnBrk="0" hangingPunct="1">
              <a:spcBef>
                <a:spcPct val="20000"/>
              </a:spcBef>
              <a:buFont typeface="Arial"/>
              <a:buNone/>
              <a:defRPr lang="en-US" sz="1400" kern="1200">
                <a:solidFill>
                  <a:schemeClr val="tx1">
                    <a:tint val="75000"/>
                  </a:schemeClr>
                </a:solidFill>
                <a:latin typeface="+mn-lt"/>
                <a:ea typeface="+mn-ea"/>
                <a:cs typeface="+mn-cs"/>
              </a:defRPr>
            </a:lvl5pPr>
            <a:lvl6pPr marL="2040703"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48844"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56984"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65125"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algn="ctr" fontAlgn="auto">
              <a:spcAft>
                <a:spcPts val="0"/>
              </a:spcAft>
            </a:pPr>
            <a:r>
              <a:rPr lang="pt-BR" sz="800">
                <a:solidFill>
                  <a:schemeClr val="tx1"/>
                </a:solidFill>
              </a:rPr>
              <a:t>Confidential – Customer’s only</a:t>
            </a:r>
          </a:p>
        </p:txBody>
      </p:sp>
    </p:spTree>
    <p:extLst>
      <p:ext uri="{BB962C8B-B14F-4D97-AF65-F5344CB8AC3E}">
        <p14:creationId xmlns:p14="http://schemas.microsoft.com/office/powerpoint/2010/main" val="327516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sonal Intro_Two">
  <p:cSld name="Intro_Two">
    <p:bg>
      <p:bgPr>
        <a:solidFill>
          <a:schemeClr val="dk1"/>
        </a:solidFill>
        <a:effectLst/>
      </p:bgPr>
    </p:bg>
    <p:spTree>
      <p:nvGrpSpPr>
        <p:cNvPr id="1" name="Shape 196"/>
        <p:cNvGrpSpPr/>
        <p:nvPr/>
      </p:nvGrpSpPr>
      <p:grpSpPr>
        <a:xfrm>
          <a:off x="0" y="0"/>
          <a:ext cx="0" cy="0"/>
          <a:chOff x="0" y="0"/>
          <a:chExt cx="0" cy="0"/>
        </a:xfrm>
      </p:grpSpPr>
      <p:pic>
        <p:nvPicPr>
          <p:cNvPr id="197" name="Google Shape;197;p17"/>
          <p:cNvPicPr preferRelativeResize="0"/>
          <p:nvPr/>
        </p:nvPicPr>
        <p:blipFill rotWithShape="1">
          <a:blip r:embed="rId2">
            <a:alphaModFix/>
          </a:blip>
          <a:srcRect l="-2476" t="-2454" r="-2476" b="-2453"/>
          <a:stretch/>
        </p:blipFill>
        <p:spPr>
          <a:xfrm>
            <a:off x="1312875" y="373425"/>
            <a:ext cx="2089373" cy="2089375"/>
          </a:xfrm>
          <a:prstGeom prst="rect">
            <a:avLst/>
          </a:prstGeom>
          <a:noFill/>
          <a:ln>
            <a:noFill/>
          </a:ln>
        </p:spPr>
      </p:pic>
      <p:pic>
        <p:nvPicPr>
          <p:cNvPr id="198" name="Google Shape;198;p17"/>
          <p:cNvPicPr preferRelativeResize="0"/>
          <p:nvPr/>
        </p:nvPicPr>
        <p:blipFill rotWithShape="1">
          <a:blip r:embed="rId3">
            <a:alphaModFix/>
          </a:blip>
          <a:srcRect l="-1451" t="-2476" r="-1461" b="-2476"/>
          <a:stretch/>
        </p:blipFill>
        <p:spPr>
          <a:xfrm>
            <a:off x="5751525" y="373425"/>
            <a:ext cx="2089375" cy="2089374"/>
          </a:xfrm>
          <a:prstGeom prst="rect">
            <a:avLst/>
          </a:prstGeom>
          <a:noFill/>
          <a:ln>
            <a:noFill/>
          </a:ln>
        </p:spPr>
      </p:pic>
      <p:sp>
        <p:nvSpPr>
          <p:cNvPr id="199" name="Google Shape;199;p17"/>
          <p:cNvSpPr/>
          <p:nvPr/>
        </p:nvSpPr>
        <p:spPr>
          <a:xfrm>
            <a:off x="1735790" y="797541"/>
            <a:ext cx="1234500" cy="12345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00" name="Google Shape;200;p17"/>
          <p:cNvSpPr/>
          <p:nvPr/>
        </p:nvSpPr>
        <p:spPr>
          <a:xfrm>
            <a:off x="6165312" y="797541"/>
            <a:ext cx="1234500" cy="12345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01" name="Google Shape;201;p17"/>
          <p:cNvSpPr>
            <a:spLocks noGrp="1"/>
          </p:cNvSpPr>
          <p:nvPr>
            <p:ph type="pic" idx="2"/>
          </p:nvPr>
        </p:nvSpPr>
        <p:spPr>
          <a:xfrm>
            <a:off x="6165312" y="798433"/>
            <a:ext cx="1234500" cy="1233600"/>
          </a:xfrm>
          <a:prstGeom prst="ellipse">
            <a:avLst/>
          </a:prstGeom>
          <a:solidFill>
            <a:srgbClr val="BFBFBF"/>
          </a:solidFill>
          <a:ln w="38100" cap="flat" cmpd="sng">
            <a:solidFill>
              <a:schemeClr val="lt1"/>
            </a:solidFill>
            <a:prstDash val="solid"/>
            <a:round/>
            <a:headEnd type="none" w="sm" len="sm"/>
            <a:tailEnd type="none" w="sm" len="sm"/>
          </a:ln>
        </p:spPr>
      </p:sp>
      <p:sp>
        <p:nvSpPr>
          <p:cNvPr id="202" name="Google Shape;202;p17"/>
          <p:cNvSpPr>
            <a:spLocks noGrp="1"/>
          </p:cNvSpPr>
          <p:nvPr>
            <p:ph type="pic" idx="3"/>
          </p:nvPr>
        </p:nvSpPr>
        <p:spPr>
          <a:xfrm>
            <a:off x="1735790" y="798433"/>
            <a:ext cx="1234500" cy="1233600"/>
          </a:xfrm>
          <a:prstGeom prst="ellipse">
            <a:avLst/>
          </a:prstGeom>
          <a:solidFill>
            <a:srgbClr val="BFBFBF"/>
          </a:solidFill>
          <a:ln w="38100" cap="flat" cmpd="sng">
            <a:solidFill>
              <a:schemeClr val="lt1"/>
            </a:solidFill>
            <a:prstDash val="solid"/>
            <a:round/>
            <a:headEnd type="none" w="sm" len="sm"/>
            <a:tailEnd type="none" w="sm" len="sm"/>
          </a:ln>
        </p:spPr>
      </p:sp>
      <p:sp>
        <p:nvSpPr>
          <p:cNvPr id="203" name="Google Shape;203;p17"/>
          <p:cNvSpPr txBox="1">
            <a:spLocks noGrp="1"/>
          </p:cNvSpPr>
          <p:nvPr>
            <p:ph type="ftr" idx="11"/>
          </p:nvPr>
        </p:nvSpPr>
        <p:spPr>
          <a:xfrm>
            <a:off x="403651" y="4725399"/>
            <a:ext cx="2799900" cy="307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204" name="Google Shape;204;p17"/>
          <p:cNvSpPr txBox="1">
            <a:spLocks noGrp="1"/>
          </p:cNvSpPr>
          <p:nvPr>
            <p:ph type="body" idx="1"/>
          </p:nvPr>
        </p:nvSpPr>
        <p:spPr>
          <a:xfrm>
            <a:off x="524210" y="2443469"/>
            <a:ext cx="3657600" cy="41148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5" name="Google Shape;205;p17"/>
          <p:cNvSpPr txBox="1">
            <a:spLocks noGrp="1"/>
          </p:cNvSpPr>
          <p:nvPr>
            <p:ph type="body" idx="4"/>
          </p:nvPr>
        </p:nvSpPr>
        <p:spPr>
          <a:xfrm>
            <a:off x="524210" y="2933314"/>
            <a:ext cx="3657600"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6" name="Google Shape;206;p17"/>
          <p:cNvSpPr txBox="1">
            <a:spLocks noGrp="1"/>
          </p:cNvSpPr>
          <p:nvPr>
            <p:ph type="body" idx="5"/>
          </p:nvPr>
        </p:nvSpPr>
        <p:spPr>
          <a:xfrm>
            <a:off x="524210" y="3636292"/>
            <a:ext cx="3657600" cy="307777"/>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400"/>
              <a:buFont typeface="Arial"/>
              <a:buNone/>
              <a:defRPr sz="1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7" name="Google Shape;207;p17"/>
          <p:cNvSpPr txBox="1">
            <a:spLocks noGrp="1"/>
          </p:cNvSpPr>
          <p:nvPr>
            <p:ph type="body" idx="6"/>
          </p:nvPr>
        </p:nvSpPr>
        <p:spPr>
          <a:xfrm>
            <a:off x="4953732" y="2443469"/>
            <a:ext cx="3657600" cy="41148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17"/>
          <p:cNvSpPr txBox="1">
            <a:spLocks noGrp="1"/>
          </p:cNvSpPr>
          <p:nvPr>
            <p:ph type="body" idx="7"/>
          </p:nvPr>
        </p:nvSpPr>
        <p:spPr>
          <a:xfrm>
            <a:off x="4953732" y="2933314"/>
            <a:ext cx="3657600"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17"/>
          <p:cNvSpPr txBox="1">
            <a:spLocks noGrp="1"/>
          </p:cNvSpPr>
          <p:nvPr>
            <p:ph type="body" idx="8"/>
          </p:nvPr>
        </p:nvSpPr>
        <p:spPr>
          <a:xfrm>
            <a:off x="4953732" y="3636292"/>
            <a:ext cx="3657600" cy="307777"/>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400"/>
              <a:buFont typeface="Arial"/>
              <a:buNone/>
              <a:defRPr sz="1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0" name="Google Shape;210;p17"/>
          <p:cNvGrpSpPr/>
          <p:nvPr/>
        </p:nvGrpSpPr>
        <p:grpSpPr>
          <a:xfrm>
            <a:off x="2007323" y="2885623"/>
            <a:ext cx="691374" cy="18288"/>
            <a:chOff x="3842851" y="2453321"/>
            <a:chExt cx="691374" cy="18288"/>
          </a:xfrm>
        </p:grpSpPr>
        <p:sp>
          <p:nvSpPr>
            <p:cNvPr id="211" name="Google Shape;211;p17"/>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2" name="Google Shape;212;p17"/>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3" name="Google Shape;213;p17"/>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14" name="Google Shape;214;p17"/>
          <p:cNvGrpSpPr/>
          <p:nvPr/>
        </p:nvGrpSpPr>
        <p:grpSpPr>
          <a:xfrm>
            <a:off x="6436845" y="2885623"/>
            <a:ext cx="691374" cy="18288"/>
            <a:chOff x="3842851" y="2453321"/>
            <a:chExt cx="691374" cy="18288"/>
          </a:xfrm>
        </p:grpSpPr>
        <p:sp>
          <p:nvSpPr>
            <p:cNvPr id="215" name="Google Shape;215;p17"/>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6" name="Google Shape;216;p17"/>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7" name="Google Shape;217;p17"/>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218" name="Google Shape;218;p1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7"/>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220" name="Google Shape;220;p17"/>
          <p:cNvPicPr preferRelativeResize="0"/>
          <p:nvPr/>
        </p:nvPicPr>
        <p:blipFill>
          <a:blip r:embed="rId4">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Paragraph Slide">
  <p:cSld name="1_Paragraph Slide">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402150" y="1245350"/>
            <a:ext cx="8321400" cy="3398100"/>
          </a:xfrm>
          <a:prstGeom prst="rect">
            <a:avLst/>
          </a:prstGeom>
          <a:noFill/>
          <a:ln>
            <a:noFill/>
          </a:ln>
        </p:spPr>
        <p:txBody>
          <a:bodyPr spcFirstLastPara="1" wrap="square" lIns="0" tIns="0" rIns="0" bIns="0" anchor="t" anchorCtr="0">
            <a:noAutofit/>
          </a:bodyPr>
          <a:lstStyle>
            <a:lvl1pPr marL="457189" lvl="0" indent="-355591" algn="l">
              <a:lnSpc>
                <a:spcPct val="100000"/>
              </a:lnSpc>
              <a:spcBef>
                <a:spcPts val="600"/>
              </a:spcBef>
              <a:spcAft>
                <a:spcPts val="0"/>
              </a:spcAft>
              <a:buClr>
                <a:schemeClr val="accent6"/>
              </a:buClr>
              <a:buSzPts val="2000"/>
              <a:buChar char="•"/>
              <a:defRPr sz="2000">
                <a:solidFill>
                  <a:schemeClr val="dk1"/>
                </a:solidFill>
              </a:defRPr>
            </a:lvl1pPr>
            <a:lvl2pPr marL="914378" lvl="1" indent="-330192" algn="l">
              <a:lnSpc>
                <a:spcPct val="100000"/>
              </a:lnSpc>
              <a:spcBef>
                <a:spcPts val="600"/>
              </a:spcBef>
              <a:spcAft>
                <a:spcPts val="0"/>
              </a:spcAft>
              <a:buClr>
                <a:schemeClr val="accent6"/>
              </a:buClr>
              <a:buSzPts val="1600"/>
              <a:buChar char="‒"/>
              <a:defRPr sz="1600">
                <a:solidFill>
                  <a:schemeClr val="dk1"/>
                </a:solidFill>
              </a:defRPr>
            </a:lvl2pPr>
            <a:lvl3pPr marL="1371566" lvl="2" indent="-317492" algn="l">
              <a:lnSpc>
                <a:spcPct val="100000"/>
              </a:lnSpc>
              <a:spcBef>
                <a:spcPts val="600"/>
              </a:spcBef>
              <a:spcAft>
                <a:spcPts val="0"/>
              </a:spcAft>
              <a:buClr>
                <a:schemeClr val="accent6"/>
              </a:buClr>
              <a:buSzPts val="1400"/>
              <a:buChar char="▪"/>
              <a:defRPr sz="1400">
                <a:solidFill>
                  <a:schemeClr val="dk1"/>
                </a:solidFill>
              </a:defRPr>
            </a:lvl3pPr>
            <a:lvl4pPr marL="1828754" lvl="3" indent="-304793" algn="l">
              <a:lnSpc>
                <a:spcPct val="100000"/>
              </a:lnSpc>
              <a:spcBef>
                <a:spcPts val="600"/>
              </a:spcBef>
              <a:spcAft>
                <a:spcPts val="0"/>
              </a:spcAft>
              <a:buClr>
                <a:schemeClr val="accent6"/>
              </a:buClr>
              <a:buSzPts val="1200"/>
              <a:buChar char="o"/>
              <a:defRPr sz="1200">
                <a:solidFill>
                  <a:schemeClr val="dk1"/>
                </a:solidFill>
              </a:defRPr>
            </a:lvl4pPr>
            <a:lvl5pPr marL="2285943" lvl="4" indent="-292093" algn="l">
              <a:lnSpc>
                <a:spcPct val="100000"/>
              </a:lnSpc>
              <a:spcBef>
                <a:spcPts val="600"/>
              </a:spcBef>
              <a:spcAft>
                <a:spcPts val="0"/>
              </a:spcAft>
              <a:buClr>
                <a:schemeClr val="accent6"/>
              </a:buClr>
              <a:buSzPts val="1000"/>
              <a:buChar char="◆"/>
              <a:defRPr>
                <a:solidFill>
                  <a:schemeClr val="dk1"/>
                </a:solidFill>
              </a:defRPr>
            </a:lvl5pPr>
            <a:lvl6pPr marL="2743132" lvl="5" indent="-292093" algn="l">
              <a:lnSpc>
                <a:spcPct val="100000"/>
              </a:lnSpc>
              <a:spcBef>
                <a:spcPts val="600"/>
              </a:spcBef>
              <a:spcAft>
                <a:spcPts val="0"/>
              </a:spcAft>
              <a:buClr>
                <a:schemeClr val="dk1"/>
              </a:buClr>
              <a:buSzPts val="1000"/>
              <a:buChar char="•"/>
              <a:defRPr/>
            </a:lvl6pPr>
            <a:lvl7pPr marL="3200320" lvl="6" indent="-279393" algn="l">
              <a:lnSpc>
                <a:spcPct val="100000"/>
              </a:lnSpc>
              <a:spcBef>
                <a:spcPts val="360"/>
              </a:spcBef>
              <a:spcAft>
                <a:spcPts val="0"/>
              </a:spcAft>
              <a:buClr>
                <a:schemeClr val="dk1"/>
              </a:buClr>
              <a:buSzPts val="800"/>
              <a:buChar char="•"/>
              <a:defRPr/>
            </a:lvl7pPr>
            <a:lvl8pPr marL="3657509" lvl="7" indent="-279393" algn="l">
              <a:lnSpc>
                <a:spcPct val="100000"/>
              </a:lnSpc>
              <a:spcBef>
                <a:spcPts val="360"/>
              </a:spcBef>
              <a:spcAft>
                <a:spcPts val="0"/>
              </a:spcAft>
              <a:buClr>
                <a:schemeClr val="dk1"/>
              </a:buClr>
              <a:buSzPts val="800"/>
              <a:buChar char="•"/>
              <a:defRPr/>
            </a:lvl8pPr>
            <a:lvl9pPr marL="4114697" lvl="8" indent="-279393" algn="l">
              <a:lnSpc>
                <a:spcPct val="100000"/>
              </a:lnSpc>
              <a:spcBef>
                <a:spcPts val="360"/>
              </a:spcBef>
              <a:spcAft>
                <a:spcPts val="0"/>
              </a:spcAft>
              <a:buClr>
                <a:schemeClr val="dk1"/>
              </a:buClr>
              <a:buSzPts val="800"/>
              <a:buChar char="•"/>
              <a:defRPr/>
            </a:lvl9pPr>
          </a:lstStyle>
          <a:p>
            <a:endParaRPr/>
          </a:p>
        </p:txBody>
      </p:sp>
      <p:sp>
        <p:nvSpPr>
          <p:cNvPr id="30" name="Google Shape;30;p5"/>
          <p:cNvSpPr txBox="1">
            <a:spLocks noGrp="1"/>
          </p:cNvSpPr>
          <p:nvPr>
            <p:ph type="title"/>
          </p:nvPr>
        </p:nvSpPr>
        <p:spPr>
          <a:xfrm>
            <a:off x="403650" y="403975"/>
            <a:ext cx="83214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2" name="Google Shape;32;p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fld id="{00000000-1234-1234-1234-123412341234}" type="slidenum">
              <a:rPr lang="en" smtClean="0"/>
              <a:pPr/>
              <a:t>‹#›</a:t>
            </a:fld>
            <a:endParaRPr lang="en"/>
          </a:p>
        </p:txBody>
      </p:sp>
      <p:sp>
        <p:nvSpPr>
          <p:cNvPr id="33" name="Google Shape;33;p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325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BlueGreen_Agenda">
    <p:spTree>
      <p:nvGrpSpPr>
        <p:cNvPr id="1" name=""/>
        <p:cNvGrpSpPr/>
        <p:nvPr/>
      </p:nvGrpSpPr>
      <p:grpSpPr>
        <a:xfrm>
          <a:off x="0" y="0"/>
          <a:ext cx="0" cy="0"/>
          <a:chOff x="0" y="0"/>
          <a:chExt cx="0" cy="0"/>
        </a:xfrm>
      </p:grpSpPr>
      <p:sp>
        <p:nvSpPr>
          <p:cNvPr id="20" name="Rectangle 19"/>
          <p:cNvSpPr/>
          <p:nvPr userDrawn="1"/>
        </p:nvSpPr>
        <p:spPr>
          <a:xfrm>
            <a:off x="-3099" y="0"/>
            <a:ext cx="3917874" cy="5143500"/>
          </a:xfrm>
          <a:prstGeom prst="rect">
            <a:avLst/>
          </a:prstGeom>
          <a:gradFill flip="none" rotWithShape="1">
            <a:gsLst>
              <a:gs pos="50000">
                <a:srgbClr val="5A906C"/>
              </a:gs>
              <a:gs pos="0">
                <a:schemeClr val="bg2"/>
              </a:gs>
              <a:gs pos="100000">
                <a:srgbClr val="B0D23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3" name="Footer Placeholder 2"/>
          <p:cNvSpPr>
            <a:spLocks noGrp="1"/>
          </p:cNvSpPr>
          <p:nvPr>
            <p:ph type="ftr" sz="quarter" idx="10"/>
          </p:nvPr>
        </p:nvSpPr>
        <p:spPr/>
        <p:txBody>
          <a:bodyPr/>
          <a:lstStyle>
            <a:lvl1pPr>
              <a:defRPr>
                <a:solidFill>
                  <a:schemeClr val="bg1"/>
                </a:solidFill>
                <a:latin typeface="+mj-lt"/>
                <a:cs typeface="Gotham Book" pitchFamily="50" charset="0"/>
              </a:defRPr>
            </a:lvl1pPr>
          </a:lstStyle>
          <a:p>
            <a:r>
              <a:rPr lang="en-US"/>
              <a:t>Title of Presentation | Confidential</a:t>
            </a:r>
          </a:p>
        </p:txBody>
      </p:sp>
      <p:sp>
        <p:nvSpPr>
          <p:cNvPr id="4" name="Slide Number Placeholder 3"/>
          <p:cNvSpPr>
            <a:spLocks noGrp="1"/>
          </p:cNvSpPr>
          <p:nvPr>
            <p:ph type="sldNum" sz="quarter" idx="11"/>
          </p:nvPr>
        </p:nvSpPr>
        <p:spPr>
          <a:xfrm>
            <a:off x="8697959" y="295177"/>
            <a:ext cx="150282" cy="92333"/>
          </a:xfrm>
        </p:spPr>
        <p:txBody>
          <a:bodyPr/>
          <a:lstStyle>
            <a:lvl1pPr>
              <a:defRPr>
                <a:latin typeface="+mj-lt"/>
                <a:cs typeface="Gotham Book" pitchFamily="50" charset="0"/>
              </a:defRPr>
            </a:lvl1pPr>
          </a:lstStyle>
          <a:p>
            <a:r>
              <a:rPr lang="en-US"/>
              <a:t>| </a:t>
            </a:r>
            <a:fld id="{2C8F94F2-79B1-4F8D-B2F0-3428BA660B51}" type="slidenum">
              <a:rPr lang="en-US" smtClean="0"/>
              <a:pPr/>
              <a:t>‹#›</a:t>
            </a:fld>
            <a:endParaRPr lang="en-US"/>
          </a:p>
        </p:txBody>
      </p:sp>
      <p:grpSp>
        <p:nvGrpSpPr>
          <p:cNvPr id="5" name="Group 4">
            <a:extLst>
              <a:ext uri="{FF2B5EF4-FFF2-40B4-BE49-F238E27FC236}">
                <a16:creationId xmlns:a16="http://schemas.microsoft.com/office/drawing/2014/main" id="{F8BBCE42-BFBB-E546-A838-9E83EE260B73}"/>
              </a:ext>
            </a:extLst>
          </p:cNvPr>
          <p:cNvGrpSpPr>
            <a:grpSpLocks noChangeAspect="1"/>
          </p:cNvGrpSpPr>
          <p:nvPr userDrawn="1"/>
        </p:nvGrpSpPr>
        <p:grpSpPr>
          <a:xfrm>
            <a:off x="8427600" y="4704750"/>
            <a:ext cx="273967" cy="191700"/>
            <a:chOff x="6935788" y="3157538"/>
            <a:chExt cx="1136650" cy="795337"/>
          </a:xfrm>
          <a:solidFill>
            <a:srgbClr val="024DA1"/>
          </a:solidFill>
        </p:grpSpPr>
        <p:sp>
          <p:nvSpPr>
            <p:cNvPr id="6" name="Freeform 5">
              <a:extLst>
                <a:ext uri="{FF2B5EF4-FFF2-40B4-BE49-F238E27FC236}">
                  <a16:creationId xmlns:a16="http://schemas.microsoft.com/office/drawing/2014/main" id="{F8A7F5D8-6563-714A-BC0C-90811F5F7420}"/>
                </a:ext>
              </a:extLst>
            </p:cNvPr>
            <p:cNvSpPr>
              <a:spLocks noChangeArrowheads="1"/>
            </p:cNvSpPr>
            <p:nvPr/>
          </p:nvSpPr>
          <p:spPr bwMode="auto">
            <a:xfrm>
              <a:off x="7580313" y="3157538"/>
              <a:ext cx="492125" cy="334962"/>
            </a:xfrm>
            <a:custGeom>
              <a:avLst/>
              <a:gdLst>
                <a:gd name="T0" fmla="*/ 639 w 1369"/>
                <a:gd name="T1" fmla="*/ 16 h 929"/>
                <a:gd name="T2" fmla="*/ 676 w 1369"/>
                <a:gd name="T3" fmla="*/ 0 h 929"/>
                <a:gd name="T4" fmla="*/ 1316 w 1369"/>
                <a:gd name="T5" fmla="*/ 0 h 929"/>
                <a:gd name="T6" fmla="*/ 1368 w 1369"/>
                <a:gd name="T7" fmla="*/ 53 h 929"/>
                <a:gd name="T8" fmla="*/ 1347 w 1369"/>
                <a:gd name="T9" fmla="*/ 95 h 929"/>
                <a:gd name="T10" fmla="*/ 409 w 1369"/>
                <a:gd name="T11" fmla="*/ 913 h 929"/>
                <a:gd name="T12" fmla="*/ 372 w 1369"/>
                <a:gd name="T13" fmla="*/ 928 h 929"/>
                <a:gd name="T14" fmla="*/ 333 w 1369"/>
                <a:gd name="T15" fmla="*/ 913 h 929"/>
                <a:gd name="T16" fmla="*/ 13 w 1369"/>
                <a:gd name="T17" fmla="*/ 632 h 929"/>
                <a:gd name="T18" fmla="*/ 0 w 1369"/>
                <a:gd name="T19" fmla="*/ 598 h 929"/>
                <a:gd name="T20" fmla="*/ 18 w 1369"/>
                <a:gd name="T21" fmla="*/ 559 h 929"/>
                <a:gd name="T22" fmla="*/ 639 w 1369"/>
                <a:gd name="T23" fmla="*/ 1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9" h="929">
                  <a:moveTo>
                    <a:pt x="639" y="16"/>
                  </a:moveTo>
                  <a:cubicBezTo>
                    <a:pt x="650" y="8"/>
                    <a:pt x="660" y="0"/>
                    <a:pt x="676" y="0"/>
                  </a:cubicBezTo>
                  <a:lnTo>
                    <a:pt x="1316" y="0"/>
                  </a:lnTo>
                  <a:cubicBezTo>
                    <a:pt x="1345" y="0"/>
                    <a:pt x="1368" y="24"/>
                    <a:pt x="1368" y="53"/>
                  </a:cubicBezTo>
                  <a:cubicBezTo>
                    <a:pt x="1368" y="69"/>
                    <a:pt x="1360" y="84"/>
                    <a:pt x="1347" y="95"/>
                  </a:cubicBezTo>
                  <a:lnTo>
                    <a:pt x="409" y="913"/>
                  </a:lnTo>
                  <a:cubicBezTo>
                    <a:pt x="398" y="923"/>
                    <a:pt x="388" y="928"/>
                    <a:pt x="372" y="928"/>
                  </a:cubicBezTo>
                  <a:cubicBezTo>
                    <a:pt x="356" y="928"/>
                    <a:pt x="343" y="923"/>
                    <a:pt x="333" y="913"/>
                  </a:cubicBezTo>
                  <a:lnTo>
                    <a:pt x="13" y="632"/>
                  </a:lnTo>
                  <a:cubicBezTo>
                    <a:pt x="5" y="624"/>
                    <a:pt x="0" y="611"/>
                    <a:pt x="0" y="598"/>
                  </a:cubicBezTo>
                  <a:cubicBezTo>
                    <a:pt x="0" y="582"/>
                    <a:pt x="8" y="569"/>
                    <a:pt x="18" y="559"/>
                  </a:cubicBezTo>
                  <a:lnTo>
                    <a:pt x="639" y="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050">
                <a:latin typeface="+mj-lt"/>
                <a:cs typeface="Gotham Book" pitchFamily="50" charset="0"/>
              </a:endParaRPr>
            </a:p>
          </p:txBody>
        </p:sp>
        <p:sp>
          <p:nvSpPr>
            <p:cNvPr id="7" name="Freeform 6">
              <a:extLst>
                <a:ext uri="{FF2B5EF4-FFF2-40B4-BE49-F238E27FC236}">
                  <a16:creationId xmlns:a16="http://schemas.microsoft.com/office/drawing/2014/main" id="{3556AF4A-1F0A-C644-945C-165179E95C6C}"/>
                </a:ext>
              </a:extLst>
            </p:cNvPr>
            <p:cNvSpPr>
              <a:spLocks noChangeArrowheads="1"/>
            </p:cNvSpPr>
            <p:nvPr/>
          </p:nvSpPr>
          <p:spPr bwMode="auto">
            <a:xfrm>
              <a:off x="7580313" y="3619500"/>
              <a:ext cx="492125" cy="333375"/>
            </a:xfrm>
            <a:custGeom>
              <a:avLst/>
              <a:gdLst>
                <a:gd name="T0" fmla="*/ 639 w 1369"/>
                <a:gd name="T1" fmla="*/ 912 h 928"/>
                <a:gd name="T2" fmla="*/ 676 w 1369"/>
                <a:gd name="T3" fmla="*/ 927 h 928"/>
                <a:gd name="T4" fmla="*/ 1316 w 1369"/>
                <a:gd name="T5" fmla="*/ 927 h 928"/>
                <a:gd name="T6" fmla="*/ 1368 w 1369"/>
                <a:gd name="T7" fmla="*/ 875 h 928"/>
                <a:gd name="T8" fmla="*/ 1347 w 1369"/>
                <a:gd name="T9" fmla="*/ 833 h 928"/>
                <a:gd name="T10" fmla="*/ 409 w 1369"/>
                <a:gd name="T11" fmla="*/ 16 h 928"/>
                <a:gd name="T12" fmla="*/ 372 w 1369"/>
                <a:gd name="T13" fmla="*/ 0 h 928"/>
                <a:gd name="T14" fmla="*/ 333 w 1369"/>
                <a:gd name="T15" fmla="*/ 16 h 928"/>
                <a:gd name="T16" fmla="*/ 13 w 1369"/>
                <a:gd name="T17" fmla="*/ 294 h 928"/>
                <a:gd name="T18" fmla="*/ 0 w 1369"/>
                <a:gd name="T19" fmla="*/ 328 h 928"/>
                <a:gd name="T20" fmla="*/ 18 w 1369"/>
                <a:gd name="T21" fmla="*/ 367 h 928"/>
                <a:gd name="T22" fmla="*/ 639 w 1369"/>
                <a:gd name="T23" fmla="*/ 91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9" h="928">
                  <a:moveTo>
                    <a:pt x="639" y="912"/>
                  </a:moveTo>
                  <a:cubicBezTo>
                    <a:pt x="650" y="920"/>
                    <a:pt x="660" y="927"/>
                    <a:pt x="676" y="927"/>
                  </a:cubicBezTo>
                  <a:lnTo>
                    <a:pt x="1316" y="927"/>
                  </a:lnTo>
                  <a:cubicBezTo>
                    <a:pt x="1345" y="927"/>
                    <a:pt x="1368" y="904"/>
                    <a:pt x="1368" y="875"/>
                  </a:cubicBezTo>
                  <a:cubicBezTo>
                    <a:pt x="1368" y="859"/>
                    <a:pt x="1360" y="844"/>
                    <a:pt x="1347" y="833"/>
                  </a:cubicBezTo>
                  <a:lnTo>
                    <a:pt x="409" y="16"/>
                  </a:lnTo>
                  <a:cubicBezTo>
                    <a:pt x="398" y="6"/>
                    <a:pt x="388" y="0"/>
                    <a:pt x="372" y="0"/>
                  </a:cubicBezTo>
                  <a:cubicBezTo>
                    <a:pt x="356" y="0"/>
                    <a:pt x="343" y="6"/>
                    <a:pt x="333" y="16"/>
                  </a:cubicBezTo>
                  <a:lnTo>
                    <a:pt x="13" y="294"/>
                  </a:lnTo>
                  <a:cubicBezTo>
                    <a:pt x="5" y="304"/>
                    <a:pt x="0" y="315"/>
                    <a:pt x="0" y="328"/>
                  </a:cubicBezTo>
                  <a:cubicBezTo>
                    <a:pt x="0" y="344"/>
                    <a:pt x="8" y="357"/>
                    <a:pt x="18" y="367"/>
                  </a:cubicBezTo>
                  <a:lnTo>
                    <a:pt x="639" y="9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050">
                <a:latin typeface="+mj-lt"/>
                <a:cs typeface="Gotham Book" pitchFamily="50" charset="0"/>
              </a:endParaRPr>
            </a:p>
          </p:txBody>
        </p:sp>
        <p:sp>
          <p:nvSpPr>
            <p:cNvPr id="8" name="Freeform 7">
              <a:extLst>
                <a:ext uri="{FF2B5EF4-FFF2-40B4-BE49-F238E27FC236}">
                  <a16:creationId xmlns:a16="http://schemas.microsoft.com/office/drawing/2014/main" id="{B5B7BAA4-C009-CC46-9C18-8DC8949023EE}"/>
                </a:ext>
              </a:extLst>
            </p:cNvPr>
            <p:cNvSpPr>
              <a:spLocks noChangeArrowheads="1"/>
            </p:cNvSpPr>
            <p:nvPr/>
          </p:nvSpPr>
          <p:spPr bwMode="auto">
            <a:xfrm>
              <a:off x="6935788" y="3157538"/>
              <a:ext cx="703262" cy="795337"/>
            </a:xfrm>
            <a:custGeom>
              <a:avLst/>
              <a:gdLst>
                <a:gd name="T0" fmla="*/ 726 w 1954"/>
                <a:gd name="T1" fmla="*/ 2194 h 2208"/>
                <a:gd name="T2" fmla="*/ 692 w 1954"/>
                <a:gd name="T3" fmla="*/ 2207 h 2208"/>
                <a:gd name="T4" fmla="*/ 52 w 1954"/>
                <a:gd name="T5" fmla="*/ 2207 h 2208"/>
                <a:gd name="T6" fmla="*/ 0 w 1954"/>
                <a:gd name="T7" fmla="*/ 2154 h 2208"/>
                <a:gd name="T8" fmla="*/ 15 w 1954"/>
                <a:gd name="T9" fmla="*/ 2118 h 2208"/>
                <a:gd name="T10" fmla="*/ 1137 w 1954"/>
                <a:gd name="T11" fmla="*/ 1143 h 2208"/>
                <a:gd name="T12" fmla="*/ 1156 w 1954"/>
                <a:gd name="T13" fmla="*/ 1104 h 2208"/>
                <a:gd name="T14" fmla="*/ 1140 w 1954"/>
                <a:gd name="T15" fmla="*/ 1067 h 2208"/>
                <a:gd name="T16" fmla="*/ 21 w 1954"/>
                <a:gd name="T17" fmla="*/ 92 h 2208"/>
                <a:gd name="T18" fmla="*/ 2 w 1954"/>
                <a:gd name="T19" fmla="*/ 53 h 2208"/>
                <a:gd name="T20" fmla="*/ 55 w 1954"/>
                <a:gd name="T21" fmla="*/ 0 h 2208"/>
                <a:gd name="T22" fmla="*/ 694 w 1954"/>
                <a:gd name="T23" fmla="*/ 0 h 2208"/>
                <a:gd name="T24" fmla="*/ 728 w 1954"/>
                <a:gd name="T25" fmla="*/ 14 h 2208"/>
                <a:gd name="T26" fmla="*/ 1934 w 1954"/>
                <a:gd name="T27" fmla="*/ 1065 h 2208"/>
                <a:gd name="T28" fmla="*/ 1953 w 1954"/>
                <a:gd name="T29" fmla="*/ 1104 h 2208"/>
                <a:gd name="T30" fmla="*/ 1934 w 1954"/>
                <a:gd name="T31" fmla="*/ 1143 h 2208"/>
                <a:gd name="T32" fmla="*/ 726 w 1954"/>
                <a:gd name="T33" fmla="*/ 2194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4" h="2208">
                  <a:moveTo>
                    <a:pt x="726" y="2194"/>
                  </a:moveTo>
                  <a:cubicBezTo>
                    <a:pt x="718" y="2202"/>
                    <a:pt x="705" y="2207"/>
                    <a:pt x="692" y="2207"/>
                  </a:cubicBezTo>
                  <a:lnTo>
                    <a:pt x="52" y="2207"/>
                  </a:lnTo>
                  <a:cubicBezTo>
                    <a:pt x="23" y="2207"/>
                    <a:pt x="0" y="2183"/>
                    <a:pt x="0" y="2154"/>
                  </a:cubicBezTo>
                  <a:cubicBezTo>
                    <a:pt x="0" y="2141"/>
                    <a:pt x="5" y="2128"/>
                    <a:pt x="15" y="2118"/>
                  </a:cubicBezTo>
                  <a:lnTo>
                    <a:pt x="1137" y="1143"/>
                  </a:lnTo>
                  <a:cubicBezTo>
                    <a:pt x="1148" y="1133"/>
                    <a:pt x="1156" y="1120"/>
                    <a:pt x="1156" y="1104"/>
                  </a:cubicBezTo>
                  <a:cubicBezTo>
                    <a:pt x="1156" y="1088"/>
                    <a:pt x="1150" y="1075"/>
                    <a:pt x="1140" y="1067"/>
                  </a:cubicBezTo>
                  <a:lnTo>
                    <a:pt x="21" y="92"/>
                  </a:lnTo>
                  <a:cubicBezTo>
                    <a:pt x="10" y="82"/>
                    <a:pt x="2" y="69"/>
                    <a:pt x="2" y="53"/>
                  </a:cubicBezTo>
                  <a:cubicBezTo>
                    <a:pt x="2" y="24"/>
                    <a:pt x="26" y="0"/>
                    <a:pt x="55" y="0"/>
                  </a:cubicBezTo>
                  <a:lnTo>
                    <a:pt x="694" y="0"/>
                  </a:lnTo>
                  <a:cubicBezTo>
                    <a:pt x="707" y="0"/>
                    <a:pt x="721" y="6"/>
                    <a:pt x="728" y="14"/>
                  </a:cubicBezTo>
                  <a:lnTo>
                    <a:pt x="1934" y="1065"/>
                  </a:lnTo>
                  <a:cubicBezTo>
                    <a:pt x="1945" y="1075"/>
                    <a:pt x="1953" y="1088"/>
                    <a:pt x="1953" y="1104"/>
                  </a:cubicBezTo>
                  <a:cubicBezTo>
                    <a:pt x="1953" y="1120"/>
                    <a:pt x="1945" y="1133"/>
                    <a:pt x="1934" y="1143"/>
                  </a:cubicBezTo>
                  <a:lnTo>
                    <a:pt x="726" y="2194"/>
                  </a:lnTo>
                </a:path>
              </a:pathLst>
            </a:custGeom>
            <a:solidFill>
              <a:srgbClr val="AFD13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050">
                <a:latin typeface="+mj-lt"/>
                <a:cs typeface="Gotham Book" pitchFamily="50" charset="0"/>
              </a:endParaRPr>
            </a:p>
          </p:txBody>
        </p:sp>
      </p:grpSp>
      <p:sp>
        <p:nvSpPr>
          <p:cNvPr id="19" name="Title 18"/>
          <p:cNvSpPr>
            <a:spLocks noGrp="1"/>
          </p:cNvSpPr>
          <p:nvPr>
            <p:ph type="title" hasCustomPrompt="1"/>
          </p:nvPr>
        </p:nvSpPr>
        <p:spPr>
          <a:xfrm>
            <a:off x="457200" y="2340918"/>
            <a:ext cx="2724304" cy="461665"/>
          </a:xfrm>
        </p:spPr>
        <p:txBody>
          <a:bodyPr anchor="ctr"/>
          <a:lstStyle>
            <a:lvl1pPr>
              <a:defRPr>
                <a:solidFill>
                  <a:schemeClr val="bg1"/>
                </a:solidFill>
                <a:latin typeface="+mj-lt"/>
                <a:cs typeface="Gotham Book" pitchFamily="50" charset="0"/>
              </a:defRPr>
            </a:lvl1pPr>
          </a:lstStyle>
          <a:p>
            <a:r>
              <a:rPr lang="en-US"/>
              <a:t>Agenda slide</a:t>
            </a:r>
          </a:p>
        </p:txBody>
      </p:sp>
      <p:sp>
        <p:nvSpPr>
          <p:cNvPr id="22" name="Text Placeholder 21"/>
          <p:cNvSpPr>
            <a:spLocks noGrp="1"/>
          </p:cNvSpPr>
          <p:nvPr>
            <p:ph type="body" sz="quarter" idx="12" hasCustomPrompt="1"/>
          </p:nvPr>
        </p:nvSpPr>
        <p:spPr>
          <a:xfrm>
            <a:off x="4314825" y="571500"/>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1</a:t>
            </a:r>
          </a:p>
        </p:txBody>
      </p:sp>
      <p:sp>
        <p:nvSpPr>
          <p:cNvPr id="23" name="Text Placeholder 21"/>
          <p:cNvSpPr>
            <a:spLocks noGrp="1"/>
          </p:cNvSpPr>
          <p:nvPr>
            <p:ph type="body" sz="quarter" idx="13" hasCustomPrompt="1"/>
          </p:nvPr>
        </p:nvSpPr>
        <p:spPr>
          <a:xfrm>
            <a:off x="4314825" y="1400175"/>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2</a:t>
            </a:r>
          </a:p>
        </p:txBody>
      </p:sp>
      <p:sp>
        <p:nvSpPr>
          <p:cNvPr id="24" name="Text Placeholder 21"/>
          <p:cNvSpPr>
            <a:spLocks noGrp="1"/>
          </p:cNvSpPr>
          <p:nvPr>
            <p:ph type="body" sz="quarter" idx="14" hasCustomPrompt="1"/>
          </p:nvPr>
        </p:nvSpPr>
        <p:spPr>
          <a:xfrm>
            <a:off x="4314825" y="2228850"/>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3</a:t>
            </a:r>
          </a:p>
        </p:txBody>
      </p:sp>
      <p:sp>
        <p:nvSpPr>
          <p:cNvPr id="25" name="Text Placeholder 21"/>
          <p:cNvSpPr>
            <a:spLocks noGrp="1"/>
          </p:cNvSpPr>
          <p:nvPr>
            <p:ph type="body" sz="quarter" idx="15" hasCustomPrompt="1"/>
          </p:nvPr>
        </p:nvSpPr>
        <p:spPr>
          <a:xfrm>
            <a:off x="4314825" y="3057525"/>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4</a:t>
            </a:r>
          </a:p>
        </p:txBody>
      </p:sp>
      <p:sp>
        <p:nvSpPr>
          <p:cNvPr id="26" name="Text Placeholder 21"/>
          <p:cNvSpPr>
            <a:spLocks noGrp="1"/>
          </p:cNvSpPr>
          <p:nvPr>
            <p:ph type="body" sz="quarter" idx="16" hasCustomPrompt="1"/>
          </p:nvPr>
        </p:nvSpPr>
        <p:spPr>
          <a:xfrm>
            <a:off x="4314825" y="3886200"/>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5</a:t>
            </a:r>
          </a:p>
        </p:txBody>
      </p:sp>
      <p:sp>
        <p:nvSpPr>
          <p:cNvPr id="32" name="Text Placeholder 31"/>
          <p:cNvSpPr>
            <a:spLocks noGrp="1"/>
          </p:cNvSpPr>
          <p:nvPr>
            <p:ph type="body" sz="quarter" idx="17"/>
          </p:nvPr>
        </p:nvSpPr>
        <p:spPr>
          <a:xfrm>
            <a:off x="5214937" y="571500"/>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3" name="Text Placeholder 31"/>
          <p:cNvSpPr>
            <a:spLocks noGrp="1"/>
          </p:cNvSpPr>
          <p:nvPr>
            <p:ph type="body" sz="quarter" idx="18"/>
          </p:nvPr>
        </p:nvSpPr>
        <p:spPr>
          <a:xfrm>
            <a:off x="5214937" y="1400175"/>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4" name="Text Placeholder 31"/>
          <p:cNvSpPr>
            <a:spLocks noGrp="1"/>
          </p:cNvSpPr>
          <p:nvPr>
            <p:ph type="body" sz="quarter" idx="19"/>
          </p:nvPr>
        </p:nvSpPr>
        <p:spPr>
          <a:xfrm>
            <a:off x="5214937" y="2228850"/>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5" name="Text Placeholder 31"/>
          <p:cNvSpPr>
            <a:spLocks noGrp="1"/>
          </p:cNvSpPr>
          <p:nvPr>
            <p:ph type="body" sz="quarter" idx="20"/>
          </p:nvPr>
        </p:nvSpPr>
        <p:spPr>
          <a:xfrm>
            <a:off x="5214937" y="3057525"/>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6" name="Text Placeholder 31"/>
          <p:cNvSpPr>
            <a:spLocks noGrp="1"/>
          </p:cNvSpPr>
          <p:nvPr>
            <p:ph type="body" sz="quarter" idx="21"/>
          </p:nvPr>
        </p:nvSpPr>
        <p:spPr>
          <a:xfrm>
            <a:off x="5214937" y="3886200"/>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Tree>
    <p:extLst>
      <p:ext uri="{BB962C8B-B14F-4D97-AF65-F5344CB8AC3E}">
        <p14:creationId xmlns:p14="http://schemas.microsoft.com/office/powerpoint/2010/main" val="938179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044"/>
        <p:cNvGrpSpPr/>
        <p:nvPr/>
      </p:nvGrpSpPr>
      <p:grpSpPr>
        <a:xfrm>
          <a:off x="0" y="0"/>
          <a:ext cx="0" cy="0"/>
          <a:chOff x="0" y="0"/>
          <a:chExt cx="0" cy="0"/>
        </a:xfrm>
      </p:grpSpPr>
      <p:sp>
        <p:nvSpPr>
          <p:cNvPr id="1045" name="Google Shape;1045;p92"/>
          <p:cNvSpPr txBox="1">
            <a:spLocks noGrp="1"/>
          </p:cNvSpPr>
          <p:nvPr>
            <p:ph type="body" idx="1"/>
          </p:nvPr>
        </p:nvSpPr>
        <p:spPr>
          <a:xfrm>
            <a:off x="403225" y="1233831"/>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sz="1100"/>
            </a:lvl1pPr>
            <a:lvl2pPr marL="914400" lvl="1" indent="-317500" algn="l">
              <a:lnSpc>
                <a:spcPct val="90000"/>
              </a:lnSpc>
              <a:spcBef>
                <a:spcPts val="400"/>
              </a:spcBef>
              <a:spcAft>
                <a:spcPts val="0"/>
              </a:spcAft>
              <a:buClr>
                <a:schemeClr val="dk1"/>
              </a:buClr>
              <a:buSzPts val="1400"/>
              <a:buChar char="‒"/>
              <a:defRPr sz="1100"/>
            </a:lvl2pPr>
            <a:lvl3pPr marL="1371600" lvl="2" indent="-317500" algn="l">
              <a:lnSpc>
                <a:spcPct val="90000"/>
              </a:lnSpc>
              <a:spcBef>
                <a:spcPts val="400"/>
              </a:spcBef>
              <a:spcAft>
                <a:spcPts val="0"/>
              </a:spcAft>
              <a:buClr>
                <a:schemeClr val="dk1"/>
              </a:buClr>
              <a:buSzPts val="1400"/>
              <a:buChar char="•"/>
              <a:defRPr sz="1100"/>
            </a:lvl3pPr>
            <a:lvl4pPr marL="1828800" lvl="3" indent="-317500" algn="l">
              <a:lnSpc>
                <a:spcPct val="90000"/>
              </a:lnSpc>
              <a:spcBef>
                <a:spcPts val="400"/>
              </a:spcBef>
              <a:spcAft>
                <a:spcPts val="0"/>
              </a:spcAft>
              <a:buClr>
                <a:schemeClr val="dk1"/>
              </a:buClr>
              <a:buSzPts val="1400"/>
              <a:buChar char="–"/>
              <a:defRPr sz="1100"/>
            </a:lvl4pPr>
            <a:lvl5pPr marL="2286000" lvl="4" indent="-317500" algn="l">
              <a:lnSpc>
                <a:spcPct val="90000"/>
              </a:lnSpc>
              <a:spcBef>
                <a:spcPts val="400"/>
              </a:spcBef>
              <a:spcAft>
                <a:spcPts val="0"/>
              </a:spcAft>
              <a:buClr>
                <a:schemeClr val="dk1"/>
              </a:buClr>
              <a:buSzPts val="1400"/>
              <a:buChar char="»"/>
              <a:defRPr sz="1100"/>
            </a:lvl5pPr>
            <a:lvl6pPr marL="2743200" lvl="5" indent="-317500" algn="l">
              <a:lnSpc>
                <a:spcPct val="90000"/>
              </a:lnSpc>
              <a:spcBef>
                <a:spcPts val="400"/>
              </a:spcBef>
              <a:spcAft>
                <a:spcPts val="0"/>
              </a:spcAft>
              <a:buClr>
                <a:schemeClr val="dk1"/>
              </a:buClr>
              <a:buSzPts val="1400"/>
              <a:buChar char="•"/>
              <a:defRPr sz="1100"/>
            </a:lvl6pPr>
            <a:lvl7pPr marL="3200400" lvl="6" indent="-317500" algn="l">
              <a:lnSpc>
                <a:spcPct val="90000"/>
              </a:lnSpc>
              <a:spcBef>
                <a:spcPts val="400"/>
              </a:spcBef>
              <a:spcAft>
                <a:spcPts val="0"/>
              </a:spcAft>
              <a:buClr>
                <a:schemeClr val="dk1"/>
              </a:buClr>
              <a:buSzPts val="1400"/>
              <a:buChar char="•"/>
              <a:defRPr sz="1100"/>
            </a:lvl7pPr>
            <a:lvl8pPr marL="3657600" lvl="7" indent="-317500" algn="l">
              <a:lnSpc>
                <a:spcPct val="90000"/>
              </a:lnSpc>
              <a:spcBef>
                <a:spcPts val="400"/>
              </a:spcBef>
              <a:spcAft>
                <a:spcPts val="0"/>
              </a:spcAft>
              <a:buClr>
                <a:schemeClr val="dk1"/>
              </a:buClr>
              <a:buSzPts val="1400"/>
              <a:buChar char="•"/>
              <a:defRPr sz="1100"/>
            </a:lvl8pPr>
            <a:lvl9pPr marL="4114800" lvl="8" indent="-317500" algn="l">
              <a:lnSpc>
                <a:spcPct val="90000"/>
              </a:lnSpc>
              <a:spcBef>
                <a:spcPts val="400"/>
              </a:spcBef>
              <a:spcAft>
                <a:spcPts val="0"/>
              </a:spcAft>
              <a:buClr>
                <a:schemeClr val="dk1"/>
              </a:buClr>
              <a:buSzPts val="1400"/>
              <a:buChar char="•"/>
              <a:defRPr sz="1100"/>
            </a:lvl9pPr>
          </a:lstStyle>
          <a:p>
            <a:endParaRPr/>
          </a:p>
        </p:txBody>
      </p:sp>
      <p:sp>
        <p:nvSpPr>
          <p:cNvPr id="1046" name="Google Shape;1046;p92"/>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047" name="Google Shape;1047;p9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92"/>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1049" name="Google Shape;1049;p92"/>
          <p:cNvSpPr txBox="1">
            <a:spLocks noGrp="1"/>
          </p:cNvSpPr>
          <p:nvPr>
            <p:ph type="title"/>
          </p:nvPr>
        </p:nvSpPr>
        <p:spPr>
          <a:xfrm>
            <a:off x="403650" y="403975"/>
            <a:ext cx="8321400" cy="601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accent6"/>
              </a:buClr>
              <a:buSzPts val="2800"/>
              <a:buNone/>
              <a:defRPr sz="2800" i="0" u="none" strike="noStrike" cap="none">
                <a:solidFill>
                  <a:schemeClr val="accent6"/>
                </a:solidFill>
              </a:defRPr>
            </a:lvl1pPr>
            <a:lvl2pPr marR="0" lvl="1" algn="l">
              <a:lnSpc>
                <a:spcPct val="100000"/>
              </a:lnSpc>
              <a:spcBef>
                <a:spcPts val="0"/>
              </a:spcBef>
              <a:spcAft>
                <a:spcPts val="0"/>
              </a:spcAft>
              <a:buClr>
                <a:srgbClr val="000000"/>
              </a:buClr>
              <a:buSzPts val="1400"/>
              <a:buNone/>
              <a:defRPr sz="1800" i="0" u="none" strike="noStrike" cap="none">
                <a:solidFill>
                  <a:srgbClr val="000000"/>
                </a:solidFill>
              </a:defRPr>
            </a:lvl2pPr>
            <a:lvl3pPr marR="0" lvl="2" algn="l">
              <a:lnSpc>
                <a:spcPct val="100000"/>
              </a:lnSpc>
              <a:spcBef>
                <a:spcPts val="0"/>
              </a:spcBef>
              <a:spcAft>
                <a:spcPts val="0"/>
              </a:spcAft>
              <a:buClr>
                <a:srgbClr val="000000"/>
              </a:buClr>
              <a:buSzPts val="1400"/>
              <a:buNone/>
              <a:defRPr sz="1800" i="0" u="none" strike="noStrike" cap="none">
                <a:solidFill>
                  <a:srgbClr val="000000"/>
                </a:solidFill>
              </a:defRPr>
            </a:lvl3pPr>
            <a:lvl4pPr marR="0" lvl="3" algn="l">
              <a:lnSpc>
                <a:spcPct val="100000"/>
              </a:lnSpc>
              <a:spcBef>
                <a:spcPts val="0"/>
              </a:spcBef>
              <a:spcAft>
                <a:spcPts val="0"/>
              </a:spcAft>
              <a:buClr>
                <a:srgbClr val="000000"/>
              </a:buClr>
              <a:buSzPts val="1400"/>
              <a:buNone/>
              <a:defRPr sz="1800" i="0" u="none" strike="noStrike" cap="none">
                <a:solidFill>
                  <a:srgbClr val="000000"/>
                </a:solidFill>
              </a:defRPr>
            </a:lvl4pPr>
            <a:lvl5pPr marR="0" lvl="4" algn="l">
              <a:lnSpc>
                <a:spcPct val="100000"/>
              </a:lnSpc>
              <a:spcBef>
                <a:spcPts val="0"/>
              </a:spcBef>
              <a:spcAft>
                <a:spcPts val="0"/>
              </a:spcAft>
              <a:buClr>
                <a:srgbClr val="000000"/>
              </a:buClr>
              <a:buSzPts val="1400"/>
              <a:buNone/>
              <a:defRPr sz="1800" i="0" u="none" strike="noStrike" cap="none">
                <a:solidFill>
                  <a:srgbClr val="000000"/>
                </a:solidFill>
              </a:defRPr>
            </a:lvl5pPr>
            <a:lvl6pPr marR="0" lvl="5" algn="l">
              <a:lnSpc>
                <a:spcPct val="100000"/>
              </a:lnSpc>
              <a:spcBef>
                <a:spcPts val="0"/>
              </a:spcBef>
              <a:spcAft>
                <a:spcPts val="0"/>
              </a:spcAft>
              <a:buClr>
                <a:srgbClr val="000000"/>
              </a:buClr>
              <a:buSzPts val="1400"/>
              <a:buNone/>
              <a:defRPr sz="1800" i="0" u="none" strike="noStrike" cap="none">
                <a:solidFill>
                  <a:srgbClr val="000000"/>
                </a:solidFill>
              </a:defRPr>
            </a:lvl6pPr>
            <a:lvl7pPr marR="0" lvl="6" algn="l">
              <a:lnSpc>
                <a:spcPct val="100000"/>
              </a:lnSpc>
              <a:spcBef>
                <a:spcPts val="0"/>
              </a:spcBef>
              <a:spcAft>
                <a:spcPts val="0"/>
              </a:spcAft>
              <a:buClr>
                <a:srgbClr val="000000"/>
              </a:buClr>
              <a:buSzPts val="1400"/>
              <a:buNone/>
              <a:defRPr sz="1800" i="0" u="none" strike="noStrike" cap="none">
                <a:solidFill>
                  <a:srgbClr val="000000"/>
                </a:solidFill>
              </a:defRPr>
            </a:lvl7pPr>
            <a:lvl8pPr marR="0" lvl="7" algn="l">
              <a:lnSpc>
                <a:spcPct val="100000"/>
              </a:lnSpc>
              <a:spcBef>
                <a:spcPts val="0"/>
              </a:spcBef>
              <a:spcAft>
                <a:spcPts val="0"/>
              </a:spcAft>
              <a:buClr>
                <a:srgbClr val="000000"/>
              </a:buClr>
              <a:buSzPts val="1400"/>
              <a:buNone/>
              <a:defRPr sz="1800" i="0" u="none" strike="noStrike" cap="none">
                <a:solidFill>
                  <a:srgbClr val="000000"/>
                </a:solidFill>
              </a:defRPr>
            </a:lvl8pPr>
            <a:lvl9pPr marR="0" lvl="8" algn="l">
              <a:lnSpc>
                <a:spcPct val="100000"/>
              </a:lnSpc>
              <a:spcBef>
                <a:spcPts val="0"/>
              </a:spcBef>
              <a:spcAft>
                <a:spcPts val="0"/>
              </a:spcAft>
              <a:buClr>
                <a:srgbClr val="000000"/>
              </a:buClr>
              <a:buSzPts val="1400"/>
              <a:buNone/>
              <a:defRPr sz="1800" i="0" u="none" strike="noStrike" cap="none">
                <a:solidFill>
                  <a:srgbClr val="000000"/>
                </a:solidFill>
              </a:defRPr>
            </a:lvl9pPr>
          </a:lstStyle>
          <a:p>
            <a:endParaRPr/>
          </a:p>
        </p:txBody>
      </p:sp>
    </p:spTree>
    <p:extLst>
      <p:ext uri="{BB962C8B-B14F-4D97-AF65-F5344CB8AC3E}">
        <p14:creationId xmlns:p14="http://schemas.microsoft.com/office/powerpoint/2010/main" val="41686447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Left Justified">
  <p:cSld name="Title Only-Left Justified">
    <p:spTree>
      <p:nvGrpSpPr>
        <p:cNvPr id="1" name="Shape 1021"/>
        <p:cNvGrpSpPr/>
        <p:nvPr/>
      </p:nvGrpSpPr>
      <p:grpSpPr>
        <a:xfrm>
          <a:off x="0" y="0"/>
          <a:ext cx="0" cy="0"/>
          <a:chOff x="0" y="0"/>
          <a:chExt cx="0" cy="0"/>
        </a:xfrm>
      </p:grpSpPr>
      <p:sp>
        <p:nvSpPr>
          <p:cNvPr id="1022" name="Google Shape;1022;p88"/>
          <p:cNvSpPr txBox="1">
            <a:spLocks noGrp="1"/>
          </p:cNvSpPr>
          <p:nvPr>
            <p:ph type="title"/>
          </p:nvPr>
        </p:nvSpPr>
        <p:spPr>
          <a:xfrm>
            <a:off x="403650" y="403975"/>
            <a:ext cx="83199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3" name="Google Shape;1023;p88"/>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024" name="Google Shape;1024;p8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88"/>
          <p:cNvSpPr txBox="1">
            <a:spLocks noGrp="1"/>
          </p:cNvSpPr>
          <p:nvPr>
            <p:ph type="sldNum" idx="12"/>
          </p:nvPr>
        </p:nvSpPr>
        <p:spPr>
          <a:xfrm>
            <a:off x="8726050" y="4749850"/>
            <a:ext cx="4191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1/2_Headline">
  <p:cSld name="1/2_Headline">
    <p:spTree>
      <p:nvGrpSpPr>
        <p:cNvPr id="1" name="Shape 34"/>
        <p:cNvGrpSpPr/>
        <p:nvPr/>
      </p:nvGrpSpPr>
      <p:grpSpPr>
        <a:xfrm>
          <a:off x="0" y="0"/>
          <a:ext cx="0" cy="0"/>
          <a:chOff x="0" y="0"/>
          <a:chExt cx="0" cy="0"/>
        </a:xfrm>
      </p:grpSpPr>
      <p:sp>
        <p:nvSpPr>
          <p:cNvPr id="35" name="Google Shape;35;p6"/>
          <p:cNvSpPr/>
          <p:nvPr/>
        </p:nvSpPr>
        <p:spPr>
          <a:xfrm>
            <a:off x="-8475" y="-29300"/>
            <a:ext cx="4396200" cy="5180100"/>
          </a:xfrm>
          <a:prstGeom prst="rect">
            <a:avLst/>
          </a:prstGeom>
          <a:solidFill>
            <a:srgbClr val="000000"/>
          </a:solidFill>
          <a:ln w="9525" cap="flat" cmpd="sng">
            <a:solidFill>
              <a:srgbClr val="4D4D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6"/>
          <p:cNvPicPr preferRelativeResize="0"/>
          <p:nvPr/>
        </p:nvPicPr>
        <p:blipFill rotWithShape="1">
          <a:blip r:embed="rId2">
            <a:alphaModFix/>
          </a:blip>
          <a:srcRect l="36405" r="34949"/>
          <a:stretch/>
        </p:blipFill>
        <p:spPr>
          <a:xfrm>
            <a:off x="546900" y="-712875"/>
            <a:ext cx="3439770" cy="6490950"/>
          </a:xfrm>
          <a:prstGeom prst="rect">
            <a:avLst/>
          </a:prstGeom>
          <a:noFill/>
          <a:ln>
            <a:noFill/>
          </a:ln>
        </p:spPr>
      </p:pic>
      <p:sp>
        <p:nvSpPr>
          <p:cNvPr id="37" name="Google Shape;37;p6"/>
          <p:cNvSpPr txBox="1">
            <a:spLocks noGrp="1"/>
          </p:cNvSpPr>
          <p:nvPr>
            <p:ph type="body" idx="1"/>
          </p:nvPr>
        </p:nvSpPr>
        <p:spPr>
          <a:xfrm>
            <a:off x="546900" y="1016997"/>
            <a:ext cx="3439800" cy="32280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4400"/>
              <a:buFont typeface="Arial"/>
              <a:buNone/>
              <a:defRPr sz="4400" b="1">
                <a:solidFill>
                  <a:schemeClr val="lt1"/>
                </a:solidFill>
              </a:defRPr>
            </a:lvl1pPr>
            <a:lvl2pPr marL="914400" lvl="1" indent="-228600" algn="ctr">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ctr">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ctr">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ctr">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pPr lvl="0"/>
            <a:r>
              <a:rPr lang="en-US"/>
              <a:t>Click to edit Master text styles</a:t>
            </a:r>
          </a:p>
        </p:txBody>
      </p:sp>
      <p:sp>
        <p:nvSpPr>
          <p:cNvPr id="38" name="Google Shape;38;p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Design Workshop | Nutanix Confidential</a:t>
            </a:r>
          </a:p>
        </p:txBody>
      </p:sp>
      <p:sp>
        <p:nvSpPr>
          <p:cNvPr id="39" name="Google Shape;39;p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smtClean="0"/>
              <a:t>‹#›</a:t>
            </a:fld>
            <a:endParaRPr lang="en"/>
          </a:p>
        </p:txBody>
      </p:sp>
      <p:sp>
        <p:nvSpPr>
          <p:cNvPr id="40" name="Google Shape;40;p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6"/>
          <p:cNvPicPr preferRelativeResize="0"/>
          <p:nvPr/>
        </p:nvPicPr>
        <p:blipFill rotWithShape="1">
          <a:blip r:embed="rId3">
            <a:alphaModFix/>
          </a:blip>
          <a:srcRect/>
          <a:stretch/>
        </p:blipFill>
        <p:spPr>
          <a:xfrm>
            <a:off x="186938" y="4838531"/>
            <a:ext cx="142715" cy="99175"/>
          </a:xfrm>
          <a:prstGeom prst="rect">
            <a:avLst/>
          </a:prstGeom>
          <a:noFill/>
          <a:ln>
            <a:noFill/>
          </a:ln>
        </p:spPr>
      </p:pic>
    </p:spTree>
    <p:extLst>
      <p:ext uri="{BB962C8B-B14F-4D97-AF65-F5344CB8AC3E}">
        <p14:creationId xmlns:p14="http://schemas.microsoft.com/office/powerpoint/2010/main" val="308838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ersonal Intro_Four">
  <p:cSld name="Intro_Four">
    <p:bg>
      <p:bgPr>
        <a:solidFill>
          <a:schemeClr val="dk1"/>
        </a:solidFill>
        <a:effectLst/>
      </p:bgPr>
    </p:bg>
    <p:spTree>
      <p:nvGrpSpPr>
        <p:cNvPr id="1" name="Shape 256"/>
        <p:cNvGrpSpPr/>
        <p:nvPr/>
      </p:nvGrpSpPr>
      <p:grpSpPr>
        <a:xfrm>
          <a:off x="0" y="0"/>
          <a:ext cx="0" cy="0"/>
          <a:chOff x="0" y="0"/>
          <a:chExt cx="0" cy="0"/>
        </a:xfrm>
      </p:grpSpPr>
      <p:pic>
        <p:nvPicPr>
          <p:cNvPr id="257" name="Google Shape;257;p19"/>
          <p:cNvPicPr preferRelativeResize="0"/>
          <p:nvPr/>
        </p:nvPicPr>
        <p:blipFill rotWithShape="1">
          <a:blip r:embed="rId2">
            <a:alphaModFix/>
          </a:blip>
          <a:srcRect l="-2399" t="-3441" r="-2399" b="-3440"/>
          <a:stretch/>
        </p:blipFill>
        <p:spPr>
          <a:xfrm>
            <a:off x="4723425" y="2819625"/>
            <a:ext cx="1774449" cy="1774450"/>
          </a:xfrm>
          <a:prstGeom prst="rect">
            <a:avLst/>
          </a:prstGeom>
          <a:noFill/>
          <a:ln>
            <a:noFill/>
          </a:ln>
        </p:spPr>
      </p:pic>
      <p:pic>
        <p:nvPicPr>
          <p:cNvPr id="258" name="Google Shape;258;p19"/>
          <p:cNvPicPr preferRelativeResize="0"/>
          <p:nvPr/>
        </p:nvPicPr>
        <p:blipFill rotWithShape="1">
          <a:blip r:embed="rId2">
            <a:alphaModFix/>
          </a:blip>
          <a:srcRect l="-2399" t="-3441" r="-2399" b="-3440"/>
          <a:stretch/>
        </p:blipFill>
        <p:spPr>
          <a:xfrm>
            <a:off x="304925" y="2819625"/>
            <a:ext cx="1774449" cy="1774450"/>
          </a:xfrm>
          <a:prstGeom prst="rect">
            <a:avLst/>
          </a:prstGeom>
          <a:noFill/>
          <a:ln>
            <a:noFill/>
          </a:ln>
        </p:spPr>
      </p:pic>
      <p:pic>
        <p:nvPicPr>
          <p:cNvPr id="259" name="Google Shape;259;p19"/>
          <p:cNvPicPr preferRelativeResize="0"/>
          <p:nvPr/>
        </p:nvPicPr>
        <p:blipFill rotWithShape="1">
          <a:blip r:embed="rId2">
            <a:alphaModFix/>
          </a:blip>
          <a:srcRect l="-2399" t="-3441" r="-2399" b="-3440"/>
          <a:stretch/>
        </p:blipFill>
        <p:spPr>
          <a:xfrm>
            <a:off x="4723425" y="343125"/>
            <a:ext cx="1774449" cy="1774450"/>
          </a:xfrm>
          <a:prstGeom prst="rect">
            <a:avLst/>
          </a:prstGeom>
          <a:noFill/>
          <a:ln>
            <a:noFill/>
          </a:ln>
        </p:spPr>
      </p:pic>
      <p:pic>
        <p:nvPicPr>
          <p:cNvPr id="260" name="Google Shape;260;p19"/>
          <p:cNvPicPr preferRelativeResize="0"/>
          <p:nvPr/>
        </p:nvPicPr>
        <p:blipFill rotWithShape="1">
          <a:blip r:embed="rId2">
            <a:alphaModFix/>
          </a:blip>
          <a:srcRect l="-2399" t="-3441" r="-2399" b="-3440"/>
          <a:stretch/>
        </p:blipFill>
        <p:spPr>
          <a:xfrm>
            <a:off x="304925" y="343125"/>
            <a:ext cx="1774449" cy="1774450"/>
          </a:xfrm>
          <a:prstGeom prst="rect">
            <a:avLst/>
          </a:prstGeom>
          <a:noFill/>
          <a:ln>
            <a:noFill/>
          </a:ln>
        </p:spPr>
      </p:pic>
      <p:sp>
        <p:nvSpPr>
          <p:cNvPr id="261" name="Google Shape;261;p19"/>
          <p:cNvSpPr/>
          <p:nvPr/>
        </p:nvSpPr>
        <p:spPr>
          <a:xfrm>
            <a:off x="680133" y="726861"/>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2" name="Google Shape;262;p19"/>
          <p:cNvSpPr/>
          <p:nvPr/>
        </p:nvSpPr>
        <p:spPr>
          <a:xfrm>
            <a:off x="5107693" y="726861"/>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3" name="Google Shape;263;p19"/>
          <p:cNvSpPr/>
          <p:nvPr/>
        </p:nvSpPr>
        <p:spPr>
          <a:xfrm>
            <a:off x="680133" y="3195926"/>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4" name="Google Shape;264;p19"/>
          <p:cNvSpPr/>
          <p:nvPr/>
        </p:nvSpPr>
        <p:spPr>
          <a:xfrm>
            <a:off x="5107693" y="3195926"/>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5" name="Google Shape;265;p19"/>
          <p:cNvSpPr>
            <a:spLocks noGrp="1"/>
          </p:cNvSpPr>
          <p:nvPr>
            <p:ph type="pic" idx="2"/>
          </p:nvPr>
        </p:nvSpPr>
        <p:spPr>
          <a:xfrm>
            <a:off x="680133" y="727588"/>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66" name="Google Shape;266;p19"/>
          <p:cNvSpPr>
            <a:spLocks noGrp="1"/>
          </p:cNvSpPr>
          <p:nvPr>
            <p:ph type="pic" idx="3"/>
          </p:nvPr>
        </p:nvSpPr>
        <p:spPr>
          <a:xfrm>
            <a:off x="680133" y="3196653"/>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67" name="Google Shape;267;p19"/>
          <p:cNvSpPr>
            <a:spLocks noGrp="1"/>
          </p:cNvSpPr>
          <p:nvPr>
            <p:ph type="pic" idx="4"/>
          </p:nvPr>
        </p:nvSpPr>
        <p:spPr>
          <a:xfrm>
            <a:off x="5107693" y="727588"/>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68" name="Google Shape;268;p19"/>
          <p:cNvSpPr txBox="1">
            <a:spLocks noGrp="1"/>
          </p:cNvSpPr>
          <p:nvPr>
            <p:ph type="body" idx="1"/>
          </p:nvPr>
        </p:nvSpPr>
        <p:spPr>
          <a:xfrm>
            <a:off x="2079364" y="759146"/>
            <a:ext cx="2743200" cy="400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9" name="Google Shape;269;p19"/>
          <p:cNvSpPr txBox="1">
            <a:spLocks noGrp="1"/>
          </p:cNvSpPr>
          <p:nvPr>
            <p:ph type="body" idx="5"/>
          </p:nvPr>
        </p:nvSpPr>
        <p:spPr>
          <a:xfrm>
            <a:off x="2079364" y="1254914"/>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0" name="Google Shape;270;p19"/>
          <p:cNvSpPr txBox="1">
            <a:spLocks noGrp="1"/>
          </p:cNvSpPr>
          <p:nvPr>
            <p:ph type="body" idx="6"/>
          </p:nvPr>
        </p:nvSpPr>
        <p:spPr>
          <a:xfrm>
            <a:off x="2079364" y="1831498"/>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1" name="Google Shape;271;p19"/>
          <p:cNvSpPr txBox="1">
            <a:spLocks noGrp="1"/>
          </p:cNvSpPr>
          <p:nvPr>
            <p:ph type="body" idx="7"/>
          </p:nvPr>
        </p:nvSpPr>
        <p:spPr>
          <a:xfrm>
            <a:off x="2079364" y="3245000"/>
            <a:ext cx="2743200" cy="411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2" name="Google Shape;272;p19"/>
          <p:cNvSpPr txBox="1">
            <a:spLocks noGrp="1"/>
          </p:cNvSpPr>
          <p:nvPr>
            <p:ph type="body" idx="8"/>
          </p:nvPr>
        </p:nvSpPr>
        <p:spPr>
          <a:xfrm>
            <a:off x="2079364" y="3724706"/>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3" name="Google Shape;273;p19"/>
          <p:cNvSpPr txBox="1">
            <a:spLocks noGrp="1"/>
          </p:cNvSpPr>
          <p:nvPr>
            <p:ph type="body" idx="9"/>
          </p:nvPr>
        </p:nvSpPr>
        <p:spPr>
          <a:xfrm>
            <a:off x="2079364" y="4052427"/>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4" name="Google Shape;274;p19"/>
          <p:cNvSpPr txBox="1">
            <a:spLocks noGrp="1"/>
          </p:cNvSpPr>
          <p:nvPr>
            <p:ph type="body" idx="13"/>
          </p:nvPr>
        </p:nvSpPr>
        <p:spPr>
          <a:xfrm>
            <a:off x="6430724" y="775208"/>
            <a:ext cx="2743200" cy="411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5" name="Google Shape;275;p19"/>
          <p:cNvSpPr txBox="1">
            <a:spLocks noGrp="1"/>
          </p:cNvSpPr>
          <p:nvPr>
            <p:ph type="body" idx="14"/>
          </p:nvPr>
        </p:nvSpPr>
        <p:spPr>
          <a:xfrm>
            <a:off x="6430724" y="1254914"/>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6" name="Google Shape;276;p19"/>
          <p:cNvSpPr txBox="1">
            <a:spLocks noGrp="1"/>
          </p:cNvSpPr>
          <p:nvPr>
            <p:ph type="body" idx="15"/>
          </p:nvPr>
        </p:nvSpPr>
        <p:spPr>
          <a:xfrm>
            <a:off x="6430724" y="1955323"/>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7" name="Google Shape;277;p19"/>
          <p:cNvSpPr>
            <a:spLocks noGrp="1"/>
          </p:cNvSpPr>
          <p:nvPr>
            <p:ph type="pic" idx="16"/>
          </p:nvPr>
        </p:nvSpPr>
        <p:spPr>
          <a:xfrm>
            <a:off x="5107693" y="3196653"/>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78" name="Google Shape;278;p19"/>
          <p:cNvSpPr txBox="1">
            <a:spLocks noGrp="1"/>
          </p:cNvSpPr>
          <p:nvPr>
            <p:ph type="body" idx="17"/>
          </p:nvPr>
        </p:nvSpPr>
        <p:spPr>
          <a:xfrm>
            <a:off x="6430724" y="3245000"/>
            <a:ext cx="2743200" cy="411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9" name="Google Shape;279;p19"/>
          <p:cNvSpPr txBox="1">
            <a:spLocks noGrp="1"/>
          </p:cNvSpPr>
          <p:nvPr>
            <p:ph type="body" idx="18"/>
          </p:nvPr>
        </p:nvSpPr>
        <p:spPr>
          <a:xfrm>
            <a:off x="6430724" y="3724706"/>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0" name="Google Shape;280;p19"/>
          <p:cNvSpPr txBox="1">
            <a:spLocks noGrp="1"/>
          </p:cNvSpPr>
          <p:nvPr>
            <p:ph type="body" idx="19"/>
          </p:nvPr>
        </p:nvSpPr>
        <p:spPr>
          <a:xfrm>
            <a:off x="6430724" y="4052427"/>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81" name="Google Shape;281;p19"/>
          <p:cNvGrpSpPr/>
          <p:nvPr/>
        </p:nvGrpSpPr>
        <p:grpSpPr>
          <a:xfrm>
            <a:off x="2334915" y="1156324"/>
            <a:ext cx="691374" cy="18288"/>
            <a:chOff x="3842851" y="2453321"/>
            <a:chExt cx="691374" cy="18288"/>
          </a:xfrm>
        </p:grpSpPr>
        <p:sp>
          <p:nvSpPr>
            <p:cNvPr id="282" name="Google Shape;282;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3" name="Google Shape;283;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4" name="Google Shape;284;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85" name="Google Shape;285;p19"/>
          <p:cNvGrpSpPr/>
          <p:nvPr/>
        </p:nvGrpSpPr>
        <p:grpSpPr>
          <a:xfrm>
            <a:off x="2334915" y="3626116"/>
            <a:ext cx="691374" cy="18288"/>
            <a:chOff x="3842851" y="2453321"/>
            <a:chExt cx="691374" cy="18288"/>
          </a:xfrm>
        </p:grpSpPr>
        <p:sp>
          <p:nvSpPr>
            <p:cNvPr id="286" name="Google Shape;286;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7" name="Google Shape;287;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8" name="Google Shape;288;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89" name="Google Shape;289;p19"/>
          <p:cNvGrpSpPr/>
          <p:nvPr/>
        </p:nvGrpSpPr>
        <p:grpSpPr>
          <a:xfrm>
            <a:off x="6762475" y="1156324"/>
            <a:ext cx="691374" cy="18288"/>
            <a:chOff x="3842851" y="2453321"/>
            <a:chExt cx="691374" cy="18288"/>
          </a:xfrm>
        </p:grpSpPr>
        <p:sp>
          <p:nvSpPr>
            <p:cNvPr id="290" name="Google Shape;290;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1" name="Google Shape;291;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2" name="Google Shape;292;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93" name="Google Shape;293;p19"/>
          <p:cNvGrpSpPr/>
          <p:nvPr/>
        </p:nvGrpSpPr>
        <p:grpSpPr>
          <a:xfrm>
            <a:off x="6762475" y="3626116"/>
            <a:ext cx="691374" cy="18288"/>
            <a:chOff x="3842851" y="2453321"/>
            <a:chExt cx="691374" cy="18288"/>
          </a:xfrm>
        </p:grpSpPr>
        <p:sp>
          <p:nvSpPr>
            <p:cNvPr id="294" name="Google Shape;294;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5" name="Google Shape;295;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6" name="Google Shape;296;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297" name="Google Shape;297;p19"/>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298" name="Google Shape;298;p1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300" name="Google Shape;300;p19"/>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Light">
  <p:cSld name="Section Title_1">
    <p:bg>
      <p:bgPr>
        <a:solidFill>
          <a:schemeClr val="lt1"/>
        </a:solidFill>
        <a:effectLst/>
      </p:bgPr>
    </p:bg>
    <p:spTree>
      <p:nvGrpSpPr>
        <p:cNvPr id="1" name="Shape 301"/>
        <p:cNvGrpSpPr/>
        <p:nvPr/>
      </p:nvGrpSpPr>
      <p:grpSpPr>
        <a:xfrm>
          <a:off x="0" y="0"/>
          <a:ext cx="0" cy="0"/>
          <a:chOff x="0" y="0"/>
          <a:chExt cx="0" cy="0"/>
        </a:xfrm>
      </p:grpSpPr>
      <p:sp>
        <p:nvSpPr>
          <p:cNvPr id="302" name="Google Shape;302;p20"/>
          <p:cNvSpPr txBox="1">
            <a:spLocks noGrp="1"/>
          </p:cNvSpPr>
          <p:nvPr>
            <p:ph type="ctrTitle"/>
          </p:nvPr>
        </p:nvSpPr>
        <p:spPr>
          <a:xfrm>
            <a:off x="403650" y="403225"/>
            <a:ext cx="2533200" cy="43221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1pPr>
            <a:lvl2pPr lvl="1"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2pPr>
            <a:lvl3pPr lvl="2"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3pPr>
            <a:lvl4pPr lvl="3"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4pPr>
            <a:lvl5pPr lvl="4"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5pPr>
            <a:lvl6pPr lvl="5"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6pPr>
            <a:lvl7pPr lvl="6"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7pPr>
            <a:lvl8pPr lvl="7"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8pPr>
            <a:lvl9pPr lvl="8"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9pPr>
          </a:lstStyle>
          <a:p>
            <a:endParaRPr/>
          </a:p>
        </p:txBody>
      </p:sp>
      <p:sp>
        <p:nvSpPr>
          <p:cNvPr id="303" name="Google Shape;303;p20"/>
          <p:cNvSpPr txBox="1">
            <a:spLocks noGrp="1"/>
          </p:cNvSpPr>
          <p:nvPr>
            <p:ph type="subTitle" idx="1"/>
          </p:nvPr>
        </p:nvSpPr>
        <p:spPr>
          <a:xfrm>
            <a:off x="3279775" y="403225"/>
            <a:ext cx="5235600" cy="43221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None/>
              <a:defRPr sz="2400"/>
            </a:lvl1pPr>
            <a:lvl2pPr lvl="1" algn="l">
              <a:lnSpc>
                <a:spcPct val="100000"/>
              </a:lnSpc>
              <a:spcBef>
                <a:spcPts val="600"/>
              </a:spcBef>
              <a:spcAft>
                <a:spcPts val="0"/>
              </a:spcAft>
              <a:buClr>
                <a:schemeClr val="dk1"/>
              </a:buClr>
              <a:buSzPts val="2400"/>
              <a:buChar char="‒"/>
              <a:defRPr sz="2400"/>
            </a:lvl2pPr>
            <a:lvl3pPr lvl="2" algn="l">
              <a:lnSpc>
                <a:spcPct val="100000"/>
              </a:lnSpc>
              <a:spcBef>
                <a:spcPts val="600"/>
              </a:spcBef>
              <a:spcAft>
                <a:spcPts val="0"/>
              </a:spcAft>
              <a:buClr>
                <a:schemeClr val="dk1"/>
              </a:buClr>
              <a:buSzPts val="2400"/>
              <a:buChar char="•"/>
              <a:defRPr sz="2400"/>
            </a:lvl3pPr>
            <a:lvl4pPr lvl="3" algn="l">
              <a:lnSpc>
                <a:spcPct val="100000"/>
              </a:lnSpc>
              <a:spcBef>
                <a:spcPts val="600"/>
              </a:spcBef>
              <a:spcAft>
                <a:spcPts val="0"/>
              </a:spcAft>
              <a:buClr>
                <a:schemeClr val="dk1"/>
              </a:buClr>
              <a:buSzPts val="2400"/>
              <a:buChar char="–"/>
              <a:defRPr sz="2400">
                <a:solidFill>
                  <a:schemeClr val="dk1"/>
                </a:solidFill>
              </a:defRPr>
            </a:lvl4pPr>
            <a:lvl5pPr lvl="4" algn="l">
              <a:lnSpc>
                <a:spcPct val="100000"/>
              </a:lnSpc>
              <a:spcBef>
                <a:spcPts val="360"/>
              </a:spcBef>
              <a:spcAft>
                <a:spcPts val="0"/>
              </a:spcAft>
              <a:buClr>
                <a:schemeClr val="dk1"/>
              </a:buClr>
              <a:buSzPts val="2400"/>
              <a:buChar char="»"/>
              <a:defRPr sz="2400">
                <a:solidFill>
                  <a:schemeClr val="dk1"/>
                </a:solidFill>
              </a:defRPr>
            </a:lvl5pPr>
            <a:lvl6pPr lvl="5" algn="l">
              <a:lnSpc>
                <a:spcPct val="100000"/>
              </a:lnSpc>
              <a:spcBef>
                <a:spcPts val="360"/>
              </a:spcBef>
              <a:spcAft>
                <a:spcPts val="0"/>
              </a:spcAft>
              <a:buSzPts val="2400"/>
              <a:buChar char="•"/>
              <a:defRPr sz="2400"/>
            </a:lvl6pPr>
            <a:lvl7pPr lvl="6" algn="l">
              <a:lnSpc>
                <a:spcPct val="100000"/>
              </a:lnSpc>
              <a:spcBef>
                <a:spcPts val="360"/>
              </a:spcBef>
              <a:spcAft>
                <a:spcPts val="0"/>
              </a:spcAft>
              <a:buSzPts val="2400"/>
              <a:buChar char="•"/>
              <a:defRPr sz="2400"/>
            </a:lvl7pPr>
            <a:lvl8pPr lvl="7" algn="l">
              <a:lnSpc>
                <a:spcPct val="100000"/>
              </a:lnSpc>
              <a:spcBef>
                <a:spcPts val="360"/>
              </a:spcBef>
              <a:spcAft>
                <a:spcPts val="0"/>
              </a:spcAft>
              <a:buSzPts val="2400"/>
              <a:buChar char="•"/>
              <a:defRPr sz="2400"/>
            </a:lvl8pPr>
            <a:lvl9pPr lvl="8" algn="l">
              <a:lnSpc>
                <a:spcPct val="100000"/>
              </a:lnSpc>
              <a:spcBef>
                <a:spcPts val="360"/>
              </a:spcBef>
              <a:spcAft>
                <a:spcPts val="0"/>
              </a:spcAft>
              <a:buSzPts val="2400"/>
              <a:buChar char="•"/>
              <a:defRPr sz="2400"/>
            </a:lvl9pPr>
          </a:lstStyle>
          <a:p>
            <a:endParaRPr/>
          </a:p>
        </p:txBody>
      </p:sp>
      <p:sp>
        <p:nvSpPr>
          <p:cNvPr id="304" name="Google Shape;304;p20"/>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05" name="Google Shape;305;p2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2">
  <p:cSld name="Section Title-2">
    <p:bg>
      <p:bgPr>
        <a:solidFill>
          <a:schemeClr val="dk1"/>
        </a:solidFill>
        <a:effectLst/>
      </p:bgPr>
    </p:bg>
    <p:spTree>
      <p:nvGrpSpPr>
        <p:cNvPr id="1" name="Shape 306"/>
        <p:cNvGrpSpPr/>
        <p:nvPr/>
      </p:nvGrpSpPr>
      <p:grpSpPr>
        <a:xfrm>
          <a:off x="0" y="0"/>
          <a:ext cx="0" cy="0"/>
          <a:chOff x="0" y="0"/>
          <a:chExt cx="0" cy="0"/>
        </a:xfrm>
      </p:grpSpPr>
      <p:sp>
        <p:nvSpPr>
          <p:cNvPr id="307" name="Google Shape;307;p21"/>
          <p:cNvSpPr txBox="1">
            <a:spLocks noGrp="1"/>
          </p:cNvSpPr>
          <p:nvPr>
            <p:ph type="ctrTitle"/>
          </p:nvPr>
        </p:nvSpPr>
        <p:spPr>
          <a:xfrm>
            <a:off x="403650" y="1300950"/>
            <a:ext cx="8328600" cy="15762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21"/>
          <p:cNvSpPr txBox="1">
            <a:spLocks noGrp="1"/>
          </p:cNvSpPr>
          <p:nvPr>
            <p:ph type="subTitle" idx="1"/>
          </p:nvPr>
        </p:nvSpPr>
        <p:spPr>
          <a:xfrm>
            <a:off x="395075" y="3125675"/>
            <a:ext cx="8328600" cy="548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sz="1400">
                <a:solidFill>
                  <a:schemeClr val="lt1"/>
                </a:solidFil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309" name="Google Shape;309;p21"/>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10" name="Google Shape;310;p2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312" name="Google Shape;312;p21"/>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3650" y="403975"/>
            <a:ext cx="8321400" cy="601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6"/>
              </a:buClr>
              <a:buSzPts val="2800"/>
              <a:buFont typeface="Montserrat ExtraLight"/>
              <a:buNone/>
              <a:defRPr sz="2800" b="0" i="0" u="none" strike="noStrike" cap="none">
                <a:solidFill>
                  <a:schemeClr val="accent6"/>
                </a:solidFill>
                <a:latin typeface="Montserrat ExtraLight"/>
                <a:ea typeface="Montserrat ExtraLight"/>
                <a:cs typeface="Montserrat ExtraLight"/>
                <a:sym typeface="Montserrat ExtraLight"/>
              </a:defRPr>
            </a:lvl1pPr>
            <a:lvl2pPr marR="0" lvl="1"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2pPr>
            <a:lvl3pPr marR="0" lvl="2"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3pPr>
            <a:lvl4pPr marR="0" lvl="3"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4pPr>
            <a:lvl5pPr marR="0" lvl="4"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5pPr>
            <a:lvl6pPr marR="0" lvl="5"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6pPr>
            <a:lvl7pPr marR="0" lvl="6"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7pPr>
            <a:lvl8pPr marR="0" lvl="7"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8pPr>
            <a:lvl9pPr marR="0" lvl="8"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9pPr>
          </a:lstStyle>
          <a:p>
            <a:endParaRPr/>
          </a:p>
        </p:txBody>
      </p:sp>
      <p:sp>
        <p:nvSpPr>
          <p:cNvPr id="8" name="Google Shape;8;p1"/>
          <p:cNvSpPr txBox="1">
            <a:spLocks noGrp="1"/>
          </p:cNvSpPr>
          <p:nvPr>
            <p:ph type="ftr" idx="11"/>
          </p:nvPr>
        </p:nvSpPr>
        <p:spPr>
          <a:xfrm>
            <a:off x="403650" y="4725400"/>
            <a:ext cx="2532900" cy="289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600"/>
              <a:buFont typeface="Montserrat"/>
              <a:buNone/>
              <a:defRPr sz="600" b="0" i="0" u="none" strike="noStrike" cap="none" baseline="0">
                <a:solidFill>
                  <a:schemeClr val="dk1"/>
                </a:solidFill>
                <a:latin typeface="Montserrat Light" pitchFamily="2" charset="0"/>
                <a:ea typeface="Montserrat"/>
                <a:cs typeface="Montserrat"/>
                <a:sym typeface="Montserrat"/>
              </a:defRPr>
            </a:lvl1pPr>
            <a:lvl2pPr marR="0" lvl="1"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9pPr>
          </a:lstStyle>
          <a:p>
            <a:r>
              <a:rPr lang="en-US"/>
              <a:t>NKP Design Workshop | Confidential</a:t>
            </a:r>
          </a:p>
        </p:txBody>
      </p:sp>
      <p:sp>
        <p:nvSpPr>
          <p:cNvPr id="9" name="Google Shape;9;p1"/>
          <p:cNvSpPr txBox="1">
            <a:spLocks noGrp="1"/>
          </p:cNvSpPr>
          <p:nvPr>
            <p:ph type="sldNum" idx="12"/>
          </p:nvPr>
        </p:nvSpPr>
        <p:spPr>
          <a:xfrm>
            <a:off x="8723550" y="4749850"/>
            <a:ext cx="420600" cy="2076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66">
            <a:alphaModFix/>
          </a:blip>
          <a:stretch>
            <a:fillRect/>
          </a:stretch>
        </p:blipFill>
        <p:spPr>
          <a:xfrm>
            <a:off x="186946" y="4838525"/>
            <a:ext cx="142698" cy="98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2" r:id="rId1"/>
    <p:sldLayoutId id="2147483652" r:id="rId2"/>
    <p:sldLayoutId id="2147483658" r:id="rId3"/>
    <p:sldLayoutId id="2147483660" r:id="rId4"/>
    <p:sldLayoutId id="2147483662" r:id="rId5"/>
    <p:sldLayoutId id="2147483663"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24" r:id="rId53"/>
    <p:sldLayoutId id="2147483727" r:id="rId54"/>
    <p:sldLayoutId id="2147483729" r:id="rId55"/>
    <p:sldLayoutId id="2147483733" r:id="rId56"/>
    <p:sldLayoutId id="2147483735" r:id="rId57"/>
    <p:sldLayoutId id="2147483737" r:id="rId58"/>
    <p:sldLayoutId id="2147483738" r:id="rId59"/>
    <p:sldLayoutId id="2147483739" r:id="rId60"/>
    <p:sldLayoutId id="2147483741" r:id="rId61"/>
    <p:sldLayoutId id="2147483742" r:id="rId62"/>
    <p:sldLayoutId id="2147483743" r:id="rId63"/>
    <p:sldLayoutId id="2147483745" r:id="rId6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4">
          <p15:clr>
            <a:srgbClr val="F26B43"/>
          </p15:clr>
        </p15:guide>
        <p15:guide id="2" pos="2764">
          <p15:clr>
            <a:srgbClr val="F26B43"/>
          </p15:clr>
        </p15:guide>
        <p15:guide id="3" pos="2996">
          <p15:clr>
            <a:srgbClr val="EA4335"/>
          </p15:clr>
        </p15:guide>
        <p15:guide id="4" pos="1850">
          <p15:clr>
            <a:srgbClr val="EA4335"/>
          </p15:clr>
        </p15:guide>
        <p15:guide id="5" pos="2066">
          <p15:clr>
            <a:srgbClr val="EA4335"/>
          </p15:clr>
        </p15:guide>
        <p15:guide id="6" pos="254">
          <p15:clr>
            <a:srgbClr val="EA4335"/>
          </p15:clr>
        </p15:guide>
        <p15:guide id="7" pos="5495">
          <p15:clr>
            <a:srgbClr val="EA4335"/>
          </p15:clr>
        </p15:guide>
        <p15:guide id="8" pos="3694">
          <p15:clr>
            <a:srgbClr val="EA4335"/>
          </p15:clr>
        </p15:guide>
        <p15:guide id="9" pos="3910">
          <p15:clr>
            <a:srgbClr val="EA4335"/>
          </p15:clr>
        </p15:guide>
        <p15:guide id="10" orient="horz" pos="2977">
          <p15:clr>
            <a:srgbClr val="EA4335"/>
          </p15:clr>
        </p15:guide>
        <p15:guide id="11" orient="horz" pos="648">
          <p15:clr>
            <a:srgbClr val="EA4335"/>
          </p15:clr>
        </p15:guide>
        <p15:guide id="12" orient="horz" pos="784">
          <p15:clr>
            <a:srgbClr val="EA4335"/>
          </p15:clr>
        </p15:guide>
        <p15:guide id="13" orient="horz" pos="1812">
          <p15:clr>
            <a:srgbClr val="EA4335"/>
          </p15:clr>
        </p15:guide>
        <p15:guide id="14" orient="horz" pos="196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kubernetes.io/docs/setup/production-environment/tools/kubeadm/ha-topolog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24.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63.xml"/><Relationship Id="rId6" Type="http://schemas.openxmlformats.org/officeDocument/2006/relationships/image" Target="../media/image38.png"/><Relationship Id="rId11" Type="http://schemas.openxmlformats.org/officeDocument/2006/relationships/image" Target="../media/image43.png"/><Relationship Id="rId24" Type="http://schemas.openxmlformats.org/officeDocument/2006/relationships/image" Target="../media/image56.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4.png"/><Relationship Id="rId3" Type="http://schemas.openxmlformats.org/officeDocument/2006/relationships/image" Target="../media/image35.png"/><Relationship Id="rId21" Type="http://schemas.openxmlformats.org/officeDocument/2006/relationships/image" Target="../media/image56.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53.png"/><Relationship Id="rId2" Type="http://schemas.openxmlformats.org/officeDocument/2006/relationships/notesSlide" Target="../notesSlides/notesSlide25.xml"/><Relationship Id="rId16" Type="http://schemas.openxmlformats.org/officeDocument/2006/relationships/image" Target="../media/image52.png"/><Relationship Id="rId20" Type="http://schemas.openxmlformats.org/officeDocument/2006/relationships/image" Target="../media/image47.png"/><Relationship Id="rId1" Type="http://schemas.openxmlformats.org/officeDocument/2006/relationships/slideLayout" Target="../slideLayouts/slideLayout6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50.png"/><Relationship Id="rId10" Type="http://schemas.openxmlformats.org/officeDocument/2006/relationships/image" Target="../media/image42.png"/><Relationship Id="rId19" Type="http://schemas.openxmlformats.org/officeDocument/2006/relationships/image" Target="../media/image55.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3" Type="http://schemas.openxmlformats.org/officeDocument/2006/relationships/hyperlink" Target="https://portal.nutanix.com/page/documents/details?targetId=Nutanix-Kubernetes-Platform-v2_12:Nutanix-Kubernetes-Platform-v2_12" TargetMode="External"/><Relationship Id="rId7" Type="http://schemas.openxmlformats.org/officeDocument/2006/relationships/hyperlink" Target="https://kubernetes.io/docs/concepts/containers/" TargetMode="External"/><Relationship Id="rId2" Type="http://schemas.openxmlformats.org/officeDocument/2006/relationships/notesSlide" Target="../notesSlides/notesSlide51.xml"/><Relationship Id="rId1" Type="http://schemas.openxmlformats.org/officeDocument/2006/relationships/slideLayout" Target="../slideLayouts/slideLayout60.xml"/><Relationship Id="rId6" Type="http://schemas.openxmlformats.org/officeDocument/2006/relationships/hyperlink" Target="https://kubernetes.io/docs/home/" TargetMode="External"/><Relationship Id="rId5" Type="http://schemas.openxmlformats.org/officeDocument/2006/relationships/hyperlink" Target="https://cluster-api.sigs.k8s.io/" TargetMode="External"/><Relationship Id="rId4" Type="http://schemas.openxmlformats.org/officeDocument/2006/relationships/hyperlink" Target="https://portal.nutanix.com/page/documents/details?targetId=Release-Notes-Nutanix-Kubernetes-Platform-v2_12:Release-Notes-Nutanix-Kubernetes-Platform-v2_12"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 name="Google Shape;1274;p91">
            <a:extLst>
              <a:ext uri="{FF2B5EF4-FFF2-40B4-BE49-F238E27FC236}">
                <a16:creationId xmlns:a16="http://schemas.microsoft.com/office/drawing/2014/main" id="{6776ACC5-858E-DE47-7217-A9763641928D}"/>
              </a:ext>
            </a:extLst>
          </p:cNvPr>
          <p:cNvSpPr txBox="1">
            <a:spLocks noGrp="1"/>
          </p:cNvSpPr>
          <p:nvPr>
            <p:ph type="ctrTitle"/>
          </p:nvPr>
        </p:nvSpPr>
        <p:spPr>
          <a:prstGeom prst="rect">
            <a:avLst/>
          </a:prstGeom>
          <a:noFill/>
          <a:ln>
            <a:noFill/>
          </a:ln>
        </p:spPr>
        <p:txBody>
          <a:bodyPr spcFirstLastPara="1" wrap="square" lIns="0" tIns="60933" rIns="121900" bIns="60933" anchor="b" anchorCtr="0">
            <a:normAutofit/>
          </a:bodyPr>
          <a:lstStyle/>
          <a:p>
            <a:r>
              <a:rPr lang="en" dirty="0">
                <a:latin typeface="Montserrat Medium" pitchFamily="2" charset="0"/>
              </a:rPr>
              <a:t>Design Workshop</a:t>
            </a:r>
            <a:endParaRPr dirty="0">
              <a:latin typeface="Montserrat Medium" pitchFamily="2" charset="0"/>
            </a:endParaRPr>
          </a:p>
        </p:txBody>
      </p:sp>
      <p:sp>
        <p:nvSpPr>
          <p:cNvPr id="10" name="Subtitle 2">
            <a:extLst>
              <a:ext uri="{FF2B5EF4-FFF2-40B4-BE49-F238E27FC236}">
                <a16:creationId xmlns:a16="http://schemas.microsoft.com/office/drawing/2014/main" id="{F51AA0D0-824C-29AB-CA3D-43ACB2031106}"/>
              </a:ext>
            </a:extLst>
          </p:cNvPr>
          <p:cNvSpPr>
            <a:spLocks noGrp="1"/>
          </p:cNvSpPr>
          <p:nvPr>
            <p:ph type="subTitle" idx="1"/>
          </p:nvPr>
        </p:nvSpPr>
        <p:spPr/>
        <p:txBody>
          <a:bodyPr>
            <a:normAutofit/>
          </a:bodyPr>
          <a:lstStyle/>
          <a:p>
            <a:r>
              <a:rPr lang="en-US" dirty="0">
                <a:latin typeface="Montserrat Light" pitchFamily="2" charset="0"/>
              </a:rPr>
              <a:t>NKP Design Workshop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Open-Source Platforms</a:t>
            </a:r>
            <a:endParaRPr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C7F918BF-77D7-F167-9092-DC4F85035E49}"/>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
        <p:nvSpPr>
          <p:cNvPr id="3" name="TextBox 1">
            <a:extLst>
              <a:ext uri="{FF2B5EF4-FFF2-40B4-BE49-F238E27FC236}">
                <a16:creationId xmlns:a16="http://schemas.microsoft.com/office/drawing/2014/main" id="{93870D7D-B214-EA01-6A95-438E3153EBC7}"/>
              </a:ext>
            </a:extLst>
          </p:cNvPr>
          <p:cNvSpPr txBox="1"/>
          <p:nvPr/>
        </p:nvSpPr>
        <p:spPr>
          <a:xfrm>
            <a:off x="1232452" y="753661"/>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entire section if client audience is familiar with containers &amp; Kubernetes]</a:t>
            </a:r>
            <a:endParaRPr lang="en-US" dirty="0"/>
          </a:p>
        </p:txBody>
      </p:sp>
    </p:spTree>
    <p:extLst>
      <p:ext uri="{BB962C8B-B14F-4D97-AF65-F5344CB8AC3E}">
        <p14:creationId xmlns:p14="http://schemas.microsoft.com/office/powerpoint/2010/main" val="372822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a:t>What is a Container?</a:t>
            </a:r>
            <a:endParaRPr lang="en-US"/>
          </a:p>
        </p:txBody>
      </p:sp>
      <p:sp>
        <p:nvSpPr>
          <p:cNvPr id="16" name="Content Placeholder 15"/>
          <p:cNvSpPr>
            <a:spLocks noGrp="1"/>
          </p:cNvSpPr>
          <p:nvPr>
            <p:ph idx="4294967295"/>
          </p:nvPr>
        </p:nvSpPr>
        <p:spPr>
          <a:xfrm>
            <a:off x="403225" y="1057275"/>
            <a:ext cx="8320200" cy="777875"/>
          </a:xfrm>
          <a:prstGeom prst="rect">
            <a:avLst/>
          </a:prstGeom>
        </p:spPr>
        <p:txBody>
          <a:bodyPr lIns="91440" tIns="45720" rIns="91440" bIns="45720" anchor="t"/>
          <a:lstStyle/>
          <a:p>
            <a:pPr marL="0"/>
            <a:r>
              <a:rPr lang="en-GB" i="1">
                <a:latin typeface="Montserrat Light"/>
              </a:rPr>
              <a:t>“A container is a lightweight, executable unit of software that packs up application code and dependencies such as binary code, libraries, and configuration files for easy deployment across different computing environments” </a:t>
            </a:r>
            <a:endParaRPr lang="en-US"/>
          </a:p>
        </p:txBody>
      </p:sp>
      <p:sp>
        <p:nvSpPr>
          <p:cNvPr id="11" name="TextBox 10">
            <a:extLst>
              <a:ext uri="{FF2B5EF4-FFF2-40B4-BE49-F238E27FC236}">
                <a16:creationId xmlns:a16="http://schemas.microsoft.com/office/drawing/2014/main" id="{08C7A91F-8938-7077-2EAD-6183694A79DB}"/>
              </a:ext>
            </a:extLst>
          </p:cNvPr>
          <p:cNvSpPr txBox="1"/>
          <p:nvPr/>
        </p:nvSpPr>
        <p:spPr>
          <a:xfrm>
            <a:off x="399423" y="2117839"/>
            <a:ext cx="2537452" cy="738664"/>
          </a:xfrm>
          <a:prstGeom prst="rect">
            <a:avLst/>
          </a:prstGeom>
          <a:noFill/>
        </p:spPr>
        <p:txBody>
          <a:bodyPr wrap="square" rtlCol="0">
            <a:spAutoFit/>
          </a:bodyPr>
          <a:lstStyle/>
          <a:p>
            <a:r>
              <a:rPr lang="en-US" sz="1050" b="1">
                <a:solidFill>
                  <a:srgbClr val="92D050"/>
                </a:solidFill>
                <a:latin typeface="Montserrat Medium" pitchFamily="2" charset="0"/>
              </a:rPr>
              <a:t>Physical world</a:t>
            </a:r>
          </a:p>
          <a:p>
            <a:pPr marL="214313" indent="-214313">
              <a:buFont typeface="Arial" panose="020B0604020202020204" pitchFamily="34" charset="0"/>
              <a:buChar char="•"/>
            </a:pPr>
            <a:r>
              <a:rPr lang="en-US" sz="1050">
                <a:latin typeface="Montserrat Medium" pitchFamily="2" charset="0"/>
              </a:rPr>
              <a:t>Hardware</a:t>
            </a:r>
          </a:p>
          <a:p>
            <a:pPr marL="214313" indent="-214313">
              <a:buFont typeface="Arial" panose="020B0604020202020204" pitchFamily="34" charset="0"/>
              <a:buChar char="•"/>
            </a:pPr>
            <a:r>
              <a:rPr lang="en-US" sz="1050">
                <a:latin typeface="Montserrat Medium" pitchFamily="2" charset="0"/>
              </a:rPr>
              <a:t>Operating System</a:t>
            </a:r>
          </a:p>
          <a:p>
            <a:pPr marL="214313" indent="-214313">
              <a:buFont typeface="Arial" panose="020B0604020202020204" pitchFamily="34" charset="0"/>
              <a:buChar char="•"/>
            </a:pPr>
            <a:r>
              <a:rPr lang="en-US" sz="1050">
                <a:latin typeface="Montserrat Medium" pitchFamily="2" charset="0"/>
              </a:rPr>
              <a:t>Application</a:t>
            </a:r>
          </a:p>
        </p:txBody>
      </p:sp>
      <p:sp>
        <p:nvSpPr>
          <p:cNvPr id="12" name="TextBox 11">
            <a:extLst>
              <a:ext uri="{FF2B5EF4-FFF2-40B4-BE49-F238E27FC236}">
                <a16:creationId xmlns:a16="http://schemas.microsoft.com/office/drawing/2014/main" id="{69C79367-FB85-1A10-66EA-6CC52F021180}"/>
              </a:ext>
            </a:extLst>
          </p:cNvPr>
          <p:cNvSpPr txBox="1"/>
          <p:nvPr/>
        </p:nvSpPr>
        <p:spPr>
          <a:xfrm>
            <a:off x="3272894" y="2117838"/>
            <a:ext cx="2591331" cy="738664"/>
          </a:xfrm>
          <a:prstGeom prst="rect">
            <a:avLst/>
          </a:prstGeom>
          <a:noFill/>
        </p:spPr>
        <p:txBody>
          <a:bodyPr wrap="square" rtlCol="0">
            <a:spAutoFit/>
          </a:bodyPr>
          <a:lstStyle/>
          <a:p>
            <a:r>
              <a:rPr lang="en-US" sz="1050" b="1">
                <a:solidFill>
                  <a:srgbClr val="92D050"/>
                </a:solidFill>
                <a:latin typeface="Montserrat Medium" pitchFamily="2" charset="0"/>
              </a:rPr>
              <a:t>VM world</a:t>
            </a:r>
          </a:p>
          <a:p>
            <a:pPr marL="214313" indent="-214313">
              <a:buFont typeface="Arial" panose="020B0604020202020204" pitchFamily="34" charset="0"/>
              <a:buChar char="•"/>
            </a:pPr>
            <a:r>
              <a:rPr lang="en-US" sz="1050">
                <a:latin typeface="Montserrat Medium" pitchFamily="2" charset="0"/>
              </a:rPr>
              <a:t>Virtualized Hardware</a:t>
            </a:r>
          </a:p>
          <a:p>
            <a:pPr marL="214313" indent="-214313">
              <a:buFont typeface="Arial" panose="020B0604020202020204" pitchFamily="34" charset="0"/>
              <a:buChar char="•"/>
            </a:pPr>
            <a:r>
              <a:rPr lang="en-US" sz="1050">
                <a:latin typeface="Montserrat Medium" pitchFamily="2" charset="0"/>
              </a:rPr>
              <a:t>Operating System</a:t>
            </a:r>
          </a:p>
          <a:p>
            <a:pPr marL="214313" indent="-214313">
              <a:buFont typeface="Arial" panose="020B0604020202020204" pitchFamily="34" charset="0"/>
              <a:buChar char="•"/>
            </a:pPr>
            <a:r>
              <a:rPr lang="en-US" sz="1050">
                <a:latin typeface="Montserrat Medium" pitchFamily="2" charset="0"/>
              </a:rPr>
              <a:t>Application</a:t>
            </a:r>
          </a:p>
        </p:txBody>
      </p:sp>
      <p:sp>
        <p:nvSpPr>
          <p:cNvPr id="13" name="TextBox 12">
            <a:extLst>
              <a:ext uri="{FF2B5EF4-FFF2-40B4-BE49-F238E27FC236}">
                <a16:creationId xmlns:a16="http://schemas.microsoft.com/office/drawing/2014/main" id="{9BAB1B8E-2B28-5BDB-CDFC-51C6E7817AC8}"/>
              </a:ext>
            </a:extLst>
          </p:cNvPr>
          <p:cNvSpPr txBox="1"/>
          <p:nvPr/>
        </p:nvSpPr>
        <p:spPr>
          <a:xfrm>
            <a:off x="6207125" y="2117838"/>
            <a:ext cx="2516188" cy="577081"/>
          </a:xfrm>
          <a:prstGeom prst="rect">
            <a:avLst/>
          </a:prstGeom>
          <a:noFill/>
        </p:spPr>
        <p:txBody>
          <a:bodyPr wrap="square" rtlCol="0">
            <a:spAutoFit/>
          </a:bodyPr>
          <a:lstStyle/>
          <a:p>
            <a:r>
              <a:rPr lang="en-US" sz="1050" b="1">
                <a:solidFill>
                  <a:srgbClr val="92D050"/>
                </a:solidFill>
                <a:latin typeface="Montserrat Medium" pitchFamily="2" charset="0"/>
              </a:rPr>
              <a:t>Containers world</a:t>
            </a:r>
          </a:p>
          <a:p>
            <a:pPr marL="214313" indent="-214313">
              <a:buFont typeface="Arial" panose="020B0604020202020204" pitchFamily="34" charset="0"/>
              <a:buChar char="•"/>
            </a:pPr>
            <a:r>
              <a:rPr lang="en-US" sz="1050">
                <a:latin typeface="Montserrat Medium" pitchFamily="2" charset="0"/>
              </a:rPr>
              <a:t>Virtualized Operating System</a:t>
            </a:r>
          </a:p>
          <a:p>
            <a:pPr marL="214313" indent="-214313">
              <a:buFont typeface="Arial" panose="020B0604020202020204" pitchFamily="34" charset="0"/>
              <a:buChar char="•"/>
            </a:pPr>
            <a:r>
              <a:rPr lang="en-US" sz="1050">
                <a:latin typeface="Montserrat Medium" pitchFamily="2" charset="0"/>
              </a:rPr>
              <a:t>Application</a:t>
            </a:r>
          </a:p>
        </p:txBody>
      </p:sp>
      <p:grpSp>
        <p:nvGrpSpPr>
          <p:cNvPr id="24" name="Group 23">
            <a:extLst>
              <a:ext uri="{FF2B5EF4-FFF2-40B4-BE49-F238E27FC236}">
                <a16:creationId xmlns:a16="http://schemas.microsoft.com/office/drawing/2014/main" id="{7C42FF74-11D2-CA9E-7C95-B0762529F7A0}"/>
              </a:ext>
            </a:extLst>
          </p:cNvPr>
          <p:cNvGrpSpPr/>
          <p:nvPr/>
        </p:nvGrpSpPr>
        <p:grpSpPr>
          <a:xfrm>
            <a:off x="467824" y="3194133"/>
            <a:ext cx="1894347" cy="954052"/>
            <a:chOff x="399423" y="3308762"/>
            <a:chExt cx="1894347" cy="954052"/>
          </a:xfrm>
        </p:grpSpPr>
        <p:pic>
          <p:nvPicPr>
            <p:cNvPr id="2" name="Picture 1">
              <a:extLst>
                <a:ext uri="{FF2B5EF4-FFF2-40B4-BE49-F238E27FC236}">
                  <a16:creationId xmlns:a16="http://schemas.microsoft.com/office/drawing/2014/main" id="{52C5680D-314A-9DC5-23C8-E6AD446079EA}"/>
                </a:ext>
              </a:extLst>
            </p:cNvPr>
            <p:cNvPicPr>
              <a:picLocks noChangeAspect="1"/>
            </p:cNvPicPr>
            <p:nvPr/>
          </p:nvPicPr>
          <p:blipFill>
            <a:blip r:embed="rId3"/>
            <a:stretch>
              <a:fillRect/>
            </a:stretch>
          </p:blipFill>
          <p:spPr>
            <a:xfrm>
              <a:off x="399423" y="3308762"/>
              <a:ext cx="685800" cy="333375"/>
            </a:xfrm>
            <a:prstGeom prst="rect">
              <a:avLst/>
            </a:prstGeom>
          </p:spPr>
        </p:pic>
        <p:pic>
          <p:nvPicPr>
            <p:cNvPr id="3" name="Picture 2">
              <a:extLst>
                <a:ext uri="{FF2B5EF4-FFF2-40B4-BE49-F238E27FC236}">
                  <a16:creationId xmlns:a16="http://schemas.microsoft.com/office/drawing/2014/main" id="{F7240EE2-5A55-A6E5-4F9E-9279F144186C}"/>
                </a:ext>
              </a:extLst>
            </p:cNvPr>
            <p:cNvPicPr>
              <a:picLocks noChangeAspect="1"/>
            </p:cNvPicPr>
            <p:nvPr/>
          </p:nvPicPr>
          <p:blipFill>
            <a:blip r:embed="rId4"/>
            <a:stretch>
              <a:fillRect/>
            </a:stretch>
          </p:blipFill>
          <p:spPr>
            <a:xfrm>
              <a:off x="1277122" y="3403967"/>
              <a:ext cx="1016648" cy="485219"/>
            </a:xfrm>
            <a:prstGeom prst="rect">
              <a:avLst/>
            </a:prstGeom>
          </p:spPr>
        </p:pic>
        <p:pic>
          <p:nvPicPr>
            <p:cNvPr id="4" name="Picture 3">
              <a:extLst>
                <a:ext uri="{FF2B5EF4-FFF2-40B4-BE49-F238E27FC236}">
                  <a16:creationId xmlns:a16="http://schemas.microsoft.com/office/drawing/2014/main" id="{0D729E7A-C21E-CADE-0DAE-21D56D6E9E65}"/>
                </a:ext>
              </a:extLst>
            </p:cNvPr>
            <p:cNvPicPr>
              <a:picLocks noChangeAspect="1"/>
            </p:cNvPicPr>
            <p:nvPr/>
          </p:nvPicPr>
          <p:blipFill>
            <a:blip r:embed="rId5"/>
            <a:stretch>
              <a:fillRect/>
            </a:stretch>
          </p:blipFill>
          <p:spPr>
            <a:xfrm>
              <a:off x="541119" y="3772828"/>
              <a:ext cx="690563" cy="223838"/>
            </a:xfrm>
            <a:prstGeom prst="rect">
              <a:avLst/>
            </a:prstGeom>
          </p:spPr>
        </p:pic>
        <p:pic>
          <p:nvPicPr>
            <p:cNvPr id="5" name="Picture 4">
              <a:extLst>
                <a:ext uri="{FF2B5EF4-FFF2-40B4-BE49-F238E27FC236}">
                  <a16:creationId xmlns:a16="http://schemas.microsoft.com/office/drawing/2014/main" id="{1806FEB6-9D68-A90A-ABED-BE001F4EC7DA}"/>
                </a:ext>
              </a:extLst>
            </p:cNvPr>
            <p:cNvPicPr>
              <a:picLocks noChangeAspect="1"/>
            </p:cNvPicPr>
            <p:nvPr/>
          </p:nvPicPr>
          <p:blipFill>
            <a:blip r:embed="rId6"/>
            <a:stretch>
              <a:fillRect/>
            </a:stretch>
          </p:blipFill>
          <p:spPr>
            <a:xfrm>
              <a:off x="1324961" y="4072314"/>
              <a:ext cx="619125" cy="190500"/>
            </a:xfrm>
            <a:prstGeom prst="rect">
              <a:avLst/>
            </a:prstGeom>
          </p:spPr>
        </p:pic>
      </p:grpSp>
      <p:grpSp>
        <p:nvGrpSpPr>
          <p:cNvPr id="10" name="Group 9">
            <a:extLst>
              <a:ext uri="{FF2B5EF4-FFF2-40B4-BE49-F238E27FC236}">
                <a16:creationId xmlns:a16="http://schemas.microsoft.com/office/drawing/2014/main" id="{1DD1D535-974A-2066-3BF3-4E86D09D3B6B}"/>
              </a:ext>
            </a:extLst>
          </p:cNvPr>
          <p:cNvGrpSpPr/>
          <p:nvPr/>
        </p:nvGrpSpPr>
        <p:grpSpPr>
          <a:xfrm>
            <a:off x="3351142" y="3194324"/>
            <a:ext cx="1794705" cy="1133103"/>
            <a:chOff x="3256915" y="3251858"/>
            <a:chExt cx="1794705" cy="1133103"/>
          </a:xfrm>
        </p:grpSpPr>
        <p:pic>
          <p:nvPicPr>
            <p:cNvPr id="6" name="Picture 5">
              <a:extLst>
                <a:ext uri="{FF2B5EF4-FFF2-40B4-BE49-F238E27FC236}">
                  <a16:creationId xmlns:a16="http://schemas.microsoft.com/office/drawing/2014/main" id="{3241F57D-869F-24AF-EB0D-00224AFFA926}"/>
                </a:ext>
              </a:extLst>
            </p:cNvPr>
            <p:cNvPicPr>
              <a:picLocks noChangeAspect="1"/>
            </p:cNvPicPr>
            <p:nvPr/>
          </p:nvPicPr>
          <p:blipFill>
            <a:blip r:embed="rId7"/>
            <a:stretch>
              <a:fillRect/>
            </a:stretch>
          </p:blipFill>
          <p:spPr>
            <a:xfrm>
              <a:off x="3272894" y="3684280"/>
              <a:ext cx="695325" cy="171450"/>
            </a:xfrm>
            <a:prstGeom prst="rect">
              <a:avLst/>
            </a:prstGeom>
          </p:spPr>
        </p:pic>
        <p:pic>
          <p:nvPicPr>
            <p:cNvPr id="14" name="Picture 13">
              <a:extLst>
                <a:ext uri="{FF2B5EF4-FFF2-40B4-BE49-F238E27FC236}">
                  <a16:creationId xmlns:a16="http://schemas.microsoft.com/office/drawing/2014/main" id="{B0D3BCDC-5C6A-1B33-5EEF-9ACEFE88CEBC}"/>
                </a:ext>
              </a:extLst>
            </p:cNvPr>
            <p:cNvPicPr>
              <a:picLocks noChangeAspect="1"/>
            </p:cNvPicPr>
            <p:nvPr/>
          </p:nvPicPr>
          <p:blipFill>
            <a:blip r:embed="rId8"/>
            <a:stretch>
              <a:fillRect/>
            </a:stretch>
          </p:blipFill>
          <p:spPr>
            <a:xfrm>
              <a:off x="3477347" y="3251858"/>
              <a:ext cx="871904" cy="333375"/>
            </a:xfrm>
            <a:prstGeom prst="rect">
              <a:avLst/>
            </a:prstGeom>
          </p:spPr>
        </p:pic>
        <p:pic>
          <p:nvPicPr>
            <p:cNvPr id="17" name="Picture 16">
              <a:extLst>
                <a:ext uri="{FF2B5EF4-FFF2-40B4-BE49-F238E27FC236}">
                  <a16:creationId xmlns:a16="http://schemas.microsoft.com/office/drawing/2014/main" id="{EDACF81F-373B-E12F-F745-157796700A72}"/>
                </a:ext>
              </a:extLst>
            </p:cNvPr>
            <p:cNvPicPr>
              <a:picLocks noChangeAspect="1"/>
            </p:cNvPicPr>
            <p:nvPr/>
          </p:nvPicPr>
          <p:blipFill>
            <a:blip r:embed="rId9"/>
            <a:stretch>
              <a:fillRect/>
            </a:stretch>
          </p:blipFill>
          <p:spPr>
            <a:xfrm>
              <a:off x="3256915" y="3996666"/>
              <a:ext cx="727283" cy="388295"/>
            </a:xfrm>
            <a:prstGeom prst="rect">
              <a:avLst/>
            </a:prstGeom>
          </p:spPr>
        </p:pic>
        <p:pic>
          <p:nvPicPr>
            <p:cNvPr id="18" name="Picture 17">
              <a:extLst>
                <a:ext uri="{FF2B5EF4-FFF2-40B4-BE49-F238E27FC236}">
                  <a16:creationId xmlns:a16="http://schemas.microsoft.com/office/drawing/2014/main" id="{D6D70BF2-AE4A-2764-3B65-0B08CBB8470D}"/>
                </a:ext>
              </a:extLst>
            </p:cNvPr>
            <p:cNvPicPr>
              <a:picLocks noChangeAspect="1"/>
            </p:cNvPicPr>
            <p:nvPr/>
          </p:nvPicPr>
          <p:blipFill>
            <a:blip r:embed="rId10"/>
            <a:stretch>
              <a:fillRect/>
            </a:stretch>
          </p:blipFill>
          <p:spPr>
            <a:xfrm>
              <a:off x="4122137" y="3867655"/>
              <a:ext cx="899726" cy="299909"/>
            </a:xfrm>
            <a:prstGeom prst="rect">
              <a:avLst/>
            </a:prstGeom>
          </p:spPr>
        </p:pic>
        <p:pic>
          <p:nvPicPr>
            <p:cNvPr id="19" name="Picture 18">
              <a:extLst>
                <a:ext uri="{FF2B5EF4-FFF2-40B4-BE49-F238E27FC236}">
                  <a16:creationId xmlns:a16="http://schemas.microsoft.com/office/drawing/2014/main" id="{67D15DA2-B634-EE27-7A2A-55EBD6360D98}"/>
                </a:ext>
              </a:extLst>
            </p:cNvPr>
            <p:cNvPicPr>
              <a:picLocks noChangeAspect="1"/>
            </p:cNvPicPr>
            <p:nvPr/>
          </p:nvPicPr>
          <p:blipFill>
            <a:blip r:embed="rId11"/>
            <a:stretch>
              <a:fillRect/>
            </a:stretch>
          </p:blipFill>
          <p:spPr>
            <a:xfrm>
              <a:off x="4179716" y="3540580"/>
              <a:ext cx="871904" cy="262280"/>
            </a:xfrm>
            <a:prstGeom prst="rect">
              <a:avLst/>
            </a:prstGeom>
          </p:spPr>
        </p:pic>
      </p:grpSp>
      <p:grpSp>
        <p:nvGrpSpPr>
          <p:cNvPr id="7" name="Group 6">
            <a:extLst>
              <a:ext uri="{FF2B5EF4-FFF2-40B4-BE49-F238E27FC236}">
                <a16:creationId xmlns:a16="http://schemas.microsoft.com/office/drawing/2014/main" id="{46FA4399-848D-5E8E-FB0B-C9CF304C8CCA}"/>
              </a:ext>
            </a:extLst>
          </p:cNvPr>
          <p:cNvGrpSpPr/>
          <p:nvPr/>
        </p:nvGrpSpPr>
        <p:grpSpPr>
          <a:xfrm>
            <a:off x="6254933" y="3193102"/>
            <a:ext cx="2087525" cy="1159756"/>
            <a:chOff x="7809664" y="4462483"/>
            <a:chExt cx="2783366" cy="1546341"/>
          </a:xfrm>
        </p:grpSpPr>
        <p:pic>
          <p:nvPicPr>
            <p:cNvPr id="20" name="Picture 19">
              <a:extLst>
                <a:ext uri="{FF2B5EF4-FFF2-40B4-BE49-F238E27FC236}">
                  <a16:creationId xmlns:a16="http://schemas.microsoft.com/office/drawing/2014/main" id="{41CF1D9B-632E-64EC-C7EC-E5851F9C0DE9}"/>
                </a:ext>
              </a:extLst>
            </p:cNvPr>
            <p:cNvPicPr>
              <a:picLocks noChangeAspect="1"/>
            </p:cNvPicPr>
            <p:nvPr/>
          </p:nvPicPr>
          <p:blipFill>
            <a:blip r:embed="rId12"/>
            <a:stretch>
              <a:fillRect/>
            </a:stretch>
          </p:blipFill>
          <p:spPr>
            <a:xfrm>
              <a:off x="7809664" y="4462483"/>
              <a:ext cx="927100" cy="787400"/>
            </a:xfrm>
            <a:prstGeom prst="rect">
              <a:avLst/>
            </a:prstGeom>
          </p:spPr>
        </p:pic>
        <p:pic>
          <p:nvPicPr>
            <p:cNvPr id="21" name="Picture 20">
              <a:extLst>
                <a:ext uri="{FF2B5EF4-FFF2-40B4-BE49-F238E27FC236}">
                  <a16:creationId xmlns:a16="http://schemas.microsoft.com/office/drawing/2014/main" id="{81CB84B5-58A5-D7A0-7F5F-7B55299047B5}"/>
                </a:ext>
              </a:extLst>
            </p:cNvPr>
            <p:cNvPicPr>
              <a:picLocks noChangeAspect="1"/>
            </p:cNvPicPr>
            <p:nvPr/>
          </p:nvPicPr>
          <p:blipFill>
            <a:blip r:embed="rId13"/>
            <a:stretch>
              <a:fillRect/>
            </a:stretch>
          </p:blipFill>
          <p:spPr>
            <a:xfrm>
              <a:off x="9012402" y="4519633"/>
              <a:ext cx="1368569" cy="510804"/>
            </a:xfrm>
            <a:prstGeom prst="rect">
              <a:avLst/>
            </a:prstGeom>
          </p:spPr>
        </p:pic>
        <p:pic>
          <p:nvPicPr>
            <p:cNvPr id="22" name="Picture 21">
              <a:extLst>
                <a:ext uri="{FF2B5EF4-FFF2-40B4-BE49-F238E27FC236}">
                  <a16:creationId xmlns:a16="http://schemas.microsoft.com/office/drawing/2014/main" id="{BA6B8AE0-604F-6F13-E24E-EA5B177D4004}"/>
                </a:ext>
              </a:extLst>
            </p:cNvPr>
            <p:cNvPicPr>
              <a:picLocks noChangeAspect="1"/>
            </p:cNvPicPr>
            <p:nvPr/>
          </p:nvPicPr>
          <p:blipFill>
            <a:blip r:embed="rId14"/>
            <a:stretch>
              <a:fillRect/>
            </a:stretch>
          </p:blipFill>
          <p:spPr>
            <a:xfrm>
              <a:off x="9108191" y="5221625"/>
              <a:ext cx="1484839" cy="366125"/>
            </a:xfrm>
            <a:prstGeom prst="rect">
              <a:avLst/>
            </a:prstGeom>
          </p:spPr>
        </p:pic>
        <p:pic>
          <p:nvPicPr>
            <p:cNvPr id="23" name="Picture 22">
              <a:extLst>
                <a:ext uri="{FF2B5EF4-FFF2-40B4-BE49-F238E27FC236}">
                  <a16:creationId xmlns:a16="http://schemas.microsoft.com/office/drawing/2014/main" id="{5B6C77E1-2644-6A0C-DB29-CC62EBC112FC}"/>
                </a:ext>
              </a:extLst>
            </p:cNvPr>
            <p:cNvPicPr>
              <a:picLocks noChangeAspect="1"/>
            </p:cNvPicPr>
            <p:nvPr/>
          </p:nvPicPr>
          <p:blipFill>
            <a:blip r:embed="rId15"/>
            <a:stretch>
              <a:fillRect/>
            </a:stretch>
          </p:blipFill>
          <p:spPr>
            <a:xfrm>
              <a:off x="7951183" y="5498379"/>
              <a:ext cx="1157008" cy="510445"/>
            </a:xfrm>
            <a:prstGeom prst="rect">
              <a:avLst/>
            </a:prstGeom>
          </p:spPr>
        </p:pic>
      </p:grpSp>
      <p:sp>
        <p:nvSpPr>
          <p:cNvPr id="27" name="Slide Number Placeholder 26">
            <a:extLst>
              <a:ext uri="{FF2B5EF4-FFF2-40B4-BE49-F238E27FC236}">
                <a16:creationId xmlns:a16="http://schemas.microsoft.com/office/drawing/2014/main" id="{8121C6DF-0E3D-D426-B56E-DD9049B76E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28" name="Footer Placeholder 27">
            <a:extLst>
              <a:ext uri="{FF2B5EF4-FFF2-40B4-BE49-F238E27FC236}">
                <a16:creationId xmlns:a16="http://schemas.microsoft.com/office/drawing/2014/main" id="{2C32E9DB-88E9-17E4-514B-2F34EAA57C94}"/>
              </a:ext>
            </a:extLst>
          </p:cNvPr>
          <p:cNvSpPr>
            <a:spLocks noGrp="1"/>
          </p:cNvSpPr>
          <p:nvPr>
            <p:ph type="ftr" idx="11"/>
          </p:nvPr>
        </p:nvSpPr>
        <p:spPr/>
        <p:txBody>
          <a:bodyPr/>
          <a:lstStyle/>
          <a:p>
            <a:r>
              <a:rPr lang="en-US"/>
              <a:t>NKP Design Workshop | Confidential</a:t>
            </a:r>
          </a:p>
        </p:txBody>
      </p:sp>
      <p:sp>
        <p:nvSpPr>
          <p:cNvPr id="8" name="TextBox 1">
            <a:extLst>
              <a:ext uri="{FF2B5EF4-FFF2-40B4-BE49-F238E27FC236}">
                <a16:creationId xmlns:a16="http://schemas.microsoft.com/office/drawing/2014/main" id="{D4C96F4C-EDF4-2070-C630-99B44E403EB0}"/>
              </a:ext>
            </a:extLst>
          </p:cNvPr>
          <p:cNvSpPr txBox="1"/>
          <p:nvPr/>
        </p:nvSpPr>
        <p:spPr>
          <a:xfrm>
            <a:off x="4392511" y="376150"/>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containers]</a:t>
            </a:r>
            <a:endParaRPr lang="en-US" dirty="0"/>
          </a:p>
        </p:txBody>
      </p:sp>
    </p:spTree>
    <p:extLst>
      <p:ext uri="{BB962C8B-B14F-4D97-AF65-F5344CB8AC3E}">
        <p14:creationId xmlns:p14="http://schemas.microsoft.com/office/powerpoint/2010/main" val="216925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401-78E8-A14E-F9B1-D5D171261F47}"/>
              </a:ext>
            </a:extLst>
          </p:cNvPr>
          <p:cNvSpPr>
            <a:spLocks noGrp="1"/>
          </p:cNvSpPr>
          <p:nvPr>
            <p:ph type="title"/>
          </p:nvPr>
        </p:nvSpPr>
        <p:spPr/>
        <p:txBody>
          <a:bodyPr/>
          <a:lstStyle/>
          <a:p>
            <a:r>
              <a:rPr lang="en-US" dirty="0"/>
              <a:t>Applications on Containers</a:t>
            </a:r>
          </a:p>
        </p:txBody>
      </p:sp>
      <p:sp>
        <p:nvSpPr>
          <p:cNvPr id="3" name="Footer Placeholder 2">
            <a:extLst>
              <a:ext uri="{FF2B5EF4-FFF2-40B4-BE49-F238E27FC236}">
                <a16:creationId xmlns:a16="http://schemas.microsoft.com/office/drawing/2014/main" id="{53B998E9-7619-4C4B-D299-40C7A017DDD3}"/>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C996DCC3-7986-3E77-52AF-751669213F9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12</a:t>
            </a:fld>
            <a:endParaRPr lang="en"/>
          </a:p>
        </p:txBody>
      </p:sp>
      <p:pic>
        <p:nvPicPr>
          <p:cNvPr id="5" name="Picture 4" descr="A diagram of a container&#10;&#10;Description automatically generated">
            <a:extLst>
              <a:ext uri="{FF2B5EF4-FFF2-40B4-BE49-F238E27FC236}">
                <a16:creationId xmlns:a16="http://schemas.microsoft.com/office/drawing/2014/main" id="{B26E2D06-25CA-D1E7-C300-00990DB74FB0}"/>
              </a:ext>
            </a:extLst>
          </p:cNvPr>
          <p:cNvPicPr>
            <a:picLocks noChangeAspect="1"/>
          </p:cNvPicPr>
          <p:nvPr/>
        </p:nvPicPr>
        <p:blipFill>
          <a:blip r:embed="rId2"/>
          <a:stretch>
            <a:fillRect/>
          </a:stretch>
        </p:blipFill>
        <p:spPr>
          <a:xfrm>
            <a:off x="1566863" y="1214437"/>
            <a:ext cx="6010275" cy="2714625"/>
          </a:xfrm>
          <a:prstGeom prst="rect">
            <a:avLst/>
          </a:prstGeom>
        </p:spPr>
      </p:pic>
      <p:sp>
        <p:nvSpPr>
          <p:cNvPr id="7" name="TextBox 1">
            <a:extLst>
              <a:ext uri="{FF2B5EF4-FFF2-40B4-BE49-F238E27FC236}">
                <a16:creationId xmlns:a16="http://schemas.microsoft.com/office/drawing/2014/main" id="{63636C9D-F13A-7B82-C69E-0EFF4C219A8E}"/>
              </a:ext>
            </a:extLst>
          </p:cNvPr>
          <p:cNvSpPr txBox="1"/>
          <p:nvPr/>
        </p:nvSpPr>
        <p:spPr>
          <a:xfrm>
            <a:off x="5233586" y="419282"/>
            <a:ext cx="32178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containers]</a:t>
            </a:r>
            <a:endParaRPr lang="en-US" dirty="0"/>
          </a:p>
        </p:txBody>
      </p:sp>
    </p:spTree>
    <p:extLst>
      <p:ext uri="{BB962C8B-B14F-4D97-AF65-F5344CB8AC3E}">
        <p14:creationId xmlns:p14="http://schemas.microsoft.com/office/powerpoint/2010/main" val="27617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a:t>What is Kubernetes (K8S)?</a:t>
            </a:r>
            <a:endParaRPr lang="en-US"/>
          </a:p>
        </p:txBody>
      </p:sp>
      <p:sp>
        <p:nvSpPr>
          <p:cNvPr id="16" name="Content Placeholder 15"/>
          <p:cNvSpPr>
            <a:spLocks noGrp="1"/>
          </p:cNvSpPr>
          <p:nvPr>
            <p:ph type="body" idx="4294967295"/>
          </p:nvPr>
        </p:nvSpPr>
        <p:spPr>
          <a:xfrm>
            <a:off x="403225" y="1245350"/>
            <a:ext cx="8320325" cy="613293"/>
          </a:xfrm>
          <a:prstGeom prst="rect">
            <a:avLst/>
          </a:prstGeom>
        </p:spPr>
        <p:txBody>
          <a:bodyPr/>
          <a:lstStyle/>
          <a:p>
            <a:pPr marL="0"/>
            <a:r>
              <a:rPr lang="en-GB" sz="1200" i="1">
                <a:latin typeface="Montserrat Light" pitchFamily="2" charset="0"/>
              </a:rPr>
              <a:t>“Kubernetes is a portable, extensible, open-source platform for managing containerized workloads and services, that facilitates both declarative configuration and automation”. (kubernetes.io)</a:t>
            </a:r>
          </a:p>
        </p:txBody>
      </p:sp>
      <p:pic>
        <p:nvPicPr>
          <p:cNvPr id="4" name="object 6">
            <a:extLst>
              <a:ext uri="{FF2B5EF4-FFF2-40B4-BE49-F238E27FC236}">
                <a16:creationId xmlns:a16="http://schemas.microsoft.com/office/drawing/2014/main" id="{B3EBD451-EDEE-8D14-D7CA-530E3FB9E485}"/>
              </a:ext>
            </a:extLst>
          </p:cNvPr>
          <p:cNvPicPr/>
          <p:nvPr/>
        </p:nvPicPr>
        <p:blipFill>
          <a:blip r:embed="rId3" cstate="print"/>
          <a:stretch>
            <a:fillRect/>
          </a:stretch>
        </p:blipFill>
        <p:spPr>
          <a:xfrm>
            <a:off x="3173453" y="1858643"/>
            <a:ext cx="2917104" cy="2725323"/>
          </a:xfrm>
          <a:prstGeom prst="rect">
            <a:avLst/>
          </a:prstGeom>
        </p:spPr>
      </p:pic>
      <p:sp>
        <p:nvSpPr>
          <p:cNvPr id="5" name="Slide Number Placeholder 4">
            <a:extLst>
              <a:ext uri="{FF2B5EF4-FFF2-40B4-BE49-F238E27FC236}">
                <a16:creationId xmlns:a16="http://schemas.microsoft.com/office/drawing/2014/main" id="{0C1309B8-25F3-3730-78D8-87FE6D4DD26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6" name="Footer Placeholder 5">
            <a:extLst>
              <a:ext uri="{FF2B5EF4-FFF2-40B4-BE49-F238E27FC236}">
                <a16:creationId xmlns:a16="http://schemas.microsoft.com/office/drawing/2014/main" id="{BB19920F-D528-98F2-D59A-FABC2EE4F05D}"/>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39913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650" y="403977"/>
            <a:ext cx="8264100" cy="456535"/>
          </a:xfrm>
          <a:prstGeom prst="rect">
            <a:avLst/>
          </a:prstGeom>
        </p:spPr>
        <p:txBody>
          <a:bodyPr spcFirstLastPara="1" vert="horz" wrap="square" lIns="0" tIns="12700" rIns="0" bIns="0" rtlCol="0" anchor="t" anchorCtr="0">
            <a:spAutoFit/>
          </a:bodyPr>
          <a:lstStyle/>
          <a:p>
            <a:pPr marL="12700">
              <a:spcBef>
                <a:spcPts val="100"/>
              </a:spcBef>
            </a:pPr>
            <a:r>
              <a:rPr spc="90" dirty="0">
                <a:solidFill>
                  <a:srgbClr val="7030A0"/>
                </a:solidFill>
              </a:rPr>
              <a:t>K</a:t>
            </a:r>
            <a:r>
              <a:rPr spc="85" dirty="0">
                <a:solidFill>
                  <a:srgbClr val="7030A0"/>
                </a:solidFill>
              </a:rPr>
              <a:t>u</a:t>
            </a:r>
            <a:r>
              <a:rPr spc="90" dirty="0">
                <a:solidFill>
                  <a:srgbClr val="7030A0"/>
                </a:solidFill>
              </a:rPr>
              <a:t>be</a:t>
            </a:r>
            <a:r>
              <a:rPr spc="-85" dirty="0">
                <a:solidFill>
                  <a:srgbClr val="7030A0"/>
                </a:solidFill>
              </a:rPr>
              <a:t>r</a:t>
            </a:r>
            <a:r>
              <a:rPr spc="120" dirty="0">
                <a:solidFill>
                  <a:srgbClr val="7030A0"/>
                </a:solidFill>
              </a:rPr>
              <a:t>n</a:t>
            </a:r>
            <a:r>
              <a:rPr spc="20" dirty="0">
                <a:solidFill>
                  <a:srgbClr val="7030A0"/>
                </a:solidFill>
              </a:rPr>
              <a:t>e</a:t>
            </a:r>
            <a:r>
              <a:rPr spc="30" dirty="0">
                <a:solidFill>
                  <a:srgbClr val="7030A0"/>
                </a:solidFill>
              </a:rPr>
              <a:t>t</a:t>
            </a:r>
            <a:r>
              <a:rPr spc="20" dirty="0">
                <a:solidFill>
                  <a:srgbClr val="7030A0"/>
                </a:solidFill>
              </a:rPr>
              <a:t>e</a:t>
            </a:r>
            <a:r>
              <a:rPr spc="-100" dirty="0">
                <a:solidFill>
                  <a:srgbClr val="7030A0"/>
                </a:solidFill>
              </a:rPr>
              <a:t>s</a:t>
            </a:r>
            <a:r>
              <a:rPr lang="en-GB" spc="-275" dirty="0">
                <a:solidFill>
                  <a:srgbClr val="7030A0"/>
                </a:solidFill>
              </a:rPr>
              <a:t> </a:t>
            </a:r>
            <a:r>
              <a:rPr lang="en-US" spc="-275" dirty="0">
                <a:solidFill>
                  <a:srgbClr val="7030A0"/>
                </a:solidFill>
              </a:rPr>
              <a:t>Components</a:t>
            </a:r>
            <a:endParaRPr dirty="0">
              <a:solidFill>
                <a:srgbClr val="7030A0"/>
              </a:solidFill>
            </a:endParaRPr>
          </a:p>
        </p:txBody>
      </p:sp>
      <p:sp>
        <p:nvSpPr>
          <p:cNvPr id="11" name="object 3">
            <a:extLst>
              <a:ext uri="{FF2B5EF4-FFF2-40B4-BE49-F238E27FC236}">
                <a16:creationId xmlns:a16="http://schemas.microsoft.com/office/drawing/2014/main" id="{451BE096-25D6-7D1F-87F4-B01C41577D2A}"/>
              </a:ext>
            </a:extLst>
          </p:cNvPr>
          <p:cNvSpPr txBox="1">
            <a:spLocks noGrp="1"/>
          </p:cNvSpPr>
          <p:nvPr>
            <p:ph type="body" idx="4294967295"/>
          </p:nvPr>
        </p:nvSpPr>
        <p:spPr>
          <a:xfrm>
            <a:off x="290874" y="1536988"/>
            <a:ext cx="8768181" cy="2982227"/>
          </a:xfrm>
          <a:prstGeom prst="rect">
            <a:avLst/>
          </a:prstGeom>
        </p:spPr>
        <p:txBody>
          <a:bodyPr spcFirstLastPara="1" vert="horz" wrap="square" lIns="0" tIns="2540" rIns="0" bIns="0" rtlCol="0" anchor="t" anchorCtr="0">
            <a:spAutoFit/>
          </a:bodyPr>
          <a:lstStyle/>
          <a:p>
            <a:pPr marL="5083048" marR="186686" indent="-304793">
              <a:lnSpc>
                <a:spcPct val="103600"/>
              </a:lnSpc>
              <a:spcBef>
                <a:spcPts val="20"/>
              </a:spcBef>
              <a:buClr>
                <a:srgbClr val="B0D235"/>
              </a:buClr>
              <a:buSzPct val="109090"/>
              <a:buAutoNum type="arabicPeriod"/>
              <a:tabLst>
                <a:tab pos="5082413" algn="l"/>
                <a:tab pos="5083048" algn="l"/>
              </a:tabLst>
            </a:pPr>
            <a:r>
              <a:rPr lang="en-US" sz="1200" b="1" spc="-95" dirty="0">
                <a:latin typeface="Montserrat" pitchFamily="2" charset="0"/>
                <a:cs typeface="Verdana"/>
              </a:rPr>
              <a:t>A</a:t>
            </a:r>
            <a:r>
              <a:rPr sz="1200" b="1" spc="-95" dirty="0">
                <a:latin typeface="Montserrat" pitchFamily="2" charset="0"/>
                <a:cs typeface="Verdana"/>
              </a:rPr>
              <a:t>PI</a:t>
            </a:r>
            <a:r>
              <a:rPr sz="1200" b="1" spc="-65" dirty="0">
                <a:latin typeface="Montserrat" pitchFamily="2" charset="0"/>
                <a:cs typeface="Verdana"/>
              </a:rPr>
              <a:t> </a:t>
            </a:r>
            <a:r>
              <a:rPr sz="1200" b="1" spc="-60" dirty="0">
                <a:latin typeface="Montserrat" pitchFamily="2" charset="0"/>
                <a:cs typeface="Verdana"/>
              </a:rPr>
              <a:t>server</a:t>
            </a:r>
            <a:r>
              <a:rPr sz="1200" b="1" spc="-65" dirty="0">
                <a:latin typeface="Montserrat" pitchFamily="2" charset="0"/>
                <a:cs typeface="Verdana"/>
              </a:rPr>
              <a:t> </a:t>
            </a:r>
            <a:r>
              <a:rPr sz="1200" spc="-80" dirty="0">
                <a:latin typeface="Montserrat" pitchFamily="2" charset="0"/>
              </a:rPr>
              <a:t>-</a:t>
            </a:r>
            <a:r>
              <a:rPr sz="1200" spc="-95" dirty="0">
                <a:latin typeface="Montserrat" pitchFamily="2" charset="0"/>
              </a:rPr>
              <a:t> </a:t>
            </a:r>
            <a:r>
              <a:rPr sz="1200" spc="25" dirty="0">
                <a:latin typeface="Montserrat" pitchFamily="2" charset="0"/>
              </a:rPr>
              <a:t>Frontend</a:t>
            </a:r>
            <a:r>
              <a:rPr sz="1200" spc="-100" dirty="0">
                <a:latin typeface="Montserrat" pitchFamily="2" charset="0"/>
              </a:rPr>
              <a:t> </a:t>
            </a:r>
            <a:r>
              <a:rPr sz="1200" spc="-10" dirty="0">
                <a:latin typeface="Montserrat" pitchFamily="2" charset="0"/>
              </a:rPr>
              <a:t>for</a:t>
            </a:r>
            <a:r>
              <a:rPr sz="1200" spc="-105" dirty="0">
                <a:latin typeface="Montserrat" pitchFamily="2" charset="0"/>
              </a:rPr>
              <a:t> </a:t>
            </a:r>
            <a:r>
              <a:rPr sz="1200" spc="10" dirty="0">
                <a:latin typeface="Montserrat" pitchFamily="2" charset="0"/>
              </a:rPr>
              <a:t>Kubernetes</a:t>
            </a:r>
            <a:r>
              <a:rPr sz="1200" spc="-100" dirty="0">
                <a:latin typeface="Montserrat" pitchFamily="2" charset="0"/>
              </a:rPr>
              <a:t> </a:t>
            </a:r>
            <a:r>
              <a:rPr sz="1200" spc="15" dirty="0">
                <a:latin typeface="Montserrat" pitchFamily="2" charset="0"/>
              </a:rPr>
              <a:t>control </a:t>
            </a:r>
            <a:r>
              <a:rPr sz="1200" spc="-375" dirty="0">
                <a:latin typeface="Montserrat" pitchFamily="2" charset="0"/>
              </a:rPr>
              <a:t> </a:t>
            </a:r>
            <a:r>
              <a:rPr sz="1200" spc="10" dirty="0">
                <a:latin typeface="Montserrat" pitchFamily="2" charset="0"/>
              </a:rPr>
              <a:t>pla</a:t>
            </a:r>
            <a:r>
              <a:rPr sz="1200" spc="50" dirty="0">
                <a:latin typeface="Montserrat" pitchFamily="2" charset="0"/>
              </a:rPr>
              <a:t>n</a:t>
            </a:r>
            <a:r>
              <a:rPr sz="1200" spc="5" dirty="0">
                <a:latin typeface="Montserrat" pitchFamily="2" charset="0"/>
              </a:rPr>
              <a:t>e</a:t>
            </a:r>
            <a:r>
              <a:rPr sz="1200" spc="-105" dirty="0">
                <a:latin typeface="Montserrat" pitchFamily="2" charset="0"/>
              </a:rPr>
              <a:t> </a:t>
            </a:r>
            <a:r>
              <a:rPr sz="1200" spc="-140" dirty="0">
                <a:latin typeface="Montserrat" pitchFamily="2" charset="0"/>
              </a:rPr>
              <a:t>(</a:t>
            </a:r>
            <a:r>
              <a:rPr sz="1200" spc="90" dirty="0">
                <a:latin typeface="Montserrat" pitchFamily="2" charset="0"/>
              </a:rPr>
              <a:t>m</a:t>
            </a:r>
            <a:r>
              <a:rPr sz="1200" spc="-15" dirty="0">
                <a:latin typeface="Montserrat" pitchFamily="2" charset="0"/>
              </a:rPr>
              <a:t>a</a:t>
            </a:r>
            <a:r>
              <a:rPr lang="en-US" sz="1200" spc="-15" dirty="0">
                <a:latin typeface="Montserrat" pitchFamily="2" charset="0"/>
              </a:rPr>
              <a:t>s</a:t>
            </a:r>
            <a:r>
              <a:rPr sz="1200" spc="10" dirty="0">
                <a:latin typeface="Montserrat" pitchFamily="2" charset="0"/>
              </a:rPr>
              <a:t>t</a:t>
            </a:r>
            <a:r>
              <a:rPr sz="1200" dirty="0">
                <a:latin typeface="Montserrat" pitchFamily="2" charset="0"/>
              </a:rPr>
              <a:t>e</a:t>
            </a:r>
            <a:r>
              <a:rPr sz="1200" spc="-30" dirty="0">
                <a:latin typeface="Montserrat" pitchFamily="2" charset="0"/>
              </a:rPr>
              <a:t>r</a:t>
            </a:r>
            <a:r>
              <a:rPr sz="1200" spc="-105" dirty="0">
                <a:latin typeface="Montserrat" pitchFamily="2" charset="0"/>
              </a:rPr>
              <a:t> </a:t>
            </a:r>
            <a:r>
              <a:rPr sz="1200" spc="50" dirty="0">
                <a:latin typeface="Montserrat" pitchFamily="2" charset="0"/>
              </a:rPr>
              <a:t>n</a:t>
            </a:r>
            <a:r>
              <a:rPr sz="1200" spc="15" dirty="0">
                <a:latin typeface="Montserrat" pitchFamily="2" charset="0"/>
              </a:rPr>
              <a:t>o</a:t>
            </a:r>
            <a:r>
              <a:rPr sz="1200" spc="35" dirty="0">
                <a:latin typeface="Montserrat" pitchFamily="2" charset="0"/>
              </a:rPr>
              <a:t>d</a:t>
            </a:r>
            <a:r>
              <a:rPr sz="1200" spc="25" dirty="0">
                <a:latin typeface="Montserrat" pitchFamily="2" charset="0"/>
              </a:rPr>
              <a:t>e</a:t>
            </a:r>
            <a:r>
              <a:rPr sz="1200" spc="-45" dirty="0">
                <a:latin typeface="Montserrat" pitchFamily="2" charset="0"/>
              </a:rPr>
              <a:t>s</a:t>
            </a:r>
            <a:r>
              <a:rPr sz="1200" spc="-140" dirty="0">
                <a:latin typeface="Montserrat" pitchFamily="2" charset="0"/>
              </a:rPr>
              <a:t>)</a:t>
            </a:r>
          </a:p>
          <a:p>
            <a:pPr marL="5083048" marR="316222" indent="-304793">
              <a:lnSpc>
                <a:spcPts val="1300"/>
              </a:lnSpc>
              <a:spcBef>
                <a:spcPts val="635"/>
              </a:spcBef>
              <a:buClr>
                <a:srgbClr val="B0D235"/>
              </a:buClr>
              <a:buSzPct val="109090"/>
              <a:buAutoNum type="arabicPeriod"/>
              <a:tabLst>
                <a:tab pos="5082413" algn="l"/>
                <a:tab pos="5083048" algn="l"/>
              </a:tabLst>
            </a:pPr>
            <a:r>
              <a:rPr sz="1200" b="1" spc="-25" dirty="0">
                <a:latin typeface="Montserrat" pitchFamily="2" charset="0"/>
                <a:ea typeface="Verdana" panose="020B0604030504040204" pitchFamily="34" charset="0"/>
              </a:rPr>
              <a:t>S</a:t>
            </a:r>
            <a:r>
              <a:rPr sz="1200" b="1" spc="-10" dirty="0">
                <a:latin typeface="Montserrat" pitchFamily="2" charset="0"/>
                <a:ea typeface="Verdana" panose="020B0604030504040204" pitchFamily="34" charset="0"/>
              </a:rPr>
              <a:t>c</a:t>
            </a:r>
            <a:r>
              <a:rPr sz="1200" b="1" spc="50" dirty="0">
                <a:latin typeface="Montserrat" pitchFamily="2" charset="0"/>
                <a:ea typeface="Verdana" panose="020B0604030504040204" pitchFamily="34" charset="0"/>
              </a:rPr>
              <a:t>h</a:t>
            </a:r>
            <a:r>
              <a:rPr sz="1200" b="1" spc="25" dirty="0">
                <a:latin typeface="Montserrat" pitchFamily="2" charset="0"/>
                <a:ea typeface="Verdana" panose="020B0604030504040204" pitchFamily="34" charset="0"/>
              </a:rPr>
              <a:t>e</a:t>
            </a:r>
            <a:r>
              <a:rPr sz="1200" b="1" spc="35" dirty="0">
                <a:latin typeface="Montserrat" pitchFamily="2" charset="0"/>
                <a:ea typeface="Verdana" panose="020B0604030504040204" pitchFamily="34" charset="0"/>
              </a:rPr>
              <a:t>du</a:t>
            </a:r>
            <a:r>
              <a:rPr sz="1200" b="1" spc="-10" dirty="0">
                <a:latin typeface="Montserrat" pitchFamily="2" charset="0"/>
                <a:ea typeface="Verdana" panose="020B0604030504040204" pitchFamily="34" charset="0"/>
              </a:rPr>
              <a:t>l</a:t>
            </a:r>
            <a:r>
              <a:rPr sz="1200" b="1" spc="-20" dirty="0">
                <a:latin typeface="Montserrat" pitchFamily="2" charset="0"/>
                <a:ea typeface="Verdana" panose="020B0604030504040204" pitchFamily="34" charset="0"/>
              </a:rPr>
              <a:t>e</a:t>
            </a:r>
            <a:r>
              <a:rPr sz="1200" b="1" spc="-10" dirty="0">
                <a:latin typeface="Montserrat" pitchFamily="2" charset="0"/>
                <a:ea typeface="Verdana" panose="020B0604030504040204" pitchFamily="34" charset="0"/>
              </a:rPr>
              <a:t>r</a:t>
            </a:r>
            <a:r>
              <a:rPr sz="1200" spc="-105" dirty="0">
                <a:latin typeface="Montserrat" pitchFamily="2" charset="0"/>
              </a:rPr>
              <a:t> </a:t>
            </a:r>
            <a:r>
              <a:rPr sz="1200" spc="-80" dirty="0">
                <a:latin typeface="Montserrat" pitchFamily="2" charset="0"/>
              </a:rPr>
              <a:t>-</a:t>
            </a:r>
            <a:r>
              <a:rPr sz="1200" spc="-95" dirty="0">
                <a:latin typeface="Montserrat" pitchFamily="2" charset="0"/>
              </a:rPr>
              <a:t> </a:t>
            </a:r>
            <a:r>
              <a:rPr sz="1200" spc="60" dirty="0">
                <a:latin typeface="Montserrat" pitchFamily="2" charset="0"/>
              </a:rPr>
              <a:t>M</a:t>
            </a:r>
            <a:r>
              <a:rPr sz="1200" spc="45" dirty="0">
                <a:latin typeface="Montserrat" pitchFamily="2" charset="0"/>
              </a:rPr>
              <a:t>a</a:t>
            </a:r>
            <a:r>
              <a:rPr sz="1200" spc="10" dirty="0">
                <a:latin typeface="Montserrat" pitchFamily="2" charset="0"/>
              </a:rPr>
              <a:t>k</a:t>
            </a:r>
            <a:r>
              <a:rPr sz="1200" dirty="0">
                <a:latin typeface="Montserrat" pitchFamily="2" charset="0"/>
              </a:rPr>
              <a:t>e</a:t>
            </a:r>
            <a:r>
              <a:rPr sz="1200" spc="-40" dirty="0">
                <a:latin typeface="Montserrat" pitchFamily="2" charset="0"/>
              </a:rPr>
              <a:t>s</a:t>
            </a:r>
            <a:r>
              <a:rPr sz="1200" spc="-100" dirty="0">
                <a:latin typeface="Montserrat" pitchFamily="2" charset="0"/>
              </a:rPr>
              <a:t> </a:t>
            </a:r>
            <a:r>
              <a:rPr sz="1200" dirty="0">
                <a:latin typeface="Montserrat" pitchFamily="2" charset="0"/>
              </a:rPr>
              <a:t>s</a:t>
            </a:r>
            <a:r>
              <a:rPr sz="1200" spc="10" dirty="0">
                <a:latin typeface="Montserrat" pitchFamily="2" charset="0"/>
              </a:rPr>
              <a:t>c</a:t>
            </a:r>
            <a:r>
              <a:rPr sz="1200" spc="45" dirty="0">
                <a:latin typeface="Montserrat" pitchFamily="2" charset="0"/>
              </a:rPr>
              <a:t>h</a:t>
            </a:r>
            <a:r>
              <a:rPr sz="1200" dirty="0">
                <a:latin typeface="Montserrat" pitchFamily="2" charset="0"/>
              </a:rPr>
              <a:t>e</a:t>
            </a:r>
            <a:r>
              <a:rPr sz="1200" spc="60" dirty="0">
                <a:latin typeface="Montserrat" pitchFamily="2" charset="0"/>
              </a:rPr>
              <a:t>d</a:t>
            </a:r>
            <a:r>
              <a:rPr sz="1200" spc="35" dirty="0">
                <a:latin typeface="Montserrat" pitchFamily="2" charset="0"/>
              </a:rPr>
              <a:t>u</a:t>
            </a:r>
            <a:r>
              <a:rPr sz="1200" spc="-10" dirty="0">
                <a:latin typeface="Montserrat" pitchFamily="2" charset="0"/>
              </a:rPr>
              <a:t>li</a:t>
            </a:r>
            <a:r>
              <a:rPr sz="1200" spc="45" dirty="0">
                <a:latin typeface="Montserrat" pitchFamily="2" charset="0"/>
              </a:rPr>
              <a:t>n</a:t>
            </a:r>
            <a:r>
              <a:rPr sz="1200" spc="65" dirty="0">
                <a:latin typeface="Montserrat" pitchFamily="2" charset="0"/>
              </a:rPr>
              <a:t>g</a:t>
            </a:r>
            <a:r>
              <a:rPr sz="1200" spc="-105" dirty="0">
                <a:latin typeface="Montserrat" pitchFamily="2" charset="0"/>
              </a:rPr>
              <a:t> </a:t>
            </a:r>
            <a:r>
              <a:rPr sz="1200" spc="60" dirty="0">
                <a:latin typeface="Montserrat" pitchFamily="2" charset="0"/>
              </a:rPr>
              <a:t>d</a:t>
            </a:r>
            <a:r>
              <a:rPr sz="1200" dirty="0">
                <a:latin typeface="Montserrat" pitchFamily="2" charset="0"/>
              </a:rPr>
              <a:t>e</a:t>
            </a:r>
            <a:r>
              <a:rPr sz="1200" spc="50" dirty="0">
                <a:latin typeface="Montserrat" pitchFamily="2" charset="0"/>
              </a:rPr>
              <a:t>c</a:t>
            </a:r>
            <a:r>
              <a:rPr sz="1200" spc="-10" dirty="0">
                <a:latin typeface="Montserrat" pitchFamily="2" charset="0"/>
              </a:rPr>
              <a:t>i</a:t>
            </a:r>
            <a:r>
              <a:rPr sz="1200" spc="-35" dirty="0">
                <a:latin typeface="Montserrat" pitchFamily="2" charset="0"/>
              </a:rPr>
              <a:t>s</a:t>
            </a:r>
            <a:r>
              <a:rPr sz="1200" spc="-15" dirty="0">
                <a:latin typeface="Montserrat" pitchFamily="2" charset="0"/>
              </a:rPr>
              <a:t>i</a:t>
            </a:r>
            <a:r>
              <a:rPr sz="1200" spc="15" dirty="0">
                <a:latin typeface="Montserrat" pitchFamily="2" charset="0"/>
              </a:rPr>
              <a:t>o</a:t>
            </a:r>
            <a:r>
              <a:rPr sz="1200" spc="45" dirty="0">
                <a:latin typeface="Montserrat" pitchFamily="2" charset="0"/>
              </a:rPr>
              <a:t>n</a:t>
            </a:r>
            <a:r>
              <a:rPr sz="1200" spc="-40" dirty="0">
                <a:latin typeface="Montserrat" pitchFamily="2" charset="0"/>
              </a:rPr>
              <a:t>s</a:t>
            </a:r>
            <a:r>
              <a:rPr sz="1200" spc="-100" dirty="0">
                <a:latin typeface="Montserrat" pitchFamily="2" charset="0"/>
              </a:rPr>
              <a:t> </a:t>
            </a:r>
            <a:r>
              <a:rPr sz="1200" spc="-15" dirty="0">
                <a:latin typeface="Montserrat" pitchFamily="2" charset="0"/>
              </a:rPr>
              <a:t>f</a:t>
            </a:r>
            <a:r>
              <a:rPr sz="1200" spc="15" dirty="0">
                <a:latin typeface="Montserrat" pitchFamily="2" charset="0"/>
              </a:rPr>
              <a:t>o</a:t>
            </a:r>
            <a:r>
              <a:rPr sz="1200" spc="-25" dirty="0">
                <a:latin typeface="Montserrat" pitchFamily="2" charset="0"/>
              </a:rPr>
              <a:t>r  </a:t>
            </a:r>
            <a:r>
              <a:rPr sz="1200" spc="10" dirty="0">
                <a:latin typeface="Montserrat" pitchFamily="2" charset="0"/>
              </a:rPr>
              <a:t>newly</a:t>
            </a:r>
            <a:r>
              <a:rPr sz="1200" spc="-100" dirty="0">
                <a:latin typeface="Montserrat" pitchFamily="2" charset="0"/>
              </a:rPr>
              <a:t> </a:t>
            </a:r>
            <a:r>
              <a:rPr sz="1200" spc="10" dirty="0">
                <a:latin typeface="Montserrat" pitchFamily="2" charset="0"/>
              </a:rPr>
              <a:t>created</a:t>
            </a:r>
            <a:r>
              <a:rPr sz="1200" spc="-95" dirty="0">
                <a:latin typeface="Montserrat" pitchFamily="2" charset="0"/>
              </a:rPr>
              <a:t> </a:t>
            </a:r>
            <a:r>
              <a:rPr sz="1200" spc="25" dirty="0">
                <a:latin typeface="Montserrat" pitchFamily="2" charset="0"/>
              </a:rPr>
              <a:t>pods</a:t>
            </a:r>
          </a:p>
          <a:p>
            <a:pPr marL="5083048" indent="-304793">
              <a:spcBef>
                <a:spcPts val="455"/>
              </a:spcBef>
              <a:buClr>
                <a:srgbClr val="B0D235"/>
              </a:buClr>
              <a:buSzPct val="109090"/>
              <a:buAutoNum type="arabicPeriod"/>
              <a:tabLst>
                <a:tab pos="5082413" algn="l"/>
                <a:tab pos="5083048" algn="l"/>
              </a:tabLst>
            </a:pPr>
            <a:r>
              <a:rPr sz="1200" b="1" spc="5" dirty="0">
                <a:latin typeface="Montserrat" pitchFamily="2" charset="0"/>
                <a:ea typeface="Verdana" panose="020B0604030504040204" pitchFamily="34" charset="0"/>
              </a:rPr>
              <a:t>Controller-manager</a:t>
            </a:r>
            <a:r>
              <a:rPr sz="1200" spc="-105" dirty="0">
                <a:latin typeface="Montserrat" pitchFamily="2" charset="0"/>
              </a:rPr>
              <a:t> </a:t>
            </a:r>
            <a:r>
              <a:rPr sz="1200" spc="-150" dirty="0">
                <a:latin typeface="Montserrat" pitchFamily="2" charset="0"/>
              </a:rPr>
              <a:t>–</a:t>
            </a:r>
            <a:r>
              <a:rPr sz="1200" spc="-95" dirty="0">
                <a:latin typeface="Montserrat" pitchFamily="2" charset="0"/>
              </a:rPr>
              <a:t> </a:t>
            </a:r>
            <a:r>
              <a:rPr sz="1200" spc="20" dirty="0">
                <a:latin typeface="Montserrat" pitchFamily="2" charset="0"/>
              </a:rPr>
              <a:t>Runs</a:t>
            </a:r>
            <a:r>
              <a:rPr sz="1200" spc="-100" dirty="0">
                <a:latin typeface="Montserrat" pitchFamily="2" charset="0"/>
              </a:rPr>
              <a:t> </a:t>
            </a:r>
            <a:r>
              <a:rPr sz="1200" spc="5" dirty="0">
                <a:latin typeface="Montserrat" pitchFamily="2" charset="0"/>
              </a:rPr>
              <a:t>controller</a:t>
            </a:r>
            <a:r>
              <a:rPr sz="1200" spc="-100" dirty="0">
                <a:latin typeface="Montserrat" pitchFamily="2" charset="0"/>
              </a:rPr>
              <a:t> </a:t>
            </a:r>
            <a:r>
              <a:rPr sz="1200" spc="-5" dirty="0">
                <a:latin typeface="Montserrat" pitchFamily="2" charset="0"/>
              </a:rPr>
              <a:t>processes</a:t>
            </a:r>
          </a:p>
          <a:p>
            <a:pPr marL="5083048" indent="-304793">
              <a:spcBef>
                <a:spcPts val="455"/>
              </a:spcBef>
              <a:buClr>
                <a:srgbClr val="B0D235"/>
              </a:buClr>
              <a:buSzPct val="109090"/>
              <a:buAutoNum type="arabicPeriod"/>
              <a:tabLst>
                <a:tab pos="5082413" algn="l"/>
                <a:tab pos="5083048" algn="l"/>
              </a:tabLst>
            </a:pPr>
            <a:r>
              <a:rPr sz="1200" b="1" spc="-25" dirty="0">
                <a:latin typeface="Montserrat" pitchFamily="2" charset="0"/>
                <a:cs typeface="Verdana"/>
              </a:rPr>
              <a:t>Et</a:t>
            </a:r>
            <a:r>
              <a:rPr sz="1200" b="1" spc="-10" dirty="0">
                <a:latin typeface="Montserrat" pitchFamily="2" charset="0"/>
                <a:cs typeface="Verdana"/>
              </a:rPr>
              <a:t>c</a:t>
            </a:r>
            <a:r>
              <a:rPr sz="1200" b="1" spc="-5" dirty="0">
                <a:latin typeface="Montserrat" pitchFamily="2" charset="0"/>
                <a:cs typeface="Verdana"/>
              </a:rPr>
              <a:t>d</a:t>
            </a:r>
            <a:r>
              <a:rPr sz="1200" b="1" spc="-90" dirty="0">
                <a:latin typeface="Montserrat" pitchFamily="2" charset="0"/>
                <a:cs typeface="Verdana"/>
              </a:rPr>
              <a:t> </a:t>
            </a:r>
            <a:r>
              <a:rPr sz="1200" spc="-80" dirty="0">
                <a:latin typeface="Montserrat" pitchFamily="2" charset="0"/>
              </a:rPr>
              <a:t>-</a:t>
            </a:r>
            <a:r>
              <a:rPr sz="1200" spc="-95" dirty="0">
                <a:latin typeface="Montserrat" pitchFamily="2" charset="0"/>
              </a:rPr>
              <a:t> </a:t>
            </a:r>
            <a:r>
              <a:rPr sz="1200" spc="20" dirty="0">
                <a:latin typeface="Montserrat" pitchFamily="2" charset="0"/>
              </a:rPr>
              <a:t>K</a:t>
            </a:r>
            <a:r>
              <a:rPr sz="1200" spc="5" dirty="0">
                <a:latin typeface="Montserrat" pitchFamily="2" charset="0"/>
              </a:rPr>
              <a:t>e</a:t>
            </a:r>
            <a:r>
              <a:rPr sz="1200" spc="-55" dirty="0">
                <a:latin typeface="Montserrat" pitchFamily="2" charset="0"/>
              </a:rPr>
              <a:t>y</a:t>
            </a:r>
            <a:r>
              <a:rPr sz="1200" spc="-100" dirty="0">
                <a:latin typeface="Montserrat" pitchFamily="2" charset="0"/>
              </a:rPr>
              <a:t> </a:t>
            </a:r>
            <a:r>
              <a:rPr sz="1200" spc="-55" dirty="0">
                <a:latin typeface="Montserrat" pitchFamily="2" charset="0"/>
              </a:rPr>
              <a:t>v</a:t>
            </a:r>
            <a:r>
              <a:rPr sz="1200" spc="-15" dirty="0">
                <a:latin typeface="Montserrat" pitchFamily="2" charset="0"/>
              </a:rPr>
              <a:t>a</a:t>
            </a:r>
            <a:r>
              <a:rPr sz="1200" spc="-10" dirty="0">
                <a:latin typeface="Montserrat" pitchFamily="2" charset="0"/>
              </a:rPr>
              <a:t>l</a:t>
            </a:r>
            <a:r>
              <a:rPr sz="1200" spc="35" dirty="0">
                <a:latin typeface="Montserrat" pitchFamily="2" charset="0"/>
              </a:rPr>
              <a:t>u</a:t>
            </a:r>
            <a:r>
              <a:rPr sz="1200" spc="5" dirty="0">
                <a:latin typeface="Montserrat" pitchFamily="2" charset="0"/>
              </a:rPr>
              <a:t>e</a:t>
            </a:r>
            <a:r>
              <a:rPr sz="1200" spc="-105" dirty="0">
                <a:latin typeface="Montserrat" pitchFamily="2" charset="0"/>
              </a:rPr>
              <a:t> </a:t>
            </a:r>
            <a:r>
              <a:rPr sz="1200" spc="-45" dirty="0">
                <a:latin typeface="Montserrat" pitchFamily="2" charset="0"/>
              </a:rPr>
              <a:t>s</a:t>
            </a:r>
            <a:r>
              <a:rPr sz="1200" spc="10" dirty="0">
                <a:latin typeface="Montserrat" pitchFamily="2" charset="0"/>
              </a:rPr>
              <a:t>t</a:t>
            </a:r>
            <a:r>
              <a:rPr sz="1200" spc="15" dirty="0">
                <a:latin typeface="Montserrat" pitchFamily="2" charset="0"/>
              </a:rPr>
              <a:t>o</a:t>
            </a:r>
            <a:r>
              <a:rPr sz="1200" spc="-35" dirty="0">
                <a:latin typeface="Montserrat" pitchFamily="2" charset="0"/>
              </a:rPr>
              <a:t>r</a:t>
            </a:r>
            <a:r>
              <a:rPr sz="1200" spc="5" dirty="0">
                <a:latin typeface="Montserrat" pitchFamily="2" charset="0"/>
              </a:rPr>
              <a:t>e</a:t>
            </a:r>
            <a:r>
              <a:rPr sz="1200" spc="-105" dirty="0">
                <a:latin typeface="Montserrat" pitchFamily="2" charset="0"/>
              </a:rPr>
              <a:t> </a:t>
            </a:r>
            <a:r>
              <a:rPr sz="1200" spc="-15" dirty="0">
                <a:latin typeface="Montserrat" pitchFamily="2" charset="0"/>
              </a:rPr>
              <a:t>f</a:t>
            </a:r>
            <a:r>
              <a:rPr sz="1200" spc="15" dirty="0">
                <a:latin typeface="Montserrat" pitchFamily="2" charset="0"/>
              </a:rPr>
              <a:t>o</a:t>
            </a:r>
            <a:r>
              <a:rPr sz="1200" spc="-30" dirty="0">
                <a:latin typeface="Montserrat" pitchFamily="2" charset="0"/>
              </a:rPr>
              <a:t>r</a:t>
            </a:r>
            <a:r>
              <a:rPr sz="1200" spc="-105" dirty="0">
                <a:latin typeface="Montserrat" pitchFamily="2" charset="0"/>
              </a:rPr>
              <a:t> </a:t>
            </a:r>
            <a:r>
              <a:rPr sz="1200" spc="-15" dirty="0">
                <a:latin typeface="Montserrat" pitchFamily="2" charset="0"/>
              </a:rPr>
              <a:t>a</a:t>
            </a:r>
            <a:r>
              <a:rPr sz="1200" spc="-10" dirty="0">
                <a:latin typeface="Montserrat" pitchFamily="2" charset="0"/>
              </a:rPr>
              <a:t>ll</a:t>
            </a:r>
            <a:r>
              <a:rPr sz="1200" spc="-100" dirty="0">
                <a:latin typeface="Montserrat" pitchFamily="2" charset="0"/>
              </a:rPr>
              <a:t> </a:t>
            </a:r>
            <a:r>
              <a:rPr sz="1200" spc="30" dirty="0">
                <a:latin typeface="Montserrat" pitchFamily="2" charset="0"/>
              </a:rPr>
              <a:t>c</a:t>
            </a:r>
            <a:r>
              <a:rPr sz="1200" spc="10" dirty="0">
                <a:latin typeface="Montserrat" pitchFamily="2" charset="0"/>
              </a:rPr>
              <a:t>l</a:t>
            </a:r>
            <a:r>
              <a:rPr sz="1200" spc="35" dirty="0">
                <a:latin typeface="Montserrat" pitchFamily="2" charset="0"/>
              </a:rPr>
              <a:t>u</a:t>
            </a:r>
            <a:r>
              <a:rPr sz="1200" spc="-45" dirty="0">
                <a:latin typeface="Montserrat" pitchFamily="2" charset="0"/>
              </a:rPr>
              <a:t>s</a:t>
            </a:r>
            <a:r>
              <a:rPr sz="1200" spc="10" dirty="0">
                <a:latin typeface="Montserrat" pitchFamily="2" charset="0"/>
              </a:rPr>
              <a:t>t</a:t>
            </a:r>
            <a:r>
              <a:rPr sz="1200" dirty="0">
                <a:latin typeface="Montserrat" pitchFamily="2" charset="0"/>
              </a:rPr>
              <a:t>e</a:t>
            </a:r>
            <a:r>
              <a:rPr sz="1200" spc="-30" dirty="0">
                <a:latin typeface="Montserrat" pitchFamily="2" charset="0"/>
              </a:rPr>
              <a:t>r</a:t>
            </a:r>
            <a:r>
              <a:rPr sz="1200" spc="-105" dirty="0">
                <a:latin typeface="Montserrat" pitchFamily="2" charset="0"/>
              </a:rPr>
              <a:t> </a:t>
            </a:r>
            <a:r>
              <a:rPr sz="1200" spc="20" dirty="0">
                <a:latin typeface="Montserrat" pitchFamily="2" charset="0"/>
              </a:rPr>
              <a:t>da</a:t>
            </a:r>
            <a:r>
              <a:rPr sz="1200" spc="10" dirty="0">
                <a:latin typeface="Montserrat" pitchFamily="2" charset="0"/>
              </a:rPr>
              <a:t>t</a:t>
            </a:r>
            <a:r>
              <a:rPr sz="1200" spc="-15" dirty="0">
                <a:latin typeface="Montserrat" pitchFamily="2" charset="0"/>
              </a:rPr>
              <a:t>a</a:t>
            </a:r>
          </a:p>
          <a:p>
            <a:pPr marL="5083048" indent="-304793">
              <a:spcBef>
                <a:spcPts val="555"/>
              </a:spcBef>
              <a:buClr>
                <a:srgbClr val="B0D235"/>
              </a:buClr>
              <a:buSzPct val="109090"/>
              <a:buAutoNum type="arabicPeriod"/>
              <a:tabLst>
                <a:tab pos="5082413" algn="l"/>
                <a:tab pos="5083048" algn="l"/>
              </a:tabLst>
            </a:pPr>
            <a:r>
              <a:rPr sz="1200" b="1" spc="95" dirty="0">
                <a:latin typeface="Montserrat" pitchFamily="2" charset="0"/>
                <a:ea typeface="Verdana" panose="020B0604030504040204" pitchFamily="34" charset="0"/>
              </a:rPr>
              <a:t>W</a:t>
            </a:r>
            <a:r>
              <a:rPr sz="1200" b="1" spc="50" dirty="0">
                <a:latin typeface="Montserrat" pitchFamily="2" charset="0"/>
                <a:ea typeface="Verdana" panose="020B0604030504040204" pitchFamily="34" charset="0"/>
              </a:rPr>
              <a:t>o</a:t>
            </a:r>
            <a:r>
              <a:rPr sz="1200" b="1" spc="-35" dirty="0">
                <a:latin typeface="Montserrat" pitchFamily="2" charset="0"/>
                <a:ea typeface="Verdana" panose="020B0604030504040204" pitchFamily="34" charset="0"/>
              </a:rPr>
              <a:t>r</a:t>
            </a:r>
            <a:r>
              <a:rPr sz="1200" b="1" spc="10" dirty="0">
                <a:latin typeface="Montserrat" pitchFamily="2" charset="0"/>
                <a:ea typeface="Verdana" panose="020B0604030504040204" pitchFamily="34" charset="0"/>
              </a:rPr>
              <a:t>k</a:t>
            </a:r>
            <a:r>
              <a:rPr sz="1200" b="1" dirty="0">
                <a:latin typeface="Montserrat" pitchFamily="2" charset="0"/>
                <a:ea typeface="Verdana" panose="020B0604030504040204" pitchFamily="34" charset="0"/>
              </a:rPr>
              <a:t>e</a:t>
            </a:r>
            <a:r>
              <a:rPr sz="1200" b="1" spc="-30" dirty="0">
                <a:latin typeface="Montserrat" pitchFamily="2" charset="0"/>
                <a:ea typeface="Verdana" panose="020B0604030504040204" pitchFamily="34" charset="0"/>
              </a:rPr>
              <a:t>r</a:t>
            </a:r>
            <a:r>
              <a:rPr sz="1200" b="1" spc="-105" dirty="0">
                <a:latin typeface="Montserrat" pitchFamily="2" charset="0"/>
                <a:ea typeface="Verdana" panose="020B0604030504040204" pitchFamily="34" charset="0"/>
              </a:rPr>
              <a:t> </a:t>
            </a:r>
            <a:r>
              <a:rPr sz="1200" b="1" spc="75" dirty="0">
                <a:latin typeface="Montserrat" pitchFamily="2" charset="0"/>
                <a:ea typeface="Verdana" panose="020B0604030504040204" pitchFamily="34" charset="0"/>
              </a:rPr>
              <a:t>N</a:t>
            </a:r>
            <a:r>
              <a:rPr sz="1200" b="1" spc="15" dirty="0">
                <a:latin typeface="Montserrat" pitchFamily="2" charset="0"/>
                <a:ea typeface="Verdana" panose="020B0604030504040204" pitchFamily="34" charset="0"/>
              </a:rPr>
              <a:t>o</a:t>
            </a:r>
            <a:r>
              <a:rPr sz="1200" b="1" spc="60" dirty="0">
                <a:latin typeface="Montserrat" pitchFamily="2" charset="0"/>
                <a:ea typeface="Verdana" panose="020B0604030504040204" pitchFamily="34" charset="0"/>
              </a:rPr>
              <a:t>d</a:t>
            </a:r>
            <a:r>
              <a:rPr sz="1200" b="1" spc="5" dirty="0">
                <a:latin typeface="Montserrat" pitchFamily="2" charset="0"/>
                <a:ea typeface="Verdana" panose="020B0604030504040204" pitchFamily="34" charset="0"/>
              </a:rPr>
              <a:t>e</a:t>
            </a:r>
            <a:r>
              <a:rPr sz="1200" spc="-105" dirty="0">
                <a:latin typeface="Montserrat" pitchFamily="2" charset="0"/>
              </a:rPr>
              <a:t> </a:t>
            </a:r>
            <a:r>
              <a:rPr sz="1200" spc="-80" dirty="0">
                <a:latin typeface="Montserrat" pitchFamily="2" charset="0"/>
              </a:rPr>
              <a:t>-</a:t>
            </a:r>
            <a:r>
              <a:rPr sz="1200" spc="-95" dirty="0">
                <a:latin typeface="Montserrat" pitchFamily="2" charset="0"/>
              </a:rPr>
              <a:t> </a:t>
            </a:r>
            <a:r>
              <a:rPr sz="1200" spc="35" dirty="0">
                <a:latin typeface="Montserrat" pitchFamily="2" charset="0"/>
              </a:rPr>
              <a:t>R</a:t>
            </a:r>
            <a:r>
              <a:rPr sz="1200" spc="30" dirty="0">
                <a:latin typeface="Montserrat" pitchFamily="2" charset="0"/>
              </a:rPr>
              <a:t>u</a:t>
            </a:r>
            <a:r>
              <a:rPr sz="1200" spc="50" dirty="0">
                <a:latin typeface="Montserrat" pitchFamily="2" charset="0"/>
              </a:rPr>
              <a:t>n</a:t>
            </a:r>
            <a:r>
              <a:rPr sz="1200" spc="-40" dirty="0">
                <a:latin typeface="Montserrat" pitchFamily="2" charset="0"/>
              </a:rPr>
              <a:t>s</a:t>
            </a:r>
            <a:r>
              <a:rPr sz="1200" spc="-105" dirty="0">
                <a:latin typeface="Montserrat" pitchFamily="2" charset="0"/>
              </a:rPr>
              <a:t> </a:t>
            </a:r>
            <a:r>
              <a:rPr sz="1200" spc="50" dirty="0">
                <a:latin typeface="Montserrat" pitchFamily="2" charset="0"/>
              </a:rPr>
              <a:t>c</a:t>
            </a:r>
            <a:r>
              <a:rPr sz="1200" spc="15" dirty="0">
                <a:latin typeface="Montserrat" pitchFamily="2" charset="0"/>
              </a:rPr>
              <a:t>o</a:t>
            </a:r>
            <a:r>
              <a:rPr sz="1200" spc="50" dirty="0">
                <a:latin typeface="Montserrat" pitchFamily="2" charset="0"/>
              </a:rPr>
              <a:t>n</a:t>
            </a:r>
            <a:r>
              <a:rPr sz="1200" spc="10" dirty="0">
                <a:latin typeface="Montserrat" pitchFamily="2" charset="0"/>
              </a:rPr>
              <a:t>t</a:t>
            </a:r>
            <a:r>
              <a:rPr sz="1200" spc="-15" dirty="0">
                <a:latin typeface="Montserrat" pitchFamily="2" charset="0"/>
              </a:rPr>
              <a:t>a</a:t>
            </a:r>
            <a:r>
              <a:rPr sz="1200" spc="-10" dirty="0">
                <a:latin typeface="Montserrat" pitchFamily="2" charset="0"/>
              </a:rPr>
              <a:t>i</a:t>
            </a:r>
            <a:r>
              <a:rPr sz="1200" spc="50" dirty="0">
                <a:latin typeface="Montserrat" pitchFamily="2" charset="0"/>
              </a:rPr>
              <a:t>n</a:t>
            </a:r>
            <a:r>
              <a:rPr sz="1200" dirty="0">
                <a:latin typeface="Montserrat" pitchFamily="2" charset="0"/>
              </a:rPr>
              <a:t>e</a:t>
            </a:r>
            <a:r>
              <a:rPr sz="1200" spc="-35" dirty="0">
                <a:latin typeface="Montserrat" pitchFamily="2" charset="0"/>
              </a:rPr>
              <a:t>r</a:t>
            </a:r>
            <a:r>
              <a:rPr sz="1200" spc="-10" dirty="0">
                <a:latin typeface="Montserrat" pitchFamily="2" charset="0"/>
              </a:rPr>
              <a:t>i</a:t>
            </a:r>
            <a:r>
              <a:rPr sz="1200" spc="-20" dirty="0">
                <a:latin typeface="Montserrat" pitchFamily="2" charset="0"/>
              </a:rPr>
              <a:t>z</a:t>
            </a:r>
            <a:r>
              <a:rPr sz="1200" dirty="0">
                <a:latin typeface="Montserrat" pitchFamily="2" charset="0"/>
              </a:rPr>
              <a:t>e</a:t>
            </a:r>
            <a:r>
              <a:rPr sz="1200" spc="60" dirty="0">
                <a:latin typeface="Montserrat" pitchFamily="2" charset="0"/>
              </a:rPr>
              <a:t>d</a:t>
            </a:r>
            <a:r>
              <a:rPr sz="1200" spc="-100" dirty="0">
                <a:latin typeface="Montserrat" pitchFamily="2" charset="0"/>
              </a:rPr>
              <a:t> </a:t>
            </a:r>
            <a:r>
              <a:rPr sz="1200" spc="20" dirty="0">
                <a:latin typeface="Montserrat" pitchFamily="2" charset="0"/>
              </a:rPr>
              <a:t>ap</a:t>
            </a:r>
            <a:r>
              <a:rPr sz="1200" spc="60" dirty="0">
                <a:latin typeface="Montserrat" pitchFamily="2" charset="0"/>
              </a:rPr>
              <a:t>p</a:t>
            </a:r>
            <a:r>
              <a:rPr sz="1200" spc="-10" dirty="0">
                <a:latin typeface="Montserrat" pitchFamily="2" charset="0"/>
              </a:rPr>
              <a:t>li</a:t>
            </a:r>
            <a:r>
              <a:rPr sz="1200" spc="50" dirty="0">
                <a:latin typeface="Montserrat" pitchFamily="2" charset="0"/>
              </a:rPr>
              <a:t>c</a:t>
            </a:r>
            <a:r>
              <a:rPr sz="1200" dirty="0">
                <a:latin typeface="Montserrat" pitchFamily="2" charset="0"/>
              </a:rPr>
              <a:t>at</a:t>
            </a:r>
            <a:r>
              <a:rPr sz="1200" spc="-10" dirty="0">
                <a:latin typeface="Montserrat" pitchFamily="2" charset="0"/>
              </a:rPr>
              <a:t>i</a:t>
            </a:r>
            <a:r>
              <a:rPr sz="1200" spc="15" dirty="0">
                <a:latin typeface="Montserrat" pitchFamily="2" charset="0"/>
              </a:rPr>
              <a:t>o</a:t>
            </a:r>
            <a:r>
              <a:rPr sz="1200" spc="50" dirty="0">
                <a:latin typeface="Montserrat" pitchFamily="2" charset="0"/>
              </a:rPr>
              <a:t>n</a:t>
            </a:r>
            <a:r>
              <a:rPr sz="1200" spc="-40" dirty="0">
                <a:latin typeface="Montserrat" pitchFamily="2" charset="0"/>
              </a:rPr>
              <a:t>s</a:t>
            </a:r>
          </a:p>
          <a:p>
            <a:pPr marL="5083048" indent="-304793">
              <a:spcBef>
                <a:spcPts val="455"/>
              </a:spcBef>
              <a:buClr>
                <a:srgbClr val="B0D235"/>
              </a:buClr>
              <a:buSzPct val="109090"/>
              <a:buAutoNum type="arabicPeriod"/>
              <a:tabLst>
                <a:tab pos="5082413" algn="l"/>
                <a:tab pos="5083048" algn="l"/>
              </a:tabLst>
            </a:pPr>
            <a:r>
              <a:rPr lang="en-US" sz="1200" b="1" spc="45" dirty="0">
                <a:latin typeface="Montserrat" pitchFamily="2" charset="0"/>
                <a:ea typeface="Verdana" panose="020B0604030504040204" pitchFamily="34" charset="0"/>
              </a:rPr>
              <a:t>Containerd</a:t>
            </a:r>
            <a:r>
              <a:rPr sz="1200" spc="-105" dirty="0">
                <a:latin typeface="Montserrat" pitchFamily="2" charset="0"/>
              </a:rPr>
              <a:t> </a:t>
            </a:r>
            <a:r>
              <a:rPr sz="1200" spc="-80" dirty="0">
                <a:latin typeface="Montserrat" pitchFamily="2" charset="0"/>
              </a:rPr>
              <a:t>-</a:t>
            </a:r>
            <a:r>
              <a:rPr sz="1200" spc="-95" dirty="0">
                <a:latin typeface="Montserrat" pitchFamily="2" charset="0"/>
              </a:rPr>
              <a:t> </a:t>
            </a:r>
            <a:r>
              <a:rPr sz="1200" spc="15" dirty="0">
                <a:latin typeface="Montserrat" pitchFamily="2" charset="0"/>
              </a:rPr>
              <a:t>Co</a:t>
            </a:r>
            <a:r>
              <a:rPr sz="1200" spc="50" dirty="0">
                <a:latin typeface="Montserrat" pitchFamily="2" charset="0"/>
              </a:rPr>
              <a:t>n</a:t>
            </a:r>
            <a:r>
              <a:rPr sz="1200" spc="10" dirty="0">
                <a:latin typeface="Montserrat" pitchFamily="2" charset="0"/>
              </a:rPr>
              <a:t>t</a:t>
            </a:r>
            <a:r>
              <a:rPr sz="1200" spc="-15" dirty="0">
                <a:latin typeface="Montserrat" pitchFamily="2" charset="0"/>
              </a:rPr>
              <a:t>a</a:t>
            </a:r>
            <a:r>
              <a:rPr sz="1200" spc="-10" dirty="0">
                <a:latin typeface="Montserrat" pitchFamily="2" charset="0"/>
              </a:rPr>
              <a:t>i</a:t>
            </a:r>
            <a:r>
              <a:rPr sz="1200" spc="50" dirty="0">
                <a:latin typeface="Montserrat" pitchFamily="2" charset="0"/>
              </a:rPr>
              <a:t>n</a:t>
            </a:r>
            <a:r>
              <a:rPr sz="1200" dirty="0">
                <a:latin typeface="Montserrat" pitchFamily="2" charset="0"/>
              </a:rPr>
              <a:t>e</a:t>
            </a:r>
            <a:r>
              <a:rPr sz="1200" spc="-30" dirty="0">
                <a:latin typeface="Montserrat" pitchFamily="2" charset="0"/>
              </a:rPr>
              <a:t>r</a:t>
            </a:r>
            <a:r>
              <a:rPr sz="1200" spc="-105" dirty="0">
                <a:latin typeface="Montserrat" pitchFamily="2" charset="0"/>
              </a:rPr>
              <a:t> </a:t>
            </a:r>
            <a:r>
              <a:rPr sz="1200" spc="35" dirty="0">
                <a:latin typeface="Montserrat" pitchFamily="2" charset="0"/>
              </a:rPr>
              <a:t>R</a:t>
            </a:r>
            <a:r>
              <a:rPr sz="1200" spc="30" dirty="0">
                <a:latin typeface="Montserrat" pitchFamily="2" charset="0"/>
              </a:rPr>
              <a:t>u</a:t>
            </a:r>
            <a:r>
              <a:rPr sz="1200" spc="50" dirty="0">
                <a:latin typeface="Montserrat" pitchFamily="2" charset="0"/>
              </a:rPr>
              <a:t>n</a:t>
            </a:r>
            <a:r>
              <a:rPr sz="1200" spc="10" dirty="0">
                <a:latin typeface="Montserrat" pitchFamily="2" charset="0"/>
              </a:rPr>
              <a:t>t</a:t>
            </a:r>
            <a:r>
              <a:rPr sz="1200" spc="-10" dirty="0">
                <a:latin typeface="Montserrat" pitchFamily="2" charset="0"/>
              </a:rPr>
              <a:t>i</a:t>
            </a:r>
            <a:r>
              <a:rPr sz="1200" spc="85" dirty="0">
                <a:latin typeface="Montserrat" pitchFamily="2" charset="0"/>
              </a:rPr>
              <a:t>m</a:t>
            </a:r>
            <a:r>
              <a:rPr sz="1200" spc="5" dirty="0">
                <a:latin typeface="Montserrat" pitchFamily="2" charset="0"/>
              </a:rPr>
              <a:t>e</a:t>
            </a:r>
            <a:br>
              <a:rPr lang="pt-BR" sz="1200" spc="5" dirty="0">
                <a:latin typeface="Montserrat" pitchFamily="2" charset="0"/>
              </a:rPr>
            </a:br>
            <a:endParaRPr sz="1200" spc="5" dirty="0">
              <a:latin typeface="Montserrat" pitchFamily="2" charset="0"/>
            </a:endParaRPr>
          </a:p>
          <a:p>
            <a:pPr marL="5083048" marR="205735" indent="-304793">
              <a:lnSpc>
                <a:spcPts val="1320"/>
              </a:lnSpc>
              <a:buClr>
                <a:srgbClr val="B0D235"/>
              </a:buClr>
              <a:buSzPct val="109090"/>
              <a:buAutoNum type="arabicPeriod"/>
              <a:tabLst>
                <a:tab pos="5082413" algn="l"/>
                <a:tab pos="5083048" algn="l"/>
              </a:tabLst>
            </a:pPr>
            <a:r>
              <a:rPr sz="1200" b="1" spc="35" dirty="0">
                <a:latin typeface="Montserrat" pitchFamily="2" charset="0"/>
                <a:ea typeface="Verdana" panose="020B0604030504040204" pitchFamily="34" charset="0"/>
              </a:rPr>
              <a:t>K</a:t>
            </a:r>
            <a:r>
              <a:rPr sz="1200" b="1" spc="25" dirty="0">
                <a:latin typeface="Montserrat" pitchFamily="2" charset="0"/>
                <a:ea typeface="Verdana" panose="020B0604030504040204" pitchFamily="34" charset="0"/>
              </a:rPr>
              <a:t>u</a:t>
            </a:r>
            <a:r>
              <a:rPr sz="1200" b="1" spc="60" dirty="0">
                <a:latin typeface="Montserrat" pitchFamily="2" charset="0"/>
                <a:ea typeface="Verdana" panose="020B0604030504040204" pitchFamily="34" charset="0"/>
              </a:rPr>
              <a:t>b</a:t>
            </a:r>
            <a:r>
              <a:rPr sz="1200" b="1" dirty="0">
                <a:latin typeface="Montserrat" pitchFamily="2" charset="0"/>
                <a:ea typeface="Verdana" panose="020B0604030504040204" pitchFamily="34" charset="0"/>
              </a:rPr>
              <a:t>e</a:t>
            </a:r>
            <a:r>
              <a:rPr sz="1200" b="1" spc="-10" dirty="0">
                <a:latin typeface="Montserrat" pitchFamily="2" charset="0"/>
                <a:ea typeface="Verdana" panose="020B0604030504040204" pitchFamily="34" charset="0"/>
              </a:rPr>
              <a:t>l</a:t>
            </a:r>
            <a:r>
              <a:rPr sz="1200" b="1" dirty="0">
                <a:latin typeface="Montserrat" pitchFamily="2" charset="0"/>
                <a:ea typeface="Verdana" panose="020B0604030504040204" pitchFamily="34" charset="0"/>
              </a:rPr>
              <a:t>e</a:t>
            </a:r>
            <a:r>
              <a:rPr sz="1200" b="1" spc="10" dirty="0">
                <a:latin typeface="Montserrat" pitchFamily="2" charset="0"/>
                <a:ea typeface="Verdana" panose="020B0604030504040204" pitchFamily="34" charset="0"/>
              </a:rPr>
              <a:t>t</a:t>
            </a:r>
            <a:r>
              <a:rPr sz="1200" spc="-100" dirty="0">
                <a:latin typeface="Montserrat" pitchFamily="2" charset="0"/>
              </a:rPr>
              <a:t> </a:t>
            </a:r>
            <a:r>
              <a:rPr sz="1200" spc="-80" dirty="0">
                <a:latin typeface="Montserrat" pitchFamily="2" charset="0"/>
              </a:rPr>
              <a:t>-</a:t>
            </a:r>
            <a:r>
              <a:rPr sz="1200" spc="-95" dirty="0">
                <a:latin typeface="Montserrat" pitchFamily="2" charset="0"/>
              </a:rPr>
              <a:t> </a:t>
            </a:r>
            <a:r>
              <a:rPr sz="1200" spc="45" dirty="0">
                <a:latin typeface="Montserrat" pitchFamily="2" charset="0"/>
              </a:rPr>
              <a:t>Ag</a:t>
            </a:r>
            <a:r>
              <a:rPr sz="1200" dirty="0">
                <a:latin typeface="Montserrat" pitchFamily="2" charset="0"/>
              </a:rPr>
              <a:t>e</a:t>
            </a:r>
            <a:r>
              <a:rPr sz="1200" spc="50" dirty="0">
                <a:latin typeface="Montserrat" pitchFamily="2" charset="0"/>
              </a:rPr>
              <a:t>n</a:t>
            </a:r>
            <a:r>
              <a:rPr sz="1200" spc="10" dirty="0">
                <a:latin typeface="Montserrat" pitchFamily="2" charset="0"/>
              </a:rPr>
              <a:t>t</a:t>
            </a:r>
            <a:r>
              <a:rPr sz="1200" spc="-100" dirty="0">
                <a:latin typeface="Montserrat" pitchFamily="2" charset="0"/>
              </a:rPr>
              <a:t> </a:t>
            </a:r>
            <a:r>
              <a:rPr sz="1200" spc="-35" dirty="0">
                <a:latin typeface="Montserrat" pitchFamily="2" charset="0"/>
              </a:rPr>
              <a:t>r</a:t>
            </a:r>
            <a:r>
              <a:rPr sz="1200" spc="35" dirty="0">
                <a:latin typeface="Montserrat" pitchFamily="2" charset="0"/>
              </a:rPr>
              <a:t>u</a:t>
            </a:r>
            <a:r>
              <a:rPr sz="1200" spc="50" dirty="0">
                <a:latin typeface="Montserrat" pitchFamily="2" charset="0"/>
              </a:rPr>
              <a:t>n</a:t>
            </a:r>
            <a:r>
              <a:rPr sz="1200" spc="-40" dirty="0">
                <a:latin typeface="Montserrat" pitchFamily="2" charset="0"/>
              </a:rPr>
              <a:t>s</a:t>
            </a:r>
            <a:r>
              <a:rPr sz="1200" spc="-100" dirty="0">
                <a:latin typeface="Montserrat" pitchFamily="2" charset="0"/>
              </a:rPr>
              <a:t> </a:t>
            </a:r>
            <a:r>
              <a:rPr sz="1200" spc="15" dirty="0">
                <a:latin typeface="Montserrat" pitchFamily="2" charset="0"/>
              </a:rPr>
              <a:t>o</a:t>
            </a:r>
            <a:r>
              <a:rPr sz="1200" spc="45" dirty="0">
                <a:latin typeface="Montserrat" pitchFamily="2" charset="0"/>
              </a:rPr>
              <a:t>n</a:t>
            </a:r>
            <a:r>
              <a:rPr sz="1200" spc="-95" dirty="0">
                <a:latin typeface="Montserrat" pitchFamily="2" charset="0"/>
              </a:rPr>
              <a:t> </a:t>
            </a:r>
            <a:r>
              <a:rPr sz="1200" dirty="0">
                <a:latin typeface="Montserrat" pitchFamily="2" charset="0"/>
              </a:rPr>
              <a:t>e</a:t>
            </a:r>
            <a:r>
              <a:rPr sz="1200" spc="-15" dirty="0">
                <a:latin typeface="Montserrat" pitchFamily="2" charset="0"/>
              </a:rPr>
              <a:t>a</a:t>
            </a:r>
            <a:r>
              <a:rPr sz="1200" spc="50" dirty="0">
                <a:latin typeface="Montserrat" pitchFamily="2" charset="0"/>
              </a:rPr>
              <a:t>c</a:t>
            </a:r>
            <a:r>
              <a:rPr sz="1200" spc="45" dirty="0">
                <a:latin typeface="Montserrat" pitchFamily="2" charset="0"/>
              </a:rPr>
              <a:t>h</a:t>
            </a:r>
            <a:r>
              <a:rPr sz="1200" spc="-95" dirty="0">
                <a:latin typeface="Montserrat" pitchFamily="2" charset="0"/>
              </a:rPr>
              <a:t> </a:t>
            </a:r>
            <a:r>
              <a:rPr sz="1200" spc="75" dirty="0">
                <a:latin typeface="Montserrat" pitchFamily="2" charset="0"/>
              </a:rPr>
              <a:t>N</a:t>
            </a:r>
            <a:r>
              <a:rPr sz="1200" spc="15" dirty="0">
                <a:latin typeface="Montserrat" pitchFamily="2" charset="0"/>
              </a:rPr>
              <a:t>o</a:t>
            </a:r>
            <a:r>
              <a:rPr sz="1200" spc="60" dirty="0">
                <a:latin typeface="Montserrat" pitchFamily="2" charset="0"/>
              </a:rPr>
              <a:t>d</a:t>
            </a:r>
            <a:r>
              <a:rPr sz="1200" spc="5" dirty="0">
                <a:latin typeface="Montserrat" pitchFamily="2" charset="0"/>
              </a:rPr>
              <a:t>e</a:t>
            </a:r>
            <a:r>
              <a:rPr sz="1200" spc="-105" dirty="0">
                <a:latin typeface="Montserrat" pitchFamily="2" charset="0"/>
              </a:rPr>
              <a:t> </a:t>
            </a:r>
            <a:r>
              <a:rPr sz="1200" dirty="0">
                <a:latin typeface="Montserrat" pitchFamily="2" charset="0"/>
              </a:rPr>
              <a:t>e</a:t>
            </a:r>
            <a:r>
              <a:rPr sz="1200" spc="50" dirty="0">
                <a:latin typeface="Montserrat" pitchFamily="2" charset="0"/>
              </a:rPr>
              <a:t>n</a:t>
            </a:r>
            <a:r>
              <a:rPr sz="1200" spc="-45" dirty="0">
                <a:latin typeface="Montserrat" pitchFamily="2" charset="0"/>
              </a:rPr>
              <a:t>s</a:t>
            </a:r>
            <a:r>
              <a:rPr sz="1200" spc="35" dirty="0">
                <a:latin typeface="Montserrat" pitchFamily="2" charset="0"/>
              </a:rPr>
              <a:t>u</a:t>
            </a:r>
            <a:r>
              <a:rPr sz="1200" spc="-35" dirty="0">
                <a:latin typeface="Montserrat" pitchFamily="2" charset="0"/>
              </a:rPr>
              <a:t>r</a:t>
            </a:r>
            <a:r>
              <a:rPr sz="1200" spc="-10" dirty="0">
                <a:latin typeface="Montserrat" pitchFamily="2" charset="0"/>
              </a:rPr>
              <a:t>i</a:t>
            </a:r>
            <a:r>
              <a:rPr sz="1200" spc="50" dirty="0">
                <a:latin typeface="Montserrat" pitchFamily="2" charset="0"/>
              </a:rPr>
              <a:t>n</a:t>
            </a:r>
            <a:r>
              <a:rPr sz="1200" spc="45" dirty="0">
                <a:latin typeface="Montserrat" pitchFamily="2" charset="0"/>
              </a:rPr>
              <a:t>g </a:t>
            </a:r>
            <a:r>
              <a:rPr sz="1200" spc="35" dirty="0">
                <a:latin typeface="Montserrat" pitchFamily="2" charset="0"/>
              </a:rPr>
              <a:t>c</a:t>
            </a:r>
            <a:r>
              <a:rPr sz="1200" spc="30" dirty="0">
                <a:latin typeface="Montserrat" pitchFamily="2" charset="0"/>
              </a:rPr>
              <a:t>o</a:t>
            </a:r>
            <a:r>
              <a:rPr sz="1200" spc="40" dirty="0">
                <a:latin typeface="Montserrat" pitchFamily="2" charset="0"/>
              </a:rPr>
              <a:t>n</a:t>
            </a:r>
            <a:r>
              <a:rPr sz="1200" spc="20" dirty="0">
                <a:latin typeface="Montserrat" pitchFamily="2" charset="0"/>
              </a:rPr>
              <a:t>t</a:t>
            </a:r>
            <a:r>
              <a:rPr sz="1200" spc="-15" dirty="0">
                <a:latin typeface="Montserrat" pitchFamily="2" charset="0"/>
              </a:rPr>
              <a:t>a</a:t>
            </a:r>
            <a:r>
              <a:rPr sz="1200" spc="-10" dirty="0">
                <a:latin typeface="Montserrat" pitchFamily="2" charset="0"/>
              </a:rPr>
              <a:t>i</a:t>
            </a:r>
            <a:r>
              <a:rPr sz="1200" spc="30" dirty="0">
                <a:latin typeface="Montserrat" pitchFamily="2" charset="0"/>
              </a:rPr>
              <a:t>n</a:t>
            </a:r>
            <a:r>
              <a:rPr sz="1200" spc="20" dirty="0">
                <a:latin typeface="Montserrat" pitchFamily="2" charset="0"/>
              </a:rPr>
              <a:t>e</a:t>
            </a:r>
            <a:r>
              <a:rPr sz="1200" spc="-35" dirty="0">
                <a:latin typeface="Montserrat" pitchFamily="2" charset="0"/>
              </a:rPr>
              <a:t>r</a:t>
            </a:r>
            <a:r>
              <a:rPr sz="1200" spc="-40" dirty="0">
                <a:latin typeface="Montserrat" pitchFamily="2" charset="0"/>
              </a:rPr>
              <a:t>s</a:t>
            </a:r>
            <a:r>
              <a:rPr sz="1200" spc="-105" dirty="0">
                <a:latin typeface="Montserrat" pitchFamily="2" charset="0"/>
              </a:rPr>
              <a:t> </a:t>
            </a:r>
            <a:r>
              <a:rPr sz="1200" spc="-15" dirty="0">
                <a:latin typeface="Montserrat" pitchFamily="2" charset="0"/>
              </a:rPr>
              <a:t>a</a:t>
            </a:r>
            <a:r>
              <a:rPr sz="1200" spc="-35" dirty="0">
                <a:latin typeface="Montserrat" pitchFamily="2" charset="0"/>
              </a:rPr>
              <a:t>r</a:t>
            </a:r>
            <a:r>
              <a:rPr sz="1200" spc="5" dirty="0">
                <a:latin typeface="Montserrat" pitchFamily="2" charset="0"/>
              </a:rPr>
              <a:t>e</a:t>
            </a:r>
            <a:r>
              <a:rPr sz="1200" spc="-105" dirty="0">
                <a:latin typeface="Montserrat" pitchFamily="2" charset="0"/>
              </a:rPr>
              <a:t> </a:t>
            </a:r>
            <a:r>
              <a:rPr sz="1200" dirty="0">
                <a:latin typeface="Montserrat" pitchFamily="2" charset="0"/>
              </a:rPr>
              <a:t>ru</a:t>
            </a:r>
            <a:r>
              <a:rPr sz="1200" spc="50" dirty="0">
                <a:latin typeface="Montserrat" pitchFamily="2" charset="0"/>
              </a:rPr>
              <a:t>nn</a:t>
            </a:r>
            <a:r>
              <a:rPr sz="1200" spc="-10" dirty="0">
                <a:latin typeface="Montserrat" pitchFamily="2" charset="0"/>
              </a:rPr>
              <a:t>i</a:t>
            </a:r>
            <a:r>
              <a:rPr sz="1200" spc="50" dirty="0">
                <a:latin typeface="Montserrat" pitchFamily="2" charset="0"/>
              </a:rPr>
              <a:t>n</a:t>
            </a:r>
            <a:r>
              <a:rPr sz="1200" spc="65" dirty="0">
                <a:latin typeface="Montserrat" pitchFamily="2" charset="0"/>
              </a:rPr>
              <a:t>g</a:t>
            </a:r>
          </a:p>
          <a:p>
            <a:pPr marL="5083048" indent="-304793">
              <a:spcBef>
                <a:spcPts val="430"/>
              </a:spcBef>
              <a:buClr>
                <a:srgbClr val="B0D235"/>
              </a:buClr>
              <a:buSzPct val="109090"/>
              <a:buAutoNum type="arabicPeriod"/>
              <a:tabLst>
                <a:tab pos="5082413" algn="l"/>
                <a:tab pos="5083048" algn="l"/>
              </a:tabLst>
            </a:pPr>
            <a:r>
              <a:rPr sz="1200" b="1" spc="35" dirty="0">
                <a:latin typeface="Montserrat" pitchFamily="2" charset="0"/>
                <a:ea typeface="Verdana" panose="020B0604030504040204" pitchFamily="34" charset="0"/>
              </a:rPr>
              <a:t>K</a:t>
            </a:r>
            <a:r>
              <a:rPr sz="1200" b="1" spc="25" dirty="0">
                <a:latin typeface="Montserrat" pitchFamily="2" charset="0"/>
                <a:ea typeface="Verdana" panose="020B0604030504040204" pitchFamily="34" charset="0"/>
              </a:rPr>
              <a:t>u</a:t>
            </a:r>
            <a:r>
              <a:rPr sz="1200" b="1" spc="60" dirty="0">
                <a:latin typeface="Montserrat" pitchFamily="2" charset="0"/>
                <a:ea typeface="Verdana" panose="020B0604030504040204" pitchFamily="34" charset="0"/>
              </a:rPr>
              <a:t>b</a:t>
            </a:r>
            <a:r>
              <a:rPr sz="1200" b="1" dirty="0">
                <a:latin typeface="Montserrat" pitchFamily="2" charset="0"/>
                <a:ea typeface="Verdana" panose="020B0604030504040204" pitchFamily="34" charset="0"/>
              </a:rPr>
              <a:t>e</a:t>
            </a:r>
            <a:r>
              <a:rPr sz="1200" b="1" spc="-80" dirty="0">
                <a:latin typeface="Montserrat" pitchFamily="2" charset="0"/>
                <a:ea typeface="Verdana" panose="020B0604030504040204" pitchFamily="34" charset="0"/>
              </a:rPr>
              <a:t>-</a:t>
            </a:r>
            <a:r>
              <a:rPr sz="1200" b="1" spc="15" dirty="0">
                <a:latin typeface="Montserrat" pitchFamily="2" charset="0"/>
                <a:ea typeface="Verdana" panose="020B0604030504040204" pitchFamily="34" charset="0"/>
              </a:rPr>
              <a:t>p</a:t>
            </a:r>
            <a:r>
              <a:rPr sz="1200" b="1" spc="5" dirty="0">
                <a:latin typeface="Montserrat" pitchFamily="2" charset="0"/>
                <a:ea typeface="Verdana" panose="020B0604030504040204" pitchFamily="34" charset="0"/>
              </a:rPr>
              <a:t>r</a:t>
            </a:r>
            <a:r>
              <a:rPr sz="1200" b="1" spc="15" dirty="0">
                <a:latin typeface="Montserrat" pitchFamily="2" charset="0"/>
                <a:ea typeface="Verdana" panose="020B0604030504040204" pitchFamily="34" charset="0"/>
              </a:rPr>
              <a:t>o</a:t>
            </a:r>
            <a:r>
              <a:rPr sz="1200" b="1" spc="-70" dirty="0">
                <a:latin typeface="Montserrat" pitchFamily="2" charset="0"/>
                <a:ea typeface="Verdana" panose="020B0604030504040204" pitchFamily="34" charset="0"/>
              </a:rPr>
              <a:t>x</a:t>
            </a:r>
            <a:r>
              <a:rPr sz="1200" b="1" spc="-55" dirty="0">
                <a:latin typeface="Montserrat" pitchFamily="2" charset="0"/>
                <a:ea typeface="Verdana" panose="020B0604030504040204" pitchFamily="34" charset="0"/>
              </a:rPr>
              <a:t>y</a:t>
            </a:r>
            <a:r>
              <a:rPr sz="1200" spc="-95" dirty="0">
                <a:latin typeface="Montserrat" pitchFamily="2" charset="0"/>
              </a:rPr>
              <a:t> </a:t>
            </a:r>
            <a:r>
              <a:rPr sz="1200" spc="-150" dirty="0">
                <a:latin typeface="Montserrat" pitchFamily="2" charset="0"/>
              </a:rPr>
              <a:t>–</a:t>
            </a:r>
            <a:r>
              <a:rPr sz="1200" spc="-100" dirty="0">
                <a:latin typeface="Montserrat" pitchFamily="2" charset="0"/>
              </a:rPr>
              <a:t> </a:t>
            </a:r>
            <a:r>
              <a:rPr sz="1200" spc="60" dirty="0">
                <a:latin typeface="Montserrat" pitchFamily="2" charset="0"/>
              </a:rPr>
              <a:t>M</a:t>
            </a:r>
            <a:r>
              <a:rPr sz="1200" spc="45" dirty="0">
                <a:latin typeface="Montserrat" pitchFamily="2" charset="0"/>
              </a:rPr>
              <a:t>a</a:t>
            </a:r>
            <a:r>
              <a:rPr sz="1200" spc="-10" dirty="0">
                <a:latin typeface="Montserrat" pitchFamily="2" charset="0"/>
              </a:rPr>
              <a:t>i</a:t>
            </a:r>
            <a:r>
              <a:rPr sz="1200" spc="45" dirty="0">
                <a:latin typeface="Montserrat" pitchFamily="2" charset="0"/>
              </a:rPr>
              <a:t>n</a:t>
            </a:r>
            <a:r>
              <a:rPr sz="1200" spc="10" dirty="0">
                <a:latin typeface="Montserrat" pitchFamily="2" charset="0"/>
              </a:rPr>
              <a:t>t</a:t>
            </a:r>
            <a:r>
              <a:rPr sz="1200" spc="-15" dirty="0">
                <a:latin typeface="Montserrat" pitchFamily="2" charset="0"/>
              </a:rPr>
              <a:t>a</a:t>
            </a:r>
            <a:r>
              <a:rPr sz="1200" spc="-10" dirty="0">
                <a:latin typeface="Montserrat" pitchFamily="2" charset="0"/>
              </a:rPr>
              <a:t>i</a:t>
            </a:r>
            <a:r>
              <a:rPr sz="1200" spc="45" dirty="0">
                <a:latin typeface="Montserrat" pitchFamily="2" charset="0"/>
              </a:rPr>
              <a:t>n</a:t>
            </a:r>
            <a:r>
              <a:rPr sz="1200" spc="-40" dirty="0">
                <a:latin typeface="Montserrat" pitchFamily="2" charset="0"/>
              </a:rPr>
              <a:t>s</a:t>
            </a:r>
            <a:r>
              <a:rPr sz="1200" spc="-100" dirty="0">
                <a:latin typeface="Montserrat" pitchFamily="2" charset="0"/>
              </a:rPr>
              <a:t> </a:t>
            </a:r>
            <a:r>
              <a:rPr sz="1200" spc="45" dirty="0">
                <a:latin typeface="Montserrat" pitchFamily="2" charset="0"/>
              </a:rPr>
              <a:t>n</a:t>
            </a:r>
            <a:r>
              <a:rPr sz="1200" dirty="0">
                <a:latin typeface="Montserrat" pitchFamily="2" charset="0"/>
              </a:rPr>
              <a:t>e</a:t>
            </a:r>
            <a:r>
              <a:rPr sz="1200" spc="10" dirty="0">
                <a:latin typeface="Montserrat" pitchFamily="2" charset="0"/>
              </a:rPr>
              <a:t>t</a:t>
            </a:r>
            <a:r>
              <a:rPr sz="1200" spc="60" dirty="0">
                <a:latin typeface="Montserrat" pitchFamily="2" charset="0"/>
              </a:rPr>
              <a:t>w</a:t>
            </a:r>
            <a:r>
              <a:rPr sz="1200" spc="15" dirty="0">
                <a:latin typeface="Montserrat" pitchFamily="2" charset="0"/>
              </a:rPr>
              <a:t>o</a:t>
            </a:r>
            <a:r>
              <a:rPr sz="1200" spc="-35" dirty="0">
                <a:latin typeface="Montserrat" pitchFamily="2" charset="0"/>
              </a:rPr>
              <a:t>r</a:t>
            </a:r>
            <a:r>
              <a:rPr sz="1200" spc="10" dirty="0">
                <a:latin typeface="Montserrat" pitchFamily="2" charset="0"/>
              </a:rPr>
              <a:t>k</a:t>
            </a:r>
            <a:r>
              <a:rPr sz="1200" spc="-100" dirty="0">
                <a:latin typeface="Montserrat" pitchFamily="2" charset="0"/>
              </a:rPr>
              <a:t> </a:t>
            </a:r>
            <a:r>
              <a:rPr sz="1200" spc="-35" dirty="0">
                <a:latin typeface="Montserrat" pitchFamily="2" charset="0"/>
              </a:rPr>
              <a:t>r</a:t>
            </a:r>
            <a:r>
              <a:rPr sz="1200" spc="35" dirty="0">
                <a:latin typeface="Montserrat" pitchFamily="2" charset="0"/>
              </a:rPr>
              <a:t>u</a:t>
            </a:r>
            <a:r>
              <a:rPr sz="1200" spc="-10" dirty="0">
                <a:latin typeface="Montserrat" pitchFamily="2" charset="0"/>
              </a:rPr>
              <a:t>l</a:t>
            </a:r>
            <a:r>
              <a:rPr sz="1200" dirty="0">
                <a:latin typeface="Montserrat" pitchFamily="2" charset="0"/>
              </a:rPr>
              <a:t>e</a:t>
            </a:r>
            <a:r>
              <a:rPr sz="1200" spc="-40" dirty="0">
                <a:latin typeface="Montserrat" pitchFamily="2" charset="0"/>
              </a:rPr>
              <a:t>s</a:t>
            </a:r>
            <a:r>
              <a:rPr sz="1200" spc="-100" dirty="0">
                <a:latin typeface="Montserrat" pitchFamily="2" charset="0"/>
              </a:rPr>
              <a:t> </a:t>
            </a:r>
            <a:r>
              <a:rPr sz="1200" spc="15" dirty="0">
                <a:latin typeface="Montserrat" pitchFamily="2" charset="0"/>
              </a:rPr>
              <a:t>o</a:t>
            </a:r>
            <a:r>
              <a:rPr sz="1200" spc="45" dirty="0">
                <a:latin typeface="Montserrat" pitchFamily="2" charset="0"/>
              </a:rPr>
              <a:t>n</a:t>
            </a:r>
            <a:r>
              <a:rPr sz="1200" spc="-95" dirty="0">
                <a:latin typeface="Montserrat" pitchFamily="2" charset="0"/>
              </a:rPr>
              <a:t> </a:t>
            </a:r>
            <a:r>
              <a:rPr sz="1200" spc="60" dirty="0">
                <a:latin typeface="Montserrat" pitchFamily="2" charset="0"/>
              </a:rPr>
              <a:t>p</a:t>
            </a:r>
            <a:r>
              <a:rPr sz="1200" spc="15" dirty="0">
                <a:latin typeface="Montserrat" pitchFamily="2" charset="0"/>
              </a:rPr>
              <a:t>o</a:t>
            </a:r>
            <a:r>
              <a:rPr sz="1200" spc="60" dirty="0">
                <a:latin typeface="Montserrat" pitchFamily="2" charset="0"/>
              </a:rPr>
              <a:t>d</a:t>
            </a:r>
          </a:p>
          <a:p>
            <a:pPr marL="5083048" marR="164461" indent="-304793">
              <a:lnSpc>
                <a:spcPts val="1300"/>
              </a:lnSpc>
              <a:spcBef>
                <a:spcPts val="715"/>
              </a:spcBef>
              <a:buClr>
                <a:srgbClr val="B0D235"/>
              </a:buClr>
              <a:buSzPct val="109090"/>
              <a:buAutoNum type="arabicPeriod"/>
              <a:tabLst>
                <a:tab pos="5082413" algn="l"/>
                <a:tab pos="5083048" algn="l"/>
              </a:tabLst>
            </a:pPr>
            <a:r>
              <a:rPr sz="1200" b="1" spc="65" dirty="0">
                <a:latin typeface="Montserrat" pitchFamily="2" charset="0"/>
                <a:ea typeface="Verdana" panose="020B0604030504040204" pitchFamily="34" charset="0"/>
              </a:rPr>
              <a:t>Pod</a:t>
            </a:r>
            <a:r>
              <a:rPr sz="1200" spc="-95" dirty="0">
                <a:latin typeface="Montserrat" pitchFamily="2" charset="0"/>
              </a:rPr>
              <a:t> </a:t>
            </a:r>
            <a:r>
              <a:rPr sz="1200" spc="-80" dirty="0">
                <a:latin typeface="Montserrat" pitchFamily="2" charset="0"/>
              </a:rPr>
              <a:t>-</a:t>
            </a:r>
            <a:r>
              <a:rPr sz="1200" spc="-95" dirty="0">
                <a:latin typeface="Montserrat" pitchFamily="2" charset="0"/>
              </a:rPr>
              <a:t> </a:t>
            </a:r>
            <a:r>
              <a:rPr sz="1200" spc="-15" dirty="0">
                <a:latin typeface="Montserrat" pitchFamily="2" charset="0"/>
              </a:rPr>
              <a:t>a</a:t>
            </a:r>
            <a:r>
              <a:rPr sz="1200" spc="-100" dirty="0">
                <a:latin typeface="Montserrat" pitchFamily="2" charset="0"/>
              </a:rPr>
              <a:t> </a:t>
            </a:r>
            <a:r>
              <a:rPr sz="1200" spc="25" dirty="0">
                <a:latin typeface="Montserrat" pitchFamily="2" charset="0"/>
              </a:rPr>
              <a:t>group</a:t>
            </a:r>
            <a:r>
              <a:rPr sz="1200" spc="-95" dirty="0">
                <a:latin typeface="Montserrat" pitchFamily="2" charset="0"/>
              </a:rPr>
              <a:t> </a:t>
            </a:r>
            <a:r>
              <a:rPr sz="1200" dirty="0">
                <a:latin typeface="Montserrat" pitchFamily="2" charset="0"/>
              </a:rPr>
              <a:t>of</a:t>
            </a:r>
            <a:r>
              <a:rPr sz="1200" spc="-100" dirty="0">
                <a:latin typeface="Montserrat" pitchFamily="2" charset="0"/>
              </a:rPr>
              <a:t> </a:t>
            </a:r>
            <a:r>
              <a:rPr sz="1200" spc="25" dirty="0">
                <a:latin typeface="Montserrat" pitchFamily="2" charset="0"/>
              </a:rPr>
              <a:t>one</a:t>
            </a:r>
            <a:r>
              <a:rPr sz="1200" spc="-105" dirty="0">
                <a:latin typeface="Montserrat" pitchFamily="2" charset="0"/>
              </a:rPr>
              <a:t> </a:t>
            </a:r>
            <a:r>
              <a:rPr sz="1200" spc="-10" dirty="0">
                <a:latin typeface="Montserrat" pitchFamily="2" charset="0"/>
              </a:rPr>
              <a:t>or</a:t>
            </a:r>
            <a:r>
              <a:rPr sz="1200" spc="-100" dirty="0">
                <a:latin typeface="Montserrat" pitchFamily="2" charset="0"/>
              </a:rPr>
              <a:t> </a:t>
            </a:r>
            <a:r>
              <a:rPr sz="1200" spc="20" dirty="0">
                <a:latin typeface="Montserrat" pitchFamily="2" charset="0"/>
              </a:rPr>
              <a:t>more</a:t>
            </a:r>
            <a:r>
              <a:rPr sz="1200" spc="-105" dirty="0">
                <a:latin typeface="Montserrat" pitchFamily="2" charset="0"/>
              </a:rPr>
              <a:t> </a:t>
            </a:r>
            <a:r>
              <a:rPr sz="1200" spc="-10" dirty="0">
                <a:latin typeface="Montserrat" pitchFamily="2" charset="0"/>
              </a:rPr>
              <a:t>containers,</a:t>
            </a:r>
            <a:r>
              <a:rPr sz="1200" spc="-100" dirty="0">
                <a:latin typeface="Montserrat" pitchFamily="2" charset="0"/>
              </a:rPr>
              <a:t> </a:t>
            </a:r>
            <a:r>
              <a:rPr sz="1200" spc="25" dirty="0">
                <a:latin typeface="Montserrat" pitchFamily="2" charset="0"/>
              </a:rPr>
              <a:t>with </a:t>
            </a:r>
            <a:r>
              <a:rPr sz="1200" spc="-370" dirty="0">
                <a:latin typeface="Montserrat" pitchFamily="2" charset="0"/>
              </a:rPr>
              <a:t> </a:t>
            </a:r>
            <a:r>
              <a:rPr sz="1200" dirty="0">
                <a:latin typeface="Montserrat" pitchFamily="2" charset="0"/>
              </a:rPr>
              <a:t>s</a:t>
            </a:r>
            <a:r>
              <a:rPr sz="1200" spc="10" dirty="0">
                <a:latin typeface="Montserrat" pitchFamily="2" charset="0"/>
              </a:rPr>
              <a:t>h</a:t>
            </a:r>
            <a:r>
              <a:rPr sz="1200" spc="-15" dirty="0">
                <a:latin typeface="Montserrat" pitchFamily="2" charset="0"/>
              </a:rPr>
              <a:t>a</a:t>
            </a:r>
            <a:r>
              <a:rPr sz="1200" spc="-35" dirty="0">
                <a:latin typeface="Montserrat" pitchFamily="2" charset="0"/>
              </a:rPr>
              <a:t>r</a:t>
            </a:r>
            <a:r>
              <a:rPr sz="1200" dirty="0">
                <a:latin typeface="Montserrat" pitchFamily="2" charset="0"/>
              </a:rPr>
              <a:t>e</a:t>
            </a:r>
            <a:r>
              <a:rPr sz="1200" spc="60" dirty="0">
                <a:latin typeface="Montserrat" pitchFamily="2" charset="0"/>
              </a:rPr>
              <a:t>d</a:t>
            </a:r>
            <a:r>
              <a:rPr sz="1200" spc="-95" dirty="0">
                <a:latin typeface="Montserrat" pitchFamily="2" charset="0"/>
              </a:rPr>
              <a:t> </a:t>
            </a:r>
            <a:r>
              <a:rPr sz="1200" spc="-20" dirty="0">
                <a:latin typeface="Montserrat" pitchFamily="2" charset="0"/>
              </a:rPr>
              <a:t>s</a:t>
            </a:r>
            <a:r>
              <a:rPr sz="1200" spc="-10" dirty="0">
                <a:latin typeface="Montserrat" pitchFamily="2" charset="0"/>
              </a:rPr>
              <a:t>t</a:t>
            </a:r>
            <a:r>
              <a:rPr sz="1200" spc="15" dirty="0">
                <a:latin typeface="Montserrat" pitchFamily="2" charset="0"/>
              </a:rPr>
              <a:t>o</a:t>
            </a:r>
            <a:r>
              <a:rPr sz="1200" spc="-35" dirty="0">
                <a:latin typeface="Montserrat" pitchFamily="2" charset="0"/>
              </a:rPr>
              <a:t>r</a:t>
            </a:r>
            <a:r>
              <a:rPr sz="1200" spc="-15" dirty="0">
                <a:latin typeface="Montserrat" pitchFamily="2" charset="0"/>
              </a:rPr>
              <a:t>a</a:t>
            </a:r>
            <a:r>
              <a:rPr sz="1200" spc="60" dirty="0">
                <a:latin typeface="Montserrat" pitchFamily="2" charset="0"/>
              </a:rPr>
              <a:t>g</a:t>
            </a:r>
            <a:r>
              <a:rPr sz="1200" spc="5" dirty="0">
                <a:latin typeface="Montserrat" pitchFamily="2" charset="0"/>
              </a:rPr>
              <a:t>e</a:t>
            </a:r>
            <a:r>
              <a:rPr sz="1200" spc="-105" dirty="0">
                <a:latin typeface="Montserrat" pitchFamily="2" charset="0"/>
              </a:rPr>
              <a:t> </a:t>
            </a:r>
            <a:r>
              <a:rPr sz="1200" spc="-15" dirty="0">
                <a:latin typeface="Montserrat" pitchFamily="2" charset="0"/>
              </a:rPr>
              <a:t>a</a:t>
            </a:r>
            <a:r>
              <a:rPr sz="1200" spc="50" dirty="0">
                <a:latin typeface="Montserrat" pitchFamily="2" charset="0"/>
              </a:rPr>
              <a:t>n</a:t>
            </a:r>
            <a:r>
              <a:rPr sz="1200" spc="60" dirty="0">
                <a:latin typeface="Montserrat" pitchFamily="2" charset="0"/>
              </a:rPr>
              <a:t>d</a:t>
            </a:r>
            <a:r>
              <a:rPr sz="1200" spc="-95" dirty="0">
                <a:latin typeface="Montserrat" pitchFamily="2" charset="0"/>
              </a:rPr>
              <a:t> </a:t>
            </a:r>
            <a:r>
              <a:rPr sz="1200" spc="50" dirty="0">
                <a:latin typeface="Montserrat" pitchFamily="2" charset="0"/>
              </a:rPr>
              <a:t>n</a:t>
            </a:r>
            <a:r>
              <a:rPr sz="1200" dirty="0">
                <a:latin typeface="Montserrat" pitchFamily="2" charset="0"/>
              </a:rPr>
              <a:t>e</a:t>
            </a:r>
            <a:r>
              <a:rPr sz="1200" spc="10" dirty="0">
                <a:latin typeface="Montserrat" pitchFamily="2" charset="0"/>
              </a:rPr>
              <a:t>t</a:t>
            </a:r>
            <a:r>
              <a:rPr sz="1200" spc="60" dirty="0">
                <a:latin typeface="Montserrat" pitchFamily="2" charset="0"/>
              </a:rPr>
              <a:t>w</a:t>
            </a:r>
            <a:r>
              <a:rPr sz="1200" spc="15" dirty="0">
                <a:latin typeface="Montserrat" pitchFamily="2" charset="0"/>
              </a:rPr>
              <a:t>o</a:t>
            </a:r>
            <a:r>
              <a:rPr sz="1200" spc="-35" dirty="0">
                <a:latin typeface="Montserrat" pitchFamily="2" charset="0"/>
              </a:rPr>
              <a:t>r</a:t>
            </a:r>
            <a:r>
              <a:rPr sz="1200" spc="10" dirty="0">
                <a:latin typeface="Montserrat" pitchFamily="2" charset="0"/>
              </a:rPr>
              <a:t>k</a:t>
            </a:r>
            <a:r>
              <a:rPr sz="1200" spc="-100" dirty="0">
                <a:latin typeface="Montserrat" pitchFamily="2" charset="0"/>
              </a:rPr>
              <a:t> </a:t>
            </a:r>
            <a:r>
              <a:rPr sz="1200" spc="-15" dirty="0">
                <a:latin typeface="Montserrat" pitchFamily="2" charset="0"/>
              </a:rPr>
              <a:t>re</a:t>
            </a:r>
            <a:r>
              <a:rPr sz="1200" spc="-45" dirty="0">
                <a:latin typeface="Montserrat" pitchFamily="2" charset="0"/>
              </a:rPr>
              <a:t>s</a:t>
            </a:r>
            <a:r>
              <a:rPr sz="1200" spc="15" dirty="0">
                <a:latin typeface="Montserrat" pitchFamily="2" charset="0"/>
              </a:rPr>
              <a:t>o</a:t>
            </a:r>
            <a:r>
              <a:rPr sz="1200" spc="35" dirty="0">
                <a:latin typeface="Montserrat" pitchFamily="2" charset="0"/>
              </a:rPr>
              <a:t>u</a:t>
            </a:r>
            <a:r>
              <a:rPr sz="1200" dirty="0">
                <a:latin typeface="Montserrat" pitchFamily="2" charset="0"/>
              </a:rPr>
              <a:t>r</a:t>
            </a:r>
            <a:r>
              <a:rPr sz="1200" spc="10" dirty="0">
                <a:latin typeface="Montserrat" pitchFamily="2" charset="0"/>
              </a:rPr>
              <a:t>c</a:t>
            </a:r>
            <a:r>
              <a:rPr sz="1200" dirty="0">
                <a:latin typeface="Montserrat" pitchFamily="2" charset="0"/>
              </a:rPr>
              <a:t>e</a:t>
            </a:r>
            <a:r>
              <a:rPr sz="1200" spc="-40" dirty="0">
                <a:latin typeface="Montserrat" pitchFamily="2" charset="0"/>
              </a:rPr>
              <a:t>s</a:t>
            </a:r>
          </a:p>
        </p:txBody>
      </p:sp>
      <p:sp>
        <p:nvSpPr>
          <p:cNvPr id="6" name="Slide Number Placeholder 5">
            <a:extLst>
              <a:ext uri="{FF2B5EF4-FFF2-40B4-BE49-F238E27FC236}">
                <a16:creationId xmlns:a16="http://schemas.microsoft.com/office/drawing/2014/main" id="{DDAD4E3D-195F-AFF8-B7B8-EB4CF4A59AA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7" name="Footer Placeholder 6">
            <a:extLst>
              <a:ext uri="{FF2B5EF4-FFF2-40B4-BE49-F238E27FC236}">
                <a16:creationId xmlns:a16="http://schemas.microsoft.com/office/drawing/2014/main" id="{726AC4E6-0087-4606-F7F4-C5B6C0515237}"/>
              </a:ext>
            </a:extLst>
          </p:cNvPr>
          <p:cNvSpPr>
            <a:spLocks noGrp="1"/>
          </p:cNvSpPr>
          <p:nvPr>
            <p:ph type="ftr" idx="11"/>
          </p:nvPr>
        </p:nvSpPr>
        <p:spPr/>
        <p:txBody>
          <a:bodyPr/>
          <a:lstStyle/>
          <a:p>
            <a:r>
              <a:rPr lang="en-US"/>
              <a:t>NKP Design Workshop | Confidential</a:t>
            </a:r>
          </a:p>
        </p:txBody>
      </p:sp>
      <p:sp>
        <p:nvSpPr>
          <p:cNvPr id="3" name="TextBox 2">
            <a:extLst>
              <a:ext uri="{FF2B5EF4-FFF2-40B4-BE49-F238E27FC236}">
                <a16:creationId xmlns:a16="http://schemas.microsoft.com/office/drawing/2014/main" id="{343E0AAC-8282-F2A0-6029-547F64C5DC59}"/>
              </a:ext>
            </a:extLst>
          </p:cNvPr>
          <p:cNvSpPr txBox="1"/>
          <p:nvPr/>
        </p:nvSpPr>
        <p:spPr>
          <a:xfrm>
            <a:off x="203752" y="796514"/>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K8s]</a:t>
            </a:r>
            <a:endParaRPr lang="en-US" dirty="0"/>
          </a:p>
        </p:txBody>
      </p:sp>
      <p:pic>
        <p:nvPicPr>
          <p:cNvPr id="1026" name="Picture 2" descr="Kubernetes architecture">
            <a:extLst>
              <a:ext uri="{FF2B5EF4-FFF2-40B4-BE49-F238E27FC236}">
                <a16:creationId xmlns:a16="http://schemas.microsoft.com/office/drawing/2014/main" id="{A26AC0E8-C292-6E08-7B9D-8546BEA9D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3049"/>
            <a:ext cx="5031896" cy="3430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dirty="0"/>
              <a:t>Kubernetes High-Level Architecture/HA</a:t>
            </a:r>
            <a:endParaRPr lang="en-US" dirty="0"/>
          </a:p>
        </p:txBody>
      </p:sp>
      <p:pic>
        <p:nvPicPr>
          <p:cNvPr id="5" name="Picture 4">
            <a:extLst>
              <a:ext uri="{FF2B5EF4-FFF2-40B4-BE49-F238E27FC236}">
                <a16:creationId xmlns:a16="http://schemas.microsoft.com/office/drawing/2014/main" id="{76190ED1-368E-E0BE-BEAC-CC67F5BFC03D}"/>
              </a:ext>
            </a:extLst>
          </p:cNvPr>
          <p:cNvPicPr>
            <a:picLocks noChangeAspect="1"/>
          </p:cNvPicPr>
          <p:nvPr/>
        </p:nvPicPr>
        <p:blipFill>
          <a:blip r:embed="rId3"/>
          <a:stretch>
            <a:fillRect/>
          </a:stretch>
        </p:blipFill>
        <p:spPr>
          <a:xfrm>
            <a:off x="1882024" y="1244600"/>
            <a:ext cx="5379951" cy="3193915"/>
          </a:xfrm>
          <a:prstGeom prst="rect">
            <a:avLst/>
          </a:prstGeom>
        </p:spPr>
      </p:pic>
      <p:sp>
        <p:nvSpPr>
          <p:cNvPr id="7" name="TextBox 6">
            <a:extLst>
              <a:ext uri="{FF2B5EF4-FFF2-40B4-BE49-F238E27FC236}">
                <a16:creationId xmlns:a16="http://schemas.microsoft.com/office/drawing/2014/main" id="{989EF1E0-D502-F1EA-A031-B2789BAD80A3}"/>
              </a:ext>
            </a:extLst>
          </p:cNvPr>
          <p:cNvSpPr txBox="1"/>
          <p:nvPr/>
        </p:nvSpPr>
        <p:spPr>
          <a:xfrm>
            <a:off x="403225" y="4384390"/>
            <a:ext cx="8320088" cy="253916"/>
          </a:xfrm>
          <a:prstGeom prst="rect">
            <a:avLst/>
          </a:prstGeom>
          <a:noFill/>
        </p:spPr>
        <p:txBody>
          <a:bodyPr wrap="square">
            <a:spAutoFit/>
          </a:bodyPr>
          <a:lstStyle/>
          <a:p>
            <a:pPr algn="ctr"/>
            <a:r>
              <a:rPr lang="en-US" sz="1050">
                <a:latin typeface="Montserrat Light" pitchFamily="2" charset="0"/>
                <a:hlinkClick r:id="rId4"/>
              </a:rPr>
              <a:t>https://kubernetes.io/docs/setup/production-environment/tools/kubeadm/ha-topology/</a:t>
            </a:r>
            <a:endParaRPr lang="en-US" sz="1050">
              <a:latin typeface="Montserrat Light" pitchFamily="2" charset="0"/>
            </a:endParaRPr>
          </a:p>
        </p:txBody>
      </p:sp>
      <p:sp>
        <p:nvSpPr>
          <p:cNvPr id="4" name="Slide Number Placeholder 3">
            <a:extLst>
              <a:ext uri="{FF2B5EF4-FFF2-40B4-BE49-F238E27FC236}">
                <a16:creationId xmlns:a16="http://schemas.microsoft.com/office/drawing/2014/main" id="{FC5F7E1B-322C-3FCC-A952-34A3819D401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6" name="Footer Placeholder 5">
            <a:extLst>
              <a:ext uri="{FF2B5EF4-FFF2-40B4-BE49-F238E27FC236}">
                <a16:creationId xmlns:a16="http://schemas.microsoft.com/office/drawing/2014/main" id="{1E3F5533-76DF-17D6-D409-8D57E4CDC187}"/>
              </a:ext>
            </a:extLst>
          </p:cNvPr>
          <p:cNvSpPr>
            <a:spLocks noGrp="1"/>
          </p:cNvSpPr>
          <p:nvPr>
            <p:ph type="ftr" idx="11"/>
          </p:nvPr>
        </p:nvSpPr>
        <p:spPr/>
        <p:txBody>
          <a:bodyPr/>
          <a:lstStyle/>
          <a:p>
            <a:r>
              <a:rPr lang="en-US"/>
              <a:t>NKP Design Workshop | Confidential</a:t>
            </a:r>
          </a:p>
        </p:txBody>
      </p:sp>
      <p:sp>
        <p:nvSpPr>
          <p:cNvPr id="2" name="TextBox 1">
            <a:extLst>
              <a:ext uri="{FF2B5EF4-FFF2-40B4-BE49-F238E27FC236}">
                <a16:creationId xmlns:a16="http://schemas.microsoft.com/office/drawing/2014/main" id="{3D03022B-A4A5-DDC5-ED13-E4FF844C734B}"/>
              </a:ext>
            </a:extLst>
          </p:cNvPr>
          <p:cNvSpPr txBox="1"/>
          <p:nvPr/>
        </p:nvSpPr>
        <p:spPr>
          <a:xfrm>
            <a:off x="318051" y="803509"/>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K8s]</a:t>
            </a:r>
            <a:endParaRPr lang="en-US" dirty="0"/>
          </a:p>
        </p:txBody>
      </p:sp>
    </p:spTree>
    <p:extLst>
      <p:ext uri="{BB962C8B-B14F-4D97-AF65-F5344CB8AC3E}">
        <p14:creationId xmlns:p14="http://schemas.microsoft.com/office/powerpoint/2010/main" val="290695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D3E6-4A86-BFD0-8A36-4591346A7B58}"/>
              </a:ext>
            </a:extLst>
          </p:cNvPr>
          <p:cNvSpPr>
            <a:spLocks noGrp="1"/>
          </p:cNvSpPr>
          <p:nvPr>
            <p:ph type="title"/>
          </p:nvPr>
        </p:nvSpPr>
        <p:spPr/>
        <p:txBody>
          <a:bodyPr/>
          <a:lstStyle/>
          <a:p>
            <a:r>
              <a:rPr lang="en-US" sz="2000" b="1" dirty="0"/>
              <a:t>Advantages: Why do we container-</a:t>
            </a:r>
            <a:r>
              <a:rPr lang="en-US" sz="2000" b="1" dirty="0" err="1"/>
              <a:t>ize</a:t>
            </a:r>
            <a:r>
              <a:rPr lang="en-US" sz="2000" b="1" dirty="0"/>
              <a:t> with Kubernetes?</a:t>
            </a:r>
          </a:p>
        </p:txBody>
      </p:sp>
      <p:sp>
        <p:nvSpPr>
          <p:cNvPr id="3" name="Footer Placeholder 2">
            <a:extLst>
              <a:ext uri="{FF2B5EF4-FFF2-40B4-BE49-F238E27FC236}">
                <a16:creationId xmlns:a16="http://schemas.microsoft.com/office/drawing/2014/main" id="{6E49CE1A-C310-4F5D-9B1E-E35A53D9D9CB}"/>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CAE64982-9F19-9FBE-DD6D-AE948F95832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16</a:t>
            </a:fld>
            <a:endParaRPr lang="en"/>
          </a:p>
        </p:txBody>
      </p:sp>
      <p:pic>
        <p:nvPicPr>
          <p:cNvPr id="5" name="Picture 4">
            <a:extLst>
              <a:ext uri="{FF2B5EF4-FFF2-40B4-BE49-F238E27FC236}">
                <a16:creationId xmlns:a16="http://schemas.microsoft.com/office/drawing/2014/main" id="{A357ACBC-5A82-7E7C-945F-7C4C5C33A3B6}"/>
              </a:ext>
            </a:extLst>
          </p:cNvPr>
          <p:cNvPicPr>
            <a:picLocks noChangeAspect="1"/>
          </p:cNvPicPr>
          <p:nvPr/>
        </p:nvPicPr>
        <p:blipFill>
          <a:blip r:embed="rId2"/>
          <a:stretch>
            <a:fillRect/>
          </a:stretch>
        </p:blipFill>
        <p:spPr>
          <a:xfrm>
            <a:off x="352965" y="1109662"/>
            <a:ext cx="6809835" cy="2924175"/>
          </a:xfrm>
          <a:prstGeom prst="rect">
            <a:avLst/>
          </a:prstGeom>
        </p:spPr>
      </p:pic>
      <p:sp>
        <p:nvSpPr>
          <p:cNvPr id="8" name="TextBox 1">
            <a:extLst>
              <a:ext uri="{FF2B5EF4-FFF2-40B4-BE49-F238E27FC236}">
                <a16:creationId xmlns:a16="http://schemas.microsoft.com/office/drawing/2014/main" id="{C3FC6378-4FD0-E480-B8A1-47B00EB026FE}"/>
              </a:ext>
            </a:extLst>
          </p:cNvPr>
          <p:cNvSpPr txBox="1"/>
          <p:nvPr/>
        </p:nvSpPr>
        <p:spPr>
          <a:xfrm>
            <a:off x="338095" y="710424"/>
            <a:ext cx="32178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containers]</a:t>
            </a:r>
            <a:endParaRPr lang="en-US" dirty="0"/>
          </a:p>
        </p:txBody>
      </p:sp>
    </p:spTree>
    <p:extLst>
      <p:ext uri="{BB962C8B-B14F-4D97-AF65-F5344CB8AC3E}">
        <p14:creationId xmlns:p14="http://schemas.microsoft.com/office/powerpoint/2010/main" val="151553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4855-9936-3250-D093-27F70D46C3C8}"/>
              </a:ext>
            </a:extLst>
          </p:cNvPr>
          <p:cNvSpPr>
            <a:spLocks noGrp="1"/>
          </p:cNvSpPr>
          <p:nvPr>
            <p:ph type="title"/>
          </p:nvPr>
        </p:nvSpPr>
        <p:spPr/>
        <p:txBody>
          <a:bodyPr/>
          <a:lstStyle/>
          <a:p>
            <a:r>
              <a:rPr lang="en-US" sz="2400" b="1" dirty="0"/>
              <a:t>Main K8s features</a:t>
            </a:r>
          </a:p>
        </p:txBody>
      </p:sp>
      <p:sp>
        <p:nvSpPr>
          <p:cNvPr id="3" name="Footer Placeholder 2">
            <a:extLst>
              <a:ext uri="{FF2B5EF4-FFF2-40B4-BE49-F238E27FC236}">
                <a16:creationId xmlns:a16="http://schemas.microsoft.com/office/drawing/2014/main" id="{451E289B-72DD-71CE-7F65-1A12FCB81778}"/>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B7256435-DA50-A0D1-EEAD-03D1EE6C90F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17</a:t>
            </a:fld>
            <a:endParaRPr lang="en"/>
          </a:p>
        </p:txBody>
      </p:sp>
      <p:pic>
        <p:nvPicPr>
          <p:cNvPr id="6" name="Picture 5">
            <a:extLst>
              <a:ext uri="{FF2B5EF4-FFF2-40B4-BE49-F238E27FC236}">
                <a16:creationId xmlns:a16="http://schemas.microsoft.com/office/drawing/2014/main" id="{CD775E24-73A8-62C9-99BA-D348A679F51F}"/>
              </a:ext>
            </a:extLst>
          </p:cNvPr>
          <p:cNvPicPr>
            <a:picLocks noChangeAspect="1"/>
          </p:cNvPicPr>
          <p:nvPr/>
        </p:nvPicPr>
        <p:blipFill>
          <a:blip r:embed="rId2"/>
          <a:stretch>
            <a:fillRect/>
          </a:stretch>
        </p:blipFill>
        <p:spPr>
          <a:xfrm>
            <a:off x="325378" y="1123950"/>
            <a:ext cx="6832659" cy="2895600"/>
          </a:xfrm>
          <a:prstGeom prst="rect">
            <a:avLst/>
          </a:prstGeom>
        </p:spPr>
      </p:pic>
    </p:spTree>
    <p:extLst>
      <p:ext uri="{BB962C8B-B14F-4D97-AF65-F5344CB8AC3E}">
        <p14:creationId xmlns:p14="http://schemas.microsoft.com/office/powerpoint/2010/main" val="268347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Nutanix Kubernetes Platform (NKP) Overview</a:t>
            </a:r>
            <a:endParaRPr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0C3A246E-5757-4EF2-AF17-9170D8AF7325}"/>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369260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a:t>Nutanix Kubernetes Platform (NKP)</a:t>
            </a:r>
            <a:endParaRPr lang="en-US"/>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
        <p:nvSpPr>
          <p:cNvPr id="7" name="Content Placeholder 15">
            <a:extLst>
              <a:ext uri="{FF2B5EF4-FFF2-40B4-BE49-F238E27FC236}">
                <a16:creationId xmlns:a16="http://schemas.microsoft.com/office/drawing/2014/main" id="{F351A49A-1B92-2764-E1AC-FAD6F5C897DB}"/>
              </a:ext>
            </a:extLst>
          </p:cNvPr>
          <p:cNvSpPr txBox="1">
            <a:spLocks/>
          </p:cNvSpPr>
          <p:nvPr/>
        </p:nvSpPr>
        <p:spPr>
          <a:xfrm>
            <a:off x="459686" y="947472"/>
            <a:ext cx="8224627" cy="34813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r>
              <a:rPr lang="en-US" sz="1200">
                <a:latin typeface="Montserrat Light" pitchFamily="2" charset="0"/>
              </a:rPr>
              <a:t>NKP can be utilized for managing the </a:t>
            </a:r>
            <a:r>
              <a:rPr lang="en-US" sz="1200" i="1">
                <a:latin typeface="Montserrat Light" pitchFamily="2" charset="0"/>
              </a:rPr>
              <a:t>full</a:t>
            </a:r>
            <a:r>
              <a:rPr lang="en-US" sz="1200">
                <a:latin typeface="Montserrat Light" pitchFamily="2" charset="0"/>
              </a:rPr>
              <a:t> lifecycle of Kubernetes clusters on various computing platforms, such as pre-provisioned, on-premise and in-cloud infrastructure. NKP can deploy, configure, scale, upgrade and retire Kubernetes clusters. NKP is based on Cluster API (CAPI), the industry recognized best practice for Kubernetes cluster management.</a:t>
            </a:r>
          </a:p>
          <a:p>
            <a:endParaRPr lang="en-US" sz="1200">
              <a:latin typeface="Montserrat Light"/>
            </a:endParaRPr>
          </a:p>
          <a:p>
            <a:r>
              <a:rPr lang="en-US" sz="1200">
                <a:latin typeface="Montserrat Light"/>
              </a:rPr>
              <a:t>NKP has multiple product editions – </a:t>
            </a:r>
            <a:r>
              <a:rPr lang="en-US" sz="1200" b="1">
                <a:latin typeface="Montserrat Light"/>
              </a:rPr>
              <a:t>Starter</a:t>
            </a:r>
            <a:r>
              <a:rPr lang="en-US" sz="1200">
                <a:latin typeface="Montserrat Light"/>
              </a:rPr>
              <a:t>, </a:t>
            </a:r>
            <a:r>
              <a:rPr lang="en-US" sz="1200" b="1">
                <a:latin typeface="Montserrat Light"/>
              </a:rPr>
              <a:t>Pro</a:t>
            </a:r>
            <a:r>
              <a:rPr lang="en-US" sz="1200">
                <a:latin typeface="Montserrat Light"/>
              </a:rPr>
              <a:t> and </a:t>
            </a:r>
            <a:r>
              <a:rPr lang="en-US" sz="1200" b="1">
                <a:latin typeface="Montserrat Light"/>
              </a:rPr>
              <a:t>Ultimate</a:t>
            </a:r>
            <a:r>
              <a:rPr lang="en-US" sz="1200">
                <a:latin typeface="Montserrat Light"/>
              </a:rPr>
              <a:t> – that provide varying levels of features and functionality based on their edition. The various NKP service offerings are based on these product editions. The NKP </a:t>
            </a:r>
            <a:r>
              <a:rPr lang="en-US" sz="1200" b="1">
                <a:latin typeface="Montserrat Light"/>
              </a:rPr>
              <a:t>Essential</a:t>
            </a:r>
            <a:r>
              <a:rPr lang="en-US" sz="1200">
                <a:latin typeface="Montserrat Light"/>
              </a:rPr>
              <a:t> service offering aligns with the NKP Starter edition, while the NKP </a:t>
            </a:r>
            <a:r>
              <a:rPr lang="en-US" sz="1200" b="1">
                <a:latin typeface="Montserrat Light"/>
              </a:rPr>
              <a:t>Advanced</a:t>
            </a:r>
            <a:r>
              <a:rPr lang="en-US" sz="1200">
                <a:latin typeface="Montserrat Light"/>
              </a:rPr>
              <a:t> service offering aligns with NKP Pro. Lastly the NKP </a:t>
            </a:r>
            <a:r>
              <a:rPr lang="en-US" sz="1200" b="1">
                <a:latin typeface="Montserrat Light"/>
              </a:rPr>
              <a:t>Enterprise</a:t>
            </a:r>
            <a:r>
              <a:rPr lang="en-US" sz="1200">
                <a:latin typeface="Montserrat Light"/>
              </a:rPr>
              <a:t> service offering aligns with the NKP Ultimate product edition.</a:t>
            </a:r>
          </a:p>
          <a:p>
            <a:br>
              <a:rPr lang="en-US" sz="1200">
                <a:latin typeface="Montserrat Light" pitchFamily="2" charset="0"/>
              </a:rPr>
            </a:br>
            <a:br>
              <a:rPr lang="en-US" sz="1200">
                <a:latin typeface="Montserrat Light" pitchFamily="2" charset="0"/>
              </a:rPr>
            </a:br>
            <a:endParaRPr lang="en-US" sz="1200">
              <a:latin typeface="Montserrat Light" pitchFamily="2" charset="0"/>
            </a:endParaRPr>
          </a:p>
        </p:txBody>
      </p:sp>
    </p:spTree>
    <p:extLst>
      <p:ext uri="{BB962C8B-B14F-4D97-AF65-F5344CB8AC3E}">
        <p14:creationId xmlns:p14="http://schemas.microsoft.com/office/powerpoint/2010/main" val="173586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112"/>
          <p:cNvSpPr txBox="1">
            <a:spLocks noGrp="1"/>
          </p:cNvSpPr>
          <p:nvPr>
            <p:ph type="body" idx="1"/>
          </p:nvPr>
        </p:nvSpPr>
        <p:spPr>
          <a:xfrm>
            <a:off x="546900" y="1016997"/>
            <a:ext cx="3439800" cy="3228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000"/>
              <a:buNone/>
            </a:pPr>
            <a:r>
              <a:rPr lang="en" sz="3000"/>
              <a:t>Instructions</a:t>
            </a:r>
            <a:endParaRPr sz="3000"/>
          </a:p>
        </p:txBody>
      </p:sp>
      <p:sp>
        <p:nvSpPr>
          <p:cNvPr id="1639" name="Google Shape;1639;p112"/>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Design Workshop | Nutanix Confidential</a:t>
            </a:r>
            <a:endParaRPr/>
          </a:p>
        </p:txBody>
      </p:sp>
      <p:sp>
        <p:nvSpPr>
          <p:cNvPr id="1640" name="Google Shape;1640;p11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600"/>
              <a:buFont typeface="Arial"/>
              <a:buNone/>
            </a:pPr>
            <a:fld id="{00000000-1234-1234-1234-123412341234}" type="slidenum">
              <a:rPr lang="en"/>
              <a:t>2</a:t>
            </a:fld>
            <a:endParaRPr/>
          </a:p>
        </p:txBody>
      </p:sp>
      <p:sp>
        <p:nvSpPr>
          <p:cNvPr id="4" name="Google Shape;1641;p112">
            <a:extLst>
              <a:ext uri="{FF2B5EF4-FFF2-40B4-BE49-F238E27FC236}">
                <a16:creationId xmlns:a16="http://schemas.microsoft.com/office/drawing/2014/main" id="{CD19135A-3A5E-9523-43FC-8C04D55D60ED}"/>
              </a:ext>
            </a:extLst>
          </p:cNvPr>
          <p:cNvSpPr txBox="1">
            <a:spLocks noGrp="1"/>
          </p:cNvSpPr>
          <p:nvPr/>
        </p:nvSpPr>
        <p:spPr>
          <a:xfrm>
            <a:off x="4833257" y="1101652"/>
            <a:ext cx="3763843" cy="3804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eaLnBrk="1" hangingPunct="1">
              <a:lnSpc>
                <a:spcPct val="100000"/>
              </a:lnSpc>
              <a:spcBef>
                <a:spcPts val="0"/>
              </a:spcBef>
              <a:spcAft>
                <a:spcPts val="0"/>
              </a:spcAft>
              <a:buClr>
                <a:schemeClr val="lt1"/>
              </a:buClr>
              <a:buSzPts val="4400"/>
              <a:buFont typeface="Arial"/>
              <a:buNone/>
              <a:defRPr sz="4400" b="1" i="0" u="none" strike="noStrike" cap="none">
                <a:solidFill>
                  <a:schemeClr val="lt1"/>
                </a:solidFill>
                <a:latin typeface="Montserrat"/>
                <a:ea typeface="Montserrat"/>
                <a:cs typeface="Montserrat"/>
                <a:sym typeface="Montserrat"/>
              </a:defRPr>
            </a:lvl1pPr>
            <a:lvl2pPr marL="914400" marR="0" lvl="1"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2pPr>
            <a:lvl3pPr marL="1371600" marR="0" lvl="2"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3pPr>
            <a:lvl4pPr marL="1828800" marR="0" lvl="3"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4pPr>
            <a:lvl5pPr marL="2286000" marR="0" lvl="4" indent="-228600" algn="ctr" rtl="0" eaLnBrk="1" hangingPunct="1">
              <a:lnSpc>
                <a:spcPct val="100000"/>
              </a:lnSpc>
              <a:spcBef>
                <a:spcPts val="22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5pPr>
            <a:lvl6pPr marL="2743200" marR="0" lvl="5" indent="-342900" algn="ctr" rtl="0" eaLnBrk="1" hangingPunct="1">
              <a:lnSpc>
                <a:spcPct val="100000"/>
              </a:lnSpc>
              <a:spcBef>
                <a:spcPts val="360"/>
              </a:spcBef>
              <a:spcAft>
                <a:spcPts val="0"/>
              </a:spcAft>
              <a:buClr>
                <a:schemeClr val="lt1"/>
              </a:buClr>
              <a:buSzPts val="1800"/>
              <a:buFont typeface="Montserrat"/>
              <a:buChar char="•"/>
              <a:defRPr sz="1000" b="0" i="0" u="none" strike="noStrike" cap="none">
                <a:solidFill>
                  <a:schemeClr val="lt1"/>
                </a:solidFill>
                <a:latin typeface="Montserrat"/>
                <a:ea typeface="Montserrat"/>
                <a:cs typeface="Montserrat"/>
                <a:sym typeface="Montserrat"/>
              </a:defRPr>
            </a:lvl6pPr>
            <a:lvl7pPr marL="3200400" marR="0" lvl="6"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7pPr>
            <a:lvl8pPr marL="3657600" marR="0" lvl="7"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8pPr>
            <a:lvl9pPr marL="4114800" marR="0" lvl="8"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9pPr>
          </a:lstStyle>
          <a:p>
            <a:pPr marL="0" indent="0" algn="l"/>
            <a:r>
              <a:rPr lang="en-US" sz="1800">
                <a:solidFill>
                  <a:schemeClr val="dk1"/>
                </a:solidFill>
                <a:highlight>
                  <a:srgbClr val="FFFF00"/>
                </a:highlight>
              </a:rPr>
              <a:t>Internal instructions:</a:t>
            </a:r>
            <a:r>
              <a:rPr lang="en-US" sz="1800" b="0" i="1">
                <a:solidFill>
                  <a:schemeClr val="dk1"/>
                </a:solidFill>
                <a:highlight>
                  <a:srgbClr val="FFFF00"/>
                </a:highlight>
              </a:rPr>
              <a:t> This slide deck is meant to cover all 3 product editions of NKP - Ultimate, Pro and Starter). Remove the slides, as indicated, that do not apply to the NKP edition associated with the engagement. Also remove any bracketed &amp; yellow highlighted text from slides to remain.</a:t>
            </a:r>
            <a:endParaRPr lang="en-US" i="1">
              <a:solidFill>
                <a:schemeClr val="dk1"/>
              </a:solidFill>
              <a:highlight>
                <a:srgbClr val="FFFF00"/>
              </a:highlight>
            </a:endParaRPr>
          </a:p>
          <a:p>
            <a:pPr marL="0" lvl="0" indent="0" algn="l" rtl="0">
              <a:lnSpc>
                <a:spcPct val="100000"/>
              </a:lnSpc>
              <a:spcBef>
                <a:spcPts val="1000"/>
              </a:spcBef>
              <a:spcAft>
                <a:spcPts val="1000"/>
              </a:spcAft>
              <a:buSzPts val="2000"/>
              <a:buNone/>
            </a:pPr>
            <a:endParaRPr lang="en-US" sz="1800" b="0">
              <a:solidFill>
                <a:schemeClr val="dk1"/>
              </a:solidFill>
            </a:endParaRPr>
          </a:p>
        </p:txBody>
      </p:sp>
      <p:sp>
        <p:nvSpPr>
          <p:cNvPr id="5" name="TextBox 1">
            <a:extLst>
              <a:ext uri="{FF2B5EF4-FFF2-40B4-BE49-F238E27FC236}">
                <a16:creationId xmlns:a16="http://schemas.microsoft.com/office/drawing/2014/main" id="{15AF205C-351F-5A79-9632-339B85ABC50B}"/>
              </a:ext>
            </a:extLst>
          </p:cNvPr>
          <p:cNvSpPr txBox="1"/>
          <p:nvPr/>
        </p:nvSpPr>
        <p:spPr>
          <a:xfrm>
            <a:off x="4832074" y="590726"/>
            <a:ext cx="333954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131313"/>
                </a:solidFill>
                <a:highlight>
                  <a:srgbClr val="FFFF00"/>
                </a:highlight>
                <a:latin typeface="Montserrat"/>
              </a:rPr>
              <a:t>[Remove slide]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5C90-2450-864F-D68D-0AAF040692DE}"/>
              </a:ext>
            </a:extLst>
          </p:cNvPr>
          <p:cNvSpPr>
            <a:spLocks noGrp="1"/>
          </p:cNvSpPr>
          <p:nvPr>
            <p:ph type="title"/>
          </p:nvPr>
        </p:nvSpPr>
        <p:spPr/>
        <p:txBody>
          <a:bodyPr/>
          <a:lstStyle/>
          <a:p>
            <a:r>
              <a:rPr lang="en-US" b="1" dirty="0"/>
              <a:t>The Nutanix Kubernetes Platform (NKP)</a:t>
            </a:r>
          </a:p>
        </p:txBody>
      </p:sp>
      <p:sp>
        <p:nvSpPr>
          <p:cNvPr id="3" name="Footer Placeholder 2">
            <a:extLst>
              <a:ext uri="{FF2B5EF4-FFF2-40B4-BE49-F238E27FC236}">
                <a16:creationId xmlns:a16="http://schemas.microsoft.com/office/drawing/2014/main" id="{0A903528-FF24-2BEE-6E86-8031087DF014}"/>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1344724E-8AF4-D342-321D-6DDB68D85D3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20</a:t>
            </a:fld>
            <a:endParaRPr lang="en"/>
          </a:p>
        </p:txBody>
      </p:sp>
      <p:pic>
        <p:nvPicPr>
          <p:cNvPr id="6" name="Picture 5" descr="A screenshot of a computer&#10;&#10;Description automatically generated">
            <a:extLst>
              <a:ext uri="{FF2B5EF4-FFF2-40B4-BE49-F238E27FC236}">
                <a16:creationId xmlns:a16="http://schemas.microsoft.com/office/drawing/2014/main" id="{5A679913-A3C4-F6FD-DE43-CD11777D27C9}"/>
              </a:ext>
            </a:extLst>
          </p:cNvPr>
          <p:cNvPicPr>
            <a:picLocks noChangeAspect="1"/>
          </p:cNvPicPr>
          <p:nvPr/>
        </p:nvPicPr>
        <p:blipFill>
          <a:blip r:embed="rId2"/>
          <a:stretch>
            <a:fillRect/>
          </a:stretch>
        </p:blipFill>
        <p:spPr>
          <a:xfrm>
            <a:off x="668547" y="1010123"/>
            <a:ext cx="7817689" cy="3586924"/>
          </a:xfrm>
          <a:prstGeom prst="rect">
            <a:avLst/>
          </a:prstGeom>
        </p:spPr>
      </p:pic>
    </p:spTree>
    <p:extLst>
      <p:ext uri="{BB962C8B-B14F-4D97-AF65-F5344CB8AC3E}">
        <p14:creationId xmlns:p14="http://schemas.microsoft.com/office/powerpoint/2010/main" val="19120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sp>
        <p:nvSpPr>
          <p:cNvPr id="3034" name="Google Shape;3034;p237"/>
          <p:cNvSpPr txBox="1">
            <a:spLocks noGrp="1"/>
          </p:cNvSpPr>
          <p:nvPr>
            <p:ph type="title"/>
          </p:nvPr>
        </p:nvSpPr>
        <p:spPr>
          <a:xfrm>
            <a:off x="403650" y="109777"/>
            <a:ext cx="8321400" cy="60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6"/>
              </a:buClr>
              <a:buSzPts val="2800"/>
              <a:buNone/>
            </a:pPr>
            <a:r>
              <a:rPr lang="en"/>
              <a:t>NKP Editions Matrix</a:t>
            </a:r>
            <a:endParaRPr/>
          </a:p>
        </p:txBody>
      </p:sp>
      <p:sp>
        <p:nvSpPr>
          <p:cNvPr id="3036" name="Google Shape;3036;p237"/>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600"/>
              <a:buFont typeface="Arial"/>
              <a:buNone/>
            </a:pPr>
            <a:fld id="{00000000-1234-1234-1234-123412341234}" type="slidenum">
              <a:rPr lang="en"/>
              <a:t>21</a:t>
            </a:fld>
            <a:endParaRPr/>
          </a:p>
        </p:txBody>
      </p:sp>
      <p:graphicFrame>
        <p:nvGraphicFramePr>
          <p:cNvPr id="3037" name="Google Shape;3037;p237"/>
          <p:cNvGraphicFramePr/>
          <p:nvPr>
            <p:extLst>
              <p:ext uri="{D42A27DB-BD31-4B8C-83A1-F6EECF244321}">
                <p14:modId xmlns:p14="http://schemas.microsoft.com/office/powerpoint/2010/main" val="424777678"/>
              </p:ext>
            </p:extLst>
          </p:nvPr>
        </p:nvGraphicFramePr>
        <p:xfrm>
          <a:off x="230746" y="661999"/>
          <a:ext cx="8667200" cy="4060076"/>
        </p:xfrm>
        <a:graphic>
          <a:graphicData uri="http://schemas.openxmlformats.org/drawingml/2006/table">
            <a:tbl>
              <a:tblPr firstRow="1" bandRow="1">
                <a:noFill/>
              </a:tblPr>
              <a:tblGrid>
                <a:gridCol w="2073925">
                  <a:extLst>
                    <a:ext uri="{9D8B030D-6E8A-4147-A177-3AD203B41FA5}">
                      <a16:colId xmlns:a16="http://schemas.microsoft.com/office/drawing/2014/main" val="20000"/>
                    </a:ext>
                  </a:extLst>
                </a:gridCol>
                <a:gridCol w="2259675">
                  <a:extLst>
                    <a:ext uri="{9D8B030D-6E8A-4147-A177-3AD203B41FA5}">
                      <a16:colId xmlns:a16="http://schemas.microsoft.com/office/drawing/2014/main" val="20001"/>
                    </a:ext>
                  </a:extLst>
                </a:gridCol>
                <a:gridCol w="2166800">
                  <a:extLst>
                    <a:ext uri="{9D8B030D-6E8A-4147-A177-3AD203B41FA5}">
                      <a16:colId xmlns:a16="http://schemas.microsoft.com/office/drawing/2014/main" val="20002"/>
                    </a:ext>
                  </a:extLst>
                </a:gridCol>
                <a:gridCol w="2166800">
                  <a:extLst>
                    <a:ext uri="{9D8B030D-6E8A-4147-A177-3AD203B41FA5}">
                      <a16:colId xmlns:a16="http://schemas.microsoft.com/office/drawing/2014/main" val="20003"/>
                    </a:ext>
                  </a:extLst>
                </a:gridCol>
              </a:tblGrid>
              <a:tr h="267471">
                <a:tc>
                  <a:txBody>
                    <a:bodyPr/>
                    <a:lstStyle/>
                    <a:p>
                      <a:pPr marL="0" marR="0" lvl="0" indent="0" algn="l"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Starter</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Pro</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Ultimate</a:t>
                      </a:r>
                      <a:endParaRPr sz="800"/>
                    </a:p>
                  </a:txBody>
                  <a:tcPr marL="91450" marR="91450" marT="0" marB="0" anchor="ctr"/>
                </a:tc>
                <a:extLst>
                  <a:ext uri="{0D108BD9-81ED-4DB2-BD59-A6C34878D82A}">
                    <a16:rowId xmlns:a16="http://schemas.microsoft.com/office/drawing/2014/main" val="10000"/>
                  </a:ext>
                </a:extLst>
              </a:tr>
              <a:tr h="528085">
                <a:tc>
                  <a:txBody>
                    <a:bodyPr/>
                    <a:lstStyle/>
                    <a:p>
                      <a:pPr marL="0" marR="0" lvl="0" indent="0" algn="ctr" rtl="0">
                        <a:lnSpc>
                          <a:spcPct val="100000"/>
                        </a:lnSpc>
                        <a:spcBef>
                          <a:spcPts val="0"/>
                        </a:spcBef>
                        <a:spcAft>
                          <a:spcPts val="0"/>
                        </a:spcAft>
                        <a:buNone/>
                      </a:pPr>
                      <a:endParaRPr sz="800" b="1" u="none" strike="noStrike" cap="none" dirty="0">
                        <a:solidFill>
                          <a:schemeClr val="lt1"/>
                        </a:solidFill>
                        <a:latin typeface="Montserrat"/>
                        <a:ea typeface="Montserrat"/>
                        <a:cs typeface="Montserrat"/>
                        <a:sym typeface="Montserrat"/>
                      </a:endParaRPr>
                    </a:p>
                  </a:txBody>
                  <a:tcPr marL="91450" marR="91450" marT="36000" marB="36000" anchor="ctr">
                    <a:solidFill>
                      <a:srgbClr val="D2D2D2"/>
                    </a:solidFill>
                  </a:tcP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The fastest, easiest way to run Kubernetes on Nutanix</a:t>
                      </a:r>
                      <a:endParaRPr sz="800"/>
                    </a:p>
                  </a:txBody>
                  <a:tcPr marL="36000" marR="36000" marT="36000" marB="3600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An enterprise-ready stack ready to take applications in a cluster to production</a:t>
                      </a:r>
                      <a:endParaRPr sz="800"/>
                    </a:p>
                  </a:txBody>
                  <a:tcPr marL="36000" marR="36000" marT="36000" marB="3600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True fleet management for clusters running on premises, in the cloud, or anywhere</a:t>
                      </a:r>
                      <a:endParaRPr sz="800"/>
                    </a:p>
                  </a:txBody>
                  <a:tcPr marL="36000" marR="36000" marT="36000" marB="36000" anchor="ctr"/>
                </a:tc>
                <a:extLst>
                  <a:ext uri="{0D108BD9-81ED-4DB2-BD59-A6C34878D82A}">
                    <a16:rowId xmlns:a16="http://schemas.microsoft.com/office/drawing/2014/main" val="10001"/>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CSI</a:t>
                      </a:r>
                      <a:endParaRPr sz="800"/>
                    </a:p>
                  </a:txBody>
                  <a:tcPr marL="91450" marR="9145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800" u="none" strike="noStrike" cap="none" dirty="0">
                          <a:solidFill>
                            <a:schemeClr val="dk1"/>
                          </a:solidFill>
                        </a:rPr>
                        <a:t>✔</a:t>
                      </a:r>
                      <a:endParaRPr sz="800"/>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2"/>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RBAC &amp; SSO</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3"/>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Load Balancing</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4"/>
                  </a:ext>
                </a:extLst>
              </a:tr>
              <a:tr h="233180">
                <a:tc>
                  <a:txBody>
                    <a:bodyPr/>
                    <a:lstStyle/>
                    <a:p>
                      <a:pPr marL="0" marR="0" lvl="0" indent="0" algn="l" rtl="0">
                        <a:lnSpc>
                          <a:spcPct val="100000"/>
                        </a:lnSpc>
                        <a:spcBef>
                          <a:spcPts val="0"/>
                        </a:spcBef>
                        <a:spcAft>
                          <a:spcPts val="0"/>
                        </a:spcAft>
                        <a:buClr>
                          <a:srgbClr val="000000"/>
                        </a:buClr>
                        <a:buSzPts val="1100"/>
                        <a:buFont typeface="Arial"/>
                        <a:buNone/>
                      </a:pPr>
                      <a:r>
                        <a:rPr lang="en" sz="800" u="none" strike="noStrike" cap="none" dirty="0">
                          <a:latin typeface="Montserrat"/>
                          <a:ea typeface="Montserrat"/>
                          <a:cs typeface="Montserrat"/>
                          <a:sym typeface="Montserrat"/>
                        </a:rPr>
                        <a:t>Bring-Your-Own-OS</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rPr>
                        <a:t>No, </a:t>
                      </a:r>
                      <a:r>
                        <a:rPr lang="en" sz="800" u="none" strike="noStrike" cap="none" dirty="0">
                          <a:latin typeface="Montserrat"/>
                          <a:ea typeface="Montserrat"/>
                          <a:cs typeface="Montserrat"/>
                          <a:sym typeface="Montserrat"/>
                        </a:rPr>
                        <a:t>Rocky Linux</a:t>
                      </a:r>
                      <a:r>
                        <a:rPr lang="en" sz="800" u="none" strike="noStrike" cap="none" dirty="0">
                          <a:latin typeface="Montserrat"/>
                          <a:ea typeface="Montserrat"/>
                          <a:cs typeface="Montserrat"/>
                        </a:rPr>
                        <a:t> only*</a:t>
                      </a:r>
                      <a:endParaRPr sz="800"/>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5"/>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Runs Anywhere</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Includes EKS and AKS</a:t>
                      </a:r>
                      <a:endParaRPr sz="800"/>
                    </a:p>
                  </a:txBody>
                  <a:tcPr marL="36000" marR="36000" marT="0" marB="0" anchor="ctr"/>
                </a:tc>
                <a:extLst>
                  <a:ext uri="{0D108BD9-81ED-4DB2-BD59-A6C34878D82A}">
                    <a16:rowId xmlns:a16="http://schemas.microsoft.com/office/drawing/2014/main" val="10006"/>
                  </a:ext>
                </a:extLst>
              </a:tr>
              <a:tr h="233180">
                <a:tc>
                  <a:txBody>
                    <a:bodyPr/>
                    <a:lstStyle/>
                    <a:p>
                      <a:pPr marL="0" lvl="0" indent="0" algn="l">
                        <a:lnSpc>
                          <a:spcPct val="100000"/>
                        </a:lnSpc>
                        <a:spcBef>
                          <a:spcPts val="0"/>
                        </a:spcBef>
                        <a:spcAft>
                          <a:spcPts val="0"/>
                        </a:spcAft>
                        <a:buNone/>
                      </a:pPr>
                      <a:r>
                        <a:rPr lang="en" sz="800" u="none" strike="noStrike" cap="none" dirty="0">
                          <a:latin typeface="Montserrat"/>
                        </a:rPr>
                        <a:t>Deployment Options</a:t>
                      </a:r>
                    </a:p>
                  </a:txBody>
                  <a:tcPr marL="91450" marR="91450" marT="0" marB="0" anchor="ctr"/>
                </a:tc>
                <a:tc>
                  <a:txBody>
                    <a:bodyPr/>
                    <a:lstStyle/>
                    <a:p>
                      <a:pPr marL="0" lvl="0" indent="0" algn="ctr">
                        <a:lnSpc>
                          <a:spcPct val="100000"/>
                        </a:lnSpc>
                        <a:spcBef>
                          <a:spcPts val="0"/>
                        </a:spcBef>
                        <a:spcAft>
                          <a:spcPts val="0"/>
                        </a:spcAft>
                        <a:buNone/>
                      </a:pPr>
                      <a:r>
                        <a:rPr lang="en-US" sz="800" u="none" strike="noStrike" cap="none" dirty="0">
                          <a:latin typeface="Montserrat"/>
                          <a:ea typeface="Montserrat"/>
                          <a:cs typeface="Montserrat"/>
                        </a:rPr>
                        <a:t>NCI</a:t>
                      </a:r>
                      <a:endParaRPr sz="800" u="none" strike="noStrike" cap="none" dirty="0">
                        <a:latin typeface="Montserrat"/>
                        <a:ea typeface="Montserrat"/>
                        <a:cs typeface="Montserrat"/>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u="none" strike="noStrike" cap="none" dirty="0">
                          <a:solidFill>
                            <a:schemeClr val="dk1"/>
                          </a:solidFill>
                        </a:rPr>
                        <a:t>NCI, vSphere, bare metal, public cloud</a:t>
                      </a:r>
                      <a:endParaRPr lang="en" sz="800" u="none" strike="noStrike" cap="none" dirty="0">
                        <a:solidFill>
                          <a:schemeClr val="dk1"/>
                        </a:solidFill>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u="none" strike="noStrike" cap="none" dirty="0">
                          <a:latin typeface="Montserrat"/>
                        </a:rPr>
                        <a:t>NCI, vSphere, bare metal, public cloud</a:t>
                      </a:r>
                    </a:p>
                  </a:txBody>
                  <a:tcPr marL="36000" marR="36000" marT="0" marB="0" anchor="ctr"/>
                </a:tc>
                <a:extLst>
                  <a:ext uri="{0D108BD9-81ED-4DB2-BD59-A6C34878D82A}">
                    <a16:rowId xmlns:a16="http://schemas.microsoft.com/office/drawing/2014/main" val="184387428"/>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Observability Stack</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7"/>
                  </a:ext>
                </a:extLst>
              </a:tr>
              <a:tr h="233180">
                <a:tc>
                  <a:txBody>
                    <a:bodyPr/>
                    <a:lstStyle/>
                    <a:p>
                      <a:pPr marL="0" lvl="0" indent="0" algn="l">
                        <a:lnSpc>
                          <a:spcPct val="100000"/>
                        </a:lnSpc>
                        <a:spcBef>
                          <a:spcPts val="0"/>
                        </a:spcBef>
                        <a:spcAft>
                          <a:spcPts val="0"/>
                        </a:spcAft>
                        <a:buNone/>
                      </a:pPr>
                      <a:r>
                        <a:rPr lang="en" sz="800" u="none" strike="noStrike" cap="none" dirty="0">
                          <a:latin typeface="Montserrat"/>
                        </a:rPr>
                        <a:t>Service Mesh/Serverless</a:t>
                      </a:r>
                    </a:p>
                  </a:txBody>
                  <a:tcPr marL="91450" marR="91450" marT="0" marB="0" anchor="ctr"/>
                </a:tc>
                <a:tc>
                  <a:txBody>
                    <a:bodyPr/>
                    <a:lstStyle/>
                    <a:p>
                      <a:pPr marL="0" lvl="0" indent="0" algn="ctr">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b="0" i="0" u="none" strike="noStrike" cap="none" noProof="0" dirty="0">
                          <a:solidFill>
                            <a:schemeClr val="dk1"/>
                          </a:solidFill>
                          <a:latin typeface="Arial"/>
                        </a:rPr>
                        <a:t>✔</a:t>
                      </a:r>
                      <a:endParaRPr lang="en-US" dirty="0">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b="0" i="0" u="none" strike="noStrike" cap="none" noProof="0" dirty="0">
                          <a:solidFill>
                            <a:schemeClr val="dk1"/>
                          </a:solidFill>
                          <a:latin typeface="Arial"/>
                        </a:rPr>
                        <a:t>✔</a:t>
                      </a:r>
                      <a:endParaRPr lang="en-US" dirty="0">
                        <a:sym typeface="Montserrat"/>
                      </a:endParaRPr>
                    </a:p>
                  </a:txBody>
                  <a:tcPr marL="36000" marR="36000" marT="0" marB="0" anchor="ctr"/>
                </a:tc>
                <a:extLst>
                  <a:ext uri="{0D108BD9-81ED-4DB2-BD59-A6C34878D82A}">
                    <a16:rowId xmlns:a16="http://schemas.microsoft.com/office/drawing/2014/main" val="3810225781"/>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Multi Vendor Support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8"/>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AI Navigator Chatbot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9"/>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NDK</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latin typeface="Montserrat"/>
                          <a:ea typeface="Montserrat"/>
                          <a:cs typeface="Montserrat"/>
                          <a:sym typeface="Montserrat"/>
                        </a:rPr>
                        <a:t>on NCI</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800" u="none" strike="noStrike" cap="none" dirty="0">
                          <a:solidFill>
                            <a:schemeClr val="dk1"/>
                          </a:solidFill>
                          <a:latin typeface="Montserrat"/>
                          <a:ea typeface="Montserrat"/>
                          <a:cs typeface="Montserrat"/>
                          <a:sym typeface="Montserrat"/>
                        </a:rPr>
                        <a:t>on NCI</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0"/>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Fleet Management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1"/>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K8s Multitenancy &amp; Insights</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solidFill>
                          <a:schemeClr val="dk1"/>
                        </a:solidFill>
                      </a:endParaRPr>
                    </a:p>
                  </a:txBody>
                  <a:tcPr marL="36000" marR="3600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2"/>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K8s Catalog &amp; Cost Mgmt.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3"/>
                  </a:ext>
                </a:extLst>
              </a:tr>
            </a:tbl>
          </a:graphicData>
        </a:graphic>
      </p:graphicFrame>
      <p:sp>
        <p:nvSpPr>
          <p:cNvPr id="3038" name="Google Shape;3038;p237"/>
          <p:cNvSpPr txBox="1"/>
          <p:nvPr/>
        </p:nvSpPr>
        <p:spPr>
          <a:xfrm>
            <a:off x="7385138" y="4787648"/>
            <a:ext cx="1343400" cy="2154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 Pre-built node image</a:t>
            </a:r>
            <a:endParaRPr sz="800" b="0" i="0" u="none" strike="noStrike" cap="none">
              <a:solidFill>
                <a:schemeClr val="dk1"/>
              </a:solidFill>
              <a:latin typeface="Montserrat"/>
              <a:ea typeface="Montserrat"/>
              <a:cs typeface="Montserrat"/>
              <a:sym typeface="Montserrat"/>
            </a:endParaRPr>
          </a:p>
        </p:txBody>
      </p:sp>
      <p:sp>
        <p:nvSpPr>
          <p:cNvPr id="2" name="Footer Placeholder 5">
            <a:extLst>
              <a:ext uri="{FF2B5EF4-FFF2-40B4-BE49-F238E27FC236}">
                <a16:creationId xmlns:a16="http://schemas.microsoft.com/office/drawing/2014/main" id="{18129116-0647-6C16-3B86-53AF32E07DF4}"/>
              </a:ext>
            </a:extLst>
          </p:cNvPr>
          <p:cNvSpPr>
            <a:spLocks noGrp="1"/>
          </p:cNvSpPr>
          <p:nvPr>
            <p:ph type="ftr" idx="11"/>
          </p:nvPr>
        </p:nvSpPr>
        <p:spPr>
          <a:xfrm>
            <a:off x="395288" y="4725988"/>
            <a:ext cx="2808287" cy="322262"/>
          </a:xfrm>
        </p:spPr>
        <p:txBody>
          <a:bodyPr/>
          <a:lstStyle/>
          <a:p>
            <a:r>
              <a:rPr lang="en-US"/>
              <a:t>NKP Design Workshop | Confidential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0" y="10033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r>
              <a:rPr lang="en-US" sz="1400" b="0" dirty="0">
                <a:solidFill>
                  <a:schemeClr val="tx1"/>
                </a:solidFill>
              </a:rPr>
              <a:t>Kubernetes Management Platform based on Cluster API (CAPI) architecture.</a:t>
            </a:r>
          </a:p>
          <a:p>
            <a:pPr marL="0" indent="0" algn="l">
              <a:spcBef>
                <a:spcPts val="0"/>
              </a:spcBef>
              <a:spcAft>
                <a:spcPts val="600"/>
              </a:spcAft>
              <a:buClr>
                <a:schemeClr val="bg2"/>
              </a:buClr>
              <a:buSzPct val="100000"/>
            </a:pPr>
            <a:r>
              <a:rPr lang="en-US" sz="1400" b="0" dirty="0">
                <a:solidFill>
                  <a:schemeClr val="tx1"/>
                </a:solidFill>
              </a:rPr>
              <a:t>Consistent &amp; standard methodology for the full lifecycle management of K8s clusters:</a:t>
            </a:r>
          </a:p>
          <a:p>
            <a:pPr marL="342900" indent="-34290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Provisioning, Configuration, Scaling, Upgrading, Deletion</a:t>
            </a:r>
          </a:p>
          <a:p>
            <a:pPr marL="0" indent="0" algn="l">
              <a:spcBef>
                <a:spcPts val="0"/>
              </a:spcBef>
              <a:spcAft>
                <a:spcPts val="600"/>
              </a:spcAft>
              <a:buClr>
                <a:schemeClr val="bg2"/>
              </a:buClr>
              <a:buSzPct val="100000"/>
            </a:pPr>
            <a:r>
              <a:rPr lang="en-US" sz="1400" b="0" dirty="0">
                <a:solidFill>
                  <a:schemeClr val="tx1"/>
                </a:solidFill>
              </a:rPr>
              <a:t>Utilizes a Kubernetes in Docker (KIND) bootstrap cluster to deploy an initial cluster.</a:t>
            </a:r>
          </a:p>
          <a:p>
            <a:pPr marL="0" indent="0" algn="l">
              <a:spcBef>
                <a:spcPts val="0"/>
              </a:spcBef>
              <a:spcAft>
                <a:spcPts val="600"/>
              </a:spcAft>
              <a:buClr>
                <a:schemeClr val="bg2"/>
              </a:buClr>
              <a:buSzPct val="100000"/>
            </a:pPr>
            <a:r>
              <a:rPr lang="en-US" sz="1400" b="0" dirty="0">
                <a:solidFill>
                  <a:schemeClr val="tx1"/>
                </a:solidFill>
              </a:rPr>
              <a:t>Supported provisioning methods include:</a:t>
            </a:r>
          </a:p>
          <a:p>
            <a:pPr marL="285750" indent="-285750" algn="l">
              <a:spcAft>
                <a:spcPts val="600"/>
              </a:spcAft>
              <a:buClr>
                <a:schemeClr val="bg2"/>
              </a:buClr>
              <a:buSzPct val="100000"/>
              <a:buFont typeface="Arial" panose="020B0604020202020204" pitchFamily="34" charset="0"/>
              <a:buChar char="•"/>
            </a:pPr>
            <a:r>
              <a:rPr lang="en-US" sz="1400" b="0" dirty="0">
                <a:solidFill>
                  <a:schemeClr val="tx1"/>
                </a:solidFill>
              </a:rPr>
              <a:t>CAPA (AWS), CAPG (Google), CAPPP (Pre-Provisioned), CAPV (vSphere), CAPX (Nutanix), CAPZ (Azure)</a:t>
            </a:r>
          </a:p>
          <a:p>
            <a:pPr marL="285750" indent="-285750" algn="l">
              <a:spcAft>
                <a:spcPts val="600"/>
              </a:spcAft>
              <a:buClr>
                <a:schemeClr val="bg2"/>
              </a:buClr>
              <a:buSzPct val="100000"/>
              <a:buFont typeface="Arial" panose="020B0604020202020204" pitchFamily="34" charset="0"/>
              <a:buChar char="•"/>
            </a:pPr>
            <a:r>
              <a:rPr lang="en-US" sz="1400" b="0" dirty="0">
                <a:solidFill>
                  <a:schemeClr val="tx1"/>
                </a:solidFill>
              </a:rPr>
              <a:t>EKS &amp; AKS </a:t>
            </a:r>
            <a:r>
              <a:rPr lang="en-US" sz="1400" b="0" i="1" dirty="0">
                <a:solidFill>
                  <a:schemeClr val="tx1"/>
                </a:solidFill>
              </a:rPr>
              <a:t>(limited to Ultimate workload clusters)</a:t>
            </a: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5443538" y="4127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Product Overview</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8414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077685"/>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200" b="0" dirty="0">
                <a:solidFill>
                  <a:schemeClr val="tx1"/>
                </a:solidFill>
              </a:rPr>
              <a:t>NKP Starter</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Kubernetes, plus…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Container runtime (containerd)</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Container network &amp; storage interface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UI for SSO integration &amp; workload cluster deployments</a:t>
            </a:r>
          </a:p>
          <a:p>
            <a:pPr marL="0" indent="0" algn="l">
              <a:spcBef>
                <a:spcPts val="0"/>
              </a:spcBef>
              <a:spcAft>
                <a:spcPts val="600"/>
              </a:spcAft>
              <a:buClr>
                <a:schemeClr val="bg2"/>
              </a:buClr>
              <a:buSzPts val="2000"/>
            </a:pPr>
            <a:r>
              <a:rPr lang="en-US" sz="1200" b="0" dirty="0">
                <a:solidFill>
                  <a:schemeClr val="tx1"/>
                </a:solidFill>
              </a:rPr>
              <a:t>NKP Pro</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NKP Starter, plus…</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FluxCD</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Platform Apps such as backup &amp; observability</a:t>
            </a:r>
          </a:p>
          <a:p>
            <a:pPr marL="0" indent="0" algn="l">
              <a:spcBef>
                <a:spcPts val="0"/>
              </a:spcBef>
              <a:spcAft>
                <a:spcPts val="600"/>
              </a:spcAft>
              <a:buClr>
                <a:schemeClr val="bg2"/>
              </a:buClr>
              <a:buSzPts val="2000"/>
            </a:pPr>
            <a:r>
              <a:rPr lang="en-US" sz="1200" b="0" dirty="0">
                <a:solidFill>
                  <a:schemeClr val="tx1"/>
                </a:solidFill>
              </a:rPr>
              <a:t>NKP Ultimate</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NKP Pro, plus…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Multi-tenancy &amp; policy federation</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UI-based CD functionality</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Cost management</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Predictive analytics</a:t>
            </a: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‘Editions’ Overview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738664"/>
          </a:xfrm>
          <a:prstGeom prst="rect">
            <a:avLst/>
          </a:prstGeom>
          <a:noFill/>
        </p:spPr>
        <p:txBody>
          <a:bodyPr wrap="square">
            <a:spAutoFit/>
          </a:bodyPr>
          <a:lstStyle/>
          <a:p>
            <a:pPr>
              <a:spcAft>
                <a:spcPts val="600"/>
              </a:spcAft>
              <a:buClr>
                <a:schemeClr val="bg2"/>
              </a:buClr>
              <a:buSzPts val="2000"/>
            </a:pPr>
            <a:r>
              <a:rPr lang="en" sz="1400" b="1">
                <a:solidFill>
                  <a:schemeClr val="tx1"/>
                </a:solidFill>
                <a:highlight>
                  <a:srgbClr val="FFFF00"/>
                </a:highlight>
              </a:rPr>
              <a:t>[Bold font of ‘edition’ to be implemented &amp; change font color for it &amp; its bulletpoints to purple]</a:t>
            </a:r>
          </a:p>
        </p:txBody>
      </p:sp>
    </p:spTree>
    <p:extLst>
      <p:ext uri="{BB962C8B-B14F-4D97-AF65-F5344CB8AC3E}">
        <p14:creationId xmlns:p14="http://schemas.microsoft.com/office/powerpoint/2010/main" val="28349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519031"/>
            <a:ext cx="3972769" cy="2656033"/>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Management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cluster lifecycle mgmt. of itself &amp; all clusters that are deployed from it</a:t>
            </a:r>
          </a:p>
          <a:p>
            <a:pPr marL="0" indent="0" algn="l">
              <a:spcAft>
                <a:spcPts val="600"/>
              </a:spcAft>
              <a:buClr>
                <a:schemeClr val="bg2"/>
              </a:buClr>
              <a:buSzPts val="2000"/>
            </a:pPr>
            <a:r>
              <a:rPr lang="en-US" sz="1400" dirty="0">
                <a:solidFill>
                  <a:schemeClr val="tx1"/>
                </a:solidFill>
              </a:rPr>
              <a:t>NKP Workload (Managed) Clusters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NKP clusters deployed via an NKP mgmt. Cluster</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Responsible for running K8s workloads</a:t>
            </a:r>
            <a:endParaRPr lang="en-US"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platform applications limited to Traefik &amp; Reloader</a:t>
            </a: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00248"/>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Starter  – Clusters Overview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4" name="TextBox 3">
            <a:extLst>
              <a:ext uri="{FF2B5EF4-FFF2-40B4-BE49-F238E27FC236}">
                <a16:creationId xmlns:a16="http://schemas.microsoft.com/office/drawing/2014/main" id="{783E39B8-6BD3-15FD-694B-F791F9A272B1}"/>
              </a:ext>
            </a:extLst>
          </p:cNvPr>
          <p:cNvSpPr txBox="1"/>
          <p:nvPr/>
        </p:nvSpPr>
        <p:spPr>
          <a:xfrm>
            <a:off x="433967" y="400248"/>
            <a:ext cx="4575544" cy="307777"/>
          </a:xfrm>
          <a:prstGeom prst="rect">
            <a:avLst/>
          </a:prstGeom>
          <a:noFill/>
        </p:spPr>
        <p:txBody>
          <a:bodyPr wrap="square">
            <a:spAutoFit/>
          </a:bodyPr>
          <a:lstStyle/>
          <a:p>
            <a:pPr marL="0" indent="0" algn="l">
              <a:spcAft>
                <a:spcPts val="600"/>
              </a:spcAft>
              <a:buClr>
                <a:schemeClr val="bg2"/>
              </a:buClr>
              <a:buSzPct val="100000"/>
            </a:pPr>
            <a:r>
              <a:rPr lang="en" sz="1400" b="1" dirty="0">
                <a:solidFill>
                  <a:schemeClr val="tx1"/>
                </a:solidFill>
                <a:highlight>
                  <a:srgbClr val="FFFF00"/>
                </a:highlight>
              </a:rPr>
              <a:t>[Remove slide if not NKP Starter]</a:t>
            </a:r>
          </a:p>
        </p:txBody>
      </p:sp>
    </p:spTree>
    <p:extLst>
      <p:ext uri="{BB962C8B-B14F-4D97-AF65-F5344CB8AC3E}">
        <p14:creationId xmlns:p14="http://schemas.microsoft.com/office/powerpoint/2010/main" val="428338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464079"/>
            <a:ext cx="3967274" cy="2985745"/>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Management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cluster lifecycle mgmt. of itself &amp; all clusters that are deployed from it</a:t>
            </a:r>
          </a:p>
          <a:p>
            <a:pPr marL="0" indent="0" algn="l">
              <a:spcAft>
                <a:spcPts val="600"/>
              </a:spcAft>
              <a:buClr>
                <a:schemeClr val="bg2"/>
              </a:buClr>
              <a:buSzPts val="2000"/>
            </a:pPr>
            <a:r>
              <a:rPr lang="en-US" sz="1400" dirty="0">
                <a:solidFill>
                  <a:schemeClr val="tx1"/>
                </a:solidFill>
              </a:rPr>
              <a:t>NKP Workload (Managed) Clusters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NKP clusters deployed via an NKP mgmt. Cluster</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Responsible for running K8s workloads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platform application catalog available at the workspace (cluster-wide) level</a:t>
            </a:r>
            <a:endParaRPr lang="en-US">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00248"/>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Pro  – Clusters Overview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
        <p:nvSpPr>
          <p:cNvPr id="4" name="TextBox 3">
            <a:extLst>
              <a:ext uri="{FF2B5EF4-FFF2-40B4-BE49-F238E27FC236}">
                <a16:creationId xmlns:a16="http://schemas.microsoft.com/office/drawing/2014/main" id="{783E39B8-6BD3-15FD-694B-F791F9A272B1}"/>
              </a:ext>
            </a:extLst>
          </p:cNvPr>
          <p:cNvSpPr txBox="1"/>
          <p:nvPr/>
        </p:nvSpPr>
        <p:spPr>
          <a:xfrm>
            <a:off x="433967" y="400248"/>
            <a:ext cx="4575544" cy="307777"/>
          </a:xfrm>
          <a:prstGeom prst="rect">
            <a:avLst/>
          </a:prstGeom>
          <a:noFill/>
        </p:spPr>
        <p:txBody>
          <a:bodyPr wrap="square">
            <a:spAutoFit/>
          </a:bodyPr>
          <a:lstStyle/>
          <a:p>
            <a:pPr marL="0" indent="0" algn="l">
              <a:spcAft>
                <a:spcPts val="600"/>
              </a:spcAft>
              <a:buClr>
                <a:schemeClr val="bg2"/>
              </a:buClr>
              <a:buSzPct val="100000"/>
            </a:pPr>
            <a:r>
              <a:rPr lang="en" sz="1400" b="1" dirty="0">
                <a:solidFill>
                  <a:schemeClr val="tx1"/>
                </a:solidFill>
                <a:highlight>
                  <a:srgbClr val="FFFF00"/>
                </a:highlight>
              </a:rPr>
              <a:t>[Remove slide if not NKP Pro]</a:t>
            </a:r>
          </a:p>
        </p:txBody>
      </p:sp>
    </p:spTree>
    <p:extLst>
      <p:ext uri="{BB962C8B-B14F-4D97-AF65-F5344CB8AC3E}">
        <p14:creationId xmlns:p14="http://schemas.microsoft.com/office/powerpoint/2010/main" val="262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3267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Management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cluster lifecycle mgmt. of itself &amp; all clusters that are attached to it</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Federates policy through NKP Workspaces (cluster-level) &amp; Projects (namespace-level)</a:t>
            </a:r>
            <a:endParaRPr lang="en-US" sz="100" b="0" dirty="0">
              <a:solidFill>
                <a:schemeClr val="tx1"/>
              </a:solidFill>
            </a:endParaRPr>
          </a:p>
          <a:p>
            <a:pPr marL="0" indent="0" algn="l">
              <a:spcAft>
                <a:spcPts val="600"/>
              </a:spcAft>
              <a:buClr>
                <a:schemeClr val="bg2"/>
              </a:buClr>
              <a:buSzPts val="2000"/>
            </a:pPr>
            <a:r>
              <a:rPr lang="en-US" sz="1400" dirty="0">
                <a:solidFill>
                  <a:schemeClr val="tx1"/>
                </a:solidFill>
              </a:rPr>
              <a:t>NKP Workload (Managed) Clusters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NKP clusters deployed via an NKP mgmt.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running K8s workloads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Configuration can be dictated by NKP Workspace &amp; Project assignments (RBAC, app deploys, config mgmt., quotas/limits)</a:t>
            </a:r>
            <a:endParaRPr lang="en-US" sz="1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00248"/>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NKP Ultimate – Clusters Overview</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
        <p:nvSpPr>
          <p:cNvPr id="4" name="TextBox 3">
            <a:extLst>
              <a:ext uri="{FF2B5EF4-FFF2-40B4-BE49-F238E27FC236}">
                <a16:creationId xmlns:a16="http://schemas.microsoft.com/office/drawing/2014/main" id="{783E39B8-6BD3-15FD-694B-F791F9A272B1}"/>
              </a:ext>
            </a:extLst>
          </p:cNvPr>
          <p:cNvSpPr txBox="1"/>
          <p:nvPr/>
        </p:nvSpPr>
        <p:spPr>
          <a:xfrm>
            <a:off x="433967" y="400248"/>
            <a:ext cx="4575544" cy="307777"/>
          </a:xfrm>
          <a:prstGeom prst="rect">
            <a:avLst/>
          </a:prstGeom>
          <a:noFill/>
        </p:spPr>
        <p:txBody>
          <a:bodyPr wrap="square">
            <a:spAutoFit/>
          </a:bodyPr>
          <a:lstStyle/>
          <a:p>
            <a:pPr marL="0" indent="0" algn="l">
              <a:spcAft>
                <a:spcPts val="600"/>
              </a:spcAft>
              <a:buClr>
                <a:schemeClr val="bg2"/>
              </a:buClr>
              <a:buSzPct val="100000"/>
            </a:pPr>
            <a:r>
              <a:rPr lang="en" sz="1400" b="1" dirty="0">
                <a:solidFill>
                  <a:schemeClr val="tx1"/>
                </a:solidFill>
                <a:highlight>
                  <a:srgbClr val="FFFF00"/>
                </a:highlight>
              </a:rPr>
              <a:t>[Remove slide if not NKP Ultimate]</a:t>
            </a:r>
          </a:p>
        </p:txBody>
      </p:sp>
    </p:spTree>
    <p:extLst>
      <p:ext uri="{BB962C8B-B14F-4D97-AF65-F5344CB8AC3E}">
        <p14:creationId xmlns:p14="http://schemas.microsoft.com/office/powerpoint/2010/main" val="48646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Bootstrap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KIND cluster utilized for initial NKP cluster deployment</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Can be removed once the NKP cluster is deployed</a:t>
            </a:r>
          </a:p>
          <a:p>
            <a:pPr marL="0" indent="0" algn="l">
              <a:spcBef>
                <a:spcPts val="0"/>
              </a:spcBef>
              <a:spcAft>
                <a:spcPts val="600"/>
              </a:spcAft>
              <a:buClr>
                <a:schemeClr val="bg2"/>
              </a:buClr>
              <a:buSzPts val="2000"/>
            </a:pPr>
            <a:r>
              <a:rPr lang="en-US" sz="1400" dirty="0">
                <a:solidFill>
                  <a:schemeClr val="tx1"/>
                </a:solidFill>
              </a:rPr>
              <a:t>NKP Control Plane Nodes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K8s mgmt. tier (etcd, kube-scheduler, etc.)</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3 control planes needed for HA</a:t>
            </a:r>
          </a:p>
          <a:p>
            <a:pPr marL="0" indent="0" algn="l">
              <a:spcBef>
                <a:spcPts val="0"/>
              </a:spcBef>
              <a:spcAft>
                <a:spcPts val="600"/>
              </a:spcAft>
              <a:buClr>
                <a:schemeClr val="bg2"/>
              </a:buClr>
              <a:buSzPts val="2000"/>
            </a:pPr>
            <a:r>
              <a:rPr lang="en-US" sz="1400" dirty="0">
                <a:solidFill>
                  <a:schemeClr val="tx1"/>
                </a:solidFill>
              </a:rPr>
              <a:t>NKP Worker Nodes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K8s workload processing tier</a:t>
            </a:r>
          </a:p>
          <a:p>
            <a:pPr marL="0" indent="0" algn="l">
              <a:spcBef>
                <a:spcPts val="0"/>
              </a:spcBef>
              <a:spcAft>
                <a:spcPts val="600"/>
              </a:spcAft>
              <a:buClr>
                <a:schemeClr val="bg2"/>
              </a:buClr>
              <a:buSzPts val="2000"/>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3873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NKP Components Overview</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0409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235"/>
          <p:cNvSpPr/>
          <p:nvPr/>
        </p:nvSpPr>
        <p:spPr>
          <a:xfrm>
            <a:off x="4252697" y="701006"/>
            <a:ext cx="3812100" cy="3811500"/>
          </a:xfrm>
          <a:prstGeom prst="ellipse">
            <a:avLst/>
          </a:prstGeom>
          <a:solidFill>
            <a:schemeClr val="lt1"/>
          </a:solidFill>
          <a:ln w="76200" cap="flat" cmpd="sng">
            <a:solidFill>
              <a:srgbClr val="4B00AA"/>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Montserrat"/>
              <a:ea typeface="Montserrat"/>
              <a:cs typeface="Montserrat"/>
              <a:sym typeface="Montserrat"/>
            </a:endParaRPr>
          </a:p>
        </p:txBody>
      </p:sp>
      <p:sp>
        <p:nvSpPr>
          <p:cNvPr id="2965" name="Google Shape;2965;p235"/>
          <p:cNvSpPr txBox="1"/>
          <p:nvPr/>
        </p:nvSpPr>
        <p:spPr>
          <a:xfrm>
            <a:off x="7152583" y="712797"/>
            <a:ext cx="4473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AI/ML</a:t>
            </a:r>
            <a:endParaRPr/>
          </a:p>
        </p:txBody>
      </p:sp>
      <p:sp>
        <p:nvSpPr>
          <p:cNvPr id="2966" name="Google Shape;2966;p235"/>
          <p:cNvSpPr txBox="1"/>
          <p:nvPr/>
        </p:nvSpPr>
        <p:spPr>
          <a:xfrm>
            <a:off x="8097674" y="1804249"/>
            <a:ext cx="8994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Continuous</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Delivery</a:t>
            </a:r>
            <a:endParaRPr/>
          </a:p>
        </p:txBody>
      </p:sp>
      <p:sp>
        <p:nvSpPr>
          <p:cNvPr id="2967" name="Google Shape;2967;p235"/>
          <p:cNvSpPr txBox="1"/>
          <p:nvPr/>
        </p:nvSpPr>
        <p:spPr>
          <a:xfrm>
            <a:off x="8118632" y="2962090"/>
            <a:ext cx="6750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Ingress</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Gateway</a:t>
            </a:r>
            <a:endParaRPr/>
          </a:p>
        </p:txBody>
      </p:sp>
      <p:sp>
        <p:nvSpPr>
          <p:cNvPr id="2968" name="Google Shape;2968;p235"/>
          <p:cNvSpPr txBox="1"/>
          <p:nvPr/>
        </p:nvSpPr>
        <p:spPr>
          <a:xfrm>
            <a:off x="7617434" y="3950283"/>
            <a:ext cx="5529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Service</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Mesh</a:t>
            </a:r>
            <a:endParaRPr/>
          </a:p>
        </p:txBody>
      </p:sp>
      <p:sp>
        <p:nvSpPr>
          <p:cNvPr id="2969" name="Google Shape;2969;p235"/>
          <p:cNvSpPr txBox="1"/>
          <p:nvPr/>
        </p:nvSpPr>
        <p:spPr>
          <a:xfrm>
            <a:off x="6483845" y="4578140"/>
            <a:ext cx="6042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Storage</a:t>
            </a:r>
            <a:endParaRPr/>
          </a:p>
        </p:txBody>
      </p:sp>
      <p:sp>
        <p:nvSpPr>
          <p:cNvPr id="2970" name="Google Shape;2970;p235"/>
          <p:cNvSpPr txBox="1"/>
          <p:nvPr/>
        </p:nvSpPr>
        <p:spPr>
          <a:xfrm>
            <a:off x="5232538" y="4578140"/>
            <a:ext cx="6267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Security</a:t>
            </a:r>
            <a:endParaRPr/>
          </a:p>
        </p:txBody>
      </p:sp>
      <p:sp>
        <p:nvSpPr>
          <p:cNvPr id="2971" name="Google Shape;2971;p235"/>
          <p:cNvSpPr txBox="1"/>
          <p:nvPr/>
        </p:nvSpPr>
        <p:spPr>
          <a:xfrm>
            <a:off x="3720644" y="4042616"/>
            <a:ext cx="10131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Observability</a:t>
            </a:r>
            <a:endParaRPr/>
          </a:p>
        </p:txBody>
      </p:sp>
      <p:sp>
        <p:nvSpPr>
          <p:cNvPr id="2972" name="Google Shape;2972;p235"/>
          <p:cNvSpPr txBox="1"/>
          <p:nvPr/>
        </p:nvSpPr>
        <p:spPr>
          <a:xfrm>
            <a:off x="4025405" y="620464"/>
            <a:ext cx="10404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Cloud-Native</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Data Services</a:t>
            </a:r>
            <a:endParaRPr/>
          </a:p>
        </p:txBody>
      </p:sp>
      <p:pic>
        <p:nvPicPr>
          <p:cNvPr id="2973" name="Google Shape;2973;p235"/>
          <p:cNvPicPr preferRelativeResize="0"/>
          <p:nvPr/>
        </p:nvPicPr>
        <p:blipFill rotWithShape="1">
          <a:blip r:embed="rId3">
            <a:alphaModFix/>
          </a:blip>
          <a:srcRect/>
          <a:stretch/>
        </p:blipFill>
        <p:spPr>
          <a:xfrm>
            <a:off x="4865177" y="3265063"/>
            <a:ext cx="737972" cy="355075"/>
          </a:xfrm>
          <a:prstGeom prst="rect">
            <a:avLst/>
          </a:prstGeom>
          <a:noFill/>
          <a:ln>
            <a:noFill/>
          </a:ln>
        </p:spPr>
      </p:pic>
      <p:pic>
        <p:nvPicPr>
          <p:cNvPr id="2974" name="Google Shape;2974;p235"/>
          <p:cNvPicPr preferRelativeResize="0"/>
          <p:nvPr/>
        </p:nvPicPr>
        <p:blipFill rotWithShape="1">
          <a:blip r:embed="rId4">
            <a:alphaModFix/>
          </a:blip>
          <a:srcRect/>
          <a:stretch/>
        </p:blipFill>
        <p:spPr>
          <a:xfrm>
            <a:off x="7252136" y="1670444"/>
            <a:ext cx="434475" cy="416158"/>
          </a:xfrm>
          <a:prstGeom prst="rect">
            <a:avLst/>
          </a:prstGeom>
          <a:noFill/>
          <a:ln>
            <a:noFill/>
          </a:ln>
        </p:spPr>
      </p:pic>
      <p:pic>
        <p:nvPicPr>
          <p:cNvPr id="2976" name="Google Shape;2976;p235"/>
          <p:cNvPicPr preferRelativeResize="0"/>
          <p:nvPr/>
        </p:nvPicPr>
        <p:blipFill rotWithShape="1">
          <a:blip r:embed="rId5">
            <a:alphaModFix/>
          </a:blip>
          <a:srcRect/>
          <a:stretch/>
        </p:blipFill>
        <p:spPr>
          <a:xfrm>
            <a:off x="7189292" y="2629605"/>
            <a:ext cx="738299" cy="649531"/>
          </a:xfrm>
          <a:prstGeom prst="rect">
            <a:avLst/>
          </a:prstGeom>
          <a:noFill/>
          <a:ln>
            <a:noFill/>
          </a:ln>
        </p:spPr>
      </p:pic>
      <p:pic>
        <p:nvPicPr>
          <p:cNvPr id="2977" name="Google Shape;2977;p235"/>
          <p:cNvPicPr preferRelativeResize="0"/>
          <p:nvPr/>
        </p:nvPicPr>
        <p:blipFill rotWithShape="1">
          <a:blip r:embed="rId6">
            <a:alphaModFix/>
          </a:blip>
          <a:srcRect t="12436" b="11028"/>
          <a:stretch/>
        </p:blipFill>
        <p:spPr>
          <a:xfrm>
            <a:off x="6227976" y="3805222"/>
            <a:ext cx="571059" cy="168250"/>
          </a:xfrm>
          <a:prstGeom prst="rect">
            <a:avLst/>
          </a:prstGeom>
          <a:noFill/>
          <a:ln>
            <a:noFill/>
          </a:ln>
        </p:spPr>
      </p:pic>
      <p:pic>
        <p:nvPicPr>
          <p:cNvPr id="2978" name="Google Shape;2978;p235"/>
          <p:cNvPicPr preferRelativeResize="0"/>
          <p:nvPr/>
        </p:nvPicPr>
        <p:blipFill rotWithShape="1">
          <a:blip r:embed="rId7">
            <a:alphaModFix/>
          </a:blip>
          <a:srcRect/>
          <a:stretch/>
        </p:blipFill>
        <p:spPr>
          <a:xfrm>
            <a:off x="5284842" y="2995169"/>
            <a:ext cx="448376" cy="377880"/>
          </a:xfrm>
          <a:prstGeom prst="rect">
            <a:avLst/>
          </a:prstGeom>
          <a:noFill/>
          <a:ln>
            <a:noFill/>
          </a:ln>
        </p:spPr>
      </p:pic>
      <p:pic>
        <p:nvPicPr>
          <p:cNvPr id="2979" name="Google Shape;2979;p235"/>
          <p:cNvPicPr preferRelativeResize="0"/>
          <p:nvPr/>
        </p:nvPicPr>
        <p:blipFill rotWithShape="1">
          <a:blip r:embed="rId8">
            <a:alphaModFix/>
          </a:blip>
          <a:srcRect/>
          <a:stretch/>
        </p:blipFill>
        <p:spPr>
          <a:xfrm>
            <a:off x="4660544" y="3512152"/>
            <a:ext cx="737981" cy="196757"/>
          </a:xfrm>
          <a:prstGeom prst="rect">
            <a:avLst/>
          </a:prstGeom>
          <a:noFill/>
          <a:ln>
            <a:noFill/>
          </a:ln>
        </p:spPr>
      </p:pic>
      <p:pic>
        <p:nvPicPr>
          <p:cNvPr id="2980" name="Google Shape;2980;p235"/>
          <p:cNvPicPr preferRelativeResize="0"/>
          <p:nvPr/>
        </p:nvPicPr>
        <p:blipFill rotWithShape="1">
          <a:blip r:embed="rId9">
            <a:alphaModFix/>
          </a:blip>
          <a:srcRect/>
          <a:stretch/>
        </p:blipFill>
        <p:spPr>
          <a:xfrm>
            <a:off x="5329960" y="2668007"/>
            <a:ext cx="239553" cy="220240"/>
          </a:xfrm>
          <a:prstGeom prst="rect">
            <a:avLst/>
          </a:prstGeom>
          <a:noFill/>
          <a:ln>
            <a:noFill/>
          </a:ln>
        </p:spPr>
      </p:pic>
      <p:pic>
        <p:nvPicPr>
          <p:cNvPr id="2981" name="Google Shape;2981;p235"/>
          <p:cNvPicPr preferRelativeResize="0"/>
          <p:nvPr/>
        </p:nvPicPr>
        <p:blipFill rotWithShape="1">
          <a:blip r:embed="rId10">
            <a:alphaModFix/>
          </a:blip>
          <a:srcRect/>
          <a:stretch/>
        </p:blipFill>
        <p:spPr>
          <a:xfrm>
            <a:off x="5426672" y="3921984"/>
            <a:ext cx="671364" cy="225775"/>
          </a:xfrm>
          <a:prstGeom prst="rect">
            <a:avLst/>
          </a:prstGeom>
          <a:noFill/>
          <a:ln>
            <a:noFill/>
          </a:ln>
        </p:spPr>
      </p:pic>
      <p:sp>
        <p:nvSpPr>
          <p:cNvPr id="2982" name="Google Shape;2982;p235"/>
          <p:cNvSpPr txBox="1"/>
          <p:nvPr/>
        </p:nvSpPr>
        <p:spPr>
          <a:xfrm>
            <a:off x="3264797" y="3054423"/>
            <a:ext cx="9168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Networking</a:t>
            </a:r>
            <a:endParaRPr/>
          </a:p>
        </p:txBody>
      </p:sp>
      <p:sp>
        <p:nvSpPr>
          <p:cNvPr id="2983" name="Google Shape;2983;p235"/>
          <p:cNvSpPr txBox="1"/>
          <p:nvPr/>
        </p:nvSpPr>
        <p:spPr>
          <a:xfrm>
            <a:off x="5990870" y="413783"/>
            <a:ext cx="2820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K8s</a:t>
            </a:r>
            <a:endParaRPr/>
          </a:p>
        </p:txBody>
      </p:sp>
      <p:sp>
        <p:nvSpPr>
          <p:cNvPr id="2984" name="Google Shape;2984;p235"/>
          <p:cNvSpPr txBox="1"/>
          <p:nvPr/>
        </p:nvSpPr>
        <p:spPr>
          <a:xfrm>
            <a:off x="3293902" y="1407997"/>
            <a:ext cx="10563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Cost</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Management</a:t>
            </a:r>
            <a:endParaRPr/>
          </a:p>
        </p:txBody>
      </p:sp>
      <p:sp>
        <p:nvSpPr>
          <p:cNvPr id="2985" name="Google Shape;2985;p235"/>
          <p:cNvSpPr txBox="1"/>
          <p:nvPr/>
        </p:nvSpPr>
        <p:spPr>
          <a:xfrm>
            <a:off x="3069931" y="2147086"/>
            <a:ext cx="10563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Policy</a:t>
            </a:r>
            <a:endParaRPr dirty="0"/>
          </a:p>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Management</a:t>
            </a:r>
            <a:endParaRPr dirty="0"/>
          </a:p>
        </p:txBody>
      </p:sp>
      <p:pic>
        <p:nvPicPr>
          <p:cNvPr id="2986" name="Google Shape;2986;p235"/>
          <p:cNvPicPr preferRelativeResize="0"/>
          <p:nvPr/>
        </p:nvPicPr>
        <p:blipFill rotWithShape="1">
          <a:blip r:embed="rId11">
            <a:alphaModFix/>
          </a:blip>
          <a:srcRect/>
          <a:stretch/>
        </p:blipFill>
        <p:spPr>
          <a:xfrm>
            <a:off x="4339125" y="2195816"/>
            <a:ext cx="445839" cy="363671"/>
          </a:xfrm>
          <a:prstGeom prst="rect">
            <a:avLst/>
          </a:prstGeom>
          <a:noFill/>
          <a:ln>
            <a:noFill/>
          </a:ln>
        </p:spPr>
      </p:pic>
      <p:pic>
        <p:nvPicPr>
          <p:cNvPr id="2987" name="Google Shape;2987;p235"/>
          <p:cNvPicPr preferRelativeResize="0"/>
          <p:nvPr/>
        </p:nvPicPr>
        <p:blipFill rotWithShape="1">
          <a:blip r:embed="rId12">
            <a:alphaModFix/>
          </a:blip>
          <a:srcRect/>
          <a:stretch/>
        </p:blipFill>
        <p:spPr>
          <a:xfrm>
            <a:off x="6288752" y="4044489"/>
            <a:ext cx="551491" cy="254661"/>
          </a:xfrm>
          <a:prstGeom prst="rect">
            <a:avLst/>
          </a:prstGeom>
          <a:noFill/>
          <a:ln>
            <a:noFill/>
          </a:ln>
        </p:spPr>
      </p:pic>
      <p:pic>
        <p:nvPicPr>
          <p:cNvPr id="2988" name="Google Shape;2988;p235"/>
          <p:cNvPicPr preferRelativeResize="0"/>
          <p:nvPr/>
        </p:nvPicPr>
        <p:blipFill rotWithShape="1">
          <a:blip r:embed="rId13">
            <a:alphaModFix/>
          </a:blip>
          <a:srcRect/>
          <a:stretch/>
        </p:blipFill>
        <p:spPr>
          <a:xfrm>
            <a:off x="6914490" y="3428065"/>
            <a:ext cx="564347" cy="272449"/>
          </a:xfrm>
          <a:prstGeom prst="rect">
            <a:avLst/>
          </a:prstGeom>
          <a:noFill/>
          <a:ln>
            <a:noFill/>
          </a:ln>
        </p:spPr>
      </p:pic>
      <p:pic>
        <p:nvPicPr>
          <p:cNvPr id="2989" name="Google Shape;2989;p235"/>
          <p:cNvPicPr preferRelativeResize="0"/>
          <p:nvPr/>
        </p:nvPicPr>
        <p:blipFill rotWithShape="1">
          <a:blip r:embed="rId14">
            <a:alphaModFix/>
          </a:blip>
          <a:srcRect/>
          <a:stretch/>
        </p:blipFill>
        <p:spPr>
          <a:xfrm>
            <a:off x="7101780" y="2206753"/>
            <a:ext cx="657772" cy="312864"/>
          </a:xfrm>
          <a:prstGeom prst="rect">
            <a:avLst/>
          </a:prstGeom>
          <a:noFill/>
          <a:ln>
            <a:noFill/>
          </a:ln>
        </p:spPr>
      </p:pic>
      <p:pic>
        <p:nvPicPr>
          <p:cNvPr id="2990" name="Google Shape;2990;p235"/>
          <p:cNvPicPr preferRelativeResize="0"/>
          <p:nvPr/>
        </p:nvPicPr>
        <p:blipFill rotWithShape="1">
          <a:blip r:embed="rId15">
            <a:alphaModFix/>
          </a:blip>
          <a:srcRect/>
          <a:stretch/>
        </p:blipFill>
        <p:spPr>
          <a:xfrm>
            <a:off x="4353329" y="2806189"/>
            <a:ext cx="781676" cy="223540"/>
          </a:xfrm>
          <a:prstGeom prst="rect">
            <a:avLst/>
          </a:prstGeom>
          <a:noFill/>
          <a:ln>
            <a:noFill/>
          </a:ln>
        </p:spPr>
      </p:pic>
      <p:pic>
        <p:nvPicPr>
          <p:cNvPr id="2991" name="Google Shape;2991;p235"/>
          <p:cNvPicPr preferRelativeResize="0"/>
          <p:nvPr/>
        </p:nvPicPr>
        <p:blipFill rotWithShape="1">
          <a:blip r:embed="rId16">
            <a:alphaModFix/>
          </a:blip>
          <a:srcRect/>
          <a:stretch/>
        </p:blipFill>
        <p:spPr>
          <a:xfrm>
            <a:off x="4533329" y="1749437"/>
            <a:ext cx="778205" cy="358950"/>
          </a:xfrm>
          <a:prstGeom prst="rect">
            <a:avLst/>
          </a:prstGeom>
          <a:noFill/>
          <a:ln>
            <a:noFill/>
          </a:ln>
        </p:spPr>
      </p:pic>
      <p:pic>
        <p:nvPicPr>
          <p:cNvPr id="2992" name="Google Shape;2992;p235"/>
          <p:cNvPicPr preferRelativeResize="0"/>
          <p:nvPr/>
        </p:nvPicPr>
        <p:blipFill rotWithShape="1">
          <a:blip r:embed="rId17">
            <a:alphaModFix/>
          </a:blip>
          <a:srcRect/>
          <a:stretch/>
        </p:blipFill>
        <p:spPr>
          <a:xfrm>
            <a:off x="5203463" y="1399931"/>
            <a:ext cx="607579" cy="294639"/>
          </a:xfrm>
          <a:prstGeom prst="rect">
            <a:avLst/>
          </a:prstGeom>
          <a:noFill/>
          <a:ln>
            <a:noFill/>
          </a:ln>
        </p:spPr>
      </p:pic>
      <p:pic>
        <p:nvPicPr>
          <p:cNvPr id="2994" name="Google Shape;2994;p235"/>
          <p:cNvPicPr preferRelativeResize="0"/>
          <p:nvPr/>
        </p:nvPicPr>
        <p:blipFill rotWithShape="1">
          <a:blip r:embed="rId18">
            <a:alphaModFix/>
          </a:blip>
          <a:srcRect/>
          <a:stretch/>
        </p:blipFill>
        <p:spPr>
          <a:xfrm>
            <a:off x="5026605" y="3764093"/>
            <a:ext cx="238650" cy="256902"/>
          </a:xfrm>
          <a:prstGeom prst="rect">
            <a:avLst/>
          </a:prstGeom>
          <a:noFill/>
          <a:ln>
            <a:noFill/>
          </a:ln>
        </p:spPr>
      </p:pic>
      <p:pic>
        <p:nvPicPr>
          <p:cNvPr id="2995" name="Google Shape;2995;p235"/>
          <p:cNvPicPr preferRelativeResize="0"/>
          <p:nvPr/>
        </p:nvPicPr>
        <p:blipFill rotWithShape="1">
          <a:blip r:embed="rId19">
            <a:alphaModFix/>
          </a:blip>
          <a:srcRect/>
          <a:stretch/>
        </p:blipFill>
        <p:spPr>
          <a:xfrm>
            <a:off x="4973713" y="1099202"/>
            <a:ext cx="657072" cy="327855"/>
          </a:xfrm>
          <a:prstGeom prst="rect">
            <a:avLst/>
          </a:prstGeom>
          <a:noFill/>
          <a:ln>
            <a:noFill/>
          </a:ln>
        </p:spPr>
      </p:pic>
      <p:grpSp>
        <p:nvGrpSpPr>
          <p:cNvPr id="2996" name="Google Shape;2996;p235"/>
          <p:cNvGrpSpPr/>
          <p:nvPr/>
        </p:nvGrpSpPr>
        <p:grpSpPr>
          <a:xfrm>
            <a:off x="5930020" y="866403"/>
            <a:ext cx="431665" cy="819646"/>
            <a:chOff x="5483817" y="737209"/>
            <a:chExt cx="431665" cy="819646"/>
          </a:xfrm>
        </p:grpSpPr>
        <p:pic>
          <p:nvPicPr>
            <p:cNvPr id="2997" name="Google Shape;2997;p235"/>
            <p:cNvPicPr preferRelativeResize="0"/>
            <p:nvPr/>
          </p:nvPicPr>
          <p:blipFill rotWithShape="1">
            <a:blip r:embed="rId20">
              <a:alphaModFix/>
            </a:blip>
            <a:srcRect/>
            <a:stretch/>
          </p:blipFill>
          <p:spPr>
            <a:xfrm>
              <a:off x="5483817" y="737209"/>
              <a:ext cx="431665" cy="548345"/>
            </a:xfrm>
            <a:prstGeom prst="rect">
              <a:avLst/>
            </a:prstGeom>
            <a:noFill/>
            <a:ln>
              <a:noFill/>
            </a:ln>
          </p:spPr>
        </p:pic>
        <p:sp>
          <p:nvSpPr>
            <p:cNvPr id="2998" name="Google Shape;2998;p235"/>
            <p:cNvSpPr txBox="1"/>
            <p:nvPr/>
          </p:nvSpPr>
          <p:spPr>
            <a:xfrm>
              <a:off x="5516907" y="1310555"/>
              <a:ext cx="3654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Cluster</a:t>
              </a:r>
              <a:endParaRPr/>
            </a:p>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API</a:t>
              </a:r>
              <a:endParaRPr sz="800" b="0" i="0" u="none" strike="noStrike" cap="none">
                <a:solidFill>
                  <a:schemeClr val="dk1"/>
                </a:solidFill>
                <a:latin typeface="Montserrat"/>
                <a:ea typeface="Montserrat"/>
                <a:cs typeface="Montserrat"/>
                <a:sym typeface="Montserrat"/>
              </a:endParaRPr>
            </a:p>
          </p:txBody>
        </p:sp>
      </p:grpSp>
      <p:pic>
        <p:nvPicPr>
          <p:cNvPr id="2999" name="Google Shape;2999;p235"/>
          <p:cNvPicPr preferRelativeResize="0"/>
          <p:nvPr/>
        </p:nvPicPr>
        <p:blipFill rotWithShape="1">
          <a:blip r:embed="rId21">
            <a:alphaModFix/>
          </a:blip>
          <a:srcRect/>
          <a:stretch/>
        </p:blipFill>
        <p:spPr>
          <a:xfrm>
            <a:off x="6216264" y="3610204"/>
            <a:ext cx="489405" cy="104953"/>
          </a:xfrm>
          <a:prstGeom prst="rect">
            <a:avLst/>
          </a:prstGeom>
          <a:noFill/>
          <a:ln>
            <a:noFill/>
          </a:ln>
        </p:spPr>
      </p:pic>
      <p:sp>
        <p:nvSpPr>
          <p:cNvPr id="3000" name="Google Shape;3000;p235"/>
          <p:cNvSpPr txBox="1"/>
          <p:nvPr/>
        </p:nvSpPr>
        <p:spPr>
          <a:xfrm>
            <a:off x="4835554" y="2431662"/>
            <a:ext cx="602700" cy="123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Gatekeeper</a:t>
            </a:r>
            <a:endParaRPr/>
          </a:p>
        </p:txBody>
      </p:sp>
      <p:pic>
        <p:nvPicPr>
          <p:cNvPr id="3001" name="Google Shape;3001;p235"/>
          <p:cNvPicPr preferRelativeResize="0"/>
          <p:nvPr/>
        </p:nvPicPr>
        <p:blipFill rotWithShape="1">
          <a:blip r:embed="rId22">
            <a:alphaModFix/>
          </a:blip>
          <a:srcRect/>
          <a:stretch/>
        </p:blipFill>
        <p:spPr>
          <a:xfrm>
            <a:off x="6213552" y="1059183"/>
            <a:ext cx="1358263" cy="705282"/>
          </a:xfrm>
          <a:prstGeom prst="rect">
            <a:avLst/>
          </a:prstGeom>
          <a:noFill/>
          <a:ln>
            <a:noFill/>
          </a:ln>
        </p:spPr>
      </p:pic>
      <p:sp>
        <p:nvSpPr>
          <p:cNvPr id="3002" name="Google Shape;3002;p235"/>
          <p:cNvSpPr txBox="1"/>
          <p:nvPr/>
        </p:nvSpPr>
        <p:spPr>
          <a:xfrm>
            <a:off x="381066" y="1969920"/>
            <a:ext cx="2147100" cy="130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An enterprise-ready, pure upstream, cloud-native stack ready for production. </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True portability with no lock-in.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With ML- and AI-driven operations for speed of adoption.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p:txBody>
      </p:sp>
      <p:grpSp>
        <p:nvGrpSpPr>
          <p:cNvPr id="3003" name="Google Shape;3003;p235"/>
          <p:cNvGrpSpPr/>
          <p:nvPr/>
        </p:nvGrpSpPr>
        <p:grpSpPr>
          <a:xfrm>
            <a:off x="4258127" y="694011"/>
            <a:ext cx="3803927" cy="3794726"/>
            <a:chOff x="2811463" y="857251"/>
            <a:chExt cx="3538537" cy="3538536"/>
          </a:xfrm>
        </p:grpSpPr>
        <p:sp>
          <p:nvSpPr>
            <p:cNvPr id="3004" name="Google Shape;3004;p235"/>
            <p:cNvSpPr/>
            <p:nvPr/>
          </p:nvSpPr>
          <p:spPr>
            <a:xfrm>
              <a:off x="3054351" y="2659064"/>
              <a:ext cx="1492248" cy="1493836"/>
            </a:xfrm>
            <a:custGeom>
              <a:avLst/>
              <a:gdLst/>
              <a:ahLst/>
              <a:cxnLst/>
              <a:rect l="l" t="t" r="r" b="b"/>
              <a:pathLst>
                <a:path w="1596" h="1596" extrusionOk="0">
                  <a:moveTo>
                    <a:pt x="0" y="922"/>
                  </a:moveTo>
                  <a:lnTo>
                    <a:pt x="0" y="922"/>
                  </a:lnTo>
                  <a:cubicBezTo>
                    <a:pt x="164" y="1200"/>
                    <a:pt x="396" y="1432"/>
                    <a:pt x="674" y="1596"/>
                  </a:cubicBezTo>
                  <a:lnTo>
                    <a:pt x="1596" y="0"/>
                  </a:lnTo>
                  <a:lnTo>
                    <a:pt x="0" y="92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5" name="Google Shape;3005;p235"/>
            <p:cNvSpPr/>
            <p:nvPr/>
          </p:nvSpPr>
          <p:spPr>
            <a:xfrm>
              <a:off x="4602163" y="917576"/>
              <a:ext cx="1319214" cy="1673225"/>
            </a:xfrm>
            <a:custGeom>
              <a:avLst/>
              <a:gdLst/>
              <a:ahLst/>
              <a:cxnLst/>
              <a:rect l="l" t="t" r="r" b="b"/>
              <a:pathLst>
                <a:path w="1410" h="1789" extrusionOk="0">
                  <a:moveTo>
                    <a:pt x="1410" y="593"/>
                  </a:moveTo>
                  <a:lnTo>
                    <a:pt x="1410" y="593"/>
                  </a:lnTo>
                  <a:cubicBezTo>
                    <a:pt x="1166" y="309"/>
                    <a:pt x="839" y="99"/>
                    <a:pt x="467" y="0"/>
                  </a:cubicBezTo>
                  <a:lnTo>
                    <a:pt x="0" y="1789"/>
                  </a:lnTo>
                  <a:lnTo>
                    <a:pt x="1410" y="593"/>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6" name="Google Shape;3006;p235"/>
            <p:cNvSpPr/>
            <p:nvPr/>
          </p:nvSpPr>
          <p:spPr>
            <a:xfrm>
              <a:off x="2811463" y="2638426"/>
              <a:ext cx="1722440" cy="862012"/>
            </a:xfrm>
            <a:custGeom>
              <a:avLst/>
              <a:gdLst/>
              <a:ahLst/>
              <a:cxnLst/>
              <a:rect l="l" t="t" r="r" b="b"/>
              <a:pathLst>
                <a:path w="1841" h="922" extrusionOk="0">
                  <a:moveTo>
                    <a:pt x="0" y="0"/>
                  </a:moveTo>
                  <a:lnTo>
                    <a:pt x="0" y="0"/>
                  </a:lnTo>
                  <a:cubicBezTo>
                    <a:pt x="2" y="335"/>
                    <a:pt x="91" y="649"/>
                    <a:pt x="246" y="922"/>
                  </a:cubicBezTo>
                  <a:lnTo>
                    <a:pt x="1841" y="0"/>
                  </a:ln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7" name="Google Shape;3007;p235"/>
            <p:cNvSpPr/>
            <p:nvPr/>
          </p:nvSpPr>
          <p:spPr>
            <a:xfrm>
              <a:off x="4073526" y="857251"/>
              <a:ext cx="942975" cy="1722436"/>
            </a:xfrm>
            <a:custGeom>
              <a:avLst/>
              <a:gdLst/>
              <a:ahLst/>
              <a:cxnLst/>
              <a:rect l="l" t="t" r="r" b="b"/>
              <a:pathLst>
                <a:path w="1007" h="1842" extrusionOk="0">
                  <a:moveTo>
                    <a:pt x="1007" y="57"/>
                  </a:moveTo>
                  <a:lnTo>
                    <a:pt x="1007" y="57"/>
                  </a:lnTo>
                  <a:cubicBezTo>
                    <a:pt x="858" y="19"/>
                    <a:pt x="702" y="0"/>
                    <a:pt x="541" y="0"/>
                  </a:cubicBezTo>
                  <a:cubicBezTo>
                    <a:pt x="353" y="0"/>
                    <a:pt x="171" y="27"/>
                    <a:pt x="0" y="78"/>
                  </a:cubicBezTo>
                  <a:lnTo>
                    <a:pt x="540" y="1842"/>
                  </a:lnTo>
                  <a:lnTo>
                    <a:pt x="1007" y="57"/>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8" name="Google Shape;3008;p235"/>
            <p:cNvSpPr/>
            <p:nvPr/>
          </p:nvSpPr>
          <p:spPr>
            <a:xfrm>
              <a:off x="3295651" y="936626"/>
              <a:ext cx="1258889" cy="1647827"/>
            </a:xfrm>
            <a:custGeom>
              <a:avLst/>
              <a:gdLst/>
              <a:ahLst/>
              <a:cxnLst/>
              <a:rect l="l" t="t" r="r" b="b"/>
              <a:pathLst>
                <a:path w="1347" h="1762" extrusionOk="0">
                  <a:moveTo>
                    <a:pt x="807" y="0"/>
                  </a:moveTo>
                  <a:lnTo>
                    <a:pt x="807" y="0"/>
                  </a:lnTo>
                  <a:cubicBezTo>
                    <a:pt x="496" y="98"/>
                    <a:pt x="219" y="274"/>
                    <a:pt x="0" y="505"/>
                  </a:cubicBezTo>
                  <a:lnTo>
                    <a:pt x="1347" y="1762"/>
                  </a:lnTo>
                  <a:lnTo>
                    <a:pt x="80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9" name="Google Shape;3009;p235"/>
            <p:cNvSpPr/>
            <p:nvPr/>
          </p:nvSpPr>
          <p:spPr>
            <a:xfrm>
              <a:off x="2811463" y="2155826"/>
              <a:ext cx="1679577" cy="457200"/>
            </a:xfrm>
            <a:custGeom>
              <a:avLst/>
              <a:gdLst/>
              <a:ahLst/>
              <a:cxnLst/>
              <a:rect l="l" t="t" r="r" b="b"/>
              <a:pathLst>
                <a:path w="1795" h="489" extrusionOk="0">
                  <a:moveTo>
                    <a:pt x="67" y="0"/>
                  </a:moveTo>
                  <a:lnTo>
                    <a:pt x="67" y="0"/>
                  </a:lnTo>
                  <a:cubicBezTo>
                    <a:pt x="24" y="156"/>
                    <a:pt x="1" y="319"/>
                    <a:pt x="0" y="489"/>
                  </a:cubicBezTo>
                  <a:lnTo>
                    <a:pt x="1795" y="489"/>
                  </a:lnTo>
                  <a:lnTo>
                    <a:pt x="6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0" name="Google Shape;3010;p235"/>
            <p:cNvSpPr/>
            <p:nvPr/>
          </p:nvSpPr>
          <p:spPr>
            <a:xfrm>
              <a:off x="2881313" y="1427164"/>
              <a:ext cx="1652589" cy="1173162"/>
            </a:xfrm>
            <a:custGeom>
              <a:avLst/>
              <a:gdLst/>
              <a:ahLst/>
              <a:cxnLst/>
              <a:rect l="l" t="t" r="r" b="b"/>
              <a:pathLst>
                <a:path w="1768" h="1253" extrusionOk="0">
                  <a:moveTo>
                    <a:pt x="425" y="0"/>
                  </a:moveTo>
                  <a:lnTo>
                    <a:pt x="425" y="0"/>
                  </a:lnTo>
                  <a:cubicBezTo>
                    <a:pt x="229" y="212"/>
                    <a:pt x="82" y="469"/>
                    <a:pt x="0" y="753"/>
                  </a:cubicBezTo>
                  <a:lnTo>
                    <a:pt x="1768" y="1253"/>
                  </a:lnTo>
                  <a:lnTo>
                    <a:pt x="425"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1" name="Google Shape;3011;p235"/>
            <p:cNvSpPr/>
            <p:nvPr/>
          </p:nvSpPr>
          <p:spPr>
            <a:xfrm>
              <a:off x="3705226" y="2673351"/>
              <a:ext cx="863601" cy="1722436"/>
            </a:xfrm>
            <a:custGeom>
              <a:avLst/>
              <a:gdLst/>
              <a:ahLst/>
              <a:cxnLst/>
              <a:rect l="l" t="t" r="r" b="b"/>
              <a:pathLst>
                <a:path w="922" h="1842" extrusionOk="0">
                  <a:moveTo>
                    <a:pt x="0" y="1595"/>
                  </a:moveTo>
                  <a:lnTo>
                    <a:pt x="0" y="1595"/>
                  </a:lnTo>
                  <a:cubicBezTo>
                    <a:pt x="272" y="1750"/>
                    <a:pt x="587" y="1839"/>
                    <a:pt x="922" y="1842"/>
                  </a:cubicBezTo>
                  <a:lnTo>
                    <a:pt x="922" y="0"/>
                  </a:lnTo>
                  <a:lnTo>
                    <a:pt x="0" y="1595"/>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2" name="Google Shape;3012;p235"/>
            <p:cNvSpPr/>
            <p:nvPr/>
          </p:nvSpPr>
          <p:spPr>
            <a:xfrm>
              <a:off x="4627563" y="2638426"/>
              <a:ext cx="1722436" cy="862012"/>
            </a:xfrm>
            <a:custGeom>
              <a:avLst/>
              <a:gdLst/>
              <a:ahLst/>
              <a:cxnLst/>
              <a:rect l="l" t="t" r="r" b="b"/>
              <a:pathLst>
                <a:path w="1842" h="922" extrusionOk="0">
                  <a:moveTo>
                    <a:pt x="0" y="0"/>
                  </a:moveTo>
                  <a:lnTo>
                    <a:pt x="0" y="0"/>
                  </a:lnTo>
                  <a:lnTo>
                    <a:pt x="1596" y="922"/>
                  </a:lnTo>
                  <a:cubicBezTo>
                    <a:pt x="1750" y="649"/>
                    <a:pt x="1839" y="335"/>
                    <a:pt x="1842" y="0"/>
                  </a:cubicBez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3" name="Google Shape;3013;p235"/>
            <p:cNvSpPr/>
            <p:nvPr/>
          </p:nvSpPr>
          <p:spPr>
            <a:xfrm>
              <a:off x="4614863" y="2659064"/>
              <a:ext cx="1492250" cy="1493836"/>
            </a:xfrm>
            <a:custGeom>
              <a:avLst/>
              <a:gdLst/>
              <a:ahLst/>
              <a:cxnLst/>
              <a:rect l="l" t="t" r="r" b="b"/>
              <a:pathLst>
                <a:path w="1595" h="1596" extrusionOk="0">
                  <a:moveTo>
                    <a:pt x="921" y="1596"/>
                  </a:moveTo>
                  <a:lnTo>
                    <a:pt x="921" y="1596"/>
                  </a:lnTo>
                  <a:cubicBezTo>
                    <a:pt x="1199" y="1432"/>
                    <a:pt x="1432" y="1200"/>
                    <a:pt x="1595" y="922"/>
                  </a:cubicBezTo>
                  <a:lnTo>
                    <a:pt x="0" y="0"/>
                  </a:lnTo>
                  <a:lnTo>
                    <a:pt x="921" y="1596"/>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4" name="Google Shape;3014;p235"/>
            <p:cNvSpPr/>
            <p:nvPr/>
          </p:nvSpPr>
          <p:spPr>
            <a:xfrm>
              <a:off x="4613276" y="1490664"/>
              <a:ext cx="1736724" cy="1122365"/>
            </a:xfrm>
            <a:custGeom>
              <a:avLst/>
              <a:gdLst/>
              <a:ahLst/>
              <a:cxnLst/>
              <a:rect l="l" t="t" r="r" b="b"/>
              <a:pathLst>
                <a:path w="1856" h="1201" extrusionOk="0">
                  <a:moveTo>
                    <a:pt x="1856" y="1201"/>
                  </a:moveTo>
                  <a:lnTo>
                    <a:pt x="1856" y="1201"/>
                  </a:lnTo>
                  <a:cubicBezTo>
                    <a:pt x="1853" y="743"/>
                    <a:pt x="1688" y="325"/>
                    <a:pt x="1416" y="0"/>
                  </a:cubicBezTo>
                  <a:lnTo>
                    <a:pt x="0" y="1201"/>
                  </a:lnTo>
                  <a:lnTo>
                    <a:pt x="1856" y="1201"/>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5" name="Google Shape;3015;p235"/>
            <p:cNvSpPr/>
            <p:nvPr/>
          </p:nvSpPr>
          <p:spPr>
            <a:xfrm>
              <a:off x="4592638" y="2673351"/>
              <a:ext cx="862012" cy="1722436"/>
            </a:xfrm>
            <a:custGeom>
              <a:avLst/>
              <a:gdLst/>
              <a:ahLst/>
              <a:cxnLst/>
              <a:rect l="l" t="t" r="r" b="b"/>
              <a:pathLst>
                <a:path w="922" h="1842" extrusionOk="0">
                  <a:moveTo>
                    <a:pt x="0" y="1842"/>
                  </a:moveTo>
                  <a:lnTo>
                    <a:pt x="0" y="1842"/>
                  </a:lnTo>
                  <a:cubicBezTo>
                    <a:pt x="336" y="1839"/>
                    <a:pt x="650" y="1750"/>
                    <a:pt x="922" y="1595"/>
                  </a:cubicBezTo>
                  <a:lnTo>
                    <a:pt x="0" y="0"/>
                  </a:lnTo>
                  <a:lnTo>
                    <a:pt x="0" y="184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grpSp>
      <p:sp>
        <p:nvSpPr>
          <p:cNvPr id="3016" name="Google Shape;3016;p235"/>
          <p:cNvSpPr/>
          <p:nvPr/>
        </p:nvSpPr>
        <p:spPr>
          <a:xfrm>
            <a:off x="5602763" y="2066756"/>
            <a:ext cx="1080300" cy="10800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42222"/>
              </a:lnSpc>
              <a:spcBef>
                <a:spcPts val="0"/>
              </a:spcBef>
              <a:spcAft>
                <a:spcPts val="0"/>
              </a:spcAft>
              <a:buNone/>
            </a:pPr>
            <a:r>
              <a:rPr lang="en" sz="1800" b="1" i="0" u="none" strike="noStrike" cap="none">
                <a:solidFill>
                  <a:schemeClr val="lt1"/>
                </a:solidFill>
                <a:latin typeface="Montserrat"/>
                <a:ea typeface="Montserrat"/>
                <a:cs typeface="Montserrat"/>
                <a:sym typeface="Montserrat"/>
              </a:rPr>
              <a:t>NKP</a:t>
            </a:r>
            <a:endParaRPr sz="1000" b="1" i="0" u="none" strike="noStrike" cap="none">
              <a:solidFill>
                <a:schemeClr val="lt1"/>
              </a:solidFill>
              <a:latin typeface="Montserrat"/>
              <a:ea typeface="Montserrat"/>
              <a:cs typeface="Montserrat"/>
              <a:sym typeface="Montserrat"/>
            </a:endParaRPr>
          </a:p>
        </p:txBody>
      </p:sp>
      <p:sp>
        <p:nvSpPr>
          <p:cNvPr id="3017" name="Google Shape;3017;p235"/>
          <p:cNvSpPr txBox="1">
            <a:spLocks noGrp="1"/>
          </p:cNvSpPr>
          <p:nvPr>
            <p:ph type="title"/>
          </p:nvPr>
        </p:nvSpPr>
        <p:spPr>
          <a:xfrm>
            <a:off x="403650" y="403975"/>
            <a:ext cx="3620354" cy="624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None/>
            </a:pPr>
            <a:r>
              <a:rPr lang="en"/>
              <a:t>NKP Platform Applications</a:t>
            </a:r>
            <a:endParaRPr/>
          </a:p>
        </p:txBody>
      </p:sp>
      <p:sp>
        <p:nvSpPr>
          <p:cNvPr id="3018" name="Google Shape;3018;p235"/>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3019" name="Google Shape;3019;p235"/>
          <p:cNvSpPr txBox="1">
            <a:spLocks noGrp="1"/>
          </p:cNvSpPr>
          <p:nvPr>
            <p:ph type="sldNum" idx="12"/>
          </p:nvPr>
        </p:nvSpPr>
        <p:spPr>
          <a:xfrm>
            <a:off x="8726050" y="4749850"/>
            <a:ext cx="419100" cy="298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a:t>28</a:t>
            </a:fld>
            <a:endParaRPr/>
          </a:p>
        </p:txBody>
      </p:sp>
      <p:sp>
        <p:nvSpPr>
          <p:cNvPr id="3" name="TextBox 2">
            <a:extLst>
              <a:ext uri="{FF2B5EF4-FFF2-40B4-BE49-F238E27FC236}">
                <a16:creationId xmlns:a16="http://schemas.microsoft.com/office/drawing/2014/main" id="{35E0B0C2-563E-D532-80BF-3A2977DAEFB1}"/>
              </a:ext>
            </a:extLst>
          </p:cNvPr>
          <p:cNvSpPr txBox="1"/>
          <p:nvPr/>
        </p:nvSpPr>
        <p:spPr>
          <a:xfrm>
            <a:off x="162414" y="1373283"/>
            <a:ext cx="3284116" cy="307777"/>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Ultimate]</a:t>
            </a:r>
          </a:p>
        </p:txBody>
      </p:sp>
      <p:pic>
        <p:nvPicPr>
          <p:cNvPr id="4" name="Picture 3" descr="A logo with text on it&#10;&#10;Description automatically generated">
            <a:extLst>
              <a:ext uri="{FF2B5EF4-FFF2-40B4-BE49-F238E27FC236}">
                <a16:creationId xmlns:a16="http://schemas.microsoft.com/office/drawing/2014/main" id="{D7EB5A9D-3CAF-8F3F-46D2-6DC80A640B08}"/>
              </a:ext>
            </a:extLst>
          </p:cNvPr>
          <p:cNvPicPr>
            <a:picLocks noChangeAspect="1"/>
          </p:cNvPicPr>
          <p:nvPr/>
        </p:nvPicPr>
        <p:blipFill>
          <a:blip r:embed="rId23"/>
          <a:stretch>
            <a:fillRect/>
          </a:stretch>
        </p:blipFill>
        <p:spPr>
          <a:xfrm>
            <a:off x="4617175" y="2587528"/>
            <a:ext cx="714716" cy="329869"/>
          </a:xfrm>
          <a:prstGeom prst="rect">
            <a:avLst/>
          </a:prstGeom>
        </p:spPr>
      </p:pic>
      <p:pic>
        <p:nvPicPr>
          <p:cNvPr id="2" name="Picture 1">
            <a:extLst>
              <a:ext uri="{FF2B5EF4-FFF2-40B4-BE49-F238E27FC236}">
                <a16:creationId xmlns:a16="http://schemas.microsoft.com/office/drawing/2014/main" id="{DA791A4F-C412-7C33-6E1F-BDC6764B4392}"/>
              </a:ext>
            </a:extLst>
          </p:cNvPr>
          <p:cNvPicPr>
            <a:picLocks noChangeAspect="1"/>
          </p:cNvPicPr>
          <p:nvPr/>
        </p:nvPicPr>
        <p:blipFill>
          <a:blip r:embed="rId24"/>
          <a:stretch>
            <a:fillRect/>
          </a:stretch>
        </p:blipFill>
        <p:spPr>
          <a:xfrm>
            <a:off x="4425003" y="3015875"/>
            <a:ext cx="740084" cy="246695"/>
          </a:xfrm>
          <a:prstGeom prst="rect">
            <a:avLst/>
          </a:prstGeom>
        </p:spPr>
      </p:pic>
    </p:spTree>
    <p:extLst>
      <p:ext uri="{BB962C8B-B14F-4D97-AF65-F5344CB8AC3E}">
        <p14:creationId xmlns:p14="http://schemas.microsoft.com/office/powerpoint/2010/main" val="390076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235"/>
          <p:cNvSpPr/>
          <p:nvPr/>
        </p:nvSpPr>
        <p:spPr>
          <a:xfrm>
            <a:off x="4252697" y="701006"/>
            <a:ext cx="3812100" cy="3811500"/>
          </a:xfrm>
          <a:prstGeom prst="ellipse">
            <a:avLst/>
          </a:prstGeom>
          <a:solidFill>
            <a:schemeClr val="lt1"/>
          </a:solidFill>
          <a:ln w="76200" cap="flat" cmpd="sng">
            <a:solidFill>
              <a:srgbClr val="4B00AA"/>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Montserrat"/>
              <a:ea typeface="Montserrat"/>
              <a:cs typeface="Montserrat"/>
              <a:sym typeface="Montserrat"/>
            </a:endParaRPr>
          </a:p>
        </p:txBody>
      </p:sp>
      <p:sp>
        <p:nvSpPr>
          <p:cNvPr id="2965" name="Google Shape;2965;p235"/>
          <p:cNvSpPr txBox="1"/>
          <p:nvPr/>
        </p:nvSpPr>
        <p:spPr>
          <a:xfrm>
            <a:off x="7152583" y="712797"/>
            <a:ext cx="4473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AI/ML</a:t>
            </a:r>
            <a:endParaRPr/>
          </a:p>
        </p:txBody>
      </p:sp>
      <p:sp>
        <p:nvSpPr>
          <p:cNvPr id="2966" name="Google Shape;2966;p235"/>
          <p:cNvSpPr txBox="1"/>
          <p:nvPr/>
        </p:nvSpPr>
        <p:spPr>
          <a:xfrm>
            <a:off x="8064703" y="1803148"/>
            <a:ext cx="899400" cy="184666"/>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Delivery</a:t>
            </a:r>
            <a:endParaRPr lang="en-US" dirty="0">
              <a:solidFill>
                <a:schemeClr val="dk1"/>
              </a:solidFill>
            </a:endParaRPr>
          </a:p>
        </p:txBody>
      </p:sp>
      <p:sp>
        <p:nvSpPr>
          <p:cNvPr id="2967" name="Google Shape;2967;p235"/>
          <p:cNvSpPr txBox="1"/>
          <p:nvPr/>
        </p:nvSpPr>
        <p:spPr>
          <a:xfrm>
            <a:off x="8118632" y="2962090"/>
            <a:ext cx="6750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Ingress</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Gateway</a:t>
            </a:r>
            <a:endParaRPr/>
          </a:p>
        </p:txBody>
      </p:sp>
      <p:sp>
        <p:nvSpPr>
          <p:cNvPr id="2968" name="Google Shape;2968;p235"/>
          <p:cNvSpPr txBox="1"/>
          <p:nvPr/>
        </p:nvSpPr>
        <p:spPr>
          <a:xfrm>
            <a:off x="7617434" y="3950283"/>
            <a:ext cx="5529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Service</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Mesh</a:t>
            </a:r>
            <a:endParaRPr/>
          </a:p>
        </p:txBody>
      </p:sp>
      <p:sp>
        <p:nvSpPr>
          <p:cNvPr id="2969" name="Google Shape;2969;p235"/>
          <p:cNvSpPr txBox="1"/>
          <p:nvPr/>
        </p:nvSpPr>
        <p:spPr>
          <a:xfrm>
            <a:off x="6483845" y="4578140"/>
            <a:ext cx="6042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Storage</a:t>
            </a:r>
            <a:endParaRPr/>
          </a:p>
        </p:txBody>
      </p:sp>
      <p:sp>
        <p:nvSpPr>
          <p:cNvPr id="2970" name="Google Shape;2970;p235"/>
          <p:cNvSpPr txBox="1"/>
          <p:nvPr/>
        </p:nvSpPr>
        <p:spPr>
          <a:xfrm>
            <a:off x="5232538" y="4578140"/>
            <a:ext cx="6267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Security</a:t>
            </a:r>
            <a:endParaRPr/>
          </a:p>
        </p:txBody>
      </p:sp>
      <p:sp>
        <p:nvSpPr>
          <p:cNvPr id="2971" name="Google Shape;2971;p235"/>
          <p:cNvSpPr txBox="1"/>
          <p:nvPr/>
        </p:nvSpPr>
        <p:spPr>
          <a:xfrm>
            <a:off x="3720644" y="4042616"/>
            <a:ext cx="10131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Observability</a:t>
            </a:r>
            <a:endParaRPr/>
          </a:p>
        </p:txBody>
      </p:sp>
      <p:pic>
        <p:nvPicPr>
          <p:cNvPr id="2973" name="Google Shape;2973;p235"/>
          <p:cNvPicPr preferRelativeResize="0"/>
          <p:nvPr/>
        </p:nvPicPr>
        <p:blipFill rotWithShape="1">
          <a:blip r:embed="rId3">
            <a:alphaModFix/>
          </a:blip>
          <a:srcRect/>
          <a:stretch/>
        </p:blipFill>
        <p:spPr>
          <a:xfrm>
            <a:off x="4865177" y="3265063"/>
            <a:ext cx="737972" cy="355075"/>
          </a:xfrm>
          <a:prstGeom prst="rect">
            <a:avLst/>
          </a:prstGeom>
          <a:noFill/>
          <a:ln>
            <a:noFill/>
          </a:ln>
        </p:spPr>
      </p:pic>
      <p:pic>
        <p:nvPicPr>
          <p:cNvPr id="2974" name="Google Shape;2974;p235"/>
          <p:cNvPicPr preferRelativeResize="0"/>
          <p:nvPr/>
        </p:nvPicPr>
        <p:blipFill rotWithShape="1">
          <a:blip r:embed="rId4">
            <a:alphaModFix/>
          </a:blip>
          <a:srcRect/>
          <a:stretch/>
        </p:blipFill>
        <p:spPr>
          <a:xfrm>
            <a:off x="7252136" y="1670444"/>
            <a:ext cx="434475" cy="416158"/>
          </a:xfrm>
          <a:prstGeom prst="rect">
            <a:avLst/>
          </a:prstGeom>
          <a:noFill/>
          <a:ln>
            <a:noFill/>
          </a:ln>
        </p:spPr>
      </p:pic>
      <p:pic>
        <p:nvPicPr>
          <p:cNvPr id="2976" name="Google Shape;2976;p235"/>
          <p:cNvPicPr preferRelativeResize="0"/>
          <p:nvPr/>
        </p:nvPicPr>
        <p:blipFill rotWithShape="1">
          <a:blip r:embed="rId5">
            <a:alphaModFix/>
          </a:blip>
          <a:srcRect/>
          <a:stretch/>
        </p:blipFill>
        <p:spPr>
          <a:xfrm>
            <a:off x="7189292" y="2629605"/>
            <a:ext cx="738299" cy="649531"/>
          </a:xfrm>
          <a:prstGeom prst="rect">
            <a:avLst/>
          </a:prstGeom>
          <a:noFill/>
          <a:ln>
            <a:noFill/>
          </a:ln>
        </p:spPr>
      </p:pic>
      <p:pic>
        <p:nvPicPr>
          <p:cNvPr id="2977" name="Google Shape;2977;p235"/>
          <p:cNvPicPr preferRelativeResize="0"/>
          <p:nvPr/>
        </p:nvPicPr>
        <p:blipFill rotWithShape="1">
          <a:blip r:embed="rId6">
            <a:alphaModFix/>
          </a:blip>
          <a:srcRect t="12436" b="11028"/>
          <a:stretch/>
        </p:blipFill>
        <p:spPr>
          <a:xfrm>
            <a:off x="6227976" y="3805222"/>
            <a:ext cx="571059" cy="168250"/>
          </a:xfrm>
          <a:prstGeom prst="rect">
            <a:avLst/>
          </a:prstGeom>
          <a:noFill/>
          <a:ln>
            <a:noFill/>
          </a:ln>
        </p:spPr>
      </p:pic>
      <p:pic>
        <p:nvPicPr>
          <p:cNvPr id="2978" name="Google Shape;2978;p235"/>
          <p:cNvPicPr preferRelativeResize="0"/>
          <p:nvPr/>
        </p:nvPicPr>
        <p:blipFill rotWithShape="1">
          <a:blip r:embed="rId7">
            <a:alphaModFix/>
          </a:blip>
          <a:srcRect/>
          <a:stretch/>
        </p:blipFill>
        <p:spPr>
          <a:xfrm>
            <a:off x="5284842" y="2995169"/>
            <a:ext cx="448376" cy="377880"/>
          </a:xfrm>
          <a:prstGeom prst="rect">
            <a:avLst/>
          </a:prstGeom>
          <a:noFill/>
          <a:ln>
            <a:noFill/>
          </a:ln>
        </p:spPr>
      </p:pic>
      <p:pic>
        <p:nvPicPr>
          <p:cNvPr id="2979" name="Google Shape;2979;p235"/>
          <p:cNvPicPr preferRelativeResize="0"/>
          <p:nvPr/>
        </p:nvPicPr>
        <p:blipFill rotWithShape="1">
          <a:blip r:embed="rId8">
            <a:alphaModFix/>
          </a:blip>
          <a:srcRect/>
          <a:stretch/>
        </p:blipFill>
        <p:spPr>
          <a:xfrm>
            <a:off x="4660544" y="3512152"/>
            <a:ext cx="737981" cy="196757"/>
          </a:xfrm>
          <a:prstGeom prst="rect">
            <a:avLst/>
          </a:prstGeom>
          <a:noFill/>
          <a:ln>
            <a:noFill/>
          </a:ln>
        </p:spPr>
      </p:pic>
      <p:pic>
        <p:nvPicPr>
          <p:cNvPr id="2980" name="Google Shape;2980;p235"/>
          <p:cNvPicPr preferRelativeResize="0"/>
          <p:nvPr/>
        </p:nvPicPr>
        <p:blipFill rotWithShape="1">
          <a:blip r:embed="rId9">
            <a:alphaModFix/>
          </a:blip>
          <a:srcRect/>
          <a:stretch/>
        </p:blipFill>
        <p:spPr>
          <a:xfrm>
            <a:off x="5272674" y="2632315"/>
            <a:ext cx="239553" cy="220240"/>
          </a:xfrm>
          <a:prstGeom prst="rect">
            <a:avLst/>
          </a:prstGeom>
          <a:noFill/>
          <a:ln>
            <a:noFill/>
          </a:ln>
        </p:spPr>
      </p:pic>
      <p:pic>
        <p:nvPicPr>
          <p:cNvPr id="2981" name="Google Shape;2981;p235"/>
          <p:cNvPicPr preferRelativeResize="0"/>
          <p:nvPr/>
        </p:nvPicPr>
        <p:blipFill rotWithShape="1">
          <a:blip r:embed="rId10">
            <a:alphaModFix/>
          </a:blip>
          <a:srcRect/>
          <a:stretch/>
        </p:blipFill>
        <p:spPr>
          <a:xfrm>
            <a:off x="5426672" y="3921984"/>
            <a:ext cx="671364" cy="225775"/>
          </a:xfrm>
          <a:prstGeom prst="rect">
            <a:avLst/>
          </a:prstGeom>
          <a:noFill/>
          <a:ln>
            <a:noFill/>
          </a:ln>
        </p:spPr>
      </p:pic>
      <p:sp>
        <p:nvSpPr>
          <p:cNvPr id="2982" name="Google Shape;2982;p235"/>
          <p:cNvSpPr txBox="1"/>
          <p:nvPr/>
        </p:nvSpPr>
        <p:spPr>
          <a:xfrm>
            <a:off x="3267587" y="2511743"/>
            <a:ext cx="9168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Networking</a:t>
            </a:r>
            <a:endParaRPr dirty="0"/>
          </a:p>
        </p:txBody>
      </p:sp>
      <p:sp>
        <p:nvSpPr>
          <p:cNvPr id="2983" name="Google Shape;2983;p235"/>
          <p:cNvSpPr txBox="1"/>
          <p:nvPr/>
        </p:nvSpPr>
        <p:spPr>
          <a:xfrm>
            <a:off x="5990870" y="413783"/>
            <a:ext cx="2820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K8s</a:t>
            </a:r>
            <a:endParaRPr/>
          </a:p>
        </p:txBody>
      </p:sp>
      <p:sp>
        <p:nvSpPr>
          <p:cNvPr id="2985" name="Google Shape;2985;p235"/>
          <p:cNvSpPr txBox="1"/>
          <p:nvPr/>
        </p:nvSpPr>
        <p:spPr>
          <a:xfrm>
            <a:off x="3319246" y="1392344"/>
            <a:ext cx="10563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Policy</a:t>
            </a:r>
            <a:endParaRPr dirty="0"/>
          </a:p>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Management</a:t>
            </a:r>
            <a:endParaRPr dirty="0"/>
          </a:p>
        </p:txBody>
      </p:sp>
      <p:pic>
        <p:nvPicPr>
          <p:cNvPr id="2986" name="Google Shape;2986;p235"/>
          <p:cNvPicPr preferRelativeResize="0"/>
          <p:nvPr/>
        </p:nvPicPr>
        <p:blipFill rotWithShape="1">
          <a:blip r:embed="rId11">
            <a:alphaModFix/>
          </a:blip>
          <a:srcRect/>
          <a:stretch/>
        </p:blipFill>
        <p:spPr>
          <a:xfrm>
            <a:off x="4513818" y="1623775"/>
            <a:ext cx="445839" cy="363671"/>
          </a:xfrm>
          <a:prstGeom prst="rect">
            <a:avLst/>
          </a:prstGeom>
          <a:noFill/>
          <a:ln>
            <a:noFill/>
          </a:ln>
        </p:spPr>
      </p:pic>
      <p:pic>
        <p:nvPicPr>
          <p:cNvPr id="2987" name="Google Shape;2987;p235"/>
          <p:cNvPicPr preferRelativeResize="0"/>
          <p:nvPr/>
        </p:nvPicPr>
        <p:blipFill rotWithShape="1">
          <a:blip r:embed="rId12">
            <a:alphaModFix/>
          </a:blip>
          <a:srcRect/>
          <a:stretch/>
        </p:blipFill>
        <p:spPr>
          <a:xfrm>
            <a:off x="6288752" y="4044489"/>
            <a:ext cx="551491" cy="254661"/>
          </a:xfrm>
          <a:prstGeom prst="rect">
            <a:avLst/>
          </a:prstGeom>
          <a:noFill/>
          <a:ln>
            <a:noFill/>
          </a:ln>
        </p:spPr>
      </p:pic>
      <p:pic>
        <p:nvPicPr>
          <p:cNvPr id="2988" name="Google Shape;2988;p235"/>
          <p:cNvPicPr preferRelativeResize="0"/>
          <p:nvPr/>
        </p:nvPicPr>
        <p:blipFill rotWithShape="1">
          <a:blip r:embed="rId13">
            <a:alphaModFix/>
          </a:blip>
          <a:srcRect/>
          <a:stretch/>
        </p:blipFill>
        <p:spPr>
          <a:xfrm>
            <a:off x="6914490" y="3428065"/>
            <a:ext cx="564347" cy="272449"/>
          </a:xfrm>
          <a:prstGeom prst="rect">
            <a:avLst/>
          </a:prstGeom>
          <a:noFill/>
          <a:ln>
            <a:noFill/>
          </a:ln>
        </p:spPr>
      </p:pic>
      <p:pic>
        <p:nvPicPr>
          <p:cNvPr id="2989" name="Google Shape;2989;p235"/>
          <p:cNvPicPr preferRelativeResize="0"/>
          <p:nvPr/>
        </p:nvPicPr>
        <p:blipFill rotWithShape="1">
          <a:blip r:embed="rId14">
            <a:alphaModFix/>
          </a:blip>
          <a:srcRect/>
          <a:stretch/>
        </p:blipFill>
        <p:spPr>
          <a:xfrm>
            <a:off x="7101780" y="2206753"/>
            <a:ext cx="657772" cy="312864"/>
          </a:xfrm>
          <a:prstGeom prst="rect">
            <a:avLst/>
          </a:prstGeom>
          <a:noFill/>
          <a:ln>
            <a:noFill/>
          </a:ln>
        </p:spPr>
      </p:pic>
      <p:pic>
        <p:nvPicPr>
          <p:cNvPr id="2994" name="Google Shape;2994;p235"/>
          <p:cNvPicPr preferRelativeResize="0"/>
          <p:nvPr/>
        </p:nvPicPr>
        <p:blipFill rotWithShape="1">
          <a:blip r:embed="rId15">
            <a:alphaModFix/>
          </a:blip>
          <a:srcRect/>
          <a:stretch/>
        </p:blipFill>
        <p:spPr>
          <a:xfrm>
            <a:off x="5026605" y="3764093"/>
            <a:ext cx="238650" cy="256902"/>
          </a:xfrm>
          <a:prstGeom prst="rect">
            <a:avLst/>
          </a:prstGeom>
          <a:noFill/>
          <a:ln>
            <a:noFill/>
          </a:ln>
        </p:spPr>
      </p:pic>
      <p:grpSp>
        <p:nvGrpSpPr>
          <p:cNvPr id="2996" name="Google Shape;2996;p235"/>
          <p:cNvGrpSpPr/>
          <p:nvPr/>
        </p:nvGrpSpPr>
        <p:grpSpPr>
          <a:xfrm>
            <a:off x="5930020" y="866403"/>
            <a:ext cx="431665" cy="819646"/>
            <a:chOff x="5483817" y="737209"/>
            <a:chExt cx="431665" cy="819646"/>
          </a:xfrm>
        </p:grpSpPr>
        <p:pic>
          <p:nvPicPr>
            <p:cNvPr id="2997" name="Google Shape;2997;p235"/>
            <p:cNvPicPr preferRelativeResize="0"/>
            <p:nvPr/>
          </p:nvPicPr>
          <p:blipFill rotWithShape="1">
            <a:blip r:embed="rId16">
              <a:alphaModFix/>
            </a:blip>
            <a:srcRect/>
            <a:stretch/>
          </p:blipFill>
          <p:spPr>
            <a:xfrm>
              <a:off x="5483817" y="737209"/>
              <a:ext cx="431665" cy="548345"/>
            </a:xfrm>
            <a:prstGeom prst="rect">
              <a:avLst/>
            </a:prstGeom>
            <a:noFill/>
            <a:ln>
              <a:noFill/>
            </a:ln>
          </p:spPr>
        </p:pic>
        <p:sp>
          <p:nvSpPr>
            <p:cNvPr id="2998" name="Google Shape;2998;p235"/>
            <p:cNvSpPr txBox="1"/>
            <p:nvPr/>
          </p:nvSpPr>
          <p:spPr>
            <a:xfrm>
              <a:off x="5516907" y="1310555"/>
              <a:ext cx="3654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Cluster</a:t>
              </a:r>
              <a:endParaRPr/>
            </a:p>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API</a:t>
              </a:r>
              <a:endParaRPr sz="800" b="0" i="0" u="none" strike="noStrike" cap="none">
                <a:solidFill>
                  <a:schemeClr val="dk1"/>
                </a:solidFill>
                <a:latin typeface="Montserrat"/>
                <a:ea typeface="Montserrat"/>
                <a:cs typeface="Montserrat"/>
                <a:sym typeface="Montserrat"/>
              </a:endParaRPr>
            </a:p>
          </p:txBody>
        </p:sp>
      </p:grpSp>
      <p:pic>
        <p:nvPicPr>
          <p:cNvPr id="2999" name="Google Shape;2999;p235"/>
          <p:cNvPicPr preferRelativeResize="0"/>
          <p:nvPr/>
        </p:nvPicPr>
        <p:blipFill rotWithShape="1">
          <a:blip r:embed="rId17">
            <a:alphaModFix/>
          </a:blip>
          <a:srcRect/>
          <a:stretch/>
        </p:blipFill>
        <p:spPr>
          <a:xfrm>
            <a:off x="6216264" y="3610204"/>
            <a:ext cx="489405" cy="104953"/>
          </a:xfrm>
          <a:prstGeom prst="rect">
            <a:avLst/>
          </a:prstGeom>
          <a:noFill/>
          <a:ln>
            <a:noFill/>
          </a:ln>
        </p:spPr>
      </p:pic>
      <p:sp>
        <p:nvSpPr>
          <p:cNvPr id="3000" name="Google Shape;3000;p235"/>
          <p:cNvSpPr txBox="1"/>
          <p:nvPr/>
        </p:nvSpPr>
        <p:spPr>
          <a:xfrm>
            <a:off x="4852582" y="2021280"/>
            <a:ext cx="602700" cy="123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 sz="800" b="0" i="0" u="none" strike="noStrike" cap="none" dirty="0">
                <a:solidFill>
                  <a:schemeClr val="dk1"/>
                </a:solidFill>
                <a:latin typeface="Montserrat"/>
                <a:ea typeface="Montserrat"/>
                <a:cs typeface="Montserrat"/>
                <a:sym typeface="Montserrat"/>
              </a:rPr>
              <a:t>Gatekeeper</a:t>
            </a:r>
            <a:endParaRPr dirty="0"/>
          </a:p>
        </p:txBody>
      </p:sp>
      <p:pic>
        <p:nvPicPr>
          <p:cNvPr id="3001" name="Google Shape;3001;p235"/>
          <p:cNvPicPr preferRelativeResize="0"/>
          <p:nvPr/>
        </p:nvPicPr>
        <p:blipFill rotWithShape="1">
          <a:blip r:embed="rId18">
            <a:alphaModFix/>
          </a:blip>
          <a:srcRect/>
          <a:stretch/>
        </p:blipFill>
        <p:spPr>
          <a:xfrm>
            <a:off x="6213552" y="1059183"/>
            <a:ext cx="1358263" cy="705282"/>
          </a:xfrm>
          <a:prstGeom prst="rect">
            <a:avLst/>
          </a:prstGeom>
          <a:noFill/>
          <a:ln>
            <a:noFill/>
          </a:ln>
        </p:spPr>
      </p:pic>
      <p:sp>
        <p:nvSpPr>
          <p:cNvPr id="3002" name="Google Shape;3002;p235"/>
          <p:cNvSpPr txBox="1"/>
          <p:nvPr/>
        </p:nvSpPr>
        <p:spPr>
          <a:xfrm>
            <a:off x="381066" y="1969920"/>
            <a:ext cx="2147100" cy="130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An enterprise-ready, pure upstream, cloud-native stack ready for production. </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True portability with no lock-in.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With ML- and AI-driven operations for speed of adoption.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p:txBody>
      </p:sp>
      <p:grpSp>
        <p:nvGrpSpPr>
          <p:cNvPr id="3003" name="Google Shape;3003;p235"/>
          <p:cNvGrpSpPr/>
          <p:nvPr/>
        </p:nvGrpSpPr>
        <p:grpSpPr>
          <a:xfrm>
            <a:off x="4258127" y="694011"/>
            <a:ext cx="3803927" cy="3794726"/>
            <a:chOff x="2811463" y="857251"/>
            <a:chExt cx="3538537" cy="3538536"/>
          </a:xfrm>
        </p:grpSpPr>
        <p:sp>
          <p:nvSpPr>
            <p:cNvPr id="3004" name="Google Shape;3004;p235"/>
            <p:cNvSpPr/>
            <p:nvPr/>
          </p:nvSpPr>
          <p:spPr>
            <a:xfrm>
              <a:off x="3054351" y="2659064"/>
              <a:ext cx="1492248" cy="1493836"/>
            </a:xfrm>
            <a:custGeom>
              <a:avLst/>
              <a:gdLst/>
              <a:ahLst/>
              <a:cxnLst/>
              <a:rect l="l" t="t" r="r" b="b"/>
              <a:pathLst>
                <a:path w="1596" h="1596" extrusionOk="0">
                  <a:moveTo>
                    <a:pt x="0" y="922"/>
                  </a:moveTo>
                  <a:lnTo>
                    <a:pt x="0" y="922"/>
                  </a:lnTo>
                  <a:cubicBezTo>
                    <a:pt x="164" y="1200"/>
                    <a:pt x="396" y="1432"/>
                    <a:pt x="674" y="1596"/>
                  </a:cubicBezTo>
                  <a:lnTo>
                    <a:pt x="1596" y="0"/>
                  </a:lnTo>
                  <a:lnTo>
                    <a:pt x="0" y="92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5" name="Google Shape;3005;p235"/>
            <p:cNvSpPr/>
            <p:nvPr/>
          </p:nvSpPr>
          <p:spPr>
            <a:xfrm>
              <a:off x="4602163" y="917576"/>
              <a:ext cx="1319214" cy="1673225"/>
            </a:xfrm>
            <a:custGeom>
              <a:avLst/>
              <a:gdLst/>
              <a:ahLst/>
              <a:cxnLst/>
              <a:rect l="l" t="t" r="r" b="b"/>
              <a:pathLst>
                <a:path w="1410" h="1789" extrusionOk="0">
                  <a:moveTo>
                    <a:pt x="1410" y="593"/>
                  </a:moveTo>
                  <a:lnTo>
                    <a:pt x="1410" y="593"/>
                  </a:lnTo>
                  <a:cubicBezTo>
                    <a:pt x="1166" y="309"/>
                    <a:pt x="839" y="99"/>
                    <a:pt x="467" y="0"/>
                  </a:cubicBezTo>
                  <a:lnTo>
                    <a:pt x="0" y="1789"/>
                  </a:lnTo>
                  <a:lnTo>
                    <a:pt x="1410" y="593"/>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6" name="Google Shape;3006;p235"/>
            <p:cNvSpPr/>
            <p:nvPr/>
          </p:nvSpPr>
          <p:spPr>
            <a:xfrm>
              <a:off x="2811463" y="2638426"/>
              <a:ext cx="1722440" cy="862012"/>
            </a:xfrm>
            <a:custGeom>
              <a:avLst/>
              <a:gdLst/>
              <a:ahLst/>
              <a:cxnLst/>
              <a:rect l="l" t="t" r="r" b="b"/>
              <a:pathLst>
                <a:path w="1841" h="922" extrusionOk="0">
                  <a:moveTo>
                    <a:pt x="0" y="0"/>
                  </a:moveTo>
                  <a:lnTo>
                    <a:pt x="0" y="0"/>
                  </a:lnTo>
                  <a:cubicBezTo>
                    <a:pt x="2" y="335"/>
                    <a:pt x="91" y="649"/>
                    <a:pt x="246" y="922"/>
                  </a:cubicBezTo>
                  <a:lnTo>
                    <a:pt x="1841" y="0"/>
                  </a:ln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7" name="Google Shape;3007;p235"/>
            <p:cNvSpPr/>
            <p:nvPr/>
          </p:nvSpPr>
          <p:spPr>
            <a:xfrm>
              <a:off x="4073526" y="857251"/>
              <a:ext cx="942975" cy="1722436"/>
            </a:xfrm>
            <a:custGeom>
              <a:avLst/>
              <a:gdLst/>
              <a:ahLst/>
              <a:cxnLst/>
              <a:rect l="l" t="t" r="r" b="b"/>
              <a:pathLst>
                <a:path w="1007" h="1842" extrusionOk="0">
                  <a:moveTo>
                    <a:pt x="1007" y="57"/>
                  </a:moveTo>
                  <a:lnTo>
                    <a:pt x="1007" y="57"/>
                  </a:lnTo>
                  <a:cubicBezTo>
                    <a:pt x="858" y="19"/>
                    <a:pt x="702" y="0"/>
                    <a:pt x="541" y="0"/>
                  </a:cubicBezTo>
                  <a:cubicBezTo>
                    <a:pt x="353" y="0"/>
                    <a:pt x="171" y="27"/>
                    <a:pt x="0" y="78"/>
                  </a:cubicBezTo>
                  <a:lnTo>
                    <a:pt x="540" y="1842"/>
                  </a:lnTo>
                  <a:lnTo>
                    <a:pt x="1007" y="57"/>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8" name="Google Shape;3008;p235"/>
            <p:cNvSpPr/>
            <p:nvPr/>
          </p:nvSpPr>
          <p:spPr>
            <a:xfrm>
              <a:off x="3295651" y="936626"/>
              <a:ext cx="1258889" cy="1647827"/>
            </a:xfrm>
            <a:custGeom>
              <a:avLst/>
              <a:gdLst/>
              <a:ahLst/>
              <a:cxnLst/>
              <a:rect l="l" t="t" r="r" b="b"/>
              <a:pathLst>
                <a:path w="1347" h="1762" extrusionOk="0">
                  <a:moveTo>
                    <a:pt x="807" y="0"/>
                  </a:moveTo>
                  <a:lnTo>
                    <a:pt x="807" y="0"/>
                  </a:lnTo>
                  <a:cubicBezTo>
                    <a:pt x="496" y="98"/>
                    <a:pt x="219" y="274"/>
                    <a:pt x="0" y="505"/>
                  </a:cubicBezTo>
                  <a:lnTo>
                    <a:pt x="1347" y="1762"/>
                  </a:lnTo>
                  <a:lnTo>
                    <a:pt x="80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9" name="Google Shape;3009;p235"/>
            <p:cNvSpPr/>
            <p:nvPr/>
          </p:nvSpPr>
          <p:spPr>
            <a:xfrm>
              <a:off x="2811463" y="2155826"/>
              <a:ext cx="1679577" cy="457200"/>
            </a:xfrm>
            <a:custGeom>
              <a:avLst/>
              <a:gdLst/>
              <a:ahLst/>
              <a:cxnLst/>
              <a:rect l="l" t="t" r="r" b="b"/>
              <a:pathLst>
                <a:path w="1795" h="489" extrusionOk="0">
                  <a:moveTo>
                    <a:pt x="67" y="0"/>
                  </a:moveTo>
                  <a:lnTo>
                    <a:pt x="67" y="0"/>
                  </a:lnTo>
                  <a:cubicBezTo>
                    <a:pt x="24" y="156"/>
                    <a:pt x="1" y="319"/>
                    <a:pt x="0" y="489"/>
                  </a:cubicBezTo>
                  <a:lnTo>
                    <a:pt x="1795" y="489"/>
                  </a:lnTo>
                  <a:lnTo>
                    <a:pt x="6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0" name="Google Shape;3010;p235"/>
            <p:cNvSpPr/>
            <p:nvPr/>
          </p:nvSpPr>
          <p:spPr>
            <a:xfrm>
              <a:off x="2881313" y="1427164"/>
              <a:ext cx="1652589" cy="1173162"/>
            </a:xfrm>
            <a:custGeom>
              <a:avLst/>
              <a:gdLst/>
              <a:ahLst/>
              <a:cxnLst/>
              <a:rect l="l" t="t" r="r" b="b"/>
              <a:pathLst>
                <a:path w="1768" h="1253" extrusionOk="0">
                  <a:moveTo>
                    <a:pt x="425" y="0"/>
                  </a:moveTo>
                  <a:lnTo>
                    <a:pt x="425" y="0"/>
                  </a:lnTo>
                  <a:cubicBezTo>
                    <a:pt x="229" y="212"/>
                    <a:pt x="82" y="469"/>
                    <a:pt x="0" y="753"/>
                  </a:cubicBezTo>
                  <a:lnTo>
                    <a:pt x="1768" y="1253"/>
                  </a:lnTo>
                  <a:lnTo>
                    <a:pt x="425"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1" name="Google Shape;3011;p235"/>
            <p:cNvSpPr/>
            <p:nvPr/>
          </p:nvSpPr>
          <p:spPr>
            <a:xfrm>
              <a:off x="3705226" y="2673351"/>
              <a:ext cx="863601" cy="1722436"/>
            </a:xfrm>
            <a:custGeom>
              <a:avLst/>
              <a:gdLst/>
              <a:ahLst/>
              <a:cxnLst/>
              <a:rect l="l" t="t" r="r" b="b"/>
              <a:pathLst>
                <a:path w="922" h="1842" extrusionOk="0">
                  <a:moveTo>
                    <a:pt x="0" y="1595"/>
                  </a:moveTo>
                  <a:lnTo>
                    <a:pt x="0" y="1595"/>
                  </a:lnTo>
                  <a:cubicBezTo>
                    <a:pt x="272" y="1750"/>
                    <a:pt x="587" y="1839"/>
                    <a:pt x="922" y="1842"/>
                  </a:cubicBezTo>
                  <a:lnTo>
                    <a:pt x="922" y="0"/>
                  </a:lnTo>
                  <a:lnTo>
                    <a:pt x="0" y="1595"/>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2" name="Google Shape;3012;p235"/>
            <p:cNvSpPr/>
            <p:nvPr/>
          </p:nvSpPr>
          <p:spPr>
            <a:xfrm>
              <a:off x="4627563" y="2638426"/>
              <a:ext cx="1722436" cy="862012"/>
            </a:xfrm>
            <a:custGeom>
              <a:avLst/>
              <a:gdLst/>
              <a:ahLst/>
              <a:cxnLst/>
              <a:rect l="l" t="t" r="r" b="b"/>
              <a:pathLst>
                <a:path w="1842" h="922" extrusionOk="0">
                  <a:moveTo>
                    <a:pt x="0" y="0"/>
                  </a:moveTo>
                  <a:lnTo>
                    <a:pt x="0" y="0"/>
                  </a:lnTo>
                  <a:lnTo>
                    <a:pt x="1596" y="922"/>
                  </a:lnTo>
                  <a:cubicBezTo>
                    <a:pt x="1750" y="649"/>
                    <a:pt x="1839" y="335"/>
                    <a:pt x="1842" y="0"/>
                  </a:cubicBez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3" name="Google Shape;3013;p235"/>
            <p:cNvSpPr/>
            <p:nvPr/>
          </p:nvSpPr>
          <p:spPr>
            <a:xfrm>
              <a:off x="4614863" y="2659064"/>
              <a:ext cx="1492250" cy="1493836"/>
            </a:xfrm>
            <a:custGeom>
              <a:avLst/>
              <a:gdLst/>
              <a:ahLst/>
              <a:cxnLst/>
              <a:rect l="l" t="t" r="r" b="b"/>
              <a:pathLst>
                <a:path w="1595" h="1596" extrusionOk="0">
                  <a:moveTo>
                    <a:pt x="921" y="1596"/>
                  </a:moveTo>
                  <a:lnTo>
                    <a:pt x="921" y="1596"/>
                  </a:lnTo>
                  <a:cubicBezTo>
                    <a:pt x="1199" y="1432"/>
                    <a:pt x="1432" y="1200"/>
                    <a:pt x="1595" y="922"/>
                  </a:cubicBezTo>
                  <a:lnTo>
                    <a:pt x="0" y="0"/>
                  </a:lnTo>
                  <a:lnTo>
                    <a:pt x="921" y="1596"/>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4" name="Google Shape;3014;p235"/>
            <p:cNvSpPr/>
            <p:nvPr/>
          </p:nvSpPr>
          <p:spPr>
            <a:xfrm>
              <a:off x="4613276" y="1490664"/>
              <a:ext cx="1736724" cy="1122365"/>
            </a:xfrm>
            <a:custGeom>
              <a:avLst/>
              <a:gdLst/>
              <a:ahLst/>
              <a:cxnLst/>
              <a:rect l="l" t="t" r="r" b="b"/>
              <a:pathLst>
                <a:path w="1856" h="1201" extrusionOk="0">
                  <a:moveTo>
                    <a:pt x="1856" y="1201"/>
                  </a:moveTo>
                  <a:lnTo>
                    <a:pt x="1856" y="1201"/>
                  </a:lnTo>
                  <a:cubicBezTo>
                    <a:pt x="1853" y="743"/>
                    <a:pt x="1688" y="325"/>
                    <a:pt x="1416" y="0"/>
                  </a:cubicBezTo>
                  <a:lnTo>
                    <a:pt x="0" y="1201"/>
                  </a:lnTo>
                  <a:lnTo>
                    <a:pt x="1856" y="1201"/>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5" name="Google Shape;3015;p235"/>
            <p:cNvSpPr/>
            <p:nvPr/>
          </p:nvSpPr>
          <p:spPr>
            <a:xfrm>
              <a:off x="4592638" y="2673351"/>
              <a:ext cx="862012" cy="1722436"/>
            </a:xfrm>
            <a:custGeom>
              <a:avLst/>
              <a:gdLst/>
              <a:ahLst/>
              <a:cxnLst/>
              <a:rect l="l" t="t" r="r" b="b"/>
              <a:pathLst>
                <a:path w="922" h="1842" extrusionOk="0">
                  <a:moveTo>
                    <a:pt x="0" y="1842"/>
                  </a:moveTo>
                  <a:lnTo>
                    <a:pt x="0" y="1842"/>
                  </a:lnTo>
                  <a:cubicBezTo>
                    <a:pt x="336" y="1839"/>
                    <a:pt x="650" y="1750"/>
                    <a:pt x="922" y="1595"/>
                  </a:cubicBezTo>
                  <a:lnTo>
                    <a:pt x="0" y="0"/>
                  </a:lnTo>
                  <a:lnTo>
                    <a:pt x="0" y="184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grpSp>
      <p:sp>
        <p:nvSpPr>
          <p:cNvPr id="3016" name="Google Shape;3016;p235"/>
          <p:cNvSpPr/>
          <p:nvPr/>
        </p:nvSpPr>
        <p:spPr>
          <a:xfrm>
            <a:off x="5602763" y="2066756"/>
            <a:ext cx="1080300" cy="10800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42222"/>
              </a:lnSpc>
              <a:spcBef>
                <a:spcPts val="0"/>
              </a:spcBef>
              <a:spcAft>
                <a:spcPts val="0"/>
              </a:spcAft>
              <a:buNone/>
            </a:pPr>
            <a:r>
              <a:rPr lang="en" sz="1800" b="1" i="0" u="none" strike="noStrike" cap="none">
                <a:solidFill>
                  <a:schemeClr val="lt1"/>
                </a:solidFill>
                <a:latin typeface="Montserrat"/>
                <a:ea typeface="Montserrat"/>
                <a:cs typeface="Montserrat"/>
                <a:sym typeface="Montserrat"/>
              </a:rPr>
              <a:t>NKP</a:t>
            </a:r>
            <a:endParaRPr sz="1000" b="1" i="0" u="none" strike="noStrike" cap="none">
              <a:solidFill>
                <a:schemeClr val="lt1"/>
              </a:solidFill>
              <a:latin typeface="Montserrat"/>
              <a:ea typeface="Montserrat"/>
              <a:cs typeface="Montserrat"/>
              <a:sym typeface="Montserrat"/>
            </a:endParaRPr>
          </a:p>
        </p:txBody>
      </p:sp>
      <p:sp>
        <p:nvSpPr>
          <p:cNvPr id="3017" name="Google Shape;3017;p235"/>
          <p:cNvSpPr txBox="1">
            <a:spLocks noGrp="1"/>
          </p:cNvSpPr>
          <p:nvPr>
            <p:ph type="title"/>
          </p:nvPr>
        </p:nvSpPr>
        <p:spPr>
          <a:xfrm>
            <a:off x="403650" y="403975"/>
            <a:ext cx="3620354" cy="624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None/>
            </a:pPr>
            <a:r>
              <a:rPr lang="en"/>
              <a:t>NKP Platform Applications</a:t>
            </a:r>
            <a:endParaRPr/>
          </a:p>
        </p:txBody>
      </p:sp>
      <p:sp>
        <p:nvSpPr>
          <p:cNvPr id="3018" name="Google Shape;3018;p235"/>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3019" name="Google Shape;3019;p235"/>
          <p:cNvSpPr txBox="1">
            <a:spLocks noGrp="1"/>
          </p:cNvSpPr>
          <p:nvPr>
            <p:ph type="sldNum" idx="12"/>
          </p:nvPr>
        </p:nvSpPr>
        <p:spPr>
          <a:xfrm>
            <a:off x="8726050" y="4749850"/>
            <a:ext cx="419100" cy="298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a:t>29</a:t>
            </a:fld>
            <a:endParaRPr/>
          </a:p>
        </p:txBody>
      </p:sp>
      <p:sp>
        <p:nvSpPr>
          <p:cNvPr id="3" name="TextBox 2">
            <a:extLst>
              <a:ext uri="{FF2B5EF4-FFF2-40B4-BE49-F238E27FC236}">
                <a16:creationId xmlns:a16="http://schemas.microsoft.com/office/drawing/2014/main" id="{35E0B0C2-563E-D532-80BF-3A2977DAEFB1}"/>
              </a:ext>
            </a:extLst>
          </p:cNvPr>
          <p:cNvSpPr txBox="1"/>
          <p:nvPr/>
        </p:nvSpPr>
        <p:spPr>
          <a:xfrm>
            <a:off x="162414" y="1373283"/>
            <a:ext cx="3284116" cy="307777"/>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Pro]</a:t>
            </a:r>
          </a:p>
        </p:txBody>
      </p:sp>
      <p:pic>
        <p:nvPicPr>
          <p:cNvPr id="4" name="Picture 3" descr="A logo with text on it&#10;&#10;Description automatically generated">
            <a:extLst>
              <a:ext uri="{FF2B5EF4-FFF2-40B4-BE49-F238E27FC236}">
                <a16:creationId xmlns:a16="http://schemas.microsoft.com/office/drawing/2014/main" id="{D7EB5A9D-3CAF-8F3F-46D2-6DC80A640B08}"/>
              </a:ext>
            </a:extLst>
          </p:cNvPr>
          <p:cNvPicPr>
            <a:picLocks noChangeAspect="1"/>
          </p:cNvPicPr>
          <p:nvPr/>
        </p:nvPicPr>
        <p:blipFill>
          <a:blip r:embed="rId19"/>
          <a:stretch>
            <a:fillRect/>
          </a:stretch>
        </p:blipFill>
        <p:spPr>
          <a:xfrm>
            <a:off x="4301831" y="2223201"/>
            <a:ext cx="714716" cy="329869"/>
          </a:xfrm>
          <a:prstGeom prst="rect">
            <a:avLst/>
          </a:prstGeom>
        </p:spPr>
      </p:pic>
      <p:pic>
        <p:nvPicPr>
          <p:cNvPr id="2990" name="Google Shape;2990;p235"/>
          <p:cNvPicPr preferRelativeResize="0"/>
          <p:nvPr/>
        </p:nvPicPr>
        <p:blipFill rotWithShape="1">
          <a:blip r:embed="rId20">
            <a:alphaModFix/>
          </a:blip>
          <a:srcRect/>
          <a:stretch/>
        </p:blipFill>
        <p:spPr>
          <a:xfrm>
            <a:off x="4346998" y="2629554"/>
            <a:ext cx="781676" cy="223540"/>
          </a:xfrm>
          <a:prstGeom prst="rect">
            <a:avLst/>
          </a:prstGeom>
          <a:noFill/>
          <a:ln>
            <a:noFill/>
          </a:ln>
        </p:spPr>
      </p:pic>
      <p:pic>
        <p:nvPicPr>
          <p:cNvPr id="2" name="Picture 1">
            <a:extLst>
              <a:ext uri="{FF2B5EF4-FFF2-40B4-BE49-F238E27FC236}">
                <a16:creationId xmlns:a16="http://schemas.microsoft.com/office/drawing/2014/main" id="{DA791A4F-C412-7C33-6E1F-BDC6764B4392}"/>
              </a:ext>
            </a:extLst>
          </p:cNvPr>
          <p:cNvPicPr>
            <a:picLocks noChangeAspect="1"/>
          </p:cNvPicPr>
          <p:nvPr/>
        </p:nvPicPr>
        <p:blipFill>
          <a:blip r:embed="rId21"/>
          <a:stretch>
            <a:fillRect/>
          </a:stretch>
        </p:blipFill>
        <p:spPr>
          <a:xfrm>
            <a:off x="4411745" y="2938697"/>
            <a:ext cx="740084" cy="246695"/>
          </a:xfrm>
          <a:prstGeom prst="rect">
            <a:avLst/>
          </a:prstGeom>
        </p:spPr>
      </p:pic>
    </p:spTree>
    <p:extLst>
      <p:ext uri="{BB962C8B-B14F-4D97-AF65-F5344CB8AC3E}">
        <p14:creationId xmlns:p14="http://schemas.microsoft.com/office/powerpoint/2010/main" val="24551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112"/>
          <p:cNvSpPr txBox="1">
            <a:spLocks noGrp="1"/>
          </p:cNvSpPr>
          <p:nvPr>
            <p:ph type="body" idx="1"/>
          </p:nvPr>
        </p:nvSpPr>
        <p:spPr>
          <a:xfrm>
            <a:off x="546900" y="1016997"/>
            <a:ext cx="3439800" cy="3228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000"/>
              <a:buNone/>
            </a:pPr>
            <a:r>
              <a:rPr lang="en" sz="3000"/>
              <a:t>Instructions</a:t>
            </a:r>
            <a:endParaRPr sz="3000"/>
          </a:p>
        </p:txBody>
      </p:sp>
      <p:sp>
        <p:nvSpPr>
          <p:cNvPr id="1639" name="Google Shape;1639;p112"/>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Design Workshop | Nutanix Confidential</a:t>
            </a:r>
            <a:endParaRPr/>
          </a:p>
        </p:txBody>
      </p:sp>
      <p:sp>
        <p:nvSpPr>
          <p:cNvPr id="1640" name="Google Shape;1640;p11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600"/>
              <a:buFont typeface="Arial"/>
              <a:buNone/>
            </a:pPr>
            <a:fld id="{00000000-1234-1234-1234-123412341234}" type="slidenum">
              <a:rPr lang="en"/>
              <a:t>3</a:t>
            </a:fld>
            <a:endParaRPr/>
          </a:p>
        </p:txBody>
      </p:sp>
      <p:sp>
        <p:nvSpPr>
          <p:cNvPr id="4" name="Google Shape;1641;p112">
            <a:extLst>
              <a:ext uri="{FF2B5EF4-FFF2-40B4-BE49-F238E27FC236}">
                <a16:creationId xmlns:a16="http://schemas.microsoft.com/office/drawing/2014/main" id="{CD19135A-3A5E-9523-43FC-8C04D55D60ED}"/>
              </a:ext>
            </a:extLst>
          </p:cNvPr>
          <p:cNvSpPr txBox="1">
            <a:spLocks noGrp="1"/>
          </p:cNvSpPr>
          <p:nvPr/>
        </p:nvSpPr>
        <p:spPr>
          <a:xfrm>
            <a:off x="4833257" y="1101652"/>
            <a:ext cx="3763843" cy="3804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eaLnBrk="1" hangingPunct="1">
              <a:lnSpc>
                <a:spcPct val="100000"/>
              </a:lnSpc>
              <a:spcBef>
                <a:spcPts val="0"/>
              </a:spcBef>
              <a:spcAft>
                <a:spcPts val="0"/>
              </a:spcAft>
              <a:buClr>
                <a:schemeClr val="lt1"/>
              </a:buClr>
              <a:buSzPts val="4400"/>
              <a:buFont typeface="Arial"/>
              <a:buNone/>
              <a:defRPr sz="4400" b="1" i="0" u="none" strike="noStrike" cap="none">
                <a:solidFill>
                  <a:schemeClr val="lt1"/>
                </a:solidFill>
                <a:latin typeface="Montserrat"/>
                <a:ea typeface="Montserrat"/>
                <a:cs typeface="Montserrat"/>
                <a:sym typeface="Montserrat"/>
              </a:defRPr>
            </a:lvl1pPr>
            <a:lvl2pPr marL="914400" marR="0" lvl="1"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2pPr>
            <a:lvl3pPr marL="1371600" marR="0" lvl="2"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3pPr>
            <a:lvl4pPr marL="1828800" marR="0" lvl="3"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4pPr>
            <a:lvl5pPr marL="2286000" marR="0" lvl="4" indent="-228600" algn="ctr" rtl="0" eaLnBrk="1" hangingPunct="1">
              <a:lnSpc>
                <a:spcPct val="100000"/>
              </a:lnSpc>
              <a:spcBef>
                <a:spcPts val="22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5pPr>
            <a:lvl6pPr marL="2743200" marR="0" lvl="5" indent="-342900" algn="ctr" rtl="0" eaLnBrk="1" hangingPunct="1">
              <a:lnSpc>
                <a:spcPct val="100000"/>
              </a:lnSpc>
              <a:spcBef>
                <a:spcPts val="360"/>
              </a:spcBef>
              <a:spcAft>
                <a:spcPts val="0"/>
              </a:spcAft>
              <a:buClr>
                <a:schemeClr val="lt1"/>
              </a:buClr>
              <a:buSzPts val="1800"/>
              <a:buFont typeface="Montserrat"/>
              <a:buChar char="•"/>
              <a:defRPr sz="1000" b="0" i="0" u="none" strike="noStrike" cap="none">
                <a:solidFill>
                  <a:schemeClr val="lt1"/>
                </a:solidFill>
                <a:latin typeface="Montserrat"/>
                <a:ea typeface="Montserrat"/>
                <a:cs typeface="Montserrat"/>
                <a:sym typeface="Montserrat"/>
              </a:defRPr>
            </a:lvl6pPr>
            <a:lvl7pPr marL="3200400" marR="0" lvl="6"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7pPr>
            <a:lvl8pPr marL="3657600" marR="0" lvl="7"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8pPr>
            <a:lvl9pPr marL="4114800" marR="0" lvl="8"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9pPr>
          </a:lstStyle>
          <a:p>
            <a:pPr marL="0" indent="0" algn="l"/>
            <a:r>
              <a:rPr lang="en-US" sz="1800">
                <a:solidFill>
                  <a:schemeClr val="dk1"/>
                </a:solidFill>
                <a:highlight>
                  <a:srgbClr val="FFFF00"/>
                </a:highlight>
              </a:rPr>
              <a:t>Internal instructions:</a:t>
            </a:r>
            <a:r>
              <a:rPr lang="en-US" sz="1800" b="0" i="1">
                <a:solidFill>
                  <a:schemeClr val="dk1"/>
                </a:solidFill>
                <a:highlight>
                  <a:srgbClr val="FFFF00"/>
                </a:highlight>
              </a:rPr>
              <a:t> Note that an </a:t>
            </a:r>
            <a:r>
              <a:rPr lang="en-US" sz="1800" i="1">
                <a:solidFill>
                  <a:schemeClr val="dk1"/>
                </a:solidFill>
                <a:highlight>
                  <a:srgbClr val="FFFF00"/>
                </a:highlight>
              </a:rPr>
              <a:t>NKP service offering</a:t>
            </a:r>
            <a:r>
              <a:rPr lang="en-US" sz="1800" b="0" i="1">
                <a:solidFill>
                  <a:schemeClr val="dk1"/>
                </a:solidFill>
                <a:highlight>
                  <a:srgbClr val="FFFF00"/>
                </a:highlight>
              </a:rPr>
              <a:t> relates to an </a:t>
            </a:r>
            <a:r>
              <a:rPr lang="en-US" sz="1800" i="1">
                <a:solidFill>
                  <a:schemeClr val="dk1"/>
                </a:solidFill>
                <a:highlight>
                  <a:srgbClr val="FFFF00"/>
                </a:highlight>
              </a:rPr>
              <a:t>NKP product edition</a:t>
            </a:r>
            <a:r>
              <a:rPr lang="en-US" sz="1800" b="0" i="1">
                <a:solidFill>
                  <a:schemeClr val="dk1"/>
                </a:solidFill>
                <a:highlight>
                  <a:srgbClr val="FFFF00"/>
                </a:highlight>
              </a:rPr>
              <a:t>.</a:t>
            </a:r>
          </a:p>
          <a:p>
            <a:pPr marL="0" indent="0" algn="l"/>
            <a:endParaRPr lang="en-US" sz="1800" b="0" i="1">
              <a:solidFill>
                <a:schemeClr val="dk1"/>
              </a:solidFill>
              <a:highlight>
                <a:srgbClr val="FFFF00"/>
              </a:highlight>
            </a:endParaRPr>
          </a:p>
          <a:p>
            <a:pPr marL="0" indent="0" algn="l"/>
            <a:r>
              <a:rPr lang="en-US" sz="1800" b="0" i="1">
                <a:solidFill>
                  <a:schemeClr val="dk1"/>
                </a:solidFill>
                <a:highlight>
                  <a:srgbClr val="FFFF00"/>
                </a:highlight>
              </a:rPr>
              <a:t>NKP </a:t>
            </a:r>
            <a:r>
              <a:rPr lang="en-US" sz="1800" i="1">
                <a:solidFill>
                  <a:schemeClr val="dk1"/>
                </a:solidFill>
                <a:highlight>
                  <a:srgbClr val="FFFF00"/>
                </a:highlight>
              </a:rPr>
              <a:t>essential</a:t>
            </a:r>
            <a:r>
              <a:rPr lang="en-US" sz="1800" b="0" i="1">
                <a:solidFill>
                  <a:schemeClr val="dk1"/>
                </a:solidFill>
                <a:highlight>
                  <a:srgbClr val="FFFF00"/>
                </a:highlight>
              </a:rPr>
              <a:t> offering relates to the NKP </a:t>
            </a:r>
            <a:r>
              <a:rPr lang="en-US" sz="1800" i="1">
                <a:solidFill>
                  <a:schemeClr val="dk1"/>
                </a:solidFill>
                <a:highlight>
                  <a:srgbClr val="FFFF00"/>
                </a:highlight>
              </a:rPr>
              <a:t>starter</a:t>
            </a:r>
            <a:r>
              <a:rPr lang="en-US" sz="1800" b="0" i="1">
                <a:solidFill>
                  <a:schemeClr val="dk1"/>
                </a:solidFill>
                <a:highlight>
                  <a:srgbClr val="FFFF00"/>
                </a:highlight>
              </a:rPr>
              <a:t> product edition.</a:t>
            </a:r>
          </a:p>
          <a:p>
            <a:pPr marL="0" indent="0" algn="l"/>
            <a:endParaRPr lang="en-US" sz="1800" b="0" i="1">
              <a:solidFill>
                <a:schemeClr val="dk1"/>
              </a:solidFill>
              <a:highlight>
                <a:srgbClr val="FFFF00"/>
              </a:highlight>
            </a:endParaRPr>
          </a:p>
          <a:p>
            <a:pPr marL="0" indent="0" algn="l"/>
            <a:r>
              <a:rPr lang="en-US" sz="1800" b="0" i="1">
                <a:solidFill>
                  <a:schemeClr val="dk1"/>
                </a:solidFill>
                <a:highlight>
                  <a:srgbClr val="FFFF00"/>
                </a:highlight>
              </a:rPr>
              <a:t>NKP </a:t>
            </a:r>
            <a:r>
              <a:rPr lang="en-US" sz="1800" i="1">
                <a:solidFill>
                  <a:schemeClr val="dk1"/>
                </a:solidFill>
                <a:highlight>
                  <a:srgbClr val="FFFF00"/>
                </a:highlight>
              </a:rPr>
              <a:t>advanced</a:t>
            </a:r>
            <a:r>
              <a:rPr lang="en-US" sz="1800" b="0" i="1">
                <a:solidFill>
                  <a:schemeClr val="dk1"/>
                </a:solidFill>
                <a:highlight>
                  <a:srgbClr val="FFFF00"/>
                </a:highlight>
              </a:rPr>
              <a:t> offering relates to the NKP </a:t>
            </a:r>
            <a:r>
              <a:rPr lang="en-US" sz="1800" i="1">
                <a:solidFill>
                  <a:schemeClr val="dk1"/>
                </a:solidFill>
                <a:highlight>
                  <a:srgbClr val="FFFF00"/>
                </a:highlight>
              </a:rPr>
              <a:t>pro</a:t>
            </a:r>
            <a:r>
              <a:rPr lang="en-US" sz="1800" b="0" i="1">
                <a:solidFill>
                  <a:schemeClr val="dk1"/>
                </a:solidFill>
                <a:highlight>
                  <a:srgbClr val="FFFF00"/>
                </a:highlight>
              </a:rPr>
              <a:t> product edition.</a:t>
            </a:r>
          </a:p>
          <a:p>
            <a:pPr marL="0" indent="0" algn="l"/>
            <a:endParaRPr lang="en-US" sz="1800" b="0" i="1">
              <a:solidFill>
                <a:schemeClr val="dk1"/>
              </a:solidFill>
              <a:highlight>
                <a:srgbClr val="FFFF00"/>
              </a:highlight>
            </a:endParaRPr>
          </a:p>
          <a:p>
            <a:pPr marL="0" indent="0" algn="l"/>
            <a:r>
              <a:rPr lang="en-US" sz="1800" b="0" i="1">
                <a:solidFill>
                  <a:schemeClr val="dk1"/>
                </a:solidFill>
                <a:highlight>
                  <a:srgbClr val="FFFF00"/>
                </a:highlight>
              </a:rPr>
              <a:t>NKP </a:t>
            </a:r>
            <a:r>
              <a:rPr lang="en-US" sz="1800" i="1">
                <a:solidFill>
                  <a:schemeClr val="dk1"/>
                </a:solidFill>
                <a:highlight>
                  <a:srgbClr val="FFFF00"/>
                </a:highlight>
              </a:rPr>
              <a:t>enterprise</a:t>
            </a:r>
            <a:r>
              <a:rPr lang="en-US" sz="1800" b="0" i="1">
                <a:solidFill>
                  <a:schemeClr val="dk1"/>
                </a:solidFill>
                <a:highlight>
                  <a:srgbClr val="FFFF00"/>
                </a:highlight>
              </a:rPr>
              <a:t> offering relates to the NKP </a:t>
            </a:r>
            <a:r>
              <a:rPr lang="en-US" sz="1800" i="1">
                <a:solidFill>
                  <a:schemeClr val="dk1"/>
                </a:solidFill>
                <a:highlight>
                  <a:srgbClr val="FFFF00"/>
                </a:highlight>
              </a:rPr>
              <a:t>ultimate</a:t>
            </a:r>
            <a:r>
              <a:rPr lang="en-US" sz="1800" b="0" i="1">
                <a:solidFill>
                  <a:schemeClr val="dk1"/>
                </a:solidFill>
                <a:highlight>
                  <a:srgbClr val="FFFF00"/>
                </a:highlight>
              </a:rPr>
              <a:t> product edition.</a:t>
            </a:r>
          </a:p>
          <a:p>
            <a:pPr marL="0" indent="0" algn="l"/>
            <a:r>
              <a:rPr lang="en-US" sz="1800" b="0" i="1">
                <a:solidFill>
                  <a:schemeClr val="dk1"/>
                </a:solidFill>
                <a:highlight>
                  <a:srgbClr val="FFFF00"/>
                </a:highlight>
              </a:rPr>
              <a:t> </a:t>
            </a:r>
            <a:endParaRPr lang="en-US" i="1">
              <a:solidFill>
                <a:schemeClr val="dk1"/>
              </a:solidFill>
              <a:highlight>
                <a:srgbClr val="FFFF00"/>
              </a:highlight>
            </a:endParaRPr>
          </a:p>
          <a:p>
            <a:pPr marL="0" lvl="0" indent="0" algn="l" rtl="0">
              <a:lnSpc>
                <a:spcPct val="100000"/>
              </a:lnSpc>
              <a:spcBef>
                <a:spcPts val="1000"/>
              </a:spcBef>
              <a:spcAft>
                <a:spcPts val="1000"/>
              </a:spcAft>
              <a:buSzPts val="2000"/>
              <a:buNone/>
            </a:pPr>
            <a:endParaRPr lang="en-US" sz="1800" b="0">
              <a:solidFill>
                <a:schemeClr val="dk1"/>
              </a:solidFill>
            </a:endParaRPr>
          </a:p>
        </p:txBody>
      </p:sp>
      <p:sp>
        <p:nvSpPr>
          <p:cNvPr id="5" name="TextBox 1">
            <a:extLst>
              <a:ext uri="{FF2B5EF4-FFF2-40B4-BE49-F238E27FC236}">
                <a16:creationId xmlns:a16="http://schemas.microsoft.com/office/drawing/2014/main" id="{15AF205C-351F-5A79-9632-339B85ABC50B}"/>
              </a:ext>
            </a:extLst>
          </p:cNvPr>
          <p:cNvSpPr txBox="1"/>
          <p:nvPr/>
        </p:nvSpPr>
        <p:spPr>
          <a:xfrm>
            <a:off x="4832074" y="590726"/>
            <a:ext cx="333954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131313"/>
                </a:solidFill>
                <a:highlight>
                  <a:srgbClr val="FFFF00"/>
                </a:highlight>
                <a:latin typeface="Montserrat"/>
              </a:rPr>
              <a:t>[Remove slide]</a:t>
            </a:r>
            <a:endParaRPr lang="en-US"/>
          </a:p>
        </p:txBody>
      </p:sp>
    </p:spTree>
    <p:extLst>
      <p:ext uri="{BB962C8B-B14F-4D97-AF65-F5344CB8AC3E}">
        <p14:creationId xmlns:p14="http://schemas.microsoft.com/office/powerpoint/2010/main" val="2878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NKP Requirements</a:t>
            </a:r>
            <a:endParaRPr lang="en-US"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BCFA5109-9B05-6162-C77D-9BF5B8A7293B}"/>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150280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Nutanix Infrastructure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Nutanix Prism Central 2024.1+</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AOS 6.5, 6.8+</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NKP-provided Rocky 9.5 OS image</a:t>
            </a:r>
          </a:p>
          <a:p>
            <a:pPr marL="0" indent="0" algn="l">
              <a:spcBef>
                <a:spcPts val="0"/>
              </a:spcBef>
              <a:spcAft>
                <a:spcPts val="600"/>
              </a:spcAft>
              <a:buClr>
                <a:schemeClr val="bg2"/>
              </a:buClr>
              <a:buSzPts val="2000"/>
            </a:pPr>
            <a:r>
              <a:rPr lang="en-US" sz="14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Container runtime (Docker or Podman)</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installer source</a:t>
            </a:r>
          </a:p>
          <a:p>
            <a:pPr marL="0" indent="0" algn="l">
              <a:spcBef>
                <a:spcPts val="0"/>
              </a:spcBef>
              <a:spcAft>
                <a:spcPts val="600"/>
              </a:spcAft>
              <a:buClr>
                <a:schemeClr val="bg2"/>
              </a:buClr>
              <a:buSzPts val="2000"/>
            </a:pPr>
            <a:r>
              <a:rPr lang="en-US" sz="1400" dirty="0">
                <a:solidFill>
                  <a:schemeClr val="tx1"/>
                </a:solidFill>
              </a:rPr>
              <a:t>Local Registry</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image repository (if air-gapped env.)</a:t>
            </a:r>
          </a:p>
          <a:p>
            <a:pPr marL="0" indent="0" algn="l">
              <a:spcBef>
                <a:spcPts val="0"/>
              </a:spcBef>
              <a:spcAft>
                <a:spcPts val="600"/>
              </a:spcAft>
              <a:buClr>
                <a:schemeClr val="bg2"/>
              </a:buClr>
              <a:buSzPts val="2000"/>
            </a:pPr>
            <a:r>
              <a:rPr lang="en-US" sz="1400" dirty="0">
                <a:solidFill>
                  <a:schemeClr val="tx1"/>
                </a:solidFill>
              </a:rPr>
              <a:t>Valid Access &amp; Service Accounts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Ability to generate and configure instances on Nutanix infrastructure</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OIDC bind account for end-user authentication</a:t>
            </a:r>
          </a:p>
          <a:p>
            <a:pPr marL="0" indent="0" algn="l">
              <a:spcBef>
                <a:spcPts val="0"/>
              </a:spcBef>
              <a:spcAft>
                <a:spcPts val="600"/>
              </a:spcAft>
              <a:buClr>
                <a:schemeClr val="bg2"/>
              </a:buClr>
              <a:buSzPts val="2000"/>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NKP Requirements</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
        <p:nvSpPr>
          <p:cNvPr id="4" name="TextBox 3">
            <a:extLst>
              <a:ext uri="{FF2B5EF4-FFF2-40B4-BE49-F238E27FC236}">
                <a16:creationId xmlns:a16="http://schemas.microsoft.com/office/drawing/2014/main" id="{90AA2698-3904-2FE8-AF9B-31D55017D49A}"/>
              </a:ext>
            </a:extLst>
          </p:cNvPr>
          <p:cNvSpPr txBox="1"/>
          <p:nvPr/>
        </p:nvSpPr>
        <p:spPr>
          <a:xfrm>
            <a:off x="501503" y="258861"/>
            <a:ext cx="4575544"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372803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5BEEA396-C363-06FE-EB22-CABECC43D166}"/>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61ABA5D9-A1B4-8A11-4939-2E8AC74737C1}"/>
              </a:ext>
            </a:extLst>
          </p:cNvPr>
          <p:cNvSpPr txBox="1">
            <a:spLocks noGrp="1"/>
          </p:cNvSpPr>
          <p:nvPr>
            <p:ph type="body" idx="1"/>
          </p:nvPr>
        </p:nvSpPr>
        <p:spPr>
          <a:xfrm>
            <a:off x="4694238" y="1035559"/>
            <a:ext cx="4083049" cy="4013241"/>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2 vCPUs, 8GB RAM </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125 GiB disk</a:t>
            </a:r>
          </a:p>
          <a:p>
            <a:pPr marL="0" indent="0" algn="l">
              <a:spcBef>
                <a:spcPts val="0"/>
              </a:spcBef>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2 vCPUs, 8GB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2 Worker Nodes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4 vCPUs, 8GB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a:t>
            </a:r>
            <a:r>
              <a:rPr lang="en-US" sz="1400" b="0" dirty="0" err="1">
                <a:solidFill>
                  <a:schemeClr val="tx1"/>
                </a:solidFill>
              </a:rPr>
              <a:t>containerd</a:t>
            </a:r>
            <a:r>
              <a:rPr lang="en-US" sz="1400" b="0" dirty="0">
                <a:solidFill>
                  <a:schemeClr val="tx1"/>
                </a:solidFill>
              </a:rPr>
              <a:t> &amp; </a:t>
            </a:r>
            <a:r>
              <a:rPr lang="en-US" sz="1400" b="0" dirty="0" err="1">
                <a:solidFill>
                  <a:schemeClr val="tx1"/>
                </a:solidFill>
              </a:rPr>
              <a:t>kubelet</a:t>
            </a:r>
            <a:endParaRPr lang="en-US" sz="1400" b="0" dirty="0">
              <a:solidFill>
                <a:schemeClr val="tx1"/>
              </a:solidFill>
            </a:endParaRPr>
          </a:p>
          <a:p>
            <a:pPr marL="0" indent="0" algn="l">
              <a:spcAft>
                <a:spcPts val="600"/>
              </a:spcAft>
              <a:buClr>
                <a:schemeClr val="bg2"/>
              </a:buClr>
              <a:buSzPts val="2000"/>
            </a:pPr>
            <a:r>
              <a:rPr lang="en-US" sz="1400" dirty="0">
                <a:solidFill>
                  <a:schemeClr val="tx1"/>
                </a:solidFill>
              </a:rPr>
              <a:t>Cluster-wide Storage </a:t>
            </a:r>
            <a:r>
              <a:rPr lang="en-US" sz="1400" b="0" dirty="0">
                <a:solidFill>
                  <a:schemeClr val="tx1"/>
                </a:solidFill>
              </a:rPr>
              <a:t>(for PV usage)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~15 GiB formatted disk (of varying sizes)</a:t>
            </a:r>
          </a:p>
          <a:p>
            <a:pPr marL="0" indent="0" algn="l">
              <a:spcBef>
                <a:spcPts val="0"/>
              </a:spcBef>
              <a:spcAft>
                <a:spcPts val="600"/>
              </a:spcAft>
              <a:buClr>
                <a:schemeClr val="bg2"/>
              </a:buClr>
              <a:buSzPts val="2000"/>
            </a:pP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a:extLst>
              <a:ext uri="{FF2B5EF4-FFF2-40B4-BE49-F238E27FC236}">
                <a16:creationId xmlns:a16="http://schemas.microsoft.com/office/drawing/2014/main" id="{0D21C500-187F-4DCD-E92E-E8383E5AE894}"/>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52D92CBD-3329-BE2D-350E-F3498860C509}"/>
              </a:ext>
            </a:extLst>
          </p:cNvPr>
          <p:cNvSpPr txBox="1">
            <a:spLocks noGrp="1"/>
          </p:cNvSpPr>
          <p:nvPr>
            <p:ph type="title" idx="4294967295"/>
          </p:nvPr>
        </p:nvSpPr>
        <p:spPr>
          <a:xfrm>
            <a:off x="4694238" y="258861"/>
            <a:ext cx="3975221" cy="773861"/>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218988A6-D54B-EFDA-3D28-8D50B310346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
        <p:nvSpPr>
          <p:cNvPr id="3" name="TextBox 2">
            <a:extLst>
              <a:ext uri="{FF2B5EF4-FFF2-40B4-BE49-F238E27FC236}">
                <a16:creationId xmlns:a16="http://schemas.microsoft.com/office/drawing/2014/main" id="{62D582E1-0E8D-47C9-317A-54BC5FFBC8D4}"/>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120581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NKP application ingress</a:t>
            </a:r>
          </a:p>
          <a:p>
            <a:pPr marL="0" indent="0" algn="l">
              <a:spcAft>
                <a:spcPts val="600"/>
              </a:spcAft>
              <a:buClr>
                <a:schemeClr val="bg2"/>
              </a:buClr>
              <a:buSzPts val="2000"/>
            </a:pP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0346"/>
            <a:ext cx="3986212" cy="1048724"/>
          </a:xfrm>
          <a:prstGeom prst="rect">
            <a:avLst/>
          </a:prstGeom>
          <a:noFill/>
          <a:ln>
            <a:noFill/>
          </a:ln>
        </p:spPr>
        <p:txBody>
          <a:bodyPr spcFirstLastPara="1" wrap="square" lIns="0" tIns="0" rIns="0" bIns="0" anchor="t" anchorCtr="0">
            <a:noAutofit/>
          </a:bodyPr>
          <a:lstStyle/>
          <a:p>
            <a:r>
              <a:rPr lang="en" sz="2400" b="1" dirty="0"/>
              <a:t>NKP Management Cluster</a:t>
            </a:r>
            <a:r>
              <a:rPr lang="en" sz="2400" dirty="0"/>
              <a:t> Network Requirements</a:t>
            </a:r>
            <a:endParaRPr lang="en-US" sz="24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3" name="TextBox 2">
            <a:extLst>
              <a:ext uri="{FF2B5EF4-FFF2-40B4-BE49-F238E27FC236}">
                <a16:creationId xmlns:a16="http://schemas.microsoft.com/office/drawing/2014/main" id="{53EB6416-EDA2-71A0-0DD2-95F43437D89C}"/>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166401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94238" y="1035559"/>
            <a:ext cx="4083049" cy="4013241"/>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4 vCPUs, 12GB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3 Worker Nodes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 vCPUs, 12GB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a:t>
            </a:r>
            <a:r>
              <a:rPr lang="en-US" sz="1400" b="0" dirty="0" err="1">
                <a:solidFill>
                  <a:schemeClr val="tx1"/>
                </a:solidFill>
              </a:rPr>
              <a:t>containerd</a:t>
            </a:r>
            <a:r>
              <a:rPr lang="en-US" sz="1400" b="0" dirty="0">
                <a:solidFill>
                  <a:schemeClr val="tx1"/>
                </a:solidFill>
              </a:rPr>
              <a:t> &amp; </a:t>
            </a:r>
            <a:r>
              <a:rPr lang="en-US" sz="1400" b="0" dirty="0" err="1">
                <a:solidFill>
                  <a:schemeClr val="tx1"/>
                </a:solidFill>
              </a:rPr>
              <a:t>kubelet</a:t>
            </a:r>
            <a:endParaRPr lang="en-US" sz="1400" b="0" dirty="0">
              <a:solidFill>
                <a:schemeClr val="tx1"/>
              </a:solidFill>
            </a:endParaRPr>
          </a:p>
          <a:p>
            <a:pPr marL="0" indent="0" algn="l">
              <a:spcAft>
                <a:spcPts val="600"/>
              </a:spcAft>
              <a:buClr>
                <a:schemeClr val="bg2"/>
              </a:buClr>
              <a:buSzPts val="2000"/>
            </a:pPr>
            <a:r>
              <a:rPr lang="en-US" sz="1400" dirty="0">
                <a:solidFill>
                  <a:schemeClr val="tx1"/>
                </a:solidFill>
              </a:rPr>
              <a:t>Cluster-wide Storage </a:t>
            </a:r>
            <a:r>
              <a:rPr lang="en-US" sz="1400" b="0" dirty="0">
                <a:solidFill>
                  <a:schemeClr val="tx1"/>
                </a:solidFill>
              </a:rPr>
              <a:t>(for PV usage)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~15 GiB formatted disk (of varying sizes)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More may be needed </a:t>
            </a:r>
            <a:r>
              <a:rPr lang="en-US" sz="1400" b="0" i="1" dirty="0">
                <a:solidFill>
                  <a:schemeClr val="tx1"/>
                </a:solidFill>
              </a:rPr>
              <a:t>(dependent on needs of workloads to be deployed to cluster)</a:t>
            </a: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694238" y="258861"/>
            <a:ext cx="4046658" cy="773861"/>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34</a:t>
            </a:fld>
            <a:endParaRPr lang="en"/>
          </a:p>
        </p:txBody>
      </p:sp>
      <p:sp>
        <p:nvSpPr>
          <p:cNvPr id="3" name="TextBox 2">
            <a:extLst>
              <a:ext uri="{FF2B5EF4-FFF2-40B4-BE49-F238E27FC236}">
                <a16:creationId xmlns:a16="http://schemas.microsoft.com/office/drawing/2014/main" id="{D6A43484-A42B-FDC2-6943-3AA0E647BAED}"/>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55339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CEFA54A7-0A05-230C-84BC-1EF2F51EC2FA}"/>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E790E100-2833-2835-76E5-14B1E1E4A851}"/>
              </a:ext>
            </a:extLst>
          </p:cNvPr>
          <p:cNvSpPr txBox="1">
            <a:spLocks noGrp="1"/>
          </p:cNvSpPr>
          <p:nvPr>
            <p:ph type="body" idx="1"/>
          </p:nvPr>
        </p:nvSpPr>
        <p:spPr>
          <a:xfrm>
            <a:off x="4756151" y="1563408"/>
            <a:ext cx="3972769" cy="3331942"/>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NKP application ingress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More may be needed in same subnet as worker nodes </a:t>
            </a:r>
            <a:r>
              <a:rPr lang="en-US" sz="1400" b="0" i="1" dirty="0">
                <a:solidFill>
                  <a:schemeClr val="tx1"/>
                </a:solidFill>
              </a:rPr>
              <a:t>(dependent on needs of workloads to be deployed to cluster)</a:t>
            </a: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a:extLst>
              <a:ext uri="{FF2B5EF4-FFF2-40B4-BE49-F238E27FC236}">
                <a16:creationId xmlns:a16="http://schemas.microsoft.com/office/drawing/2014/main" id="{DC759DCF-197F-CD43-C86F-3D001DB8028B}"/>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BA32F654-95C4-E2E9-9691-177DB19883A9}"/>
              </a:ext>
            </a:extLst>
          </p:cNvPr>
          <p:cNvSpPr txBox="1">
            <a:spLocks noGrp="1"/>
          </p:cNvSpPr>
          <p:nvPr>
            <p:ph type="title" idx="4294967295"/>
          </p:nvPr>
        </p:nvSpPr>
        <p:spPr>
          <a:xfrm>
            <a:off x="4756151" y="410346"/>
            <a:ext cx="4096115" cy="1048724"/>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400" dirty="0"/>
              <a:t>Network Requirements</a:t>
            </a:r>
            <a:endParaRPr lang="en-US" sz="2400" dirty="0"/>
          </a:p>
        </p:txBody>
      </p:sp>
      <p:sp>
        <p:nvSpPr>
          <p:cNvPr id="2" name="Slide Number Placeholder 1">
            <a:extLst>
              <a:ext uri="{FF2B5EF4-FFF2-40B4-BE49-F238E27FC236}">
                <a16:creationId xmlns:a16="http://schemas.microsoft.com/office/drawing/2014/main" id="{B0BFC6A7-2968-4C45-A785-1C0848E3FD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3" name="TextBox 2">
            <a:extLst>
              <a:ext uri="{FF2B5EF4-FFF2-40B4-BE49-F238E27FC236}">
                <a16:creationId xmlns:a16="http://schemas.microsoft.com/office/drawing/2014/main" id="{B8CFCCB6-50EC-E9D8-B2A0-36EEF127C3ED}"/>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402749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45368" y="984717"/>
            <a:ext cx="4157332" cy="3894628"/>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600" b="0" dirty="0">
              <a:solidFill>
                <a:schemeClr val="tx1"/>
              </a:solidFill>
            </a:endParaRPr>
          </a:p>
          <a:p>
            <a:pPr marL="0" indent="0" algn="l">
              <a:spcBef>
                <a:spcPts val="0"/>
              </a:spcBef>
              <a:spcAft>
                <a:spcPts val="600"/>
              </a:spcAft>
              <a:buClr>
                <a:schemeClr val="bg2"/>
              </a:buClr>
              <a:buSzPts val="2000"/>
            </a:pPr>
            <a:r>
              <a:rPr lang="en-US" sz="12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2 CPUs, 8GB RAM </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125 GiB disk</a:t>
            </a:r>
          </a:p>
          <a:p>
            <a:pPr marL="0" indent="0" algn="l">
              <a:spcBef>
                <a:spcPts val="0"/>
              </a:spcBef>
              <a:spcAft>
                <a:spcPts val="600"/>
              </a:spcAft>
              <a:buClr>
                <a:schemeClr val="bg2"/>
              </a:buClr>
              <a:buSzPts val="2000"/>
            </a:pPr>
            <a:r>
              <a:rPr lang="en-US" sz="12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200" dirty="0">
                <a:solidFill>
                  <a:schemeClr val="tx1"/>
                </a:solidFill>
              </a:rPr>
              <a:t>4 Worker Nodes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Bef>
                <a:spcPts val="0"/>
              </a:spcBef>
              <a:spcAft>
                <a:spcPts val="600"/>
              </a:spcAft>
              <a:buClr>
                <a:schemeClr val="bg2"/>
              </a:buClr>
              <a:buSzPts val="2000"/>
            </a:pPr>
            <a:r>
              <a:rPr lang="en-US" sz="1200" dirty="0">
                <a:solidFill>
                  <a:schemeClr val="tx1"/>
                </a:solidFill>
              </a:rPr>
              <a:t>Cluster-wide Storage </a:t>
            </a:r>
            <a:r>
              <a:rPr lang="en-US" sz="1200" b="0" dirty="0">
                <a:solidFill>
                  <a:schemeClr val="tx1"/>
                </a:solidFill>
              </a:rPr>
              <a:t>(for PV usage)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chemeClr val="bg2"/>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chemeClr val="bg2"/>
              </a:buClr>
              <a:buSzPts val="2000"/>
              <a:buFont typeface="Arial" panose="020B0604020202020204" pitchFamily="34" charset="0"/>
              <a:buChar char="•"/>
            </a:pPr>
            <a:endParaRPr lang="en-US" sz="12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249797"/>
            <a:ext cx="4164131" cy="612116"/>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Minimum System Resources</a:t>
            </a:r>
            <a:endParaRPr lang="en-US"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36</a:t>
            </a:fld>
            <a:endParaRPr lang="en"/>
          </a:p>
        </p:txBody>
      </p:sp>
      <p:sp>
        <p:nvSpPr>
          <p:cNvPr id="3" name="TextBox 2">
            <a:extLst>
              <a:ext uri="{FF2B5EF4-FFF2-40B4-BE49-F238E27FC236}">
                <a16:creationId xmlns:a16="http://schemas.microsoft.com/office/drawing/2014/main" id="{41042FC8-73FD-19F0-E05E-9A7027922361}"/>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Pro]</a:t>
            </a:r>
            <a:endParaRPr lang="en-US"/>
          </a:p>
        </p:txBody>
      </p:sp>
    </p:spTree>
    <p:extLst>
      <p:ext uri="{BB962C8B-B14F-4D97-AF65-F5344CB8AC3E}">
        <p14:creationId xmlns:p14="http://schemas.microsoft.com/office/powerpoint/2010/main" val="373811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cluster ingress</a:t>
            </a:r>
          </a:p>
          <a:p>
            <a:pPr marL="0" indent="0" algn="l">
              <a:spcAft>
                <a:spcPts val="600"/>
              </a:spcAft>
              <a:buClr>
                <a:schemeClr val="bg2"/>
              </a:buClr>
              <a:buSzPts val="2000"/>
            </a:pP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3986212" cy="590550"/>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Network Requirements</a:t>
            </a:r>
            <a:endParaRPr lang="en-US"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37</a:t>
            </a:fld>
            <a:endParaRPr lang="en"/>
          </a:p>
        </p:txBody>
      </p:sp>
      <p:sp>
        <p:nvSpPr>
          <p:cNvPr id="3" name="TextBox 2">
            <a:extLst>
              <a:ext uri="{FF2B5EF4-FFF2-40B4-BE49-F238E27FC236}">
                <a16:creationId xmlns:a16="http://schemas.microsoft.com/office/drawing/2014/main" id="{B2A5B8D4-5E2D-DC33-82B8-CBDCF939AD6A}"/>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a:t>
            </a:r>
            <a:r>
              <a:rPr lang="en" b="1">
                <a:solidFill>
                  <a:schemeClr val="tx1"/>
                </a:solidFill>
                <a:highlight>
                  <a:srgbClr val="FFFF00"/>
                </a:highlight>
              </a:rPr>
              <a:t>NKP Pro</a:t>
            </a:r>
            <a:r>
              <a:rPr lang="en" sz="1400" b="1">
                <a:solidFill>
                  <a:schemeClr val="tx1"/>
                </a:solidFill>
                <a:highlight>
                  <a:srgbClr val="FFFF00"/>
                </a:highlight>
              </a:rPr>
              <a:t>]</a:t>
            </a:r>
            <a:endParaRPr lang="en-US"/>
          </a:p>
        </p:txBody>
      </p:sp>
    </p:spTree>
    <p:extLst>
      <p:ext uri="{BB962C8B-B14F-4D97-AF65-F5344CB8AC3E}">
        <p14:creationId xmlns:p14="http://schemas.microsoft.com/office/powerpoint/2010/main" val="117315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822092" y="1813732"/>
            <a:ext cx="4098265" cy="2913374"/>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3 Worker Nodes</a:t>
            </a:r>
            <a:r>
              <a:rPr lang="en-US" sz="1400" b="0" dirty="0">
                <a:solidFill>
                  <a:schemeClr val="tx1"/>
                </a:solidFill>
              </a:rPr>
              <a:t> </a:t>
            </a:r>
            <a:r>
              <a:rPr lang="en-US" sz="1400" b="0" i="1" dirty="0">
                <a:solidFill>
                  <a:schemeClr val="tx1"/>
                </a:solidFill>
              </a:rPr>
              <a:t>(4 if Rook-Ceph is needed)</a:t>
            </a:r>
            <a:endParaRPr lang="en-US" sz="140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Aft>
                <a:spcPts val="600"/>
              </a:spcAft>
            </a:pPr>
            <a:r>
              <a:rPr lang="en-US" sz="1400" dirty="0">
                <a:solidFill>
                  <a:schemeClr val="tx1"/>
                </a:solidFill>
              </a:rPr>
              <a:t>Cluster-wide Storage </a:t>
            </a:r>
            <a:r>
              <a:rPr lang="en-US" sz="1400" b="0" dirty="0">
                <a:solidFill>
                  <a:schemeClr val="tx1"/>
                </a:solidFill>
              </a:rPr>
              <a:t>(for PV usage)</a:t>
            </a:r>
            <a:endParaRPr lang="en-US" sz="1400" dirty="0">
              <a:solidFill>
                <a:schemeClr val="tx1"/>
              </a:solidFill>
            </a:endParaRPr>
          </a:p>
          <a:p>
            <a:pPr marL="285750" indent="-285750" algn="l">
              <a:spcAft>
                <a:spcPts val="600"/>
              </a:spcAft>
              <a:buClr>
                <a:srgbClr val="4B00AA"/>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rgbClr val="4B00AA"/>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rgbClr val="4B00AA"/>
              </a:buClr>
              <a:buSzPts val="2000"/>
              <a:buFont typeface="Arial,Sans-Serif" panose="020B0604020202020204" pitchFamily="34" charset="0"/>
              <a:buChar char="•"/>
            </a:pPr>
            <a:r>
              <a:rPr lang="en-US" sz="1200" b="0" dirty="0">
                <a:solidFill>
                  <a:schemeClr val="tx1"/>
                </a:solidFill>
              </a:rPr>
              <a:t>More may be needed </a:t>
            </a:r>
            <a:r>
              <a:rPr lang="en-US" sz="1200" b="0" i="1" dirty="0">
                <a:solidFill>
                  <a:schemeClr val="tx1"/>
                </a:solidFill>
              </a:rPr>
              <a:t>(dependent on needs of workloads to be deployed to cluster)</a:t>
            </a:r>
            <a:endParaRPr lang="en-US" sz="1200" b="0" dirty="0">
              <a:solidFill>
                <a:schemeClr val="tx1"/>
              </a:solidFill>
            </a:endParaRPr>
          </a:p>
          <a:p>
            <a:pPr marL="0" indent="0" algn="l">
              <a:spcBef>
                <a:spcPts val="0"/>
              </a:spcBef>
              <a:spcAft>
                <a:spcPts val="600"/>
              </a:spcAft>
            </a:pPr>
            <a:endParaRPr lang="en-US" sz="120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4088650" cy="892475"/>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38</a:t>
            </a:fld>
            <a:endParaRPr lang="en"/>
          </a:p>
        </p:txBody>
      </p:sp>
      <p:sp>
        <p:nvSpPr>
          <p:cNvPr id="4" name="TextBox 3">
            <a:extLst>
              <a:ext uri="{FF2B5EF4-FFF2-40B4-BE49-F238E27FC236}">
                <a16:creationId xmlns:a16="http://schemas.microsoft.com/office/drawing/2014/main" id="{41945975-1C1B-C835-7030-34DF4465BC68}"/>
              </a:ext>
            </a:extLst>
          </p:cNvPr>
          <p:cNvSpPr txBox="1"/>
          <p:nvPr/>
        </p:nvSpPr>
        <p:spPr>
          <a:xfrm>
            <a:off x="49973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Pro</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86878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E72CCA79-B751-D865-87D9-7F8A2564DAA1}"/>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52363965-6FE2-1257-A324-E9DC14DB8DB8}"/>
              </a:ext>
            </a:extLst>
          </p:cNvPr>
          <p:cNvSpPr txBox="1">
            <a:spLocks noGrp="1"/>
          </p:cNvSpPr>
          <p:nvPr>
            <p:ph type="body" idx="1"/>
          </p:nvPr>
        </p:nvSpPr>
        <p:spPr>
          <a:xfrm>
            <a:off x="4756151" y="1563408"/>
            <a:ext cx="3972769" cy="3331942"/>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SzPts val="2000"/>
            </a:pPr>
            <a:r>
              <a:rPr lang="en-US" sz="1400" dirty="0">
                <a:solidFill>
                  <a:schemeClr val="tx1"/>
                </a:solidFill>
              </a:rPr>
              <a:t>Highly Recommended</a:t>
            </a:r>
            <a:endParaRPr lang="en-US"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NKP application ingress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More may be needed in same subnet as worker nodes </a:t>
            </a:r>
            <a:r>
              <a:rPr lang="en-US" sz="1400" b="0" i="1" dirty="0">
                <a:solidFill>
                  <a:schemeClr val="tx1"/>
                </a:solidFill>
              </a:rPr>
              <a:t>(dependent on needs of workloads to be deployed to cluster)</a:t>
            </a: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a:extLst>
              <a:ext uri="{FF2B5EF4-FFF2-40B4-BE49-F238E27FC236}">
                <a16:creationId xmlns:a16="http://schemas.microsoft.com/office/drawing/2014/main" id="{E212DAEE-A291-862F-9556-74D43DD6EBCC}"/>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55B7B0F7-3DC1-E63D-D609-2CAD86444308}"/>
              </a:ext>
            </a:extLst>
          </p:cNvPr>
          <p:cNvSpPr txBox="1">
            <a:spLocks noGrp="1"/>
          </p:cNvSpPr>
          <p:nvPr>
            <p:ph type="title" idx="4294967295"/>
          </p:nvPr>
        </p:nvSpPr>
        <p:spPr>
          <a:xfrm>
            <a:off x="4756151" y="410346"/>
            <a:ext cx="4096115" cy="1048724"/>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400" dirty="0"/>
              <a:t>Network Requirements</a:t>
            </a:r>
            <a:endParaRPr lang="en-US" sz="2400" dirty="0"/>
          </a:p>
        </p:txBody>
      </p:sp>
      <p:sp>
        <p:nvSpPr>
          <p:cNvPr id="2" name="Slide Number Placeholder 1">
            <a:extLst>
              <a:ext uri="{FF2B5EF4-FFF2-40B4-BE49-F238E27FC236}">
                <a16:creationId xmlns:a16="http://schemas.microsoft.com/office/drawing/2014/main" id="{D80B88BB-A008-F00D-3267-2934928184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39</a:t>
            </a:fld>
            <a:endParaRPr lang="en"/>
          </a:p>
        </p:txBody>
      </p:sp>
      <p:sp>
        <p:nvSpPr>
          <p:cNvPr id="3" name="TextBox 2">
            <a:extLst>
              <a:ext uri="{FF2B5EF4-FFF2-40B4-BE49-F238E27FC236}">
                <a16:creationId xmlns:a16="http://schemas.microsoft.com/office/drawing/2014/main" id="{F55F3E43-8AF9-6048-E0CE-658B45BDB603}"/>
              </a:ext>
            </a:extLst>
          </p:cNvPr>
          <p:cNvSpPr txBox="1"/>
          <p:nvPr/>
        </p:nvSpPr>
        <p:spPr>
          <a:xfrm>
            <a:off x="40365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Pro</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288298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DBB8CC-85BC-4E13-AA50-087DAA3D684B}"/>
              </a:ext>
            </a:extLst>
          </p:cNvPr>
          <p:cNvSpPr>
            <a:spLocks noGrp="1"/>
          </p:cNvSpPr>
          <p:nvPr>
            <p:ph type="title"/>
          </p:nvPr>
        </p:nvSpPr>
        <p:spPr/>
        <p:txBody>
          <a:bodyPr/>
          <a:lstStyle/>
          <a:p>
            <a:r>
              <a:rPr lang="en-US">
                <a:latin typeface="Montserrat Medium" pitchFamily="2" charset="0"/>
              </a:rPr>
              <a:t>Agenda</a:t>
            </a:r>
          </a:p>
        </p:txBody>
      </p:sp>
      <p:sp>
        <p:nvSpPr>
          <p:cNvPr id="7" name="Text Placeholder 6">
            <a:extLst>
              <a:ext uri="{FF2B5EF4-FFF2-40B4-BE49-F238E27FC236}">
                <a16:creationId xmlns:a16="http://schemas.microsoft.com/office/drawing/2014/main" id="{FA4EEA40-EA31-4F41-B696-EF6A7AD55083}"/>
              </a:ext>
            </a:extLst>
          </p:cNvPr>
          <p:cNvSpPr>
            <a:spLocks noGrp="1"/>
          </p:cNvSpPr>
          <p:nvPr>
            <p:ph type="body" sz="quarter" idx="12"/>
          </p:nvPr>
        </p:nvSpPr>
        <p:spPr>
          <a:xfrm>
            <a:off x="4314825" y="954680"/>
            <a:ext cx="685800" cy="685800"/>
          </a:xfrm>
        </p:spPr>
        <p:txBody>
          <a:bodyPr/>
          <a:lstStyle/>
          <a:p>
            <a:r>
              <a:rPr lang="en-US" dirty="0">
                <a:latin typeface="Montserrat Light" pitchFamily="2" charset="0"/>
              </a:rPr>
              <a:t>2</a:t>
            </a:r>
          </a:p>
        </p:txBody>
      </p:sp>
      <p:sp>
        <p:nvSpPr>
          <p:cNvPr id="8" name="Text Placeholder 7">
            <a:extLst>
              <a:ext uri="{FF2B5EF4-FFF2-40B4-BE49-F238E27FC236}">
                <a16:creationId xmlns:a16="http://schemas.microsoft.com/office/drawing/2014/main" id="{F4A5687E-10BA-406F-9404-38173BD298C1}"/>
              </a:ext>
            </a:extLst>
          </p:cNvPr>
          <p:cNvSpPr>
            <a:spLocks noGrp="1"/>
          </p:cNvSpPr>
          <p:nvPr>
            <p:ph type="body" sz="quarter" idx="13"/>
          </p:nvPr>
        </p:nvSpPr>
        <p:spPr>
          <a:xfrm>
            <a:off x="4314825" y="1640480"/>
            <a:ext cx="685800" cy="685800"/>
          </a:xfrm>
        </p:spPr>
        <p:txBody>
          <a:bodyPr/>
          <a:lstStyle/>
          <a:p>
            <a:r>
              <a:rPr lang="en-US" dirty="0">
                <a:latin typeface="Montserrat Light" pitchFamily="2" charset="0"/>
              </a:rPr>
              <a:t>3</a:t>
            </a:r>
          </a:p>
        </p:txBody>
      </p:sp>
      <p:sp>
        <p:nvSpPr>
          <p:cNvPr id="9" name="Text Placeholder 8">
            <a:extLst>
              <a:ext uri="{FF2B5EF4-FFF2-40B4-BE49-F238E27FC236}">
                <a16:creationId xmlns:a16="http://schemas.microsoft.com/office/drawing/2014/main" id="{7F73643F-F673-4529-80B3-3742840EB1A9}"/>
              </a:ext>
            </a:extLst>
          </p:cNvPr>
          <p:cNvSpPr>
            <a:spLocks noGrp="1"/>
          </p:cNvSpPr>
          <p:nvPr>
            <p:ph type="body" sz="quarter" idx="14"/>
          </p:nvPr>
        </p:nvSpPr>
        <p:spPr>
          <a:xfrm>
            <a:off x="4314825" y="2326280"/>
            <a:ext cx="685800" cy="685800"/>
          </a:xfrm>
        </p:spPr>
        <p:txBody>
          <a:bodyPr/>
          <a:lstStyle/>
          <a:p>
            <a:r>
              <a:rPr lang="en-US" dirty="0">
                <a:latin typeface="Montserrat Light" pitchFamily="2" charset="0"/>
              </a:rPr>
              <a:t>4</a:t>
            </a:r>
          </a:p>
        </p:txBody>
      </p:sp>
      <p:sp>
        <p:nvSpPr>
          <p:cNvPr id="10" name="Text Placeholder 9">
            <a:extLst>
              <a:ext uri="{FF2B5EF4-FFF2-40B4-BE49-F238E27FC236}">
                <a16:creationId xmlns:a16="http://schemas.microsoft.com/office/drawing/2014/main" id="{D89944FF-8D8E-4475-A0DA-DBD90FF7DA0E}"/>
              </a:ext>
            </a:extLst>
          </p:cNvPr>
          <p:cNvSpPr>
            <a:spLocks noGrp="1"/>
          </p:cNvSpPr>
          <p:nvPr>
            <p:ph type="body" sz="quarter" idx="15"/>
          </p:nvPr>
        </p:nvSpPr>
        <p:spPr>
          <a:xfrm>
            <a:off x="4314825" y="3012080"/>
            <a:ext cx="685800" cy="685800"/>
          </a:xfrm>
        </p:spPr>
        <p:txBody>
          <a:bodyPr/>
          <a:lstStyle/>
          <a:p>
            <a:r>
              <a:rPr lang="en-US" dirty="0">
                <a:latin typeface="Montserrat Light" pitchFamily="2" charset="0"/>
              </a:rPr>
              <a:t>5</a:t>
            </a:r>
          </a:p>
        </p:txBody>
      </p:sp>
      <p:sp>
        <p:nvSpPr>
          <p:cNvPr id="11" name="Text Placeholder 10">
            <a:extLst>
              <a:ext uri="{FF2B5EF4-FFF2-40B4-BE49-F238E27FC236}">
                <a16:creationId xmlns:a16="http://schemas.microsoft.com/office/drawing/2014/main" id="{0E794326-8497-41DC-B22A-3ABF3CA2D230}"/>
              </a:ext>
            </a:extLst>
          </p:cNvPr>
          <p:cNvSpPr>
            <a:spLocks noGrp="1"/>
          </p:cNvSpPr>
          <p:nvPr>
            <p:ph type="body" sz="quarter" idx="16"/>
          </p:nvPr>
        </p:nvSpPr>
        <p:spPr>
          <a:xfrm>
            <a:off x="4314825" y="3583580"/>
            <a:ext cx="685800" cy="685800"/>
          </a:xfrm>
        </p:spPr>
        <p:txBody>
          <a:bodyPr/>
          <a:lstStyle/>
          <a:p>
            <a:r>
              <a:rPr lang="en-US" dirty="0">
                <a:latin typeface="Montserrat Light" pitchFamily="2" charset="0"/>
              </a:rPr>
              <a:t>6</a:t>
            </a:r>
          </a:p>
        </p:txBody>
      </p:sp>
      <p:sp>
        <p:nvSpPr>
          <p:cNvPr id="12" name="Text Placeholder 11">
            <a:extLst>
              <a:ext uri="{FF2B5EF4-FFF2-40B4-BE49-F238E27FC236}">
                <a16:creationId xmlns:a16="http://schemas.microsoft.com/office/drawing/2014/main" id="{23444A82-F90F-4E80-8AC2-EA76E040E7CE}"/>
              </a:ext>
            </a:extLst>
          </p:cNvPr>
          <p:cNvSpPr>
            <a:spLocks noGrp="1"/>
          </p:cNvSpPr>
          <p:nvPr>
            <p:ph type="body" sz="quarter" idx="17"/>
          </p:nvPr>
        </p:nvSpPr>
        <p:spPr>
          <a:xfrm>
            <a:off x="5214937" y="940487"/>
            <a:ext cx="3471863" cy="685800"/>
          </a:xfrm>
        </p:spPr>
        <p:txBody>
          <a:bodyPr lIns="91440" tIns="45720" rIns="91440" bIns="45720" anchor="ctr"/>
          <a:lstStyle/>
          <a:p>
            <a:r>
              <a:rPr lang="en-US" dirty="0">
                <a:latin typeface="Montserrat Light"/>
              </a:rPr>
              <a:t>Open-Source  Platforms</a:t>
            </a:r>
            <a:endParaRPr lang="en-US" dirty="0">
              <a:latin typeface="Montserrat Light" pitchFamily="2" charset="0"/>
            </a:endParaRPr>
          </a:p>
        </p:txBody>
      </p:sp>
      <p:sp>
        <p:nvSpPr>
          <p:cNvPr id="13" name="Text Placeholder 12">
            <a:extLst>
              <a:ext uri="{FF2B5EF4-FFF2-40B4-BE49-F238E27FC236}">
                <a16:creationId xmlns:a16="http://schemas.microsoft.com/office/drawing/2014/main" id="{7B625FB6-100E-4CB4-A18D-E1E0D576E0C0}"/>
              </a:ext>
            </a:extLst>
          </p:cNvPr>
          <p:cNvSpPr>
            <a:spLocks noGrp="1"/>
          </p:cNvSpPr>
          <p:nvPr>
            <p:ph type="body" sz="quarter" idx="18"/>
          </p:nvPr>
        </p:nvSpPr>
        <p:spPr>
          <a:xfrm>
            <a:off x="5214937" y="1641394"/>
            <a:ext cx="3471863" cy="685800"/>
          </a:xfrm>
        </p:spPr>
        <p:txBody>
          <a:bodyPr/>
          <a:lstStyle/>
          <a:p>
            <a:r>
              <a:rPr lang="en-US" dirty="0">
                <a:latin typeface="Montserrat Light" pitchFamily="2" charset="0"/>
              </a:rPr>
              <a:t>NKP Overview</a:t>
            </a:r>
          </a:p>
        </p:txBody>
      </p:sp>
      <p:sp>
        <p:nvSpPr>
          <p:cNvPr id="14" name="Text Placeholder 13">
            <a:extLst>
              <a:ext uri="{FF2B5EF4-FFF2-40B4-BE49-F238E27FC236}">
                <a16:creationId xmlns:a16="http://schemas.microsoft.com/office/drawing/2014/main" id="{3354A7B2-F4EE-44DE-B1B4-82F52745CED7}"/>
              </a:ext>
            </a:extLst>
          </p:cNvPr>
          <p:cNvSpPr>
            <a:spLocks noGrp="1"/>
          </p:cNvSpPr>
          <p:nvPr>
            <p:ph type="body" sz="quarter" idx="19"/>
          </p:nvPr>
        </p:nvSpPr>
        <p:spPr>
          <a:xfrm>
            <a:off x="5214937" y="2312087"/>
            <a:ext cx="3471863" cy="685800"/>
          </a:xfrm>
        </p:spPr>
        <p:txBody>
          <a:bodyPr/>
          <a:lstStyle/>
          <a:p>
            <a:r>
              <a:rPr lang="en-US" dirty="0">
                <a:latin typeface="Montserrat Light" pitchFamily="2" charset="0"/>
              </a:rPr>
              <a:t>NKP Requirements</a:t>
            </a:r>
          </a:p>
        </p:txBody>
      </p:sp>
      <p:sp>
        <p:nvSpPr>
          <p:cNvPr id="15" name="Text Placeholder 14">
            <a:extLst>
              <a:ext uri="{FF2B5EF4-FFF2-40B4-BE49-F238E27FC236}">
                <a16:creationId xmlns:a16="http://schemas.microsoft.com/office/drawing/2014/main" id="{64F0F40D-CB43-42B7-AE4A-D8282C6A6075}"/>
              </a:ext>
            </a:extLst>
          </p:cNvPr>
          <p:cNvSpPr>
            <a:spLocks noGrp="1"/>
          </p:cNvSpPr>
          <p:nvPr>
            <p:ph type="body" sz="quarter" idx="20"/>
          </p:nvPr>
        </p:nvSpPr>
        <p:spPr>
          <a:xfrm>
            <a:off x="5214936" y="3012080"/>
            <a:ext cx="3471863" cy="685800"/>
          </a:xfrm>
        </p:spPr>
        <p:txBody>
          <a:bodyPr/>
          <a:lstStyle/>
          <a:p>
            <a:r>
              <a:rPr lang="en-US" dirty="0">
                <a:latin typeface="Montserrat Light" pitchFamily="2" charset="0"/>
              </a:rPr>
              <a:t>Solution Requirements Discovery</a:t>
            </a:r>
          </a:p>
        </p:txBody>
      </p:sp>
      <p:sp>
        <p:nvSpPr>
          <p:cNvPr id="16" name="Text Placeholder 15">
            <a:extLst>
              <a:ext uri="{FF2B5EF4-FFF2-40B4-BE49-F238E27FC236}">
                <a16:creationId xmlns:a16="http://schemas.microsoft.com/office/drawing/2014/main" id="{3551A0B4-A74C-49FB-90F6-48F33BFE97ED}"/>
              </a:ext>
            </a:extLst>
          </p:cNvPr>
          <p:cNvSpPr>
            <a:spLocks noGrp="1"/>
          </p:cNvSpPr>
          <p:nvPr>
            <p:ph type="body" sz="quarter" idx="21"/>
          </p:nvPr>
        </p:nvSpPr>
        <p:spPr>
          <a:xfrm>
            <a:off x="5214937" y="3583580"/>
            <a:ext cx="3471863" cy="685800"/>
          </a:xfrm>
        </p:spPr>
        <p:txBody>
          <a:bodyPr/>
          <a:lstStyle/>
          <a:p>
            <a:r>
              <a:rPr lang="en-US" dirty="0">
                <a:latin typeface="Montserrat Light" pitchFamily="2" charset="0"/>
              </a:rPr>
              <a:t>Solution Design</a:t>
            </a:r>
          </a:p>
        </p:txBody>
      </p:sp>
      <p:sp>
        <p:nvSpPr>
          <p:cNvPr id="17" name="Text Placeholder 15">
            <a:extLst>
              <a:ext uri="{FF2B5EF4-FFF2-40B4-BE49-F238E27FC236}">
                <a16:creationId xmlns:a16="http://schemas.microsoft.com/office/drawing/2014/main" id="{9B13ECE0-258A-4B06-9974-73D0A58CA77B}"/>
              </a:ext>
            </a:extLst>
          </p:cNvPr>
          <p:cNvSpPr txBox="1">
            <a:spLocks/>
          </p:cNvSpPr>
          <p:nvPr/>
        </p:nvSpPr>
        <p:spPr>
          <a:xfrm>
            <a:off x="5214937" y="4269380"/>
            <a:ext cx="3471863" cy="68580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200"/>
              </a:spcBef>
              <a:buClr>
                <a:schemeClr val="accent1"/>
              </a:buClr>
              <a:buFont typeface="Arial" panose="020B0604020202020204" pitchFamily="34" charset="0"/>
              <a:buNone/>
              <a:defRPr sz="2000" kern="1200">
                <a:solidFill>
                  <a:schemeClr val="tx1"/>
                </a:solidFill>
                <a:latin typeface="+mj-lt"/>
                <a:ea typeface="+mn-ea"/>
                <a:cs typeface="Gotham Book" pitchFamily="50" charset="0"/>
              </a:defRPr>
            </a:lvl1pPr>
            <a:lvl2pPr marL="685800" indent="-228600" algn="l" defTabSz="914400" rtl="0" eaLnBrk="1" latinLnBrk="0" hangingPunct="1">
              <a:lnSpc>
                <a:spcPct val="120000"/>
              </a:lnSpc>
              <a:spcBef>
                <a:spcPts val="600"/>
              </a:spcBef>
              <a:buClrTx/>
              <a:buFont typeface="Avenir Book" panose="02000503020000020003" pitchFamily="2" charset="0"/>
              <a:buChar char="–"/>
              <a:defRPr sz="1400" kern="1200">
                <a:solidFill>
                  <a:schemeClr val="tx2"/>
                </a:solidFill>
                <a:latin typeface="Gotham Book" pitchFamily="50" charset="0"/>
                <a:ea typeface="+mn-ea"/>
                <a:cs typeface="Gotham Book" pitchFamily="50" charset="0"/>
              </a:defRPr>
            </a:lvl2pPr>
            <a:lvl3pPr marL="1143000" indent="-228600" algn="l" defTabSz="914400" rtl="0" eaLnBrk="1" latinLnBrk="0" hangingPunct="1">
              <a:lnSpc>
                <a:spcPct val="120000"/>
              </a:lnSpc>
              <a:spcBef>
                <a:spcPts val="600"/>
              </a:spcBef>
              <a:buClrTx/>
              <a:buFont typeface="Wingdings" panose="05000000000000000000" pitchFamily="2" charset="2"/>
              <a:buChar char="§"/>
              <a:defRPr sz="1400" kern="1200">
                <a:solidFill>
                  <a:schemeClr val="tx2"/>
                </a:solidFill>
                <a:latin typeface="Gotham Book" pitchFamily="50" charset="0"/>
                <a:ea typeface="+mn-ea"/>
                <a:cs typeface="Gotham Book" pitchFamily="50" charset="0"/>
              </a:defRPr>
            </a:lvl3pPr>
            <a:lvl4pPr marL="1600200" indent="-228600" algn="l" defTabSz="914400" rtl="0" eaLnBrk="1" latinLnBrk="0" hangingPunct="1">
              <a:lnSpc>
                <a:spcPct val="120000"/>
              </a:lnSpc>
              <a:spcBef>
                <a:spcPts val="600"/>
              </a:spcBef>
              <a:buClrTx/>
              <a:buFont typeface="Courier New" panose="02070309020205020404" pitchFamily="49" charset="0"/>
              <a:buChar char="o"/>
              <a:defRPr sz="1400" kern="1200">
                <a:solidFill>
                  <a:schemeClr val="tx2"/>
                </a:solidFill>
                <a:latin typeface="Gotham Book" pitchFamily="50" charset="0"/>
                <a:ea typeface="+mn-ea"/>
                <a:cs typeface="Gotham Book" pitchFamily="50" charset="0"/>
              </a:defRPr>
            </a:lvl4pPr>
            <a:lvl5pPr marL="2057400" indent="-228600" algn="l" defTabSz="914400" rtl="0" eaLnBrk="1" latinLnBrk="0" hangingPunct="1">
              <a:lnSpc>
                <a:spcPct val="120000"/>
              </a:lnSpc>
              <a:spcBef>
                <a:spcPts val="600"/>
              </a:spcBef>
              <a:buClrTx/>
              <a:buFont typeface="Wingdings" panose="05000000000000000000" pitchFamily="2" charset="2"/>
              <a:buChar char="Ø"/>
              <a:defRPr sz="1400" kern="1200">
                <a:solidFill>
                  <a:schemeClr val="tx2"/>
                </a:solidFill>
                <a:latin typeface="Gotham Book" pitchFamily="50" charset="0"/>
                <a:ea typeface="+mn-ea"/>
                <a:cs typeface="Gotham Book"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Montserrat Light" pitchFamily="2" charset="0"/>
              </a:rPr>
              <a:t>  References</a:t>
            </a:r>
          </a:p>
        </p:txBody>
      </p:sp>
      <p:sp>
        <p:nvSpPr>
          <p:cNvPr id="18" name="Text Placeholder 10">
            <a:extLst>
              <a:ext uri="{FF2B5EF4-FFF2-40B4-BE49-F238E27FC236}">
                <a16:creationId xmlns:a16="http://schemas.microsoft.com/office/drawing/2014/main" id="{9D52C184-D426-4528-A633-EE77EDE93E2E}"/>
              </a:ext>
            </a:extLst>
          </p:cNvPr>
          <p:cNvSpPr txBox="1">
            <a:spLocks/>
          </p:cNvSpPr>
          <p:nvPr/>
        </p:nvSpPr>
        <p:spPr>
          <a:xfrm>
            <a:off x="4314825" y="4269380"/>
            <a:ext cx="685800" cy="685800"/>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1200"/>
              </a:spcBef>
              <a:buClr>
                <a:schemeClr val="accent1"/>
              </a:buClr>
              <a:buFont typeface="Arial" panose="020B0604020202020204" pitchFamily="34" charset="0"/>
              <a:buNone/>
              <a:defRPr sz="5400" kern="1200">
                <a:solidFill>
                  <a:schemeClr val="accent1"/>
                </a:solidFill>
                <a:latin typeface="+mj-lt"/>
                <a:ea typeface="+mn-ea"/>
                <a:cs typeface="Gotham Book" pitchFamily="50" charset="0"/>
              </a:defRPr>
            </a:lvl1pPr>
            <a:lvl2pPr marL="685800" indent="-228600" algn="l" defTabSz="914400" rtl="0" eaLnBrk="1" latinLnBrk="0" hangingPunct="1">
              <a:lnSpc>
                <a:spcPct val="120000"/>
              </a:lnSpc>
              <a:spcBef>
                <a:spcPts val="600"/>
              </a:spcBef>
              <a:buClrTx/>
              <a:buFont typeface="Avenir Book" panose="02000503020000020003" pitchFamily="2" charset="0"/>
              <a:buChar char="–"/>
              <a:defRPr sz="1400" kern="1200">
                <a:solidFill>
                  <a:schemeClr val="tx2"/>
                </a:solidFill>
                <a:latin typeface="Gotham Book" pitchFamily="50" charset="0"/>
                <a:ea typeface="+mn-ea"/>
                <a:cs typeface="Gotham Book" pitchFamily="50" charset="0"/>
              </a:defRPr>
            </a:lvl2pPr>
            <a:lvl3pPr marL="1143000" indent="-228600" algn="l" defTabSz="914400" rtl="0" eaLnBrk="1" latinLnBrk="0" hangingPunct="1">
              <a:lnSpc>
                <a:spcPct val="120000"/>
              </a:lnSpc>
              <a:spcBef>
                <a:spcPts val="600"/>
              </a:spcBef>
              <a:buClrTx/>
              <a:buFont typeface="Wingdings" panose="05000000000000000000" pitchFamily="2" charset="2"/>
              <a:buChar char="§"/>
              <a:defRPr sz="1400" kern="1200">
                <a:solidFill>
                  <a:schemeClr val="tx2"/>
                </a:solidFill>
                <a:latin typeface="Gotham Book" pitchFamily="50" charset="0"/>
                <a:ea typeface="+mn-ea"/>
                <a:cs typeface="Gotham Book" pitchFamily="50" charset="0"/>
              </a:defRPr>
            </a:lvl3pPr>
            <a:lvl4pPr marL="1600200" indent="-228600" algn="l" defTabSz="914400" rtl="0" eaLnBrk="1" latinLnBrk="0" hangingPunct="1">
              <a:lnSpc>
                <a:spcPct val="120000"/>
              </a:lnSpc>
              <a:spcBef>
                <a:spcPts val="600"/>
              </a:spcBef>
              <a:buClrTx/>
              <a:buFont typeface="Courier New" panose="02070309020205020404" pitchFamily="49" charset="0"/>
              <a:buChar char="o"/>
              <a:defRPr sz="1400" kern="1200">
                <a:solidFill>
                  <a:schemeClr val="tx2"/>
                </a:solidFill>
                <a:latin typeface="Gotham Book" pitchFamily="50" charset="0"/>
                <a:ea typeface="+mn-ea"/>
                <a:cs typeface="Gotham Book" pitchFamily="50" charset="0"/>
              </a:defRPr>
            </a:lvl4pPr>
            <a:lvl5pPr marL="2057400" indent="-228600" algn="l" defTabSz="914400" rtl="0" eaLnBrk="1" latinLnBrk="0" hangingPunct="1">
              <a:lnSpc>
                <a:spcPct val="120000"/>
              </a:lnSpc>
              <a:spcBef>
                <a:spcPts val="600"/>
              </a:spcBef>
              <a:buClrTx/>
              <a:buFont typeface="Wingdings" panose="05000000000000000000" pitchFamily="2" charset="2"/>
              <a:buChar char="Ø"/>
              <a:defRPr sz="1400" kern="1200">
                <a:solidFill>
                  <a:schemeClr val="tx2"/>
                </a:solidFill>
                <a:latin typeface="Gotham Book" pitchFamily="50" charset="0"/>
                <a:ea typeface="+mn-ea"/>
                <a:cs typeface="Gotham Book"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50" dirty="0">
                <a:latin typeface="Montserrat Light" pitchFamily="2" charset="0"/>
              </a:rPr>
              <a:t>7</a:t>
            </a:r>
          </a:p>
        </p:txBody>
      </p:sp>
      <p:sp>
        <p:nvSpPr>
          <p:cNvPr id="2" name="Footer Placeholder 4">
            <a:extLst>
              <a:ext uri="{FF2B5EF4-FFF2-40B4-BE49-F238E27FC236}">
                <a16:creationId xmlns:a16="http://schemas.microsoft.com/office/drawing/2014/main" id="{F146CC0C-0204-33FF-755A-4D73637E9C3A}"/>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
        <p:nvSpPr>
          <p:cNvPr id="3" name="Text Placeholder 6">
            <a:extLst>
              <a:ext uri="{FF2B5EF4-FFF2-40B4-BE49-F238E27FC236}">
                <a16:creationId xmlns:a16="http://schemas.microsoft.com/office/drawing/2014/main" id="{05FA03E9-6B26-E7CD-07A6-3B10B7F64C9F}"/>
              </a:ext>
            </a:extLst>
          </p:cNvPr>
          <p:cNvSpPr txBox="1">
            <a:spLocks/>
          </p:cNvSpPr>
          <p:nvPr/>
        </p:nvSpPr>
        <p:spPr>
          <a:xfrm>
            <a:off x="4314825" y="383180"/>
            <a:ext cx="685800" cy="685800"/>
          </a:xfrm>
        </p:spPr>
        <p:txBody>
          <a:bodyPr anchor="ct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4050" b="0" i="0" u="none" strike="noStrike" cap="none">
                <a:solidFill>
                  <a:schemeClr val="accent1"/>
                </a:solidFill>
                <a:latin typeface="+mj-lt"/>
                <a:ea typeface="Arial"/>
                <a:cs typeface="Gotham Book" pitchFamily="50"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Light" pitchFamily="2" charset="0"/>
              </a:rPr>
              <a:t>1</a:t>
            </a:r>
          </a:p>
        </p:txBody>
      </p:sp>
      <p:sp>
        <p:nvSpPr>
          <p:cNvPr id="5" name="Text Placeholder 11">
            <a:extLst>
              <a:ext uri="{FF2B5EF4-FFF2-40B4-BE49-F238E27FC236}">
                <a16:creationId xmlns:a16="http://schemas.microsoft.com/office/drawing/2014/main" id="{461F17BA-77E8-F171-C8D5-E53CEE0A4F93}"/>
              </a:ext>
            </a:extLst>
          </p:cNvPr>
          <p:cNvSpPr txBox="1">
            <a:spLocks/>
          </p:cNvSpPr>
          <p:nvPr/>
        </p:nvSpPr>
        <p:spPr>
          <a:xfrm>
            <a:off x="5214937" y="383180"/>
            <a:ext cx="3471863" cy="685800"/>
          </a:xfrm>
        </p:spPr>
        <p:txBody>
          <a:bodyPr lIns="91440" tIns="45720" rIns="91440" bIns="45720" anchor="ct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500" b="0" i="0" u="none" strike="noStrike" cap="none">
                <a:solidFill>
                  <a:schemeClr val="tx1"/>
                </a:solidFill>
                <a:latin typeface="+mj-lt"/>
                <a:ea typeface="Arial"/>
                <a:cs typeface="Gotham Book" pitchFamily="50"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Light"/>
              </a:rPr>
              <a:t>Intro &amp; Offering Review</a:t>
            </a:r>
            <a:endParaRPr lang="en-US" dirty="0">
              <a:latin typeface="Montserrat Light" pitchFamily="2" charset="0"/>
            </a:endParaRPr>
          </a:p>
        </p:txBody>
      </p:sp>
    </p:spTree>
    <p:extLst>
      <p:ext uri="{BB962C8B-B14F-4D97-AF65-F5344CB8AC3E}">
        <p14:creationId xmlns:p14="http://schemas.microsoft.com/office/powerpoint/2010/main" val="253555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54589049-9B20-AB92-B66B-BB05115AA968}"/>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765E4118-8AE0-8972-6456-B35FE4AC85B0}"/>
              </a:ext>
            </a:extLst>
          </p:cNvPr>
          <p:cNvSpPr txBox="1">
            <a:spLocks noGrp="1"/>
          </p:cNvSpPr>
          <p:nvPr>
            <p:ph type="body" idx="1"/>
          </p:nvPr>
        </p:nvSpPr>
        <p:spPr>
          <a:xfrm>
            <a:off x="4745368" y="984717"/>
            <a:ext cx="4157332" cy="3894628"/>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600" b="0" dirty="0">
              <a:solidFill>
                <a:schemeClr val="tx1"/>
              </a:solidFill>
            </a:endParaRPr>
          </a:p>
          <a:p>
            <a:pPr marL="0" indent="0" algn="l">
              <a:spcBef>
                <a:spcPts val="0"/>
              </a:spcBef>
              <a:spcAft>
                <a:spcPts val="600"/>
              </a:spcAft>
              <a:buClr>
                <a:schemeClr val="bg2"/>
              </a:buClr>
              <a:buSzPts val="2000"/>
            </a:pPr>
            <a:r>
              <a:rPr lang="en-US" sz="12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2 CPUs, 8GB RAM </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125 GiB disk</a:t>
            </a:r>
          </a:p>
          <a:p>
            <a:pPr marL="0" indent="0" algn="l">
              <a:spcBef>
                <a:spcPts val="0"/>
              </a:spcBef>
              <a:spcAft>
                <a:spcPts val="600"/>
              </a:spcAft>
              <a:buClr>
                <a:schemeClr val="bg2"/>
              </a:buClr>
              <a:buSzPts val="2000"/>
            </a:pPr>
            <a:r>
              <a:rPr lang="en-US" sz="12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200" dirty="0">
                <a:solidFill>
                  <a:schemeClr val="tx1"/>
                </a:solidFill>
              </a:rPr>
              <a:t>4 Worker Nodes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Bef>
                <a:spcPts val="0"/>
              </a:spcBef>
              <a:spcAft>
                <a:spcPts val="600"/>
              </a:spcAft>
              <a:buClr>
                <a:schemeClr val="bg2"/>
              </a:buClr>
              <a:buSzPts val="2000"/>
            </a:pPr>
            <a:r>
              <a:rPr lang="en-US" sz="1200" dirty="0">
                <a:solidFill>
                  <a:schemeClr val="tx1"/>
                </a:solidFill>
              </a:rPr>
              <a:t>Cluster-wide Storage </a:t>
            </a:r>
            <a:r>
              <a:rPr lang="en-US" sz="1200" b="0" dirty="0">
                <a:solidFill>
                  <a:schemeClr val="tx1"/>
                </a:solidFill>
              </a:rPr>
              <a:t>(for PV usage)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chemeClr val="bg2"/>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chemeClr val="bg2"/>
              </a:buClr>
              <a:buSzPts val="2000"/>
              <a:buFont typeface="Arial" panose="020B0604020202020204" pitchFamily="34" charset="0"/>
              <a:buChar char="•"/>
            </a:pPr>
            <a:endParaRPr lang="en-US" sz="1200" b="0" dirty="0">
              <a:solidFill>
                <a:schemeClr val="tx1"/>
              </a:solidFill>
            </a:endParaRPr>
          </a:p>
        </p:txBody>
      </p:sp>
      <p:sp>
        <p:nvSpPr>
          <p:cNvPr id="1649" name="Google Shape;1649;p113">
            <a:extLst>
              <a:ext uri="{FF2B5EF4-FFF2-40B4-BE49-F238E27FC236}">
                <a16:creationId xmlns:a16="http://schemas.microsoft.com/office/drawing/2014/main" id="{172CFC0E-8692-1248-A2C8-0E87705A8A3B}"/>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57155545-338B-6C5F-A7DF-20FE42BB67F2}"/>
              </a:ext>
            </a:extLst>
          </p:cNvPr>
          <p:cNvSpPr txBox="1">
            <a:spLocks noGrp="1"/>
          </p:cNvSpPr>
          <p:nvPr>
            <p:ph type="title" idx="4294967295"/>
          </p:nvPr>
        </p:nvSpPr>
        <p:spPr>
          <a:xfrm>
            <a:off x="4756151" y="249797"/>
            <a:ext cx="4164131" cy="612116"/>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Minimum System Resources</a:t>
            </a:r>
            <a:endParaRPr lang="en-US" dirty="0"/>
          </a:p>
        </p:txBody>
      </p:sp>
      <p:sp>
        <p:nvSpPr>
          <p:cNvPr id="2" name="Slide Number Placeholder 1">
            <a:extLst>
              <a:ext uri="{FF2B5EF4-FFF2-40B4-BE49-F238E27FC236}">
                <a16:creationId xmlns:a16="http://schemas.microsoft.com/office/drawing/2014/main" id="{297603A7-1871-CD83-45A2-37EE1FB9DB6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40</a:t>
            </a:fld>
            <a:endParaRPr lang="en"/>
          </a:p>
        </p:txBody>
      </p:sp>
      <p:sp>
        <p:nvSpPr>
          <p:cNvPr id="3" name="TextBox 2">
            <a:extLst>
              <a:ext uri="{FF2B5EF4-FFF2-40B4-BE49-F238E27FC236}">
                <a16:creationId xmlns:a16="http://schemas.microsoft.com/office/drawing/2014/main" id="{4462395F-7F28-EA12-6575-A7B3C02C1246}"/>
              </a:ext>
            </a:extLst>
          </p:cNvPr>
          <p:cNvSpPr txBox="1"/>
          <p:nvPr/>
        </p:nvSpPr>
        <p:spPr>
          <a:xfrm>
            <a:off x="40365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Ultimate</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144811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Connectivity to NKP Workload Clusters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For NW restricted access, a ‘</a:t>
            </a:r>
            <a:r>
              <a:rPr lang="en-US" sz="1400" b="0" dirty="0" err="1">
                <a:solidFill>
                  <a:schemeClr val="tx1"/>
                </a:solidFill>
              </a:rPr>
              <a:t>kube</a:t>
            </a:r>
            <a:r>
              <a:rPr lang="en-US" sz="1400" b="0" dirty="0">
                <a:solidFill>
                  <a:schemeClr val="tx1"/>
                </a:solidFill>
              </a:rPr>
              <a:t>-tunnel’ can be implemented</a:t>
            </a: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cluster ingress</a:t>
            </a: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4088650" cy="75229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sz="2400" b="1" dirty="0"/>
              <a:t>NKP Management Cluster</a:t>
            </a:r>
            <a:r>
              <a:rPr lang="en" sz="2400" dirty="0"/>
              <a:t> Network Requirements</a:t>
            </a:r>
            <a:endParaRPr sz="24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41</a:t>
            </a:fld>
            <a:endParaRPr lang="en"/>
          </a:p>
        </p:txBody>
      </p:sp>
      <p:sp>
        <p:nvSpPr>
          <p:cNvPr id="4" name="TextBox 3">
            <a:extLst>
              <a:ext uri="{FF2B5EF4-FFF2-40B4-BE49-F238E27FC236}">
                <a16:creationId xmlns:a16="http://schemas.microsoft.com/office/drawing/2014/main" id="{9F06F46F-2AEC-A476-0D8A-F1BEE20A06D3}"/>
              </a:ext>
            </a:extLst>
          </p:cNvPr>
          <p:cNvSpPr txBox="1"/>
          <p:nvPr/>
        </p:nvSpPr>
        <p:spPr>
          <a:xfrm>
            <a:off x="403650" y="258861"/>
            <a:ext cx="4589720" cy="307777"/>
          </a:xfrm>
          <a:prstGeom prst="rect">
            <a:avLst/>
          </a:prstGeom>
          <a:noFill/>
        </p:spPr>
        <p:txBody>
          <a:bodyPr wrap="square">
            <a:spAutoFit/>
          </a:bodyPr>
          <a:lstStyle/>
          <a:p>
            <a:r>
              <a:rPr lang="en" sz="1400" b="1">
                <a:solidFill>
                  <a:schemeClr val="tx1"/>
                </a:solidFill>
                <a:highlight>
                  <a:srgbClr val="FFFF00"/>
                </a:highlight>
              </a:rPr>
              <a:t>[Remove slide if not NKP Ultimate]</a:t>
            </a:r>
            <a:endParaRPr lang="en-US"/>
          </a:p>
        </p:txBody>
      </p:sp>
    </p:spTree>
    <p:extLst>
      <p:ext uri="{BB962C8B-B14F-4D97-AF65-F5344CB8AC3E}">
        <p14:creationId xmlns:p14="http://schemas.microsoft.com/office/powerpoint/2010/main" val="137374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A62AFFD2-2746-2678-E16C-8F13B8B839A8}"/>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6A7F2D44-F6BA-F7E2-A17C-F3ED57DEBFDD}"/>
              </a:ext>
            </a:extLst>
          </p:cNvPr>
          <p:cNvSpPr txBox="1">
            <a:spLocks noGrp="1"/>
          </p:cNvSpPr>
          <p:nvPr>
            <p:ph type="body" idx="1"/>
          </p:nvPr>
        </p:nvSpPr>
        <p:spPr>
          <a:xfrm>
            <a:off x="4822092" y="1813732"/>
            <a:ext cx="4098265" cy="2913374"/>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3 Worker Nodes</a:t>
            </a:r>
            <a:r>
              <a:rPr lang="en-US" sz="1400" b="0" dirty="0">
                <a:solidFill>
                  <a:schemeClr val="tx1"/>
                </a:solidFill>
              </a:rPr>
              <a:t> </a:t>
            </a:r>
            <a:r>
              <a:rPr lang="en-US" sz="1400" b="0" i="1" dirty="0">
                <a:solidFill>
                  <a:schemeClr val="tx1"/>
                </a:solidFill>
              </a:rPr>
              <a:t>(4 if Rook-Ceph is needed)</a:t>
            </a:r>
            <a:endParaRPr lang="en-US" sz="140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Aft>
                <a:spcPts val="600"/>
              </a:spcAft>
            </a:pPr>
            <a:r>
              <a:rPr lang="en-US" sz="1400" dirty="0">
                <a:solidFill>
                  <a:schemeClr val="tx1"/>
                </a:solidFill>
              </a:rPr>
              <a:t>Cluster-wide Storage </a:t>
            </a:r>
            <a:r>
              <a:rPr lang="en-US" sz="1400" b="0" dirty="0">
                <a:solidFill>
                  <a:schemeClr val="tx1"/>
                </a:solidFill>
              </a:rPr>
              <a:t>(for PV usage)</a:t>
            </a:r>
            <a:endParaRPr lang="en-US" sz="1400" dirty="0">
              <a:solidFill>
                <a:schemeClr val="tx1"/>
              </a:solidFill>
            </a:endParaRPr>
          </a:p>
          <a:p>
            <a:pPr marL="285750" indent="-285750" algn="l">
              <a:spcAft>
                <a:spcPts val="600"/>
              </a:spcAft>
              <a:buClr>
                <a:srgbClr val="4B00AA"/>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rgbClr val="4B00AA"/>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rgbClr val="4B00AA"/>
              </a:buClr>
              <a:buSzPts val="2000"/>
              <a:buFont typeface="Arial,Sans-Serif" panose="020B0604020202020204" pitchFamily="34" charset="0"/>
              <a:buChar char="•"/>
            </a:pPr>
            <a:r>
              <a:rPr lang="en-US" sz="1200" b="0" dirty="0">
                <a:solidFill>
                  <a:schemeClr val="tx1"/>
                </a:solidFill>
              </a:rPr>
              <a:t>More may be needed </a:t>
            </a:r>
            <a:r>
              <a:rPr lang="en-US" sz="1200" b="0" i="1" dirty="0">
                <a:solidFill>
                  <a:schemeClr val="tx1"/>
                </a:solidFill>
              </a:rPr>
              <a:t>(dependent on needs of workloads to be deployed to cluster)</a:t>
            </a:r>
            <a:endParaRPr lang="en-US" sz="1200" b="0" dirty="0">
              <a:solidFill>
                <a:schemeClr val="tx1"/>
              </a:solidFill>
            </a:endParaRPr>
          </a:p>
          <a:p>
            <a:pPr marL="0" indent="0" algn="l">
              <a:spcBef>
                <a:spcPts val="0"/>
              </a:spcBef>
              <a:spcAft>
                <a:spcPts val="600"/>
              </a:spcAft>
            </a:pPr>
            <a:endParaRPr lang="en-US" sz="1200" dirty="0">
              <a:solidFill>
                <a:schemeClr val="tx1"/>
              </a:solidFill>
            </a:endParaRPr>
          </a:p>
        </p:txBody>
      </p:sp>
      <p:sp>
        <p:nvSpPr>
          <p:cNvPr id="1649" name="Google Shape;1649;p113">
            <a:extLst>
              <a:ext uri="{FF2B5EF4-FFF2-40B4-BE49-F238E27FC236}">
                <a16:creationId xmlns:a16="http://schemas.microsoft.com/office/drawing/2014/main" id="{D9F68377-A29B-8E21-4076-E057CFE369DC}"/>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C0E96363-DE5F-B063-5944-62F13BC188F0}"/>
              </a:ext>
            </a:extLst>
          </p:cNvPr>
          <p:cNvSpPr txBox="1">
            <a:spLocks noGrp="1"/>
          </p:cNvSpPr>
          <p:nvPr>
            <p:ph type="title" idx="4294967295"/>
          </p:nvPr>
        </p:nvSpPr>
        <p:spPr>
          <a:xfrm>
            <a:off x="4756151" y="412749"/>
            <a:ext cx="4088650" cy="892475"/>
          </a:xfrm>
          <a:prstGeom prst="rect">
            <a:avLst/>
          </a:prstGeom>
          <a:noFill/>
          <a:ln>
            <a:noFill/>
          </a:ln>
        </p:spPr>
        <p:txBody>
          <a:bodyPr spcFirstLastPara="1" wrap="square" lIns="0" tIns="0" rIns="0" bIns="0" anchor="t" anchorCtr="0">
            <a:noAutofit/>
          </a:bodyPr>
          <a:lstStyle/>
          <a:p>
            <a:r>
              <a:rPr lang="en" sz="2400" b="1" dirty="0"/>
              <a:t>NKP Workload Cluster</a:t>
            </a:r>
            <a:br>
              <a:rPr lang="en" sz="2400" b="1" dirty="0"/>
            </a:b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EE163432-59DB-2D44-228F-97BB27E2DC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42</a:t>
            </a:fld>
            <a:endParaRPr lang="en"/>
          </a:p>
        </p:txBody>
      </p:sp>
      <p:sp>
        <p:nvSpPr>
          <p:cNvPr id="4" name="TextBox 3">
            <a:extLst>
              <a:ext uri="{FF2B5EF4-FFF2-40B4-BE49-F238E27FC236}">
                <a16:creationId xmlns:a16="http://schemas.microsoft.com/office/drawing/2014/main" id="{414C2F9A-1D50-EB04-9325-C68B2608544D}"/>
              </a:ext>
            </a:extLst>
          </p:cNvPr>
          <p:cNvSpPr txBox="1"/>
          <p:nvPr/>
        </p:nvSpPr>
        <p:spPr>
          <a:xfrm>
            <a:off x="49973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Ultimate</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6929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A62AFFD2-2746-2678-E16C-8F13B8B839A8}"/>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6A7F2D44-F6BA-F7E2-A17C-F3ED57DEBFDD}"/>
              </a:ext>
            </a:extLst>
          </p:cNvPr>
          <p:cNvSpPr txBox="1">
            <a:spLocks noGrp="1"/>
          </p:cNvSpPr>
          <p:nvPr>
            <p:ph type="body" idx="1"/>
          </p:nvPr>
        </p:nvSpPr>
        <p:spPr>
          <a:xfrm>
            <a:off x="4756151" y="1508932"/>
            <a:ext cx="4098265" cy="2913374"/>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Clusters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Max of 5 control planes per cluster</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Max of 75 workload clusters per management cluster</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Max of 200 worker nodes per cluster</a:t>
            </a:r>
          </a:p>
          <a:p>
            <a:pPr marL="0" indent="0" algn="l">
              <a:spcBef>
                <a:spcPts val="0"/>
              </a:spcBef>
              <a:spcAft>
                <a:spcPts val="600"/>
              </a:spcAft>
              <a:buClr>
                <a:schemeClr val="bg2"/>
              </a:buClr>
              <a:buSzPts val="2000"/>
            </a:pPr>
            <a:r>
              <a:rPr lang="en-US" sz="1400" dirty="0">
                <a:solidFill>
                  <a:schemeClr val="tx1"/>
                </a:solidFill>
              </a:rPr>
              <a:t>K8s Pods</a:t>
            </a:r>
            <a:endParaRPr lang="en-US" sz="140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Default max of 110 pods per node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Can be increased upwards of 250 pods per node</a:t>
            </a:r>
          </a:p>
          <a:p>
            <a:pPr marL="0" indent="0" algn="l">
              <a:spcBef>
                <a:spcPts val="0"/>
              </a:spcBef>
              <a:spcAft>
                <a:spcPts val="600"/>
              </a:spcAft>
            </a:pPr>
            <a:endParaRPr lang="en-US" sz="1200" dirty="0">
              <a:solidFill>
                <a:schemeClr val="tx1"/>
              </a:solidFill>
            </a:endParaRPr>
          </a:p>
        </p:txBody>
      </p:sp>
      <p:sp>
        <p:nvSpPr>
          <p:cNvPr id="1649" name="Google Shape;1649;p113">
            <a:extLst>
              <a:ext uri="{FF2B5EF4-FFF2-40B4-BE49-F238E27FC236}">
                <a16:creationId xmlns:a16="http://schemas.microsoft.com/office/drawing/2014/main" id="{D9F68377-A29B-8E21-4076-E057CFE369DC}"/>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dirty="0"/>
              <a:t>NKP Design Workshop | Confidential</a:t>
            </a:r>
          </a:p>
        </p:txBody>
      </p:sp>
      <p:sp>
        <p:nvSpPr>
          <p:cNvPr id="1648" name="Google Shape;1648;p113">
            <a:extLst>
              <a:ext uri="{FF2B5EF4-FFF2-40B4-BE49-F238E27FC236}">
                <a16:creationId xmlns:a16="http://schemas.microsoft.com/office/drawing/2014/main" id="{C0E96363-DE5F-B063-5944-62F13BC188F0}"/>
              </a:ext>
            </a:extLst>
          </p:cNvPr>
          <p:cNvSpPr txBox="1">
            <a:spLocks noGrp="1"/>
          </p:cNvSpPr>
          <p:nvPr>
            <p:ph type="title" idx="4294967295"/>
          </p:nvPr>
        </p:nvSpPr>
        <p:spPr>
          <a:xfrm>
            <a:off x="4756151" y="412749"/>
            <a:ext cx="4088650" cy="892475"/>
          </a:xfrm>
          <a:prstGeom prst="rect">
            <a:avLst/>
          </a:prstGeom>
          <a:noFill/>
          <a:ln>
            <a:noFill/>
          </a:ln>
        </p:spPr>
        <p:txBody>
          <a:bodyPr spcFirstLastPara="1" wrap="square" lIns="0" tIns="0" rIns="0" bIns="0" anchor="t" anchorCtr="0">
            <a:noAutofit/>
          </a:bodyPr>
          <a:lstStyle/>
          <a:p>
            <a:r>
              <a:rPr lang="en" sz="2400" b="1" dirty="0"/>
              <a:t>NKP &amp; K8s Guidelines</a:t>
            </a:r>
            <a:br>
              <a:rPr lang="en" sz="2400" b="1" dirty="0"/>
            </a:br>
            <a:r>
              <a:rPr lang="en" sz="2000" dirty="0"/>
              <a:t>Cluster Sizing</a:t>
            </a:r>
            <a:endParaRPr lang="en-US" sz="2000" dirty="0"/>
          </a:p>
        </p:txBody>
      </p:sp>
      <p:sp>
        <p:nvSpPr>
          <p:cNvPr id="2" name="Slide Number Placeholder 1">
            <a:extLst>
              <a:ext uri="{FF2B5EF4-FFF2-40B4-BE49-F238E27FC236}">
                <a16:creationId xmlns:a16="http://schemas.microsoft.com/office/drawing/2014/main" id="{EE163432-59DB-2D44-228F-97BB27E2DC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72253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dirty="0">
                <a:latin typeface="Montserrat Medium" pitchFamily="2" charset="0"/>
              </a:rPr>
              <a:t>Solution Requirements Gathering</a:t>
            </a:r>
            <a:endParaRPr lang="en-US" sz="4800" dirty="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DD8DCC24-B0B9-5CF9-25AC-A16C21A8B836}"/>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4125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Current State Analysis</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273050" indent="-171450">
              <a:buFont typeface="Arial" panose="020B0604020202020204" pitchFamily="34" charset="0"/>
              <a:buChar char="•"/>
            </a:pPr>
            <a:r>
              <a:rPr lang="en-US" sz="1100">
                <a:latin typeface="Montserrat Light" pitchFamily="2" charset="0"/>
              </a:rPr>
              <a:t>History lesson or how did we get here?</a:t>
            </a:r>
          </a:p>
          <a:p>
            <a:pPr marL="273050" indent="-171450">
              <a:buFont typeface="Arial" panose="020B0604020202020204" pitchFamily="34" charset="0"/>
              <a:buChar char="•"/>
            </a:pPr>
            <a:endParaRPr lang="en-US" sz="1100">
              <a:latin typeface="Montserrat Light" pitchFamily="2" charset="0"/>
            </a:endParaRPr>
          </a:p>
          <a:p>
            <a:pPr marL="273050" indent="-171450">
              <a:buFont typeface="Arial" panose="020B0604020202020204" pitchFamily="34" charset="0"/>
              <a:buChar char="•"/>
            </a:pPr>
            <a:r>
              <a:rPr lang="en-US" sz="1100">
                <a:latin typeface="Montserrat Light" pitchFamily="2" charset="0"/>
              </a:rPr>
              <a:t>Understanding the problem</a:t>
            </a:r>
          </a:p>
          <a:p>
            <a:pPr marL="273050" indent="-171450">
              <a:buFont typeface="Arial" panose="020B0604020202020204" pitchFamily="34" charset="0"/>
              <a:buChar char="•"/>
            </a:pPr>
            <a:endParaRPr lang="en-US" sz="1100">
              <a:latin typeface="Montserrat Light" pitchFamily="2" charset="0"/>
            </a:endParaRPr>
          </a:p>
          <a:p>
            <a:pPr marL="1085850" lvl="1" indent="-171450">
              <a:buFont typeface="Arial" panose="020B0604020202020204" pitchFamily="34" charset="0"/>
              <a:buChar char="•"/>
            </a:pPr>
            <a:r>
              <a:rPr lang="en-US" sz="1050">
                <a:latin typeface="Montserrat Light" pitchFamily="2" charset="0"/>
              </a:rPr>
              <a:t>What problem are we trying to resolve?</a:t>
            </a:r>
          </a:p>
          <a:p>
            <a:pPr marL="1085850" lvl="1" indent="-171450">
              <a:buFont typeface="Arial" panose="020B0604020202020204" pitchFamily="34" charset="0"/>
              <a:buChar char="•"/>
            </a:pPr>
            <a:endParaRPr lang="en-US" sz="1050">
              <a:latin typeface="Montserrat Light" pitchFamily="2" charset="0"/>
            </a:endParaRPr>
          </a:p>
          <a:p>
            <a:pPr marL="1085850" lvl="1" indent="-171450">
              <a:buFont typeface="Arial" panose="020B0604020202020204" pitchFamily="34" charset="0"/>
              <a:buChar char="•"/>
            </a:pPr>
            <a:r>
              <a:rPr lang="en-US" sz="1050">
                <a:latin typeface="Montserrat Light" pitchFamily="2" charset="0"/>
              </a:rPr>
              <a:t>Have any attempts been made to solve the issue?</a:t>
            </a:r>
          </a:p>
          <a:p>
            <a:pPr marL="1085850" lvl="1" indent="-171450">
              <a:buFont typeface="Arial" panose="020B0604020202020204" pitchFamily="34" charset="0"/>
              <a:buChar char="•"/>
            </a:pPr>
            <a:endParaRPr lang="en-US" sz="1050">
              <a:latin typeface="Montserrat Light" pitchFamily="2" charset="0"/>
            </a:endParaRPr>
          </a:p>
          <a:p>
            <a:pPr marL="1085850" lvl="1" indent="-171450">
              <a:buFont typeface="Arial" panose="020B0604020202020204" pitchFamily="34" charset="0"/>
              <a:buChar char="•"/>
            </a:pPr>
            <a:r>
              <a:rPr lang="en-US" sz="1050">
                <a:latin typeface="Montserrat Light" pitchFamily="2" charset="0"/>
              </a:rPr>
              <a:t>Is anything impeding progress</a:t>
            </a:r>
            <a:r>
              <a:rPr lang="en-US" sz="900">
                <a:latin typeface="Montserrat Light" pitchFamily="2" charset="0"/>
              </a:rPr>
              <a:t>?</a:t>
            </a:r>
          </a:p>
          <a:p>
            <a:pPr lvl="1"/>
            <a:endParaRPr lang="en-US" sz="900">
              <a:latin typeface="Montserrat Light" pitchFamily="2" charset="0"/>
            </a:endParaRPr>
          </a:p>
          <a:p>
            <a:pPr lvl="1"/>
            <a:endParaRPr lang="en-US" sz="100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45</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350867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59B9-6518-4833-1580-7687DADB33B4}"/>
              </a:ext>
            </a:extLst>
          </p:cNvPr>
          <p:cNvSpPr>
            <a:spLocks noGrp="1"/>
          </p:cNvSpPr>
          <p:nvPr>
            <p:ph type="title"/>
          </p:nvPr>
        </p:nvSpPr>
        <p:spPr/>
        <p:txBody>
          <a:bodyPr/>
          <a:lstStyle/>
          <a:p>
            <a:r>
              <a:rPr lang="en-US" b="1" dirty="0"/>
              <a:t>Current State Analysis</a:t>
            </a:r>
          </a:p>
        </p:txBody>
      </p:sp>
      <p:sp>
        <p:nvSpPr>
          <p:cNvPr id="3" name="Footer Placeholder 2">
            <a:extLst>
              <a:ext uri="{FF2B5EF4-FFF2-40B4-BE49-F238E27FC236}">
                <a16:creationId xmlns:a16="http://schemas.microsoft.com/office/drawing/2014/main" id="{9D4BDC82-22C6-1505-2AAB-7DEFF29CC310}"/>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7DCFB3C7-322E-550A-28BD-B35B3B3A6F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46</a:t>
            </a:fld>
            <a:endParaRPr lang="en"/>
          </a:p>
        </p:txBody>
      </p:sp>
      <p:sp>
        <p:nvSpPr>
          <p:cNvPr id="6" name="Content Placeholder 15">
            <a:extLst>
              <a:ext uri="{FF2B5EF4-FFF2-40B4-BE49-F238E27FC236}">
                <a16:creationId xmlns:a16="http://schemas.microsoft.com/office/drawing/2014/main" id="{5223062C-941A-5FFB-18EA-C1E76F5BD618}"/>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387350" indent="-285750">
              <a:buFont typeface="Arial" panose="020B0604020202020204" pitchFamily="34" charset="0"/>
              <a:buChar char="•"/>
            </a:pPr>
            <a:r>
              <a:rPr lang="en-US" sz="1400">
                <a:latin typeface="Montserrat Light" pitchFamily="2" charset="0"/>
              </a:rPr>
              <a:t>Review existing container platform and strategy</a:t>
            </a:r>
            <a:endParaRPr lang="en-US" sz="1100">
              <a:latin typeface="Montserrat Light" pitchFamily="2" charset="0"/>
            </a:endParaRPr>
          </a:p>
          <a:p>
            <a:pPr marL="387350" indent="-285750">
              <a:buFont typeface="Arial" panose="020B0604020202020204" pitchFamily="34" charset="0"/>
              <a:buChar char="•"/>
            </a:pPr>
            <a:r>
              <a:rPr lang="en-US" sz="1300">
                <a:latin typeface="Montserrat Light" pitchFamily="2" charset="0"/>
              </a:rPr>
              <a:t>Review application stack</a:t>
            </a:r>
          </a:p>
          <a:p>
            <a:pPr marL="387350" indent="-285750">
              <a:buFont typeface="Arial" panose="020B0604020202020204" pitchFamily="34" charset="0"/>
              <a:buChar char="•"/>
            </a:pPr>
            <a:r>
              <a:rPr lang="en-US" sz="1300">
                <a:latin typeface="Montserrat Light" pitchFamily="2" charset="0"/>
              </a:rPr>
              <a:t>Review network</a:t>
            </a:r>
          </a:p>
          <a:p>
            <a:pPr marL="387350" indent="-285750">
              <a:buFont typeface="Arial" panose="020B0604020202020204" pitchFamily="34" charset="0"/>
              <a:buChar char="•"/>
            </a:pPr>
            <a:r>
              <a:rPr lang="en-US" sz="1300">
                <a:latin typeface="Montserrat Light" pitchFamily="2" charset="0"/>
              </a:rPr>
              <a:t>Review load balancing</a:t>
            </a:r>
          </a:p>
          <a:p>
            <a:pPr marL="387350" indent="-285750">
              <a:buFont typeface="Arial" panose="020B0604020202020204" pitchFamily="34" charset="0"/>
              <a:buChar char="•"/>
            </a:pPr>
            <a:r>
              <a:rPr lang="en-US" sz="1300">
                <a:latin typeface="Montserrat Light" pitchFamily="2" charset="0"/>
              </a:rPr>
              <a:t>Review management tools\processes</a:t>
            </a:r>
          </a:p>
          <a:p>
            <a:pPr lvl="1"/>
            <a:endParaRPr lang="en-US" sz="1000">
              <a:latin typeface="Montserrat Light" pitchFamily="2" charset="0"/>
            </a:endParaRPr>
          </a:p>
        </p:txBody>
      </p:sp>
    </p:spTree>
    <p:extLst>
      <p:ext uri="{BB962C8B-B14F-4D97-AF65-F5344CB8AC3E}">
        <p14:creationId xmlns:p14="http://schemas.microsoft.com/office/powerpoint/2010/main" val="302909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Business and Technical Requirements</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0" indent="-228600"/>
            <a:r>
              <a:rPr lang="en-US" sz="1400" b="1" dirty="0">
                <a:latin typeface="Montserrat Light"/>
              </a:rPr>
              <a:t>Design Elements for Requirements</a:t>
            </a:r>
          </a:p>
          <a:p>
            <a:endParaRPr lang="en-US" sz="1400" dirty="0">
              <a:latin typeface="Montserrat Light" pitchFamily="2" charset="0"/>
            </a:endParaRPr>
          </a:p>
          <a:p>
            <a:pPr marL="387350" indent="-285750">
              <a:buFont typeface="Arial" panose="020B0604020202020204" pitchFamily="34" charset="0"/>
              <a:buChar char="•"/>
            </a:pPr>
            <a:r>
              <a:rPr lang="en-US" sz="1400" b="1" dirty="0">
                <a:latin typeface="Montserrat Light"/>
              </a:rPr>
              <a:t>Performance</a:t>
            </a:r>
            <a:r>
              <a:rPr lang="en-US" sz="1400" dirty="0">
                <a:latin typeface="Montserrat Light"/>
              </a:rPr>
              <a:t> – How the solution meets performance expectation</a:t>
            </a:r>
          </a:p>
          <a:p>
            <a:pPr marL="387350" indent="-285750">
              <a:buFont typeface="Arial" panose="020B0604020202020204" pitchFamily="34" charset="0"/>
              <a:buChar char="•"/>
            </a:pPr>
            <a:r>
              <a:rPr lang="en-US" sz="1400" b="1" dirty="0">
                <a:latin typeface="Montserrat Light"/>
              </a:rPr>
              <a:t>Scalability</a:t>
            </a:r>
            <a:r>
              <a:rPr lang="en-US" sz="1400" dirty="0">
                <a:latin typeface="Montserrat Light"/>
              </a:rPr>
              <a:t> – How the platform scales to meet current and future needs</a:t>
            </a:r>
          </a:p>
          <a:p>
            <a:pPr marL="387350" indent="-285750">
              <a:buFont typeface="Arial" panose="020B0604020202020204" pitchFamily="34" charset="0"/>
              <a:buChar char="•"/>
            </a:pPr>
            <a:r>
              <a:rPr lang="en-US" sz="1400" b="1" dirty="0">
                <a:latin typeface="Montserrat Light"/>
              </a:rPr>
              <a:t>Availability</a:t>
            </a:r>
            <a:r>
              <a:rPr lang="en-US" sz="1400" dirty="0">
                <a:latin typeface="Montserrat Light"/>
              </a:rPr>
              <a:t> – How the solution meets business SLAs</a:t>
            </a:r>
          </a:p>
          <a:p>
            <a:pPr marL="387350" indent="-285750">
              <a:buFont typeface="Arial" panose="020B0604020202020204" pitchFamily="34" charset="0"/>
              <a:buChar char="•"/>
            </a:pPr>
            <a:r>
              <a:rPr lang="en-US" sz="1400" b="1" dirty="0">
                <a:latin typeface="Montserrat Light"/>
              </a:rPr>
              <a:t>Manageability</a:t>
            </a:r>
            <a:r>
              <a:rPr lang="en-US" sz="1400" dirty="0">
                <a:latin typeface="Montserrat Light"/>
              </a:rPr>
              <a:t> – How the solution is managed operationally</a:t>
            </a:r>
          </a:p>
          <a:p>
            <a:pPr marL="387350" indent="-285750">
              <a:buFont typeface="Arial" panose="020B0604020202020204" pitchFamily="34" charset="0"/>
              <a:buChar char="•"/>
            </a:pPr>
            <a:r>
              <a:rPr lang="en-US" sz="1400" b="1" dirty="0">
                <a:latin typeface="Montserrat Light"/>
              </a:rPr>
              <a:t>Recoverability</a:t>
            </a:r>
            <a:r>
              <a:rPr lang="en-US" sz="1400" dirty="0">
                <a:latin typeface="Montserrat Light"/>
              </a:rPr>
              <a:t> – How the solution can be recovered during a disaster</a:t>
            </a:r>
          </a:p>
          <a:p>
            <a:pPr marL="387350" indent="-285750">
              <a:buFont typeface="Arial" panose="020B0604020202020204" pitchFamily="34" charset="0"/>
              <a:buChar char="•"/>
            </a:pPr>
            <a:r>
              <a:rPr lang="en-US" sz="1400" b="1" dirty="0">
                <a:latin typeface="Montserrat Light"/>
              </a:rPr>
              <a:t>Security</a:t>
            </a:r>
            <a:r>
              <a:rPr lang="en-US" sz="1400" dirty="0">
                <a:latin typeface="Montserrat Light"/>
              </a:rPr>
              <a:t> – How the platform is secured and meets compliance</a:t>
            </a:r>
            <a:endParaRPr lang="en-US" sz="1000" dirty="0">
              <a:latin typeface="Montserrat Light"/>
            </a:endParaRPr>
          </a:p>
          <a:p>
            <a:pPr lvl="1"/>
            <a:endParaRPr lang="en-US" sz="1000" dirty="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47</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7661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Environment Overview</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72954" y="831055"/>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387350" indent="-285750">
              <a:buFont typeface="Arial" panose="020B0604020202020204" pitchFamily="34" charset="0"/>
              <a:buChar char="•"/>
            </a:pPr>
            <a:r>
              <a:rPr lang="en-US" sz="1400" b="1" dirty="0">
                <a:latin typeface="Montserrat Light"/>
              </a:rPr>
              <a:t>Datacenters and Sites</a:t>
            </a:r>
          </a:p>
          <a:p>
            <a:pPr marL="1200150" lvl="1" indent="-285750">
              <a:buFont typeface="Arial" panose="020B0604020202020204" pitchFamily="34" charset="0"/>
              <a:buChar char="•"/>
            </a:pPr>
            <a:r>
              <a:rPr lang="en-US" sz="1000" dirty="0">
                <a:latin typeface="Montserrat Light"/>
              </a:rPr>
              <a:t>Networking considerations</a:t>
            </a:r>
          </a:p>
          <a:p>
            <a:pPr marL="1200150" lvl="1" indent="-285750">
              <a:buFont typeface="Arial" panose="020B0604020202020204" pitchFamily="34" charset="0"/>
              <a:buChar char="•"/>
            </a:pPr>
            <a:r>
              <a:rPr lang="en-US" sz="1000" dirty="0">
                <a:latin typeface="Montserrat Light"/>
              </a:rPr>
              <a:t>Resource considerations</a:t>
            </a:r>
          </a:p>
          <a:p>
            <a:pPr marL="387350" indent="-285750">
              <a:buFont typeface="Arial" panose="020B0604020202020204" pitchFamily="34" charset="0"/>
              <a:buChar char="•"/>
            </a:pPr>
            <a:r>
              <a:rPr lang="en-US" sz="1400" b="1" dirty="0">
                <a:latin typeface="Montserrat Light"/>
              </a:rPr>
              <a:t>Provisioning infrastructure (per site)</a:t>
            </a:r>
          </a:p>
          <a:p>
            <a:pPr marL="1200150" lvl="1" indent="-285750">
              <a:buFont typeface="Arial" panose="020B0604020202020204" pitchFamily="34" charset="0"/>
              <a:buChar char="•"/>
            </a:pPr>
            <a:r>
              <a:rPr lang="en-US" sz="1100" dirty="0">
                <a:latin typeface="Montserrat Light"/>
              </a:rPr>
              <a:t>Intended provider type(s)</a:t>
            </a:r>
          </a:p>
          <a:p>
            <a:pPr marL="1200150" lvl="1" indent="-285750">
              <a:buFont typeface="Arial" panose="020B0604020202020204" pitchFamily="34" charset="0"/>
              <a:buChar char="•"/>
            </a:pPr>
            <a:r>
              <a:rPr lang="en-US" sz="1100" dirty="0">
                <a:latin typeface="Montserrat Light"/>
              </a:rPr>
              <a:t>Single / multi-cluster</a:t>
            </a:r>
          </a:p>
          <a:p>
            <a:pPr marL="1200150" lvl="1" indent="-285750">
              <a:buFont typeface="Arial" panose="020B0604020202020204" pitchFamily="34" charset="0"/>
              <a:buChar char="•"/>
            </a:pPr>
            <a:r>
              <a:rPr lang="en-US" sz="1100" dirty="0">
                <a:latin typeface="Montserrat Light"/>
              </a:rPr>
              <a:t>OS versions (if applicable)</a:t>
            </a:r>
          </a:p>
          <a:p>
            <a:pPr marL="1200150" lvl="1" indent="-285750">
              <a:buFont typeface="Arial" panose="020B0604020202020204" pitchFamily="34" charset="0"/>
              <a:buChar char="•"/>
            </a:pPr>
            <a:r>
              <a:rPr lang="en-US" sz="1100" dirty="0">
                <a:latin typeface="Montserrat Light"/>
              </a:rPr>
              <a:t>Resource considerations</a:t>
            </a:r>
          </a:p>
          <a:p>
            <a:pPr marL="387350" indent="-285750">
              <a:buFont typeface="Arial" panose="020B0604020202020204" pitchFamily="34" charset="0"/>
              <a:buChar char="•"/>
            </a:pPr>
            <a:r>
              <a:rPr lang="en-US" sz="1400" b="1" dirty="0">
                <a:latin typeface="Montserrat Light"/>
              </a:rPr>
              <a:t>NKP Cluster Configuration (per cluster)</a:t>
            </a:r>
          </a:p>
          <a:p>
            <a:pPr marL="1200150" lvl="1" indent="-285750">
              <a:buFont typeface="Arial" panose="020B0604020202020204" pitchFamily="34" charset="0"/>
              <a:buChar char="•"/>
            </a:pPr>
            <a:r>
              <a:rPr lang="en-US" sz="1000" dirty="0">
                <a:latin typeface="Montserrat Light"/>
              </a:rPr>
              <a:t>Intended environments</a:t>
            </a:r>
          </a:p>
          <a:p>
            <a:pPr marL="1200150" lvl="1" indent="-285750">
              <a:buFont typeface="Arial" panose="020B0604020202020204" pitchFamily="34" charset="0"/>
              <a:buChar char="•"/>
            </a:pPr>
            <a:r>
              <a:rPr lang="en-US" sz="1000" dirty="0">
                <a:latin typeface="Montserrat Light"/>
              </a:rPr>
              <a:t>OS platform &amp; version</a:t>
            </a:r>
          </a:p>
          <a:p>
            <a:pPr marL="1200150" lvl="1" indent="-285750">
              <a:buFont typeface="Arial" panose="020B0604020202020204" pitchFamily="34" charset="0"/>
              <a:buChar char="•"/>
            </a:pPr>
            <a:r>
              <a:rPr lang="en-US" sz="1000" dirty="0">
                <a:latin typeface="Montserrat Light"/>
              </a:rPr>
              <a:t>Connected or air-gapped</a:t>
            </a:r>
          </a:p>
          <a:p>
            <a:pPr marL="1200150" lvl="1" indent="-285750">
              <a:buFont typeface="Arial" panose="020B0604020202020204" pitchFamily="34" charset="0"/>
              <a:buChar char="•"/>
            </a:pPr>
            <a:r>
              <a:rPr lang="en-US" sz="1000" dirty="0">
                <a:latin typeface="Montserrat Light"/>
              </a:rPr>
              <a:t>DevOps repos (e.g., GitOps)?</a:t>
            </a:r>
          </a:p>
          <a:p>
            <a:pPr marL="1200150" lvl="1" indent="-285750">
              <a:buFont typeface="Arial" panose="020B0604020202020204" pitchFamily="34" charset="0"/>
              <a:buChar char="•"/>
            </a:pPr>
            <a:r>
              <a:rPr lang="en-US" sz="1000" dirty="0">
                <a:latin typeface="Montserrat Light"/>
              </a:rPr>
              <a:t>Integrations (e.g., centralized monitoring)?</a:t>
            </a:r>
          </a:p>
          <a:p>
            <a:pPr marL="1200150" lvl="1" indent="-285750">
              <a:buFont typeface="Arial" panose="020B0604020202020204" pitchFamily="34" charset="0"/>
              <a:buChar char="•"/>
            </a:pPr>
            <a:r>
              <a:rPr lang="en-US" sz="1000" dirty="0">
                <a:latin typeface="Montserrat Light"/>
              </a:rPr>
              <a:t>Workload considerations – node pools, node selectors, labels, taints/tolerations, GPUs?</a:t>
            </a:r>
          </a:p>
          <a:p>
            <a:pPr marL="1200150" lvl="1" indent="-285750">
              <a:buFont typeface="Arial" panose="020B0604020202020204" pitchFamily="34" charset="0"/>
              <a:buChar char="•"/>
            </a:pPr>
            <a:r>
              <a:rPr lang="en-US" sz="1000" dirty="0">
                <a:latin typeface="Montserrat Light"/>
              </a:rPr>
              <a:t>NKP configuration considerations – FIPS? STIG? Proxy?</a:t>
            </a:r>
          </a:p>
          <a:p>
            <a:pPr lvl="1"/>
            <a:endParaRPr lang="en-US" sz="1000" dirty="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48</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a:t>
            </a:r>
            <a:r>
              <a:rPr lang="en-US" dirty="0"/>
              <a:t>Workshop | Confidential</a:t>
            </a:r>
          </a:p>
        </p:txBody>
      </p:sp>
    </p:spTree>
    <p:extLst>
      <p:ext uri="{BB962C8B-B14F-4D97-AF65-F5344CB8AC3E}">
        <p14:creationId xmlns:p14="http://schemas.microsoft.com/office/powerpoint/2010/main" val="325706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Workload Deep Dive</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r>
              <a:rPr lang="en-US" sz="1400" b="1" dirty="0">
                <a:latin typeface="Montserrat Light"/>
              </a:rPr>
              <a:t>Application / Pods Details</a:t>
            </a:r>
            <a:r>
              <a:rPr lang="en-US" sz="1400" dirty="0">
                <a:latin typeface="Montserrat Light"/>
              </a:rPr>
              <a:t> (it will be necessary to inventory each application for analysis</a:t>
            </a:r>
            <a:r>
              <a:rPr lang="en-US" sz="1000" dirty="0">
                <a:latin typeface="Montserrat Light"/>
              </a:rPr>
              <a:t>)	</a:t>
            </a:r>
          </a:p>
          <a:p>
            <a:pPr lvl="1"/>
            <a:endParaRPr lang="en-US" sz="1000" dirty="0">
              <a:latin typeface="Montserrat Light"/>
            </a:endParaRPr>
          </a:p>
          <a:p>
            <a:pPr lvl="1"/>
            <a:r>
              <a:rPr lang="en-US" sz="1000" dirty="0">
                <a:latin typeface="Montserrat Light"/>
              </a:rPr>
              <a:t>How many applications (pods) will be running on each NKP cluster, in each environment?</a:t>
            </a:r>
            <a:endParaRPr lang="en-US" dirty="0"/>
          </a:p>
          <a:p>
            <a:pPr lvl="1"/>
            <a:r>
              <a:rPr lang="en-US" sz="1000" dirty="0">
                <a:latin typeface="Montserrat Light"/>
              </a:rPr>
              <a:t>Specific to each application:</a:t>
            </a:r>
          </a:p>
          <a:p>
            <a:pPr lvl="2"/>
            <a:r>
              <a:rPr lang="en-US" sz="800" dirty="0">
                <a:latin typeface="Montserrat Light"/>
              </a:rPr>
              <a:t>What K8s objects does it consist of (e.g., pods, services, ingress, etc.)?</a:t>
            </a:r>
          </a:p>
          <a:p>
            <a:pPr lvl="2"/>
            <a:r>
              <a:rPr lang="en-US" sz="800" dirty="0">
                <a:latin typeface="Montserrat Light"/>
              </a:rPr>
              <a:t>What system resources are needed (in terms of CPU &amp; memory)?</a:t>
            </a:r>
          </a:p>
          <a:p>
            <a:pPr lvl="2"/>
            <a:r>
              <a:rPr lang="en-US" sz="800" dirty="0">
                <a:latin typeface="Montserrat Light"/>
              </a:rPr>
              <a:t>What is the Service-Level-Agreement (SLA) for availability of applications (pods)? </a:t>
            </a:r>
          </a:p>
          <a:p>
            <a:pPr lvl="2"/>
            <a:r>
              <a:rPr lang="en-US" sz="800" dirty="0">
                <a:latin typeface="Montserrat Light"/>
              </a:rPr>
              <a:t>Is external ingress needed?</a:t>
            </a:r>
          </a:p>
          <a:p>
            <a:pPr lvl="2"/>
            <a:r>
              <a:rPr lang="en-US" sz="800" dirty="0">
                <a:latin typeface="Montserrat Light"/>
              </a:rPr>
              <a:t>Is it stateful, and if so, what are its storage needs?</a:t>
            </a:r>
          </a:p>
          <a:p>
            <a:pPr lvl="1"/>
            <a:r>
              <a:rPr lang="en-US" sz="1000" dirty="0">
                <a:latin typeface="Montserrat Light"/>
              </a:rPr>
              <a:t>Will there be a migration, or will it be greenfield?</a:t>
            </a:r>
          </a:p>
          <a:p>
            <a:pPr lvl="2"/>
            <a:r>
              <a:rPr lang="en-US" sz="800" dirty="0">
                <a:latin typeface="Montserrat Light"/>
              </a:rPr>
              <a:t>If a migration, are there persistent data considerations? Uptime considerations?</a:t>
            </a:r>
          </a:p>
          <a:p>
            <a:pPr lvl="1"/>
            <a:r>
              <a:rPr lang="en-US" sz="1000" dirty="0">
                <a:latin typeface="Montserrat Light"/>
              </a:rPr>
              <a:t>What CI &amp; CD solution is used?</a:t>
            </a:r>
          </a:p>
          <a:p>
            <a:pPr lvl="1"/>
            <a:r>
              <a:rPr lang="en-US" sz="1000" dirty="0">
                <a:latin typeface="Montserrat Light"/>
              </a:rPr>
              <a:t>What is the required API-Performance?</a:t>
            </a:r>
          </a:p>
          <a:p>
            <a:pPr lvl="1"/>
            <a:r>
              <a:rPr lang="en-US" sz="1000" dirty="0">
                <a:latin typeface="Montserrat Light"/>
              </a:rPr>
              <a:t>What is the required ETCD-Performance?</a:t>
            </a:r>
          </a:p>
          <a:p>
            <a:pPr lvl="1"/>
            <a:r>
              <a:rPr lang="en-US" sz="1000" dirty="0">
                <a:latin typeface="Montserrat Light"/>
              </a:rPr>
              <a:t>What is the External Load Balancer solution used?</a:t>
            </a: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49</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44367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dirty="0">
                <a:latin typeface="Montserrat Medium" pitchFamily="2" charset="0"/>
              </a:rPr>
              <a:t>Introductions &amp;</a:t>
            </a:r>
            <a:br>
              <a:rPr lang="en-US" dirty="0">
                <a:latin typeface="Montserrat Medium" pitchFamily="2" charset="0"/>
              </a:rPr>
            </a:br>
            <a:r>
              <a:rPr lang="en-US" dirty="0">
                <a:latin typeface="Montserrat Medium" pitchFamily="2" charset="0"/>
              </a:rPr>
              <a:t>Service Offering Review</a:t>
            </a:r>
            <a:endParaRPr sz="4800" dirty="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0C3A246E-5757-4EF2-AF17-9170D8AF7325}"/>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238378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Constraints, Assumptions &amp; Risks</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r>
              <a:rPr lang="en-US" sz="1400" b="1" dirty="0">
                <a:latin typeface="Montserrat Light"/>
              </a:rPr>
              <a:t>Identify Potential Impacts to Engagement</a:t>
            </a:r>
          </a:p>
          <a:p>
            <a:pPr lvl="1"/>
            <a:r>
              <a:rPr lang="en-US" sz="1000" dirty="0">
                <a:latin typeface="Montserrat Light"/>
              </a:rPr>
              <a:t>Timelines</a:t>
            </a:r>
          </a:p>
          <a:p>
            <a:pPr lvl="1"/>
            <a:r>
              <a:rPr lang="en-US" sz="1000" dirty="0">
                <a:latin typeface="Montserrat Light"/>
              </a:rPr>
              <a:t>Risks</a:t>
            </a:r>
          </a:p>
          <a:p>
            <a:pPr lvl="1"/>
            <a:r>
              <a:rPr lang="en-US" sz="1000" dirty="0">
                <a:latin typeface="Montserrat Light"/>
              </a:rPr>
              <a:t>Limitations</a:t>
            </a:r>
          </a:p>
          <a:p>
            <a:pPr lvl="1"/>
            <a:r>
              <a:rPr lang="en-US" sz="1000" dirty="0">
                <a:latin typeface="Montserrat Light"/>
              </a:rPr>
              <a:t>Etc.</a:t>
            </a:r>
          </a:p>
          <a:p>
            <a:pPr lvl="1"/>
            <a:endParaRPr lang="en-US" sz="100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50</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36623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Solution Design</a:t>
            </a:r>
            <a:endParaRPr lang="en-US"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BCFA5109-9B05-6162-C77D-9BF5B8A7293B}"/>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16149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4214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ct val="100000"/>
            </a:pPr>
            <a:r>
              <a:rPr lang="en-US" sz="1400" b="0" dirty="0">
                <a:solidFill>
                  <a:schemeClr val="tx1"/>
                </a:solidFill>
              </a:rPr>
              <a:t>CAPI Provisioning Method</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E.g.: CAPA, CAPX, CAPZ</a:t>
            </a:r>
          </a:p>
          <a:p>
            <a:pPr marL="0" indent="0" algn="l">
              <a:spcBef>
                <a:spcPts val="0"/>
              </a:spcBef>
              <a:spcAft>
                <a:spcPts val="600"/>
              </a:spcAft>
              <a:buClr>
                <a:schemeClr val="bg2"/>
              </a:buClr>
              <a:buSzPct val="100000"/>
            </a:pPr>
            <a:r>
              <a:rPr lang="en-US" sz="1400" b="0" dirty="0">
                <a:solidFill>
                  <a:schemeClr val="tx1"/>
                </a:solidFill>
              </a:rPr>
              <a:t>Cluster Node OS Platform &amp; Version*</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E.g.: RHEL 8.8, Ubuntu 22.04</a:t>
            </a:r>
          </a:p>
          <a:p>
            <a:pPr marL="0" indent="0" algn="l">
              <a:spcBef>
                <a:spcPts val="0"/>
              </a:spcBef>
              <a:spcAft>
                <a:spcPts val="600"/>
              </a:spcAft>
              <a:buClr>
                <a:schemeClr val="bg2"/>
              </a:buClr>
              <a:buSzPct val="100000"/>
            </a:pPr>
            <a:r>
              <a:rPr lang="en-US" sz="1400" b="0" dirty="0">
                <a:solidFill>
                  <a:schemeClr val="tx1"/>
                </a:solidFill>
              </a:rPr>
              <a:t>Deploy Machine CRI</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E.g.: Docker or Podman</a:t>
            </a:r>
          </a:p>
          <a:p>
            <a:pPr marL="0" indent="0" algn="l">
              <a:spcBef>
                <a:spcPts val="0"/>
              </a:spcBef>
              <a:spcAft>
                <a:spcPts val="600"/>
              </a:spcAft>
              <a:buClr>
                <a:schemeClr val="bg2"/>
              </a:buClr>
              <a:buSzPct val="100000"/>
            </a:pPr>
            <a:r>
              <a:rPr lang="en-US" sz="1400" b="0" dirty="0">
                <a:solidFill>
                  <a:schemeClr val="tx1"/>
                </a:solidFill>
              </a:rPr>
              <a:t>Cluster security posture &amp; deploy config</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Air-gapped?</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HTTP Proxies?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FIPS?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STIG?</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Node sizing?</a:t>
            </a:r>
          </a:p>
          <a:p>
            <a:pPr marL="285750" indent="-285750" algn="l">
              <a:spcAft>
                <a:spcPts val="600"/>
              </a:spcAft>
              <a:buClr>
                <a:schemeClr val="bg2"/>
              </a:buClr>
              <a:buSzPct val="100000"/>
              <a:buFont typeface="Arial" panose="020B0604020202020204" pitchFamily="34" charset="0"/>
              <a:buChar char="•"/>
            </a:pPr>
            <a:r>
              <a:rPr lang="en-US" sz="1400" b="0" dirty="0">
                <a:solidFill>
                  <a:schemeClr val="tx1"/>
                </a:solidFill>
              </a:rPr>
              <a:t>Specific node pools?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Persistent data needs?</a:t>
            </a:r>
          </a:p>
          <a:p>
            <a:pPr marL="0" indent="0" algn="l">
              <a:spcBef>
                <a:spcPts val="0"/>
              </a:spcBef>
              <a:spcAft>
                <a:spcPts val="600"/>
              </a:spcAft>
              <a:buClr>
                <a:schemeClr val="bg2"/>
              </a:buClr>
              <a:buSzPct val="100000"/>
            </a:pPr>
            <a:r>
              <a:rPr lang="en-US" sz="1000" b="0" i="1" dirty="0">
                <a:solidFill>
                  <a:schemeClr val="tx1"/>
                </a:solidFill>
              </a:rPr>
              <a:t>*NKP Starter edition limited to pre-set Rocky 9.5 image</a:t>
            </a:r>
          </a:p>
          <a:p>
            <a:pPr marL="0" indent="0" algn="l">
              <a:spcBef>
                <a:spcPts val="0"/>
              </a:spcBef>
              <a:spcAft>
                <a:spcPts val="600"/>
              </a:spcAft>
              <a:buClr>
                <a:schemeClr val="bg2"/>
              </a:buClr>
              <a:buSzPct val="100000"/>
            </a:pPr>
            <a:endParaRPr lang="en-US" sz="1400" b="0" dirty="0">
              <a:solidFill>
                <a:schemeClr val="tx1"/>
              </a:solidFill>
            </a:endParaRPr>
          </a:p>
          <a:p>
            <a:pPr marL="742950" lvl="1" indent="-285750" algn="l">
              <a:spcBef>
                <a:spcPts val="0"/>
              </a:spcBef>
              <a:spcAft>
                <a:spcPts val="600"/>
              </a:spcAft>
              <a:buClr>
                <a:schemeClr val="bg2"/>
              </a:buClr>
              <a:buSzPct val="100000"/>
              <a:buFont typeface="Arial" panose="020B0604020202020204" pitchFamily="34" charset="0"/>
              <a:buChar char="•"/>
            </a:pPr>
            <a:endParaRPr lang="en-US" sz="100" b="0" dirty="0">
              <a:solidFill>
                <a:schemeClr val="tx1"/>
              </a:solidFill>
            </a:endParaRPr>
          </a:p>
          <a:p>
            <a:pPr marL="285750" indent="-285750" algn="l">
              <a:spcBef>
                <a:spcPts val="0"/>
              </a:spcBef>
              <a:spcAft>
                <a:spcPts val="600"/>
              </a:spcAft>
              <a:buClr>
                <a:schemeClr val="bg2"/>
              </a:buClr>
              <a:buSzPct val="100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349250"/>
            <a:ext cx="3967274"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Design Considerations</a:t>
            </a:r>
            <a:endParaRPr/>
          </a:p>
        </p:txBody>
      </p:sp>
      <p:sp>
        <p:nvSpPr>
          <p:cNvPr id="2" name="Slide Number Placeholder 1">
            <a:extLst>
              <a:ext uri="{FF2B5EF4-FFF2-40B4-BE49-F238E27FC236}">
                <a16:creationId xmlns:a16="http://schemas.microsoft.com/office/drawing/2014/main" id="{961C7150-8E5F-46A0-BD65-C54B5D7705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15074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31621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ct val="100000"/>
            </a:pPr>
            <a:r>
              <a:rPr lang="en-US" sz="1400" b="0" dirty="0">
                <a:solidFill>
                  <a:schemeClr val="tx1"/>
                </a:solidFill>
              </a:rPr>
              <a:t>Engagement Team</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Responsibilities &amp; contact info</a:t>
            </a:r>
          </a:p>
          <a:p>
            <a:pPr marL="0" indent="0" algn="l">
              <a:spcBef>
                <a:spcPts val="0"/>
              </a:spcBef>
              <a:spcAft>
                <a:spcPts val="600"/>
              </a:spcAft>
              <a:buClr>
                <a:schemeClr val="bg2"/>
              </a:buClr>
              <a:buSzPct val="100000"/>
            </a:pPr>
            <a:r>
              <a:rPr lang="en-US" sz="1400" b="0" dirty="0">
                <a:solidFill>
                  <a:schemeClr val="tx1"/>
                </a:solidFill>
              </a:rPr>
              <a:t>Project Timelines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Project Schedule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Solution Design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Configuration Workbook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Project Closeout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Deployment Kickoff ETA (if applicable)</a:t>
            </a:r>
          </a:p>
          <a:p>
            <a:pPr marL="0" indent="0" algn="l">
              <a:spcBef>
                <a:spcPts val="0"/>
              </a:spcBef>
              <a:spcAft>
                <a:spcPts val="600"/>
              </a:spcAft>
              <a:buClr>
                <a:schemeClr val="bg2"/>
              </a:buClr>
              <a:buSzPct val="100000"/>
            </a:pPr>
            <a:r>
              <a:rPr lang="en-US" sz="1400" b="0" dirty="0">
                <a:solidFill>
                  <a:schemeClr val="tx1"/>
                </a:solidFill>
              </a:rPr>
              <a:t>Project Cadence &amp; Correspondence</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Project Status Calls/Reports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Further Working Sessions (if applicable)</a:t>
            </a:r>
          </a:p>
          <a:p>
            <a:pPr marL="0" indent="0" algn="l">
              <a:spcBef>
                <a:spcPts val="0"/>
              </a:spcBef>
              <a:spcAft>
                <a:spcPts val="600"/>
              </a:spcAft>
              <a:buClr>
                <a:schemeClr val="bg2"/>
              </a:buClr>
              <a:buSzPct val="100000"/>
            </a:pPr>
            <a:endParaRPr lang="en-US" sz="1400" b="0" dirty="0">
              <a:solidFill>
                <a:schemeClr val="tx1"/>
              </a:solidFill>
            </a:endParaRPr>
          </a:p>
          <a:p>
            <a:pPr marL="742950" lvl="1" indent="-285750" algn="l">
              <a:spcBef>
                <a:spcPts val="0"/>
              </a:spcBef>
              <a:spcAft>
                <a:spcPts val="600"/>
              </a:spcAft>
              <a:buClr>
                <a:schemeClr val="bg2"/>
              </a:buClr>
              <a:buSzPct val="100000"/>
              <a:buFont typeface="Arial" panose="020B0604020202020204" pitchFamily="34" charset="0"/>
              <a:buChar char="•"/>
            </a:pPr>
            <a:endParaRPr lang="en-US" sz="100" b="0" dirty="0">
              <a:solidFill>
                <a:schemeClr val="tx1"/>
              </a:solidFill>
            </a:endParaRPr>
          </a:p>
          <a:p>
            <a:pPr marL="285750" indent="-285750" algn="l">
              <a:spcBef>
                <a:spcPts val="0"/>
              </a:spcBef>
              <a:spcAft>
                <a:spcPts val="600"/>
              </a:spcAft>
              <a:buClr>
                <a:schemeClr val="bg2"/>
              </a:buClr>
              <a:buSzPct val="100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5443538" y="4127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Next Steps</a:t>
            </a:r>
            <a:endParaRPr/>
          </a:p>
        </p:txBody>
      </p:sp>
      <p:sp>
        <p:nvSpPr>
          <p:cNvPr id="2" name="Slide Number Placeholder 1">
            <a:extLst>
              <a:ext uri="{FF2B5EF4-FFF2-40B4-BE49-F238E27FC236}">
                <a16:creationId xmlns:a16="http://schemas.microsoft.com/office/drawing/2014/main" id="{961C7150-8E5F-46A0-BD65-C54B5D7705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33697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References</a:t>
            </a:r>
            <a:endParaRPr lang="en-US"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CEBCDEBC-E373-7395-3EDE-8DFC48925B54}"/>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291889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AFB8D2-CFE0-6270-4DF4-C1E7ADBBE060}"/>
              </a:ext>
            </a:extLst>
          </p:cNvPr>
          <p:cNvSpPr>
            <a:spLocks noGrp="1"/>
          </p:cNvSpPr>
          <p:nvPr>
            <p:ph type="title"/>
          </p:nvPr>
        </p:nvSpPr>
        <p:spPr>
          <a:xfrm>
            <a:off x="302419" y="403975"/>
            <a:ext cx="8470106" cy="526344"/>
          </a:xfrm>
        </p:spPr>
        <p:txBody>
          <a:bodyPr/>
          <a:lstStyle/>
          <a:p>
            <a:r>
              <a:rPr lang="en-US"/>
              <a:t>References</a:t>
            </a:r>
          </a:p>
        </p:txBody>
      </p:sp>
      <p:sp>
        <p:nvSpPr>
          <p:cNvPr id="14" name="TextBox 13">
            <a:extLst>
              <a:ext uri="{FF2B5EF4-FFF2-40B4-BE49-F238E27FC236}">
                <a16:creationId xmlns:a16="http://schemas.microsoft.com/office/drawing/2014/main" id="{0D46CB95-8443-CCE4-9265-A1167C29141B}"/>
              </a:ext>
            </a:extLst>
          </p:cNvPr>
          <p:cNvSpPr txBox="1"/>
          <p:nvPr/>
        </p:nvSpPr>
        <p:spPr>
          <a:xfrm>
            <a:off x="302419" y="933450"/>
            <a:ext cx="8526223" cy="3774110"/>
          </a:xfrm>
          <a:prstGeom prst="rect">
            <a:avLst/>
          </a:prstGeom>
          <a:noFill/>
        </p:spPr>
        <p:txBody>
          <a:bodyPr wrap="square">
            <a:spAutoFit/>
          </a:bodyPr>
          <a:lstStyle/>
          <a:p>
            <a:r>
              <a:rPr lang="en-US" sz="1200" dirty="0">
                <a:latin typeface="Montserrat" pitchFamily="2" charset="0"/>
              </a:rPr>
              <a:t>NKP Online Documentation</a:t>
            </a:r>
            <a:br>
              <a:rPr lang="en-US" sz="1200" dirty="0">
                <a:latin typeface="Montserrat" pitchFamily="2" charset="0"/>
              </a:rPr>
            </a:br>
            <a:r>
              <a:rPr lang="en-US" sz="1200" dirty="0">
                <a:latin typeface="Montserrat" pitchFamily="2" charset="0"/>
                <a:hlinkClick r:id="rId3"/>
              </a:rPr>
              <a:t>https://portal.nutanix.com/page/documents/details?targetId=Nutanix-Kubernetes-Platform-v2_12:Nutanix-Kubernetes-Platform-v2_12</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NKP Release Notes</a:t>
            </a:r>
          </a:p>
          <a:p>
            <a:r>
              <a:rPr lang="en-US" sz="1200" dirty="0">
                <a:latin typeface="Montserrat" pitchFamily="2" charset="0"/>
                <a:hlinkClick r:id="rId4"/>
              </a:rPr>
              <a:t>https://portal.nutanix.com/page/documents/details?targetId=Release-Notes-Nutanix-Kubernetes-Platform-v2_12:Release-Notes-Nutanix-Kubernetes-Platform-v2_12</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CAPI Architecture</a:t>
            </a:r>
            <a:br>
              <a:rPr lang="en-US" sz="1200" dirty="0">
                <a:latin typeface="Montserrat" pitchFamily="2" charset="0"/>
              </a:rPr>
            </a:br>
            <a:r>
              <a:rPr lang="en-US" sz="1200" dirty="0">
                <a:latin typeface="Montserrat" pitchFamily="2" charset="0"/>
                <a:hlinkClick r:id="rId5"/>
              </a:rPr>
              <a:t>https://cluster-api.sigs.k8s.io/</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Kubernetes Documentation</a:t>
            </a:r>
            <a:br>
              <a:rPr lang="en-US" sz="1200" dirty="0">
                <a:latin typeface="Montserrat" pitchFamily="2" charset="0"/>
              </a:rPr>
            </a:br>
            <a:r>
              <a:rPr lang="en-US" sz="1200" dirty="0">
                <a:latin typeface="Montserrat" pitchFamily="2" charset="0"/>
                <a:hlinkClick r:id="rId6"/>
              </a:rPr>
              <a:t>https://kubernetes.io/docs/home/</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Kubernetes Containers</a:t>
            </a:r>
          </a:p>
          <a:p>
            <a:r>
              <a:rPr lang="en-US" sz="1200" dirty="0">
                <a:latin typeface="Montserrat" pitchFamily="2" charset="0"/>
                <a:hlinkClick r:id="rId7"/>
              </a:rPr>
              <a:t>https://kubernetes.io/docs/concepts/containers/</a:t>
            </a:r>
            <a:endParaRPr lang="en-US" sz="1200" dirty="0">
              <a:latin typeface="Montserrat" pitchFamily="2" charset="0"/>
            </a:endParaRPr>
          </a:p>
          <a:p>
            <a:endParaRPr lang="en-US" sz="1200" dirty="0">
              <a:latin typeface="Montserrat" pitchFamily="2" charset="0"/>
            </a:endParaRPr>
          </a:p>
          <a:p>
            <a:endParaRPr lang="en-US" sz="1200" dirty="0">
              <a:latin typeface="Montserrat" pitchFamily="2" charset="0"/>
            </a:endParaRPr>
          </a:p>
          <a:p>
            <a:endParaRPr lang="en-US" sz="1200" dirty="0">
              <a:latin typeface="Montserrat" pitchFamily="2" charset="0"/>
            </a:endParaRPr>
          </a:p>
          <a:p>
            <a:endParaRPr lang="en-US" sz="1125" dirty="0">
              <a:latin typeface="Montserrat" pitchFamily="2" charset="0"/>
            </a:endParaRPr>
          </a:p>
        </p:txBody>
      </p:sp>
      <p:sp>
        <p:nvSpPr>
          <p:cNvPr id="2" name="Footer Placeholder 1">
            <a:extLst>
              <a:ext uri="{FF2B5EF4-FFF2-40B4-BE49-F238E27FC236}">
                <a16:creationId xmlns:a16="http://schemas.microsoft.com/office/drawing/2014/main" id="{20A697D1-BFBB-91D7-FE02-93C2B5C7CF51}"/>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79AF0982-24DB-DB3F-CB84-66108F94E7B8}"/>
              </a:ext>
            </a:extLst>
          </p:cNvPr>
          <p:cNvSpPr>
            <a:spLocks noGrp="1"/>
          </p:cNvSpPr>
          <p:nvPr>
            <p:ph type="sldNum" idx="12"/>
          </p:nvPr>
        </p:nvSpPr>
        <p:spPr/>
        <p:txBody>
          <a:bodyPr/>
          <a:lstStyle/>
          <a:p>
            <a:fld id="{00000000-1234-1234-1234-123412341234}" type="slidenum">
              <a:rPr lang="en" smtClean="0"/>
              <a:pPr/>
              <a:t>55</a:t>
            </a:fld>
            <a:endParaRPr lang="en"/>
          </a:p>
        </p:txBody>
      </p:sp>
    </p:spTree>
    <p:extLst>
      <p:ext uri="{BB962C8B-B14F-4D97-AF65-F5344CB8AC3E}">
        <p14:creationId xmlns:p14="http://schemas.microsoft.com/office/powerpoint/2010/main" val="14937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852350"/>
            <a:ext cx="9105484" cy="2024700"/>
          </a:xfrm>
        </p:spPr>
        <p:txBody>
          <a:bodyPr spcFirstLastPara="1" wrap="square" lIns="0" tIns="45700" rIns="91425" bIns="45700" anchor="b" anchorCtr="0">
            <a:normAutofit/>
          </a:bodyPr>
          <a:lstStyle/>
          <a:p>
            <a:r>
              <a:rPr lang="en-IN" sz="5400" b="1" i="0" u="none" strike="noStrike" cap="none">
                <a:latin typeface="Montserrat"/>
                <a:ea typeface="Montserrat"/>
                <a:cs typeface="Montserrat"/>
                <a:sym typeface="Montserrat"/>
              </a:rPr>
              <a:t>Thank you</a:t>
            </a:r>
            <a:endParaRPr lang="en-US" sz="5400" b="1" i="0" u="none" strike="noStrike" cap="none">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7CE78FED-3A37-E015-5E02-4440EFF411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3" name="Footer Placeholder 4">
            <a:extLst>
              <a:ext uri="{FF2B5EF4-FFF2-40B4-BE49-F238E27FC236}">
                <a16:creationId xmlns:a16="http://schemas.microsoft.com/office/drawing/2014/main" id="{17D960CA-3346-736F-8D55-16B988DF4314}"/>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357683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0" y="10033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400" b="0" dirty="0">
              <a:solidFill>
                <a:schemeClr val="tx1"/>
              </a:solidFill>
            </a:endParaRPr>
          </a:p>
          <a:p>
            <a:pPr marL="0" indent="0" algn="l">
              <a:spcBef>
                <a:spcPts val="0"/>
              </a:spcBef>
              <a:spcAft>
                <a:spcPts val="600"/>
              </a:spcAft>
              <a:buClr>
                <a:schemeClr val="bg2"/>
              </a:buClr>
              <a:buSzPts val="2000"/>
            </a:pPr>
            <a:r>
              <a:rPr lang="en-US" sz="1400" b="0" dirty="0">
                <a:solidFill>
                  <a:schemeClr val="tx1"/>
                </a:solidFill>
              </a:rPr>
              <a:t>Nutanix Team</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PM Intro</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Architect Intro</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Sales/Services Sales Intro(s)</a:t>
            </a:r>
          </a:p>
          <a:p>
            <a:pPr marL="0" indent="0" algn="l">
              <a:spcBef>
                <a:spcPts val="0"/>
              </a:spcBef>
              <a:spcAft>
                <a:spcPts val="600"/>
              </a:spcAft>
              <a:buClr>
                <a:schemeClr val="bg2"/>
              </a:buClr>
              <a:buSzPts val="2000"/>
            </a:pPr>
            <a:r>
              <a:rPr lang="en-US" sz="1400" b="0" dirty="0">
                <a:solidFill>
                  <a:schemeClr val="tx1"/>
                </a:solidFill>
              </a:rPr>
              <a:t>Client Team</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PM Intro</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Technical Team Intro(s)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Stakeholder Intro(s)</a:t>
            </a:r>
          </a:p>
          <a:p>
            <a:pPr marL="0" indent="0" algn="l">
              <a:spcBef>
                <a:spcPts val="0"/>
              </a:spcBef>
              <a:spcAft>
                <a:spcPts val="600"/>
              </a:spcAft>
              <a:buClr>
                <a:schemeClr val="bg2"/>
              </a:buClr>
              <a:buSzPts val="2000"/>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889556" y="4127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Team Intros</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01443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2314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0" b="0" dirty="0">
              <a:solidFill>
                <a:schemeClr val="tx1"/>
              </a:solidFill>
            </a:endParaRPr>
          </a:p>
          <a:p>
            <a:pPr algn="l">
              <a:spcBef>
                <a:spcPts val="0"/>
              </a:spcBef>
            </a:pPr>
            <a:r>
              <a:rPr lang="en-US" sz="1600" b="0" dirty="0">
                <a:solidFill>
                  <a:schemeClr val="tx1"/>
                </a:solidFill>
              </a:rPr>
              <a:t>NKP Essential Edition Design Workshop</a:t>
            </a:r>
            <a:endParaRPr lang="en-US" dirty="0"/>
          </a:p>
          <a:p>
            <a:pPr algn="l"/>
            <a:r>
              <a:rPr lang="en-US" sz="2000" b="0" dirty="0">
                <a:solidFill>
                  <a:srgbClr val="4B00AA"/>
                </a:solidFill>
              </a:rPr>
              <a:t>•</a:t>
            </a:r>
            <a:r>
              <a:rPr lang="en-US" sz="1400" b="0" dirty="0">
                <a:solidFill>
                  <a:schemeClr val="tx1"/>
                </a:solidFill>
              </a:rPr>
              <a:t>Geared towards NKP Starter product edition</a:t>
            </a:r>
            <a:endParaRPr lang="en-US" dirty="0">
              <a:solidFill>
                <a:schemeClr val="tx1"/>
              </a:solidFill>
            </a:endParaRPr>
          </a:p>
          <a:p>
            <a:pPr algn="l"/>
            <a:r>
              <a:rPr lang="en-US" sz="2000" b="0" dirty="0">
                <a:solidFill>
                  <a:srgbClr val="4B00AA"/>
                </a:solidFill>
              </a:rPr>
              <a:t>•</a:t>
            </a:r>
            <a:r>
              <a:rPr lang="en-US" sz="1400" b="0" dirty="0">
                <a:solidFill>
                  <a:schemeClr val="tx1"/>
                </a:solidFill>
              </a:rPr>
              <a:t>Gather solution requirements and use cases</a:t>
            </a:r>
            <a:endParaRPr lang="en-US" dirty="0">
              <a:solidFill>
                <a:schemeClr val="tx1"/>
              </a:solidFill>
            </a:endParaRPr>
          </a:p>
          <a:p>
            <a:pPr algn="l"/>
            <a:r>
              <a:rPr lang="en-US" sz="2000" b="0" dirty="0">
                <a:solidFill>
                  <a:srgbClr val="4B00AA"/>
                </a:solidFill>
              </a:rPr>
              <a:t>•</a:t>
            </a:r>
            <a:r>
              <a:rPr lang="en-US" sz="1400" b="0" dirty="0">
                <a:solidFill>
                  <a:schemeClr val="tx1"/>
                </a:solidFill>
              </a:rPr>
              <a:t>Develop NKP architecture: deployment methodology, configuration, resource requirements for basic NKP implementation</a:t>
            </a:r>
            <a:endParaRPr lang="en-US" dirty="0">
              <a:solidFill>
                <a:schemeClr val="tx1"/>
              </a:solidFill>
            </a:endParaRPr>
          </a:p>
          <a:p>
            <a:pPr algn="l"/>
            <a:r>
              <a:rPr lang="en-US" sz="2000" b="0" dirty="0">
                <a:solidFill>
                  <a:srgbClr val="4B00AA"/>
                </a:solidFill>
              </a:rPr>
              <a:t>•</a:t>
            </a:r>
            <a:r>
              <a:rPr lang="en-US" sz="1400" b="0" dirty="0">
                <a:solidFill>
                  <a:schemeClr val="tx1"/>
                </a:solidFill>
              </a:rPr>
              <a:t>Delivery of a solution design doc &amp; configuration workbook</a:t>
            </a:r>
            <a:endParaRPr lang="en-US" dirty="0">
              <a:solidFill>
                <a:schemeClr val="tx1"/>
              </a:solidFill>
            </a:endParaRPr>
          </a:p>
          <a:p>
            <a:pPr algn="l">
              <a:spcBef>
                <a:spcPts val="0"/>
              </a:spcBef>
            </a:pPr>
            <a:r>
              <a:rPr lang="en-US" sz="2000" b="0" dirty="0">
                <a:solidFill>
                  <a:srgbClr val="4B00AA"/>
                </a:solidFill>
              </a:rPr>
              <a:t>•</a:t>
            </a:r>
            <a:r>
              <a:rPr lang="en-US" sz="1400" b="0" dirty="0">
                <a:solidFill>
                  <a:schemeClr val="tx1"/>
                </a:solidFill>
              </a:rPr>
              <a:t>Estimated Nutanix LOE is 3 days</a:t>
            </a:r>
            <a:endParaRPr lang="en-US" dirty="0">
              <a:solidFill>
                <a:schemeClr val="tx1"/>
              </a:solidFill>
            </a:endParaRPr>
          </a:p>
          <a:p>
            <a:pPr algn="l">
              <a:spcBef>
                <a:spcPts val="0"/>
              </a:spcBef>
            </a:pPr>
            <a:endParaRPr lang="en-US" sz="1600" b="0" dirty="0">
              <a:solidFill>
                <a:schemeClr val="tx1"/>
              </a:solidFill>
            </a:endParaRPr>
          </a:p>
          <a:p>
            <a:pPr marL="0" indent="0" algn="l">
              <a:spcBef>
                <a:spcPts val="0"/>
              </a:spcBef>
              <a:spcAft>
                <a:spcPts val="600"/>
              </a:spcAft>
              <a:buClr>
                <a:srgbClr val="FFFFFF"/>
              </a:buClr>
              <a:buSzPts val="2000"/>
            </a:pPr>
            <a:endParaRPr lang="en-US" sz="10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000" b="0" dirty="0">
              <a:solidFill>
                <a:schemeClr val="tx1"/>
              </a:solidFill>
            </a:endParaRPr>
          </a:p>
          <a:p>
            <a:pPr marL="285750" indent="-285750" algn="l">
              <a:spcAft>
                <a:spcPts val="600"/>
              </a:spcAft>
              <a:buClr>
                <a:schemeClr val="bg2"/>
              </a:buClr>
              <a:buSzPts val="2000"/>
              <a:buFont typeface="Arial" panose="020B0604020202020204" pitchFamily="34" charset="0"/>
              <a:buChar char="•"/>
            </a:pPr>
            <a:endParaRPr lang="en-US" sz="10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Service Offering Review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523220"/>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Essential Offering]</a:t>
            </a:r>
          </a:p>
        </p:txBody>
      </p:sp>
    </p:spTree>
    <p:extLst>
      <p:ext uri="{BB962C8B-B14F-4D97-AF65-F5344CB8AC3E}">
        <p14:creationId xmlns:p14="http://schemas.microsoft.com/office/powerpoint/2010/main" val="399683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2314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algn="l">
              <a:spcBef>
                <a:spcPts val="0"/>
              </a:spcBef>
            </a:pPr>
            <a:r>
              <a:rPr lang="en-US" sz="1400" b="0">
                <a:solidFill>
                  <a:schemeClr val="tx1"/>
                </a:solidFill>
              </a:rPr>
              <a:t>NKP Advanced Edition Design Workshop</a:t>
            </a:r>
            <a:endParaRPr lang="en-US"/>
          </a:p>
          <a:p>
            <a:pPr algn="l"/>
            <a:r>
              <a:rPr lang="en-US" sz="2000" b="0">
                <a:solidFill>
                  <a:srgbClr val="4B00AA"/>
                </a:solidFill>
              </a:rPr>
              <a:t>•</a:t>
            </a:r>
            <a:r>
              <a:rPr lang="en-US" sz="1200" b="0">
                <a:solidFill>
                  <a:schemeClr val="tx1"/>
                </a:solidFill>
              </a:rPr>
              <a:t>Geared towards NKP Pro product edition</a:t>
            </a:r>
            <a:endParaRPr lang="en-US"/>
          </a:p>
          <a:p>
            <a:pPr algn="l"/>
            <a:r>
              <a:rPr lang="en-US" sz="2000" b="0">
                <a:solidFill>
                  <a:srgbClr val="4B00AA"/>
                </a:solidFill>
              </a:rPr>
              <a:t>•</a:t>
            </a:r>
            <a:r>
              <a:rPr lang="en-US" sz="1200" b="0">
                <a:solidFill>
                  <a:schemeClr val="tx1"/>
                </a:solidFill>
              </a:rPr>
              <a:t>Gather solution requirements and use cases</a:t>
            </a:r>
            <a:endParaRPr lang="en-US"/>
          </a:p>
          <a:p>
            <a:pPr algn="l"/>
            <a:r>
              <a:rPr lang="en-US" sz="2000" b="0">
                <a:solidFill>
                  <a:srgbClr val="4B00AA"/>
                </a:solidFill>
              </a:rPr>
              <a:t>•</a:t>
            </a:r>
            <a:r>
              <a:rPr lang="en-US" sz="1200" b="0">
                <a:solidFill>
                  <a:schemeClr val="tx1"/>
                </a:solidFill>
              </a:rPr>
              <a:t>Develop NKP architecture: deployment methodology, configuration, resource requirements for an NKP implementation based on desired infrastructure provisioner type and cluster node OS</a:t>
            </a:r>
            <a:endParaRPr lang="en-US"/>
          </a:p>
          <a:p>
            <a:pPr algn="l"/>
            <a:r>
              <a:rPr lang="en-US" sz="2000" b="0">
                <a:solidFill>
                  <a:srgbClr val="4B00AA"/>
                </a:solidFill>
              </a:rPr>
              <a:t>•</a:t>
            </a:r>
            <a:r>
              <a:rPr lang="en-US" sz="1200" b="0">
                <a:solidFill>
                  <a:schemeClr val="tx1"/>
                </a:solidFill>
              </a:rPr>
              <a:t>Includes GPU &amp; NKP-based backup solution considerations</a:t>
            </a:r>
            <a:endParaRPr lang="en-US"/>
          </a:p>
          <a:p>
            <a:pPr algn="l"/>
            <a:r>
              <a:rPr lang="en-US" sz="2000" b="0">
                <a:solidFill>
                  <a:srgbClr val="4B00AA"/>
                </a:solidFill>
              </a:rPr>
              <a:t>•</a:t>
            </a:r>
            <a:r>
              <a:rPr lang="en-US" sz="1200" b="0">
                <a:solidFill>
                  <a:schemeClr val="tx1"/>
                </a:solidFill>
              </a:rPr>
              <a:t>Delivery of a solution design doc &amp; configuration workbook</a:t>
            </a:r>
            <a:endParaRPr lang="en-US"/>
          </a:p>
          <a:p>
            <a:pPr algn="l">
              <a:spcBef>
                <a:spcPts val="0"/>
              </a:spcBef>
            </a:pPr>
            <a:r>
              <a:rPr lang="en-US" sz="2000" b="0">
                <a:solidFill>
                  <a:srgbClr val="4B00AA"/>
                </a:solidFill>
              </a:rPr>
              <a:t>•</a:t>
            </a:r>
            <a:r>
              <a:rPr lang="en-US" sz="1200" b="0">
                <a:solidFill>
                  <a:schemeClr val="tx1"/>
                </a:solidFill>
              </a:rPr>
              <a:t>Estimated Nutanix LOE is 4 days</a:t>
            </a:r>
            <a:endParaRPr lang="en-US"/>
          </a:p>
          <a:p>
            <a:pPr marL="0" indent="0" algn="l">
              <a:spcAft>
                <a:spcPts val="600"/>
              </a:spcAft>
              <a:buSzPts val="2000"/>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Service Offering</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523220"/>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a:t>
            </a:r>
            <a:r>
              <a:rPr lang="en" b="1" dirty="0">
                <a:solidFill>
                  <a:schemeClr val="tx1"/>
                </a:solidFill>
                <a:highlight>
                  <a:srgbClr val="FFFF00"/>
                </a:highlight>
              </a:rPr>
              <a:t>Advanced Offering</a:t>
            </a:r>
            <a:r>
              <a:rPr lang="en" sz="1400" b="1" dirty="0">
                <a:solidFill>
                  <a:schemeClr val="tx1"/>
                </a:solidFill>
                <a:highlight>
                  <a:srgbClr val="FFFF00"/>
                </a:highlight>
              </a:rPr>
              <a:t>]</a:t>
            </a:r>
          </a:p>
        </p:txBody>
      </p:sp>
    </p:spTree>
    <p:extLst>
      <p:ext uri="{BB962C8B-B14F-4D97-AF65-F5344CB8AC3E}">
        <p14:creationId xmlns:p14="http://schemas.microsoft.com/office/powerpoint/2010/main" val="178443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2314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algn="l">
              <a:spcBef>
                <a:spcPts val="0"/>
              </a:spcBef>
            </a:pPr>
            <a:r>
              <a:rPr lang="en-US" sz="1400" b="0">
                <a:solidFill>
                  <a:schemeClr val="tx1"/>
                </a:solidFill>
              </a:rPr>
              <a:t>NKP Enterprise Edition Design Workshop</a:t>
            </a:r>
            <a:endParaRPr lang="en-US"/>
          </a:p>
          <a:p>
            <a:pPr algn="l"/>
            <a:r>
              <a:rPr lang="en-US" sz="2000" b="0">
                <a:solidFill>
                  <a:srgbClr val="4B00AA"/>
                </a:solidFill>
              </a:rPr>
              <a:t>•</a:t>
            </a:r>
            <a:r>
              <a:rPr lang="en-US" sz="1200" b="0">
                <a:solidFill>
                  <a:schemeClr val="tx1"/>
                </a:solidFill>
              </a:rPr>
              <a:t>Geared towards NKP Ultimate product edition</a:t>
            </a:r>
            <a:endParaRPr lang="en-US"/>
          </a:p>
          <a:p>
            <a:pPr algn="l"/>
            <a:r>
              <a:rPr lang="en-US" sz="2000" b="0">
                <a:solidFill>
                  <a:srgbClr val="4B00AA"/>
                </a:solidFill>
              </a:rPr>
              <a:t>•</a:t>
            </a:r>
            <a:r>
              <a:rPr lang="en-US" sz="1200" b="0">
                <a:solidFill>
                  <a:schemeClr val="tx1"/>
                </a:solidFill>
              </a:rPr>
              <a:t>Gather solution requirements and use cases</a:t>
            </a:r>
            <a:endParaRPr lang="en-US"/>
          </a:p>
          <a:p>
            <a:pPr algn="l"/>
            <a:r>
              <a:rPr lang="en-US" sz="2000" b="0" dirty="0">
                <a:solidFill>
                  <a:srgbClr val="4B00AA"/>
                </a:solidFill>
              </a:rPr>
              <a:t>•</a:t>
            </a:r>
            <a:r>
              <a:rPr lang="en-US" sz="1200" b="0" dirty="0">
                <a:solidFill>
                  <a:schemeClr val="tx1"/>
                </a:solidFill>
              </a:rPr>
              <a:t>Develop NKP architecture: deployment methodology, configuration, resource requirements for an NKP implementation based on desired infrastructure provisioner type and cluster node OS</a:t>
            </a:r>
            <a:endParaRPr lang="en-US" dirty="0">
              <a:solidFill>
                <a:schemeClr val="tx1"/>
              </a:solidFill>
            </a:endParaRPr>
          </a:p>
          <a:p>
            <a:pPr algn="l"/>
            <a:r>
              <a:rPr lang="en-US" sz="2000" b="0" dirty="0">
                <a:solidFill>
                  <a:srgbClr val="4B00AA"/>
                </a:solidFill>
              </a:rPr>
              <a:t>•</a:t>
            </a:r>
            <a:r>
              <a:rPr lang="en-US" sz="1200" b="0" dirty="0">
                <a:solidFill>
                  <a:schemeClr val="tx1"/>
                </a:solidFill>
              </a:rPr>
              <a:t>Includes multisite &amp; multitenancy design</a:t>
            </a:r>
            <a:endParaRPr lang="en-US" dirty="0">
              <a:solidFill>
                <a:schemeClr val="tx1"/>
              </a:solidFill>
            </a:endParaRPr>
          </a:p>
          <a:p>
            <a:pPr algn="l"/>
            <a:r>
              <a:rPr lang="en-US" sz="2000" b="0" dirty="0">
                <a:solidFill>
                  <a:srgbClr val="4B00AA"/>
                </a:solidFill>
              </a:rPr>
              <a:t>•</a:t>
            </a:r>
            <a:r>
              <a:rPr lang="en-US" sz="1200" b="0" dirty="0">
                <a:solidFill>
                  <a:schemeClr val="tx1"/>
                </a:solidFill>
              </a:rPr>
              <a:t>Includes GPU, NKP-based backup &amp; observability solution considerations</a:t>
            </a:r>
            <a:endParaRPr lang="en-US" dirty="0">
              <a:solidFill>
                <a:schemeClr val="tx1"/>
              </a:solidFill>
            </a:endParaRPr>
          </a:p>
          <a:p>
            <a:pPr algn="l"/>
            <a:r>
              <a:rPr lang="en-US" sz="2000" b="0" dirty="0">
                <a:solidFill>
                  <a:srgbClr val="4B00AA"/>
                </a:solidFill>
              </a:rPr>
              <a:t>•</a:t>
            </a:r>
            <a:r>
              <a:rPr lang="en-US" sz="1200" b="0" dirty="0">
                <a:solidFill>
                  <a:schemeClr val="tx1"/>
                </a:solidFill>
              </a:rPr>
              <a:t>Delivery of a solution design doc &amp; configuration workbook</a:t>
            </a:r>
            <a:endParaRPr lang="en-US" dirty="0">
              <a:solidFill>
                <a:schemeClr val="tx1"/>
              </a:solidFill>
            </a:endParaRPr>
          </a:p>
          <a:p>
            <a:pPr algn="l">
              <a:spcBef>
                <a:spcPts val="0"/>
              </a:spcBef>
            </a:pPr>
            <a:r>
              <a:rPr lang="en-US" sz="2000" b="0" dirty="0">
                <a:solidFill>
                  <a:srgbClr val="4B00AA"/>
                </a:solidFill>
              </a:rPr>
              <a:t>•</a:t>
            </a:r>
            <a:r>
              <a:rPr lang="en-US" sz="1200" b="0" dirty="0">
                <a:solidFill>
                  <a:schemeClr val="tx1"/>
                </a:solidFill>
              </a:rPr>
              <a:t>Estimated Nutanix LOE is 5 days</a:t>
            </a:r>
            <a:endParaRPr lang="en-US" dirty="0">
              <a:solidFill>
                <a:schemeClr val="tx1"/>
              </a:solidFill>
            </a:endParaRPr>
          </a:p>
          <a:p>
            <a:pPr marL="0" indent="0" algn="l">
              <a:spcAft>
                <a:spcPts val="600"/>
              </a:spcAft>
              <a:buSzPts val="2000"/>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Service Offering</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523220"/>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a:t>
            </a:r>
            <a:r>
              <a:rPr lang="en" b="1" dirty="0">
                <a:solidFill>
                  <a:schemeClr val="tx1"/>
                </a:solidFill>
                <a:highlight>
                  <a:srgbClr val="FFFF00"/>
                </a:highlight>
              </a:rPr>
              <a:t>Enterprise Offering</a:t>
            </a:r>
            <a:r>
              <a:rPr lang="en" sz="1400" b="1" dirty="0">
                <a:solidFill>
                  <a:schemeClr val="tx1"/>
                </a:solidFill>
                <a:highlight>
                  <a:srgbClr val="FFFF00"/>
                </a:highlight>
              </a:rPr>
              <a:t>]</a:t>
            </a:r>
          </a:p>
        </p:txBody>
      </p:sp>
    </p:spTree>
    <p:extLst>
      <p:ext uri="{BB962C8B-B14F-4D97-AF65-F5344CB8AC3E}">
        <p14:creationId xmlns:p14="http://schemas.microsoft.com/office/powerpoint/2010/main" val="223637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utanix Corporate Template">
  <a:themeElements>
    <a:clrScheme name="Workday">
      <a:dk1>
        <a:srgbClr val="131313"/>
      </a:dk1>
      <a:lt1>
        <a:srgbClr val="FFFFFF"/>
      </a:lt1>
      <a:dk2>
        <a:srgbClr val="4B00AA"/>
      </a:dk2>
      <a:lt2>
        <a:srgbClr val="7855FA"/>
      </a:lt2>
      <a:accent1>
        <a:srgbClr val="5D5D5D"/>
      </a:accent1>
      <a:accent2>
        <a:srgbClr val="1FDDE9"/>
      </a:accent2>
      <a:accent3>
        <a:srgbClr val="92DD23"/>
      </a:accent3>
      <a:accent4>
        <a:srgbClr val="FF9178"/>
      </a:accent4>
      <a:accent5>
        <a:srgbClr val="0092B0"/>
      </a:accent5>
      <a:accent6>
        <a:srgbClr val="391699"/>
      </a:accent6>
      <a:hlink>
        <a:srgbClr val="004387"/>
      </a:hlink>
      <a:folHlink>
        <a:srgbClr val="0875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C04156CCE0864CB91D44B85F6B9D38" ma:contentTypeVersion="28" ma:contentTypeDescription="Create a new document." ma:contentTypeScope="" ma:versionID="75580b04f4e716b455325805e5378bbf">
  <xsd:schema xmlns:xsd="http://www.w3.org/2001/XMLSchema" xmlns:xs="http://www.w3.org/2001/XMLSchema" xmlns:p="http://schemas.microsoft.com/office/2006/metadata/properties" xmlns:ns2="0f01303a-9c66-4244-aedf-6746475c2039" xmlns:ns3="0a74507a-9726-4c8e-a55e-dcb77cc8f3f8" xmlns:ns4="5c4baf0e-907e-4897-8a65-73a862675cf1" targetNamespace="http://schemas.microsoft.com/office/2006/metadata/properties" ma:root="true" ma:fieldsID="dafe8a755920da725533eaaf1484d08d" ns2:_="" ns3:_="" ns4:_="">
    <xsd:import namespace="0f01303a-9c66-4244-aedf-6746475c2039"/>
    <xsd:import namespace="0a74507a-9726-4c8e-a55e-dcb77cc8f3f8"/>
    <xsd:import namespace="5c4baf0e-907e-4897-8a65-73a862675cf1"/>
    <xsd:element name="properties">
      <xsd:complexType>
        <xsd:sequence>
          <xsd:element name="documentManagement">
            <xsd:complexType>
              <xsd:all>
                <xsd:element ref="ns2:Date" minOccurs="0"/>
                <xsd:element ref="ns2:LastUpdate" minOccurs="0"/>
                <xsd:element ref="ns2:StudentCount" minOccurs="0"/>
                <xsd:element ref="ns2:UploadedtoNU" minOccurs="0"/>
                <xsd:element ref="ns2:Comment" minOccurs="0"/>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element ref="ns2:lcf76f155ced4ddcb4097134ff3c332f" minOccurs="0"/>
                <xsd:element ref="ns4:TaxCatchAll" minOccurs="0"/>
                <xsd:element ref="ns2:LastUpdateofLOdownload" minOccurs="0"/>
                <xsd:element ref="ns2:MediaServiceSearchProperties" minOccurs="0"/>
                <xsd:element ref="ns2:MediaServiceObjectDetectorVersions" minOccurs="0"/>
                <xsd:element ref="ns2:Number"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01303a-9c66-4244-aedf-6746475c2039" elementFormDefault="qualified">
    <xsd:import namespace="http://schemas.microsoft.com/office/2006/documentManagement/types"/>
    <xsd:import namespace="http://schemas.microsoft.com/office/infopath/2007/PartnerControls"/>
    <xsd:element name="Date" ma:index="2" nillable="true" ma:displayName="Date" ma:format="DateOnly" ma:internalName="Date" ma:readOnly="false">
      <xsd:simpleType>
        <xsd:restriction base="dms:DateTime"/>
      </xsd:simpleType>
    </xsd:element>
    <xsd:element name="LastUpdate" ma:index="3" nillable="true" ma:displayName="Last Update" ma:format="DateOnly" ma:internalName="LastUpdate" ma:readOnly="false">
      <xsd:simpleType>
        <xsd:restriction base="dms:DateTime"/>
      </xsd:simpleType>
    </xsd:element>
    <xsd:element name="StudentCount" ma:index="4" nillable="true" ma:displayName="Student Count" ma:format="Dropdown" ma:internalName="StudentCount" ma:readOnly="false">
      <xsd:simpleType>
        <xsd:restriction base="dms:Text">
          <xsd:maxLength value="255"/>
        </xsd:restriction>
      </xsd:simpleType>
    </xsd:element>
    <xsd:element name="UploadedtoNU" ma:index="5" nillable="true" ma:displayName="Uploaded to NU" ma:format="Dropdown" ma:internalName="UploadedtoNU" ma:readOnly="false">
      <xsd:simpleType>
        <xsd:restriction base="dms:Text">
          <xsd:maxLength value="255"/>
        </xsd:restriction>
      </xsd:simpleType>
    </xsd:element>
    <xsd:element name="Comment" ma:index="6" nillable="true" ma:displayName="Comment" ma:format="Dropdown" ma:internalName="Comment">
      <xsd:simpleType>
        <xsd:restriction base="dms:Note">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hidden="true" ma:internalName="MediaServiceKeyPoints" ma:readOnly="true">
      <xsd:simpleType>
        <xsd:restriction base="dms:Note"/>
      </xsd:simpleType>
    </xsd:element>
    <xsd:element name="MediaServiceAutoTags" ma:index="13" nillable="true" ma:displayName="Tags" ma:hidden="true" ma:internalName="MediaServiceAutoTags" ma:readOnly="true">
      <xsd:simpleType>
        <xsd:restriction base="dms:Text"/>
      </xsd:simpleType>
    </xsd:element>
    <xsd:element name="MediaServiceOCR" ma:index="14" nillable="true" ma:displayName="Extracted Text" ma:hidden="true" ma:internalName="MediaServiceOCR"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22" nillable="true" ma:displayName="Length (seconds)" ma:hidden="true" ma:internalName="MediaLengthInSeconds" ma:readOnly="true">
      <xsd:simpleType>
        <xsd:restriction base="dms:Unknown"/>
      </xsd:simpleType>
    </xsd:element>
    <xsd:element name="MediaServiceLocation" ma:index="25" nillable="true" ma:displayName="Location" ma:internalName="MediaServiceLocation" ma:readOnly="true">
      <xsd:simpleType>
        <xsd:restriction base="dms:Text"/>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ff1ef14-2a0f-45fb-93fb-bd89a97c7d35" ma:termSetId="09814cd3-568e-fe90-9814-8d621ff8fb84" ma:anchorId="fba54fb3-c3e1-fe81-a776-ca4b69148c4d" ma:open="true" ma:isKeyword="false">
      <xsd:complexType>
        <xsd:sequence>
          <xsd:element ref="pc:Terms" minOccurs="0" maxOccurs="1"/>
        </xsd:sequence>
      </xsd:complexType>
    </xsd:element>
    <xsd:element name="LastUpdateofLOdownload" ma:index="29" nillable="true" ma:displayName="Last Update of LO download" ma:description="Last Update of LO download via API" ma:format="DateOnly" ma:internalName="LastUpdateofLOdownload">
      <xsd:simpleType>
        <xsd:restriction base="dms:DateTime"/>
      </xsd:simpleType>
    </xsd:element>
    <xsd:element name="MediaServiceSearchProperties" ma:index="30" nillable="true" ma:displayName="MediaServiceSearchProperties" ma:hidden="true" ma:internalName="MediaServiceSearchPropertie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Number" ma:index="32" nillable="true" ma:displayName="Number" ma:decimals="2" ma:format="Dropdown" ma:internalName="Number" ma:percentage="FALSE">
      <xsd:simpleType>
        <xsd:restriction base="dms:Number"/>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74507a-9726-4c8e-a55e-dcb77cc8f3f8"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c4baf0e-907e-4897-8a65-73a862675cf1"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046bde0a-eaf4-473e-b266-eee57207edb6}" ma:internalName="TaxCatchAll" ma:showField="CatchAllData" ma:web="0a74507a-9726-4c8e-a55e-dcb77cc8f3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UploadedtoNU xmlns="0f01303a-9c66-4244-aedf-6746475c2039" xsi:nil="true"/>
    <LastUpdateofLOdownload xmlns="0f01303a-9c66-4244-aedf-6746475c2039" xsi:nil="true"/>
    <LastUpdate xmlns="0f01303a-9c66-4244-aedf-6746475c2039" xsi:nil="true"/>
    <TaxCatchAll xmlns="5c4baf0e-907e-4897-8a65-73a862675cf1" xsi:nil="true"/>
    <StudentCount xmlns="0f01303a-9c66-4244-aedf-6746475c2039" xsi:nil="true"/>
    <Number xmlns="0f01303a-9c66-4244-aedf-6746475c2039" xsi:nil="true"/>
    <lcf76f155ced4ddcb4097134ff3c332f xmlns="0f01303a-9c66-4244-aedf-6746475c2039">
      <Terms xmlns="http://schemas.microsoft.com/office/infopath/2007/PartnerControls"/>
    </lcf76f155ced4ddcb4097134ff3c332f>
    <Comment xmlns="0f01303a-9c66-4244-aedf-6746475c2039" xsi:nil="true"/>
    <Date xmlns="0f01303a-9c66-4244-aedf-6746475c203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056342-0783-475E-BEEC-5D8556C16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01303a-9c66-4244-aedf-6746475c2039"/>
    <ds:schemaRef ds:uri="0a74507a-9726-4c8e-a55e-dcb77cc8f3f8"/>
    <ds:schemaRef ds:uri="5c4baf0e-907e-4897-8a65-73a862675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B341C-01E7-4F86-9DF4-10B08510520B}">
  <ds:schemaRefs>
    <ds:schemaRef ds:uri="http://schemas.microsoft.com/office/2006/documentManagement/types"/>
    <ds:schemaRef ds:uri="0f01303a-9c66-4244-aedf-6746475c2039"/>
    <ds:schemaRef ds:uri="http://schemas.microsoft.com/office/2006/metadata/properties"/>
    <ds:schemaRef ds:uri="http://purl.org/dc/elements/1.1/"/>
    <ds:schemaRef ds:uri="0a74507a-9726-4c8e-a55e-dcb77cc8f3f8"/>
    <ds:schemaRef ds:uri="http://schemas.microsoft.com/office/infopath/2007/PartnerControls"/>
    <ds:schemaRef ds:uri="http://purl.org/dc/terms/"/>
    <ds:schemaRef ds:uri="5c4baf0e-907e-4897-8a65-73a862675cf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2A699F-EF03-4EF6-BCB1-9F7088197B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1940</TotalTime>
  <Words>6726</Words>
  <Application>Microsoft Office PowerPoint</Application>
  <PresentationFormat>On-screen Show (16:9)</PresentationFormat>
  <Paragraphs>816</Paragraphs>
  <Slides>56</Slides>
  <Notes>52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ＭＳ Ｐゴシック</vt:lpstr>
      <vt:lpstr>Arial</vt:lpstr>
      <vt:lpstr>Arial,Sans-Serif</vt:lpstr>
      <vt:lpstr>Courier New</vt:lpstr>
      <vt:lpstr>Gotham Rounded Book</vt:lpstr>
      <vt:lpstr>Montserrat</vt:lpstr>
      <vt:lpstr>Montserrat ExtraBold</vt:lpstr>
      <vt:lpstr>Montserrat ExtraLight</vt:lpstr>
      <vt:lpstr>Montserrat Light</vt:lpstr>
      <vt:lpstr>Montserrat Medium</vt:lpstr>
      <vt:lpstr>Montserrat Thin</vt:lpstr>
      <vt:lpstr>Symbol</vt:lpstr>
      <vt:lpstr>Verdana</vt:lpstr>
      <vt:lpstr>Nutanix Corporate Template</vt:lpstr>
      <vt:lpstr>Design Workshop</vt:lpstr>
      <vt:lpstr>PowerPoint Presentation</vt:lpstr>
      <vt:lpstr>PowerPoint Presentation</vt:lpstr>
      <vt:lpstr>Agenda</vt:lpstr>
      <vt:lpstr>Introductions &amp; Service Offering Review</vt:lpstr>
      <vt:lpstr>Team Intros</vt:lpstr>
      <vt:lpstr>NKP Service Offering Review</vt:lpstr>
      <vt:lpstr>NKP Service Offering</vt:lpstr>
      <vt:lpstr>NKP Service Offering</vt:lpstr>
      <vt:lpstr>Open-Source Platforms</vt:lpstr>
      <vt:lpstr>What is a Container?</vt:lpstr>
      <vt:lpstr>Applications on Containers</vt:lpstr>
      <vt:lpstr>What is Kubernetes (K8S)?</vt:lpstr>
      <vt:lpstr>Kubernetes Components</vt:lpstr>
      <vt:lpstr>Kubernetes High-Level Architecture/HA</vt:lpstr>
      <vt:lpstr>Advantages: Why do we container-ize with Kubernetes?</vt:lpstr>
      <vt:lpstr>Main K8s features</vt:lpstr>
      <vt:lpstr>Nutanix Kubernetes Platform (NKP) Overview</vt:lpstr>
      <vt:lpstr>Nutanix Kubernetes Platform (NKP)</vt:lpstr>
      <vt:lpstr>The Nutanix Kubernetes Platform (NKP)</vt:lpstr>
      <vt:lpstr>NKP Editions Matrix</vt:lpstr>
      <vt:lpstr>Product Overview</vt:lpstr>
      <vt:lpstr>NKP ‘Editions’ Overview</vt:lpstr>
      <vt:lpstr>NKP Starter  – Clusters Overview</vt:lpstr>
      <vt:lpstr>NKP Pro  – Clusters Overview</vt:lpstr>
      <vt:lpstr>NKP Ultimate – Clusters Overview</vt:lpstr>
      <vt:lpstr>NKP Components Overview</vt:lpstr>
      <vt:lpstr>NKP Platform Applications</vt:lpstr>
      <vt:lpstr>NKP Platform Applications</vt:lpstr>
      <vt:lpstr>NKP Requirements</vt:lpstr>
      <vt:lpstr>NKP Requirements</vt:lpstr>
      <vt:lpstr>NKP Management Cluster Minimum System Resources</vt:lpstr>
      <vt:lpstr>NKP Management Cluster Network Requirements</vt:lpstr>
      <vt:lpstr>NKP Workload or Stand-Alone Cluster Minimum System Resources</vt:lpstr>
      <vt:lpstr>NKP Workload or Stand-Alone Cluster Network Requirements</vt:lpstr>
      <vt:lpstr>NKP Management Cluster Minimum System Resources</vt:lpstr>
      <vt:lpstr>NKP Management Cluster Network Requirements</vt:lpstr>
      <vt:lpstr>NKP Workload or Stand-Alone Cluster Minimum System Resources</vt:lpstr>
      <vt:lpstr>NKP Workload or Stand-Alone Cluster Network Requirements</vt:lpstr>
      <vt:lpstr>NKP Management Cluster Minimum System Resources</vt:lpstr>
      <vt:lpstr>NKP Management Cluster Network Requirements</vt:lpstr>
      <vt:lpstr>NKP Workload Cluster Minimum System Resources</vt:lpstr>
      <vt:lpstr>NKP &amp; K8s Guidelines Cluster Sizing</vt:lpstr>
      <vt:lpstr>Solution Requirements Gathering</vt:lpstr>
      <vt:lpstr>Current State Analysis</vt:lpstr>
      <vt:lpstr>Current State Analysis</vt:lpstr>
      <vt:lpstr>Business and Technical Requirements</vt:lpstr>
      <vt:lpstr>Environment Overview</vt:lpstr>
      <vt:lpstr>Workload Deep Dive</vt:lpstr>
      <vt:lpstr>Constraints, Assumptions &amp; Risks</vt:lpstr>
      <vt:lpstr>Solution Design</vt:lpstr>
      <vt:lpstr>Design Considerations</vt:lpstr>
      <vt:lpstr>Next Steps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Nutanix Calm Workshop</dc:title>
  <cp:lastModifiedBy>Shukun Ng</cp:lastModifiedBy>
  <cp:revision>661</cp:revision>
  <dcterms:modified xsi:type="dcterms:W3CDTF">2025-10-13T09:04:28Z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0x010100B2C04156CCE0864CB91D44B85F6B9D38</vt:lpwstr>
  </property>
  <property fmtid="{D5CDD505-2E9C-101B-9397-08002B2CF9AE}" pid="3" name="MediaServiceImageTags">
    <vt:lpwstr/>
  </property>
</Properties>
</file>