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D58E-C6EE-4CC3-8133-E50B9CFD3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0AC62-2A8F-4084-ACE2-145DEBF04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DA14-5911-4CE2-8016-A0EA5C37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1E8A-A8E8-48CC-AC44-0D67B462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A21-6CA1-4C80-AD24-FC119154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EE4E-82C4-4415-A5CC-345B13E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5CA6-FD09-4F49-9519-225E7B15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746FE-DE3D-40BC-825E-8FA6144B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F31A-FB19-4DD3-9CDD-A4A02293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B5FE-266D-43DB-AA44-27E7482E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E5ED3-3DBF-4619-87CE-302504D8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D8F54-A0A6-4A79-91CC-0EFAC94BC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6017-9652-4875-B1D0-EF0E678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B194-188D-4663-A2FF-9B4062BA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D9E1-474E-42B2-8691-BA5A4014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2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0FEF-75B6-4D7A-B199-8BB1DD67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C459-3551-48D0-859C-CC9A6943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5BC0-4675-4356-A83D-500F05F2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DFE9-5EC7-46F7-ABA2-F0EF6E3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FD34-B426-4C31-8E04-445CA2E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B54E-8F30-4171-9DE8-77154F6A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9C8A-1758-498A-91C9-4FD9A613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1942-0573-4A2E-A65B-26279867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32F5-FF46-47F2-9DBA-2CA641E0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99962-7AC2-494E-93A2-21F6B9EA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96EE-97DA-4B0A-9C74-898F5DF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429D-D6DE-4BAD-855F-A610E0D1D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EFAA0-92EB-4AB7-BCBD-BBC926CB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218D-A981-4D76-918E-A4F259A5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B6AA2-76E3-4816-B4BE-EB0645DA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8535-BF19-4F2A-A6D5-0121F68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7454-9F5D-4331-B758-6BF3D651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203B1-CBDA-4E3B-8983-0EAF0C5B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CE308-F74D-45FE-BC84-FC73C6AC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77118-C45D-48CA-959E-DBD887884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F1588-7E50-45D8-A905-10DD9593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15C01-3C83-46CA-99B1-821DEDE9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43114-C356-49E6-AC77-8BF536FE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08B6-B3AE-4A07-8C43-D3B8477F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D5C7-558C-44E0-8892-DBD965B6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C1703-3586-4EF2-937A-9353FF6E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0D6BE-B418-4D1C-A92B-6D275E39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67FC-4602-4FA8-A262-000CC9A2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A9483-7CBE-455C-A576-C421A800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556F5-856C-4F38-977B-5858A11F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3416F-294D-429A-98C8-9F3AC0F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ACC6-1109-425D-8198-9BC83730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0DA0-6F33-4F9B-8FB7-BFD08E4F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8BA79-8610-44DD-AA4F-7B20A086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C966-C2FE-4B9E-80A1-92C9C074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1012-2D31-45C3-BBA9-46F0CBC1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58762-331B-405F-8D3A-86AE77AD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4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5EB8-B56F-48EB-BCC8-8E9E2304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DEFBC-25FB-41C1-92F3-80EC80182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41FFF-18C8-4E7B-8B61-6121C3E1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A82C-B022-4E04-BD25-BC39E96D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4D20A-1E91-4651-8C60-17380EA2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0E0C-1E1A-486C-8AB9-BF201AEF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02ED4-CB69-4F54-936B-5B1E137B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1CD05-9B0F-4638-ACED-3518FD67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1E23-4B32-429B-82ED-9459F03AF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3AC7-E89F-472E-A41E-CA43ADE54FF7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A6E0-4179-452D-B61C-15CE4A4E1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C816-4A88-407B-AA22-57F8EBBF9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4628-0CAD-409E-A480-F68007000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1E80F-0EE8-4171-B6F9-6BA06E9C1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83" y="201367"/>
            <a:ext cx="8385433" cy="1917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ED940-37F9-489B-BC8B-4BDB9825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3" y="4459244"/>
            <a:ext cx="3344092" cy="241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CDEAD-93E7-44ED-947B-713CF7923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071" y="4456455"/>
            <a:ext cx="2401545" cy="2401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2DDA57-4B41-417E-85BF-3D8153EA5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07" y="4153989"/>
            <a:ext cx="4558693" cy="2722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E9B52-332A-42FD-9B0D-0BD0B2B38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" y="5285231"/>
            <a:ext cx="2857719" cy="1607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A3419-359E-4F45-BFB8-582676455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52" y="2836511"/>
            <a:ext cx="2888724" cy="244872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49B6A7-9E22-46A1-830C-47E6975FD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809" y="2910654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/>
              <a:t>Jason Herning and Simeon Ng</a:t>
            </a:r>
          </a:p>
          <a:p>
            <a:r>
              <a:rPr lang="en-US" b="1" dirty="0"/>
              <a:t>CS372 Project 1 - Battleship</a:t>
            </a:r>
          </a:p>
        </p:txBody>
      </p:sp>
    </p:spTree>
    <p:extLst>
      <p:ext uri="{BB962C8B-B14F-4D97-AF65-F5344CB8AC3E}">
        <p14:creationId xmlns:p14="http://schemas.microsoft.com/office/powerpoint/2010/main" val="366431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6C3D4-DB13-40D0-BC21-8A6CC5BAA761}"/>
              </a:ext>
            </a:extLst>
          </p:cNvPr>
          <p:cNvSpPr txBox="1"/>
          <p:nvPr/>
        </p:nvSpPr>
        <p:spPr>
          <a:xfrm>
            <a:off x="-1" y="253218"/>
            <a:ext cx="7482626" cy="6379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User Stories: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“Developer Hat”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Difficulty ranking: 1-10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As a user I want 10x10 grid - 1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As a user I want to be able to sink various ships. - 3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a clear interface for ‘hits’ and ‘misses’. - 3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to be able to drop mines. - 4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custom games. - 5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a simple text based interface - 5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to be able to move the ships. - 6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the standard battleship rules. - 7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to place my ships wherever I want. - 7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to play via network. - 8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don’t want the second player to be able to see my board. - 8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         - (Depends on network implementation).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to send torpedoes that move 1 space each turn. - 8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45467-4D2B-4CE2-AD59-8E593A102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r="1958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707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6C3D4-DB13-40D0-BC21-8A6CC5BAA761}"/>
              </a:ext>
            </a:extLst>
          </p:cNvPr>
          <p:cNvSpPr txBox="1"/>
          <p:nvPr/>
        </p:nvSpPr>
        <p:spPr>
          <a:xfrm>
            <a:off x="-1" y="253218"/>
            <a:ext cx="7482626" cy="6379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User Stories: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“Project Manager Hat”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Priority ranking: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[1(High)-3(Low)]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1's: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As a user I want 10x10 grid - 1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As a user I want a the standard battleship rules- 1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a clear interface for 'hits' and 'misses' - 1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a simple text based interface - 1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to be able to sink various ships. - 1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to place my ships wherever I want. - 1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2's: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don’t want the second player to be able to see my board. - 2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to be able to move the ships. - 2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custom games. - 2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3's: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to play via network. - 3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want to send torpedoes that move 1 space each turn. - 3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“       “	     “ would like to be able to drop mines. - 3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45467-4D2B-4CE2-AD59-8E593A102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r="1958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546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81F-1BEA-4F2A-A3A5-753856A0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Pair Programming, TDD, and VC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0E6D14-B7A6-4624-80FF-139D2E55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1004"/>
          </a:xfrm>
        </p:spPr>
        <p:txBody>
          <a:bodyPr/>
          <a:lstStyle/>
          <a:p>
            <a:r>
              <a:rPr lang="en-US" dirty="0"/>
              <a:t>Pair programming at the beginning and end of project.</a:t>
            </a:r>
          </a:p>
          <a:p>
            <a:pPr lvl="1"/>
            <a:r>
              <a:rPr lang="en-US" dirty="0"/>
              <a:t>Beginning was slow. Wanted to make sure the classes we implemented followed the single responsibility principle.</a:t>
            </a:r>
          </a:p>
          <a:p>
            <a:pPr lvl="1"/>
            <a:r>
              <a:rPr lang="en-US" dirty="0"/>
              <a:t>Learning new IDE (</a:t>
            </a:r>
            <a:r>
              <a:rPr lang="en-US" dirty="0" err="1"/>
              <a:t>CLion</a:t>
            </a:r>
            <a:r>
              <a:rPr lang="en-US" dirty="0"/>
              <a:t>) and </a:t>
            </a:r>
            <a:r>
              <a:rPr lang="en-US" dirty="0" err="1"/>
              <a:t>Cmake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C131F-C075-47F5-89CE-4C2FF5B7C5CE}"/>
              </a:ext>
            </a:extLst>
          </p:cNvPr>
          <p:cNvSpPr txBox="1"/>
          <p:nvPr/>
        </p:nvSpPr>
        <p:spPr>
          <a:xfrm>
            <a:off x="838200" y="3429000"/>
            <a:ext cx="1051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Wanted to practice TDD for the entire implementation. Writing tests before writing anything else.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Tapered off near the end of the project because we wanted to meet some of the PMs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Version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Used Git, only had a few conflicts.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Had to revert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86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FB9C0-FE9B-429C-A77B-F76FD29E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36" y="0"/>
            <a:ext cx="7196728" cy="1645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74926-95AD-49B9-BBCB-67F3DF7D6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70" y="5018101"/>
            <a:ext cx="2891351" cy="16454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41134-E5A2-429C-BEB6-ECF42DE1FBC4}"/>
              </a:ext>
            </a:extLst>
          </p:cNvPr>
          <p:cNvSpPr/>
          <p:nvPr/>
        </p:nvSpPr>
        <p:spPr>
          <a:xfrm>
            <a:off x="6639952" y="0"/>
            <a:ext cx="3054412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Medium" panose="020B0603020102020204" pitchFamily="34" charset="0"/>
              </a:rPr>
              <a:t>SUB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0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2D0AFB-0F4B-44B4-90B8-F92EBBF7EB66}"/>
              </a:ext>
            </a:extLst>
          </p:cNvPr>
          <p:cNvSpPr txBox="1"/>
          <p:nvPr/>
        </p:nvSpPr>
        <p:spPr>
          <a:xfrm>
            <a:off x="4270202" y="3820455"/>
            <a:ext cx="3441222" cy="132343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4"/>
                </a:solidFill>
              </a:rPr>
              <a:t>BOARD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6C47E-C059-4D0B-BC34-6D3E653BAC94}"/>
              </a:ext>
            </a:extLst>
          </p:cNvPr>
          <p:cNvSpPr txBox="1"/>
          <p:nvPr/>
        </p:nvSpPr>
        <p:spPr>
          <a:xfrm>
            <a:off x="628112" y="1163400"/>
            <a:ext cx="2923894" cy="132343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4"/>
                </a:solidFill>
              </a:rPr>
              <a:t>GAME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B0246-05AF-4F4A-A2A6-31025F4358DF}"/>
              </a:ext>
            </a:extLst>
          </p:cNvPr>
          <p:cNvSpPr txBox="1"/>
          <p:nvPr/>
        </p:nvSpPr>
        <p:spPr>
          <a:xfrm>
            <a:off x="4270202" y="1163400"/>
            <a:ext cx="3441222" cy="132343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4"/>
                </a:solidFill>
              </a:rPr>
              <a:t>PLAYER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7908F-A765-4FF3-8F4E-F35EBD590FF8}"/>
              </a:ext>
            </a:extLst>
          </p:cNvPr>
          <p:cNvSpPr txBox="1"/>
          <p:nvPr/>
        </p:nvSpPr>
        <p:spPr>
          <a:xfrm>
            <a:off x="9018542" y="3820455"/>
            <a:ext cx="2263378" cy="1323439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4"/>
                </a:solidFill>
              </a:rPr>
              <a:t>SHIP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6191D-13B1-46E5-B524-BEB43228ECFA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552006" y="1825120"/>
            <a:ext cx="71819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CD7F02-DA67-496B-85B7-D71BDE4DBDC8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5990813" y="2486839"/>
            <a:ext cx="0" cy="13336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04D09D-6F20-4E69-B21D-AA2AE871FB36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7711424" y="4482175"/>
            <a:ext cx="13071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2A9AB0B-CDEB-4F48-99EB-D43E5988711F}"/>
              </a:ext>
            </a:extLst>
          </p:cNvPr>
          <p:cNvSpPr/>
          <p:nvPr/>
        </p:nvSpPr>
        <p:spPr>
          <a:xfrm>
            <a:off x="8623025" y="3697344"/>
            <a:ext cx="3054412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ranklin Gothic Medium" panose="020B0603020102020204" pitchFamily="34" charset="0"/>
              </a:rPr>
              <a:t>SUB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9DFBD-FFBD-4619-AAA0-7F26CABC690A}"/>
              </a:ext>
            </a:extLst>
          </p:cNvPr>
          <p:cNvSpPr txBox="1"/>
          <p:nvPr/>
        </p:nvSpPr>
        <p:spPr>
          <a:xfrm>
            <a:off x="628112" y="408801"/>
            <a:ext cx="708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Class Responsibilities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702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F9AAF-72DE-48D9-927F-66E5EC5D3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E3068D-2DCF-4FF2-8610-34F2897C4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196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Pair Programming, TDD, and VC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</dc:creator>
  <cp:lastModifiedBy>Simeon Ng</cp:lastModifiedBy>
  <cp:revision>24</cp:revision>
  <dcterms:created xsi:type="dcterms:W3CDTF">2019-02-27T03:40:32Z</dcterms:created>
  <dcterms:modified xsi:type="dcterms:W3CDTF">2019-02-27T22:58:04Z</dcterms:modified>
</cp:coreProperties>
</file>