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075" r:id="rId2"/>
    <p:sldId id="1083" r:id="rId3"/>
    <p:sldId id="1082" r:id="rId4"/>
    <p:sldId id="1085" r:id="rId5"/>
    <p:sldId id="1086" r:id="rId6"/>
    <p:sldId id="10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54"/>
    <p:restoredTop sz="96860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F09D5-B346-194E-BAD1-FA5CF7158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448C-97EB-ACAD-D84A-F1AC7D22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A89FB-7AA8-D32D-EEA7-87C456408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0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9710-780E-0CCD-C88A-F0AD2647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workloads supporting interactive: Map-Reduce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D645-F2D2-08B2-AAB2-B2F7D40B2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B445-428A-E502-6195-A720E2DA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8703E-FA79-D3E3-4432-397D1BD8D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is common across many shared background processing tasks. But concerns shared:</a:t>
            </a:r>
          </a:p>
          <a:p>
            <a:pPr lvl="1"/>
            <a:r>
              <a:rPr lang="en-US" dirty="0"/>
              <a:t>Fault tolerance</a:t>
            </a:r>
          </a:p>
          <a:p>
            <a:pPr lvl="1"/>
            <a:r>
              <a:rPr lang="en-US" dirty="0"/>
              <a:t>Data locality; splitting distributed processing appropriately </a:t>
            </a:r>
          </a:p>
          <a:p>
            <a:pPr lvl="1"/>
            <a:r>
              <a:rPr lang="en-US" dirty="0"/>
              <a:t>Persisting the results</a:t>
            </a:r>
          </a:p>
          <a:p>
            <a:pPr lvl="1"/>
            <a:r>
              <a:rPr lang="en-US" dirty="0"/>
              <a:t>Shuffling the data in appropriate ways</a:t>
            </a:r>
          </a:p>
          <a:p>
            <a:r>
              <a:rPr lang="en-US" dirty="0"/>
              <a:t>Considerations:</a:t>
            </a:r>
          </a:p>
          <a:p>
            <a:pPr lvl="1"/>
            <a:r>
              <a:rPr lang="en-US" dirty="0"/>
              <a:t>Network bandwidth / bisection bandwidth limited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6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E67B-C2C0-EAF3-CB1F-95DB3030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F1DC-4FF8-34C9-B248-1AE1E8BF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distribution</a:t>
            </a:r>
          </a:p>
          <a:p>
            <a:r>
              <a:rPr lang="en-US" dirty="0"/>
              <a:t>API / program example</a:t>
            </a:r>
          </a:p>
          <a:p>
            <a:r>
              <a:rPr lang="en-US" dirty="0"/>
              <a:t>How operators work and how data flows</a:t>
            </a:r>
          </a:p>
          <a:p>
            <a:r>
              <a:rPr lang="en-US" dirty="0"/>
              <a:t>Where data is persisted and how it is pulled across machines</a:t>
            </a:r>
          </a:p>
        </p:txBody>
      </p:sp>
    </p:spTree>
    <p:extLst>
      <p:ext uri="{BB962C8B-B14F-4D97-AF65-F5344CB8AC3E}">
        <p14:creationId xmlns:p14="http://schemas.microsoft.com/office/powerpoint/2010/main" val="70290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5EE7-6A1C-1B3D-E7B4-3CD20CC0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BA5A5-D573-7CF4-AC24-37A65AEF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Restrict the programming abstraction and implement common concerns in one place (compiler / framework). Performance (distribution), fault tolerance. </a:t>
            </a:r>
          </a:p>
          <a:p>
            <a:r>
              <a:rPr lang="en-US" dirty="0"/>
              <a:t>Drop data as early as possible (active disks, combiner, reduce)</a:t>
            </a:r>
          </a:p>
          <a:p>
            <a:r>
              <a:rPr lang="en-US" dirty="0"/>
              <a:t>Handling failures is requirement, not an added feature</a:t>
            </a:r>
          </a:p>
          <a:p>
            <a:r>
              <a:rPr lang="en-US" dirty="0"/>
              <a:t>Re-execute smaller tasks rather than checkpoint each internal transition. Redundant executions (hedging / backup tasks). Also handle deterministic failures! (+ also allude to akamai CDN example)</a:t>
            </a:r>
          </a:p>
          <a:p>
            <a:r>
              <a:rPr lang="en-US" dirty="0"/>
              <a:t>Homogeneity: “run anything on any machine”</a:t>
            </a:r>
          </a:p>
        </p:txBody>
      </p:sp>
    </p:spTree>
    <p:extLst>
      <p:ext uri="{BB962C8B-B14F-4D97-AF65-F5344CB8AC3E}">
        <p14:creationId xmlns:p14="http://schemas.microsoft.com/office/powerpoint/2010/main" val="142557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FF0B-05D1-BC29-B04C-A18BD5CC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Storage: NoSQL vs. Relational DBMS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A0AD-13D4-BE2F-1B34-698465C2A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170</Words>
  <Application>Microsoft Macintosh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Application architecture</vt:lpstr>
      <vt:lpstr>Batch workloads supporting interactive: Map-Reduce</vt:lpstr>
      <vt:lpstr>Metaprinciples</vt:lpstr>
      <vt:lpstr>Map-Reduce Overview</vt:lpstr>
      <vt:lpstr>Principles</vt:lpstr>
      <vt:lpstr>Storage: NoSQL vs. Relational DBMS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2859</cp:revision>
  <dcterms:created xsi:type="dcterms:W3CDTF">2019-01-23T03:40:12Z</dcterms:created>
  <dcterms:modified xsi:type="dcterms:W3CDTF">2023-03-07T13:43:03Z</dcterms:modified>
</cp:coreProperties>
</file>