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502" r:id="rId2"/>
    <p:sldId id="565" r:id="rId3"/>
    <p:sldId id="566" r:id="rId4"/>
    <p:sldId id="489" r:id="rId5"/>
    <p:sldId id="567" r:id="rId6"/>
    <p:sldId id="568" r:id="rId7"/>
    <p:sldId id="569" r:id="rId8"/>
    <p:sldId id="570" r:id="rId9"/>
    <p:sldId id="501" r:id="rId10"/>
    <p:sldId id="535" r:id="rId11"/>
    <p:sldId id="536" r:id="rId12"/>
    <p:sldId id="572" r:id="rId13"/>
    <p:sldId id="537" r:id="rId14"/>
    <p:sldId id="559" r:id="rId15"/>
    <p:sldId id="573" r:id="rId16"/>
    <p:sldId id="545" r:id="rId17"/>
    <p:sldId id="539" r:id="rId18"/>
    <p:sldId id="580" r:id="rId19"/>
    <p:sldId id="540" r:id="rId20"/>
    <p:sldId id="560" r:id="rId21"/>
    <p:sldId id="574" r:id="rId22"/>
    <p:sldId id="576" r:id="rId23"/>
    <p:sldId id="577" r:id="rId24"/>
    <p:sldId id="547" r:id="rId25"/>
    <p:sldId id="548" r:id="rId26"/>
    <p:sldId id="549" r:id="rId27"/>
    <p:sldId id="561" r:id="rId28"/>
    <p:sldId id="578" r:id="rId29"/>
    <p:sldId id="5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9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3CD40C9-5EF6-41C8-954A-E63A8A3DA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FBAEB8E-8DE4-4A6D-85B7-A5B028FF87D5}" type="slidenum">
              <a:rPr lang="en-US" altLang="en-US" sz="1400" smtClean="0"/>
              <a:pPr/>
              <a:t>26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4B819CF9-03F7-4F29-80A4-027628A0E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322BACD-724C-490B-8887-3629BE3F77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8509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9.bin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0.wmf"/><Relationship Id="rId21" Type="http://schemas.openxmlformats.org/officeDocument/2006/relationships/image" Target="../media/image12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16.bin"/><Relationship Id="rId14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18861" y="1560202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De/Multiplexing, Reliability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6,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EE5F24A0-9629-417D-B8B0-477F6F3BF2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4689" y="1608140"/>
            <a:ext cx="5506244" cy="4568598"/>
          </a:xfrm>
        </p:spPr>
        <p:txBody>
          <a:bodyPr>
            <a:normAutofit/>
          </a:bodyPr>
          <a:lstStyle/>
          <a:p>
            <a:r>
              <a:rPr lang="en-US" altLang="en-US" dirty="0"/>
              <a:t>Provide</a:t>
            </a:r>
            <a:r>
              <a:rPr lang="en-US" altLang="en-US" i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C00000"/>
                </a:solidFill>
              </a:rPr>
              <a:t>logical communication </a:t>
            </a:r>
            <a:r>
              <a:rPr lang="en-US" altLang="en-US" dirty="0"/>
              <a:t>between app processes running on different hosts</a:t>
            </a:r>
          </a:p>
          <a:p>
            <a:r>
              <a:rPr lang="en-US" altLang="en-US" dirty="0"/>
              <a:t>Transport protocols run @ hosts </a:t>
            </a:r>
          </a:p>
          <a:p>
            <a:pPr lvl="1"/>
            <a:r>
              <a:rPr lang="en-US" altLang="en-US" sz="2000" dirty="0"/>
              <a:t>send side: breaks app messages into </a:t>
            </a:r>
            <a:r>
              <a:rPr lang="en-US" altLang="en-US" sz="2000" dirty="0">
                <a:solidFill>
                  <a:srgbClr val="C00000"/>
                </a:solidFill>
              </a:rPr>
              <a:t>segments</a:t>
            </a:r>
            <a:r>
              <a:rPr lang="en-US" altLang="en-US" sz="2000" dirty="0"/>
              <a:t>, passes to network layer</a:t>
            </a:r>
          </a:p>
          <a:p>
            <a:pPr lvl="1"/>
            <a:r>
              <a:rPr lang="en-US" altLang="en-US" sz="2000" dirty="0" err="1"/>
              <a:t>recv</a:t>
            </a:r>
            <a:r>
              <a:rPr lang="en-US" altLang="en-US" sz="2000" dirty="0"/>
              <a:t> side: reassembles segments into messages, passes to app layer</a:t>
            </a:r>
          </a:p>
          <a:p>
            <a:r>
              <a:rPr lang="en-US" altLang="en-US" dirty="0"/>
              <a:t>More than one transport protocol available to apps</a:t>
            </a:r>
          </a:p>
          <a:p>
            <a:pPr lvl="1"/>
            <a:r>
              <a:rPr lang="en-US" altLang="en-US" sz="2000" dirty="0"/>
              <a:t>Internet: </a:t>
            </a:r>
            <a:r>
              <a:rPr lang="en-US" altLang="en-US" sz="2000" dirty="0">
                <a:solidFill>
                  <a:srgbClr val="C00000"/>
                </a:solidFill>
              </a:rPr>
              <a:t>TCP</a:t>
            </a:r>
            <a:r>
              <a:rPr lang="en-US" altLang="en-US" sz="2000" dirty="0"/>
              <a:t> and </a:t>
            </a:r>
            <a:r>
              <a:rPr lang="en-US" altLang="en-US" sz="2000" dirty="0">
                <a:solidFill>
                  <a:srgbClr val="C00000"/>
                </a:solidFill>
              </a:rPr>
              <a:t>UDP</a:t>
            </a:r>
          </a:p>
        </p:txBody>
      </p:sp>
      <p:sp>
        <p:nvSpPr>
          <p:cNvPr id="6148" name="Freeform 299">
            <a:extLst>
              <a:ext uri="{FF2B5EF4-FFF2-40B4-BE49-F238E27FC236}">
                <a16:creationId xmlns:a16="http://schemas.microsoft.com/office/drawing/2014/main" id="{0F16FE86-5A3F-4C00-951E-D113F31FB524}"/>
              </a:ext>
            </a:extLst>
          </p:cNvPr>
          <p:cNvSpPr>
            <a:spLocks/>
          </p:cNvSpPr>
          <p:nvPr/>
        </p:nvSpPr>
        <p:spPr bwMode="auto">
          <a:xfrm>
            <a:off x="8261350" y="370056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49" name="Freeform 300">
            <a:extLst>
              <a:ext uri="{FF2B5EF4-FFF2-40B4-BE49-F238E27FC236}">
                <a16:creationId xmlns:a16="http://schemas.microsoft.com/office/drawing/2014/main" id="{1C8D23F8-E9A4-43A3-9D86-604297569102}"/>
              </a:ext>
            </a:extLst>
          </p:cNvPr>
          <p:cNvSpPr>
            <a:spLocks/>
          </p:cNvSpPr>
          <p:nvPr/>
        </p:nvSpPr>
        <p:spPr bwMode="auto">
          <a:xfrm>
            <a:off x="8280402" y="2174975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0" name="Freeform 301">
            <a:extLst>
              <a:ext uri="{FF2B5EF4-FFF2-40B4-BE49-F238E27FC236}">
                <a16:creationId xmlns:a16="http://schemas.microsoft.com/office/drawing/2014/main" id="{7A69B63F-D971-4EC3-9DC2-48B0407A180B}"/>
              </a:ext>
            </a:extLst>
          </p:cNvPr>
          <p:cNvSpPr>
            <a:spLocks/>
          </p:cNvSpPr>
          <p:nvPr/>
        </p:nvSpPr>
        <p:spPr bwMode="auto">
          <a:xfrm>
            <a:off x="6540500" y="1882875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151" name="Group 302">
            <a:extLst>
              <a:ext uri="{FF2B5EF4-FFF2-40B4-BE49-F238E27FC236}">
                <a16:creationId xmlns:a16="http://schemas.microsoft.com/office/drawing/2014/main" id="{993D7B32-3FD6-47B2-BE83-DCA78D6E27AA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3217961"/>
            <a:ext cx="1458912" cy="933450"/>
            <a:chOff x="2889" y="1631"/>
            <a:chExt cx="980" cy="743"/>
          </a:xfrm>
        </p:grpSpPr>
        <p:sp>
          <p:nvSpPr>
            <p:cNvPr id="6508" name="Rectangle 303">
              <a:extLst>
                <a:ext uri="{FF2B5EF4-FFF2-40B4-BE49-F238E27FC236}">
                  <a16:creationId xmlns:a16="http://schemas.microsoft.com/office/drawing/2014/main" id="{888CF76E-C201-4CD0-91DA-3ADA76C7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509" name="AutoShape 304">
              <a:extLst>
                <a:ext uri="{FF2B5EF4-FFF2-40B4-BE49-F238E27FC236}">
                  <a16:creationId xmlns:a16="http://schemas.microsoft.com/office/drawing/2014/main" id="{EE7E9633-9C42-4421-990A-4446517EF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6152" name="Group 305">
            <a:extLst>
              <a:ext uri="{FF2B5EF4-FFF2-40B4-BE49-F238E27FC236}">
                <a16:creationId xmlns:a16="http://schemas.microsoft.com/office/drawing/2014/main" id="{03B7848F-0EC6-4714-8F92-23D443306D30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2074961"/>
            <a:ext cx="336550" cy="531812"/>
            <a:chOff x="3796" y="1043"/>
            <a:chExt cx="865" cy="1237"/>
          </a:xfrm>
        </p:grpSpPr>
        <p:sp>
          <p:nvSpPr>
            <p:cNvPr id="6478" name="Line 306">
              <a:extLst>
                <a:ext uri="{FF2B5EF4-FFF2-40B4-BE49-F238E27FC236}">
                  <a16:creationId xmlns:a16="http://schemas.microsoft.com/office/drawing/2014/main" id="{2F72D738-FC1A-40BF-A1FA-42A748FD6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9" name="Line 307">
              <a:extLst>
                <a:ext uri="{FF2B5EF4-FFF2-40B4-BE49-F238E27FC236}">
                  <a16:creationId xmlns:a16="http://schemas.microsoft.com/office/drawing/2014/main" id="{6FDA5A7A-E9DE-4C6B-AF8A-763D4EEC5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0" name="Line 308">
              <a:extLst>
                <a:ext uri="{FF2B5EF4-FFF2-40B4-BE49-F238E27FC236}">
                  <a16:creationId xmlns:a16="http://schemas.microsoft.com/office/drawing/2014/main" id="{CC54EFE8-B24B-4A33-A04C-7FDCB66C7B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1" name="Line 309">
              <a:extLst>
                <a:ext uri="{FF2B5EF4-FFF2-40B4-BE49-F238E27FC236}">
                  <a16:creationId xmlns:a16="http://schemas.microsoft.com/office/drawing/2014/main" id="{2D532587-30A0-413F-98C2-CAF2337AC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2" name="Line 310">
              <a:extLst>
                <a:ext uri="{FF2B5EF4-FFF2-40B4-BE49-F238E27FC236}">
                  <a16:creationId xmlns:a16="http://schemas.microsoft.com/office/drawing/2014/main" id="{B28035D3-569C-42FB-A87B-B0FE8A9C2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3" name="Line 311">
              <a:extLst>
                <a:ext uri="{FF2B5EF4-FFF2-40B4-BE49-F238E27FC236}">
                  <a16:creationId xmlns:a16="http://schemas.microsoft.com/office/drawing/2014/main" id="{1369A704-00A9-47EE-A92C-ED907D79B0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4" name="Line 312">
              <a:extLst>
                <a:ext uri="{FF2B5EF4-FFF2-40B4-BE49-F238E27FC236}">
                  <a16:creationId xmlns:a16="http://schemas.microsoft.com/office/drawing/2014/main" id="{44BE3D22-3BD6-499F-B3E6-52CA4ED70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5" name="Line 313">
              <a:extLst>
                <a:ext uri="{FF2B5EF4-FFF2-40B4-BE49-F238E27FC236}">
                  <a16:creationId xmlns:a16="http://schemas.microsoft.com/office/drawing/2014/main" id="{46ECE21A-1865-4B37-B72E-6E74E2A5E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6" name="Line 314">
              <a:extLst>
                <a:ext uri="{FF2B5EF4-FFF2-40B4-BE49-F238E27FC236}">
                  <a16:creationId xmlns:a16="http://schemas.microsoft.com/office/drawing/2014/main" id="{EF8CA72C-91C4-494D-A3BB-E0151866E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7" name="Line 315">
              <a:extLst>
                <a:ext uri="{FF2B5EF4-FFF2-40B4-BE49-F238E27FC236}">
                  <a16:creationId xmlns:a16="http://schemas.microsoft.com/office/drawing/2014/main" id="{473EE768-FDD3-4E88-8143-5C9A06520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8" name="Line 316">
              <a:extLst>
                <a:ext uri="{FF2B5EF4-FFF2-40B4-BE49-F238E27FC236}">
                  <a16:creationId xmlns:a16="http://schemas.microsoft.com/office/drawing/2014/main" id="{7A422826-A6DC-4811-B92E-CAC0D8606C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89" name="Line 317">
              <a:extLst>
                <a:ext uri="{FF2B5EF4-FFF2-40B4-BE49-F238E27FC236}">
                  <a16:creationId xmlns:a16="http://schemas.microsoft.com/office/drawing/2014/main" id="{80A17082-5F84-4DDD-AF08-E667B75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0" name="Line 318">
              <a:extLst>
                <a:ext uri="{FF2B5EF4-FFF2-40B4-BE49-F238E27FC236}">
                  <a16:creationId xmlns:a16="http://schemas.microsoft.com/office/drawing/2014/main" id="{F0154793-7678-40A1-824C-4B83F4673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1" name="Line 319">
              <a:extLst>
                <a:ext uri="{FF2B5EF4-FFF2-40B4-BE49-F238E27FC236}">
                  <a16:creationId xmlns:a16="http://schemas.microsoft.com/office/drawing/2014/main" id="{686D0AC4-A3E7-4796-A2D7-7C4A106C34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92" name="Line 320">
              <a:extLst>
                <a:ext uri="{FF2B5EF4-FFF2-40B4-BE49-F238E27FC236}">
                  <a16:creationId xmlns:a16="http://schemas.microsoft.com/office/drawing/2014/main" id="{BBA1E4A8-C877-4B17-A162-6A3667D0D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493" name="Group 321">
              <a:extLst>
                <a:ext uri="{FF2B5EF4-FFF2-40B4-BE49-F238E27FC236}">
                  <a16:creationId xmlns:a16="http://schemas.microsoft.com/office/drawing/2014/main" id="{31E53923-03F5-4404-9782-012AD69781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6504" name="Line 322">
                <a:extLst>
                  <a:ext uri="{FF2B5EF4-FFF2-40B4-BE49-F238E27FC236}">
                    <a16:creationId xmlns:a16="http://schemas.microsoft.com/office/drawing/2014/main" id="{82CE3F10-2836-430D-9D3B-8DC702737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5" name="Line 323">
                <a:extLst>
                  <a:ext uri="{FF2B5EF4-FFF2-40B4-BE49-F238E27FC236}">
                    <a16:creationId xmlns:a16="http://schemas.microsoft.com/office/drawing/2014/main" id="{A4E18B8F-3C5E-4674-A3C8-227C20B30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6" name="Line 324">
                <a:extLst>
                  <a:ext uri="{FF2B5EF4-FFF2-40B4-BE49-F238E27FC236}">
                    <a16:creationId xmlns:a16="http://schemas.microsoft.com/office/drawing/2014/main" id="{A283B651-C9AE-40CD-9479-BFEE50937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7" name="Line 325">
                <a:extLst>
                  <a:ext uri="{FF2B5EF4-FFF2-40B4-BE49-F238E27FC236}">
                    <a16:creationId xmlns:a16="http://schemas.microsoft.com/office/drawing/2014/main" id="{2B39C786-BA50-45F5-AD7A-F00A05E3F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4" name="Group 326">
              <a:extLst>
                <a:ext uri="{FF2B5EF4-FFF2-40B4-BE49-F238E27FC236}">
                  <a16:creationId xmlns:a16="http://schemas.microsoft.com/office/drawing/2014/main" id="{F97E1372-45AE-4B62-8275-C18AC3BECD43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6500" name="Line 327">
                <a:extLst>
                  <a:ext uri="{FF2B5EF4-FFF2-40B4-BE49-F238E27FC236}">
                    <a16:creationId xmlns:a16="http://schemas.microsoft.com/office/drawing/2014/main" id="{F538A07F-7475-472A-B361-FF680097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1" name="Line 328">
                <a:extLst>
                  <a:ext uri="{FF2B5EF4-FFF2-40B4-BE49-F238E27FC236}">
                    <a16:creationId xmlns:a16="http://schemas.microsoft.com/office/drawing/2014/main" id="{CC582F7F-FBC7-424F-BCA1-F06B2201B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2" name="Line 329">
                <a:extLst>
                  <a:ext uri="{FF2B5EF4-FFF2-40B4-BE49-F238E27FC236}">
                    <a16:creationId xmlns:a16="http://schemas.microsoft.com/office/drawing/2014/main" id="{5CE39036-F0C8-469B-B140-BCEC7E0020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503" name="Line 330">
                <a:extLst>
                  <a:ext uri="{FF2B5EF4-FFF2-40B4-BE49-F238E27FC236}">
                    <a16:creationId xmlns:a16="http://schemas.microsoft.com/office/drawing/2014/main" id="{1D0F864E-A9DA-446D-9B5C-F22BA873C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95" name="Group 331">
              <a:extLst>
                <a:ext uri="{FF2B5EF4-FFF2-40B4-BE49-F238E27FC236}">
                  <a16:creationId xmlns:a16="http://schemas.microsoft.com/office/drawing/2014/main" id="{BF0EE7BA-D71B-4BF0-9C78-E7252B58FB91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6496" name="Line 332">
                <a:extLst>
                  <a:ext uri="{FF2B5EF4-FFF2-40B4-BE49-F238E27FC236}">
                    <a16:creationId xmlns:a16="http://schemas.microsoft.com/office/drawing/2014/main" id="{542E2BF7-731E-4BA4-96BA-B7DBC8E11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7" name="Line 333">
                <a:extLst>
                  <a:ext uri="{FF2B5EF4-FFF2-40B4-BE49-F238E27FC236}">
                    <a16:creationId xmlns:a16="http://schemas.microsoft.com/office/drawing/2014/main" id="{1585EBB4-F522-45FE-9541-37C1FEA6E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8" name="Line 334">
                <a:extLst>
                  <a:ext uri="{FF2B5EF4-FFF2-40B4-BE49-F238E27FC236}">
                    <a16:creationId xmlns:a16="http://schemas.microsoft.com/office/drawing/2014/main" id="{DB3C9EB3-DDFD-411F-B0AA-F424166BA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99" name="Line 335">
                <a:extLst>
                  <a:ext uri="{FF2B5EF4-FFF2-40B4-BE49-F238E27FC236}">
                    <a16:creationId xmlns:a16="http://schemas.microsoft.com/office/drawing/2014/main" id="{A2504763-425A-4536-94C3-F37A3453B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153" name="Oval 336">
            <a:extLst>
              <a:ext uri="{FF2B5EF4-FFF2-40B4-BE49-F238E27FC236}">
                <a16:creationId xmlns:a16="http://schemas.microsoft.com/office/drawing/2014/main" id="{38E5A32C-60ED-448D-9352-C98D5077C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895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4" name="Line 337">
            <a:extLst>
              <a:ext uri="{FF2B5EF4-FFF2-40B4-BE49-F238E27FC236}">
                <a16:creationId xmlns:a16="http://schemas.microsoft.com/office/drawing/2014/main" id="{8DFDA2AA-C906-431D-89AA-567A0A124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5" name="Line 338">
            <a:extLst>
              <a:ext uri="{FF2B5EF4-FFF2-40B4-BE49-F238E27FC236}">
                <a16:creationId xmlns:a16="http://schemas.microsoft.com/office/drawing/2014/main" id="{7E473511-95AF-4822-8DB1-F5A9ECBF5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887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56" name="Rectangle 339">
            <a:extLst>
              <a:ext uri="{FF2B5EF4-FFF2-40B4-BE49-F238E27FC236}">
                <a16:creationId xmlns:a16="http://schemas.microsoft.com/office/drawing/2014/main" id="{64FCCE29-0EE4-4852-BF85-450D2443D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887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57" name="Oval 340">
            <a:extLst>
              <a:ext uri="{FF2B5EF4-FFF2-40B4-BE49-F238E27FC236}">
                <a16:creationId xmlns:a16="http://schemas.microsoft.com/office/drawing/2014/main" id="{02E87B24-9760-4F88-9A97-0486D4CBC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819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58" name="Group 341">
            <a:extLst>
              <a:ext uri="{FF2B5EF4-FFF2-40B4-BE49-F238E27FC236}">
                <a16:creationId xmlns:a16="http://schemas.microsoft.com/office/drawing/2014/main" id="{0823D664-4D11-4215-AA10-F4FA2CD2D1FC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843438"/>
            <a:ext cx="179387" cy="65087"/>
            <a:chOff x="2848" y="848"/>
            <a:chExt cx="140" cy="98"/>
          </a:xfrm>
        </p:grpSpPr>
        <p:sp>
          <p:nvSpPr>
            <p:cNvPr id="6475" name="Line 342">
              <a:extLst>
                <a:ext uri="{FF2B5EF4-FFF2-40B4-BE49-F238E27FC236}">
                  <a16:creationId xmlns:a16="http://schemas.microsoft.com/office/drawing/2014/main" id="{8D0B7E15-53B9-4542-8386-4792919E74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6" name="Line 343">
              <a:extLst>
                <a:ext uri="{FF2B5EF4-FFF2-40B4-BE49-F238E27FC236}">
                  <a16:creationId xmlns:a16="http://schemas.microsoft.com/office/drawing/2014/main" id="{EA64825F-9939-4FC9-AB47-6C9A941E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7" name="Line 344">
              <a:extLst>
                <a:ext uri="{FF2B5EF4-FFF2-40B4-BE49-F238E27FC236}">
                  <a16:creationId xmlns:a16="http://schemas.microsoft.com/office/drawing/2014/main" id="{3F1E11E7-CA7E-4076-B303-40FEDE4C0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59" name="Group 345">
            <a:extLst>
              <a:ext uri="{FF2B5EF4-FFF2-40B4-BE49-F238E27FC236}">
                <a16:creationId xmlns:a16="http://schemas.microsoft.com/office/drawing/2014/main" id="{1195D516-63F9-4425-BB41-6BDA77F4EEF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843438"/>
            <a:ext cx="179387" cy="65087"/>
            <a:chOff x="2848" y="848"/>
            <a:chExt cx="140" cy="98"/>
          </a:xfrm>
        </p:grpSpPr>
        <p:sp>
          <p:nvSpPr>
            <p:cNvPr id="6472" name="Line 346">
              <a:extLst>
                <a:ext uri="{FF2B5EF4-FFF2-40B4-BE49-F238E27FC236}">
                  <a16:creationId xmlns:a16="http://schemas.microsoft.com/office/drawing/2014/main" id="{CF0EB28F-E565-4D8A-8D31-9F8E1D76C0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3" name="Line 347">
              <a:extLst>
                <a:ext uri="{FF2B5EF4-FFF2-40B4-BE49-F238E27FC236}">
                  <a16:creationId xmlns:a16="http://schemas.microsoft.com/office/drawing/2014/main" id="{4C0EA0BD-DB8D-4C97-8066-2E5A5B6757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4" name="Line 348">
              <a:extLst>
                <a:ext uri="{FF2B5EF4-FFF2-40B4-BE49-F238E27FC236}">
                  <a16:creationId xmlns:a16="http://schemas.microsoft.com/office/drawing/2014/main" id="{A91EB9E1-8707-4DA2-AE19-B6C8DBBEB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0" name="Oval 349">
            <a:extLst>
              <a:ext uri="{FF2B5EF4-FFF2-40B4-BE49-F238E27FC236}">
                <a16:creationId xmlns:a16="http://schemas.microsoft.com/office/drawing/2014/main" id="{DA4CB456-B926-458B-948B-01BA6E020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41752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1" name="Line 350">
            <a:extLst>
              <a:ext uri="{FF2B5EF4-FFF2-40B4-BE49-F238E27FC236}">
                <a16:creationId xmlns:a16="http://schemas.microsoft.com/office/drawing/2014/main" id="{E9067098-93BD-4285-91B4-C0FD0A1EA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2" name="Line 351">
            <a:extLst>
              <a:ext uri="{FF2B5EF4-FFF2-40B4-BE49-F238E27FC236}">
                <a16:creationId xmlns:a16="http://schemas.microsoft.com/office/drawing/2014/main" id="{889B92AC-DFC4-494C-AB56-E77BDA778C2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41672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3" name="Rectangle 352">
            <a:extLst>
              <a:ext uri="{FF2B5EF4-FFF2-40B4-BE49-F238E27FC236}">
                <a16:creationId xmlns:a16="http://schemas.microsoft.com/office/drawing/2014/main" id="{F252A5F8-3852-4B7B-8934-65BA3258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41672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4" name="Oval 353">
            <a:extLst>
              <a:ext uri="{FF2B5EF4-FFF2-40B4-BE49-F238E27FC236}">
                <a16:creationId xmlns:a16="http://schemas.microsoft.com/office/drawing/2014/main" id="{88CD5C96-65CF-4F7A-A00E-8B0FDC4B8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40990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65" name="Group 354">
            <a:extLst>
              <a:ext uri="{FF2B5EF4-FFF2-40B4-BE49-F238E27FC236}">
                <a16:creationId xmlns:a16="http://schemas.microsoft.com/office/drawing/2014/main" id="{CB42DF27-6815-4F10-B3AB-8424F66AAA8E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4122838"/>
            <a:ext cx="179387" cy="65087"/>
            <a:chOff x="2848" y="848"/>
            <a:chExt cx="140" cy="98"/>
          </a:xfrm>
        </p:grpSpPr>
        <p:sp>
          <p:nvSpPr>
            <p:cNvPr id="6469" name="Line 355">
              <a:extLst>
                <a:ext uri="{FF2B5EF4-FFF2-40B4-BE49-F238E27FC236}">
                  <a16:creationId xmlns:a16="http://schemas.microsoft.com/office/drawing/2014/main" id="{8AC79A05-AB89-4BFC-A78E-8BA8A15402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0" name="Line 356">
              <a:extLst>
                <a:ext uri="{FF2B5EF4-FFF2-40B4-BE49-F238E27FC236}">
                  <a16:creationId xmlns:a16="http://schemas.microsoft.com/office/drawing/2014/main" id="{5B5B5B3F-0A8B-4131-8D2B-7C49949F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71" name="Line 357">
              <a:extLst>
                <a:ext uri="{FF2B5EF4-FFF2-40B4-BE49-F238E27FC236}">
                  <a16:creationId xmlns:a16="http://schemas.microsoft.com/office/drawing/2014/main" id="{D67F1365-2112-4B64-B5CE-A135F6919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66" name="Group 358">
            <a:extLst>
              <a:ext uri="{FF2B5EF4-FFF2-40B4-BE49-F238E27FC236}">
                <a16:creationId xmlns:a16="http://schemas.microsoft.com/office/drawing/2014/main" id="{D27F6442-7934-4288-96B9-5CB3A0A4FA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4122838"/>
            <a:ext cx="179387" cy="65087"/>
            <a:chOff x="2848" y="848"/>
            <a:chExt cx="140" cy="98"/>
          </a:xfrm>
        </p:grpSpPr>
        <p:sp>
          <p:nvSpPr>
            <p:cNvPr id="6466" name="Line 359">
              <a:extLst>
                <a:ext uri="{FF2B5EF4-FFF2-40B4-BE49-F238E27FC236}">
                  <a16:creationId xmlns:a16="http://schemas.microsoft.com/office/drawing/2014/main" id="{1B15562E-DB5D-43B3-8A9B-0F3F2CF18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7" name="Line 360">
              <a:extLst>
                <a:ext uri="{FF2B5EF4-FFF2-40B4-BE49-F238E27FC236}">
                  <a16:creationId xmlns:a16="http://schemas.microsoft.com/office/drawing/2014/main" id="{ECFF1D8C-3DEB-40AA-940D-9EBEAA5337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8" name="Line 361">
              <a:extLst>
                <a:ext uri="{FF2B5EF4-FFF2-40B4-BE49-F238E27FC236}">
                  <a16:creationId xmlns:a16="http://schemas.microsoft.com/office/drawing/2014/main" id="{94898641-E13B-4BAA-B76D-9EB3B59B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67" name="Oval 362">
            <a:extLst>
              <a:ext uri="{FF2B5EF4-FFF2-40B4-BE49-F238E27FC236}">
                <a16:creationId xmlns:a16="http://schemas.microsoft.com/office/drawing/2014/main" id="{AFAB6AC8-6501-458F-B842-1E1E9B8B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9085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68" name="Line 363">
            <a:extLst>
              <a:ext uri="{FF2B5EF4-FFF2-40B4-BE49-F238E27FC236}">
                <a16:creationId xmlns:a16="http://schemas.microsoft.com/office/drawing/2014/main" id="{4D515ED2-DAFA-4C4A-BCC1-C52693838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69" name="Line 364">
            <a:extLst>
              <a:ext uri="{FF2B5EF4-FFF2-40B4-BE49-F238E27FC236}">
                <a16:creationId xmlns:a16="http://schemas.microsoft.com/office/drawing/2014/main" id="{73C69237-AF77-4175-B1AA-FBCD7E911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9005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0" name="Rectangle 365">
            <a:extLst>
              <a:ext uri="{FF2B5EF4-FFF2-40B4-BE49-F238E27FC236}">
                <a16:creationId xmlns:a16="http://schemas.microsoft.com/office/drawing/2014/main" id="{54F0D8AC-8A6F-41FC-A68B-721AC5F8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9005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1" name="Oval 366">
            <a:extLst>
              <a:ext uri="{FF2B5EF4-FFF2-40B4-BE49-F238E27FC236}">
                <a16:creationId xmlns:a16="http://schemas.microsoft.com/office/drawing/2014/main" id="{60B5BE4F-6AF3-44CB-A08E-C1CA4A82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8323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2" name="Group 367">
            <a:extLst>
              <a:ext uri="{FF2B5EF4-FFF2-40B4-BE49-F238E27FC236}">
                <a16:creationId xmlns:a16="http://schemas.microsoft.com/office/drawing/2014/main" id="{191CDAA4-2E8A-4F41-B41C-75DA6C8D3AD2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856138"/>
            <a:ext cx="179387" cy="65087"/>
            <a:chOff x="2848" y="848"/>
            <a:chExt cx="140" cy="98"/>
          </a:xfrm>
        </p:grpSpPr>
        <p:sp>
          <p:nvSpPr>
            <p:cNvPr id="6463" name="Line 368">
              <a:extLst>
                <a:ext uri="{FF2B5EF4-FFF2-40B4-BE49-F238E27FC236}">
                  <a16:creationId xmlns:a16="http://schemas.microsoft.com/office/drawing/2014/main" id="{55F9F551-29AA-4AC1-983D-FF96013FC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4" name="Line 369">
              <a:extLst>
                <a:ext uri="{FF2B5EF4-FFF2-40B4-BE49-F238E27FC236}">
                  <a16:creationId xmlns:a16="http://schemas.microsoft.com/office/drawing/2014/main" id="{678BFD30-DC40-4E9D-98EA-6F9B5BDED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5" name="Line 370">
              <a:extLst>
                <a:ext uri="{FF2B5EF4-FFF2-40B4-BE49-F238E27FC236}">
                  <a16:creationId xmlns:a16="http://schemas.microsoft.com/office/drawing/2014/main" id="{E5DF735D-66B7-4EDB-9F71-5ED29BB06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73" name="Group 371">
            <a:extLst>
              <a:ext uri="{FF2B5EF4-FFF2-40B4-BE49-F238E27FC236}">
                <a16:creationId xmlns:a16="http://schemas.microsoft.com/office/drawing/2014/main" id="{607F31B5-40A5-487A-AD1C-F263BF0A956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856138"/>
            <a:ext cx="179387" cy="65087"/>
            <a:chOff x="2848" y="848"/>
            <a:chExt cx="140" cy="98"/>
          </a:xfrm>
        </p:grpSpPr>
        <p:sp>
          <p:nvSpPr>
            <p:cNvPr id="6460" name="Line 372">
              <a:extLst>
                <a:ext uri="{FF2B5EF4-FFF2-40B4-BE49-F238E27FC236}">
                  <a16:creationId xmlns:a16="http://schemas.microsoft.com/office/drawing/2014/main" id="{D62B1F45-0A49-406E-8F07-88387D97D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1" name="Line 373">
              <a:extLst>
                <a:ext uri="{FF2B5EF4-FFF2-40B4-BE49-F238E27FC236}">
                  <a16:creationId xmlns:a16="http://schemas.microsoft.com/office/drawing/2014/main" id="{3D486958-4296-4675-96D1-52D5F78A2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62" name="Line 374">
              <a:extLst>
                <a:ext uri="{FF2B5EF4-FFF2-40B4-BE49-F238E27FC236}">
                  <a16:creationId xmlns:a16="http://schemas.microsoft.com/office/drawing/2014/main" id="{2222DF59-00DD-448F-BD6B-EB63ACC94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74" name="Oval 375">
            <a:extLst>
              <a:ext uri="{FF2B5EF4-FFF2-40B4-BE49-F238E27FC236}">
                <a16:creationId xmlns:a16="http://schemas.microsoft.com/office/drawing/2014/main" id="{E57381FF-0408-47C8-81B4-4A7A364C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746473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5" name="Line 376">
            <a:extLst>
              <a:ext uri="{FF2B5EF4-FFF2-40B4-BE49-F238E27FC236}">
                <a16:creationId xmlns:a16="http://schemas.microsoft.com/office/drawing/2014/main" id="{FC92A525-24FB-461F-9B68-1FAC77203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6" name="Line 377">
            <a:extLst>
              <a:ext uri="{FF2B5EF4-FFF2-40B4-BE49-F238E27FC236}">
                <a16:creationId xmlns:a16="http://schemas.microsoft.com/office/drawing/2014/main" id="{D6FC1BB5-037B-4C66-A529-9420907978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738536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77" name="Rectangle 378">
            <a:extLst>
              <a:ext uri="{FF2B5EF4-FFF2-40B4-BE49-F238E27FC236}">
                <a16:creationId xmlns:a16="http://schemas.microsoft.com/office/drawing/2014/main" id="{68C3EDF4-CE5E-47F2-989A-04E7901E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738538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78" name="Oval 379">
            <a:extLst>
              <a:ext uri="{FF2B5EF4-FFF2-40B4-BE49-F238E27FC236}">
                <a16:creationId xmlns:a16="http://schemas.microsoft.com/office/drawing/2014/main" id="{60D233F2-3683-4241-9909-014FAD5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675038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79" name="Group 380">
            <a:extLst>
              <a:ext uri="{FF2B5EF4-FFF2-40B4-BE49-F238E27FC236}">
                <a16:creationId xmlns:a16="http://schemas.microsoft.com/office/drawing/2014/main" id="{F2F2F160-3BC1-4845-BEEE-BF52879FA021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697261"/>
            <a:ext cx="171450" cy="61912"/>
            <a:chOff x="2848" y="848"/>
            <a:chExt cx="140" cy="98"/>
          </a:xfrm>
        </p:grpSpPr>
        <p:sp>
          <p:nvSpPr>
            <p:cNvPr id="6457" name="Line 381">
              <a:extLst>
                <a:ext uri="{FF2B5EF4-FFF2-40B4-BE49-F238E27FC236}">
                  <a16:creationId xmlns:a16="http://schemas.microsoft.com/office/drawing/2014/main" id="{D14E7026-A1F0-461C-B926-2E1DE0A7D9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8" name="Line 382">
              <a:extLst>
                <a:ext uri="{FF2B5EF4-FFF2-40B4-BE49-F238E27FC236}">
                  <a16:creationId xmlns:a16="http://schemas.microsoft.com/office/drawing/2014/main" id="{D051846F-04B5-4D57-9112-95F22B837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9" name="Line 383">
              <a:extLst>
                <a:ext uri="{FF2B5EF4-FFF2-40B4-BE49-F238E27FC236}">
                  <a16:creationId xmlns:a16="http://schemas.microsoft.com/office/drawing/2014/main" id="{80EC7890-3031-4ECF-AA17-FF3D1AAEC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0" name="Group 384">
            <a:extLst>
              <a:ext uri="{FF2B5EF4-FFF2-40B4-BE49-F238E27FC236}">
                <a16:creationId xmlns:a16="http://schemas.microsoft.com/office/drawing/2014/main" id="{8CFD0991-AB17-4900-8470-165FC7CA2C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697263"/>
            <a:ext cx="171450" cy="60325"/>
            <a:chOff x="2848" y="848"/>
            <a:chExt cx="140" cy="98"/>
          </a:xfrm>
        </p:grpSpPr>
        <p:sp>
          <p:nvSpPr>
            <p:cNvPr id="6454" name="Line 385">
              <a:extLst>
                <a:ext uri="{FF2B5EF4-FFF2-40B4-BE49-F238E27FC236}">
                  <a16:creationId xmlns:a16="http://schemas.microsoft.com/office/drawing/2014/main" id="{3EA519F1-11E3-486C-A8D1-B3279AFDB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5" name="Line 386">
              <a:extLst>
                <a:ext uri="{FF2B5EF4-FFF2-40B4-BE49-F238E27FC236}">
                  <a16:creationId xmlns:a16="http://schemas.microsoft.com/office/drawing/2014/main" id="{114D4A8D-15A8-4A27-8379-3D8D23CF1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6" name="Line 387">
              <a:extLst>
                <a:ext uri="{FF2B5EF4-FFF2-40B4-BE49-F238E27FC236}">
                  <a16:creationId xmlns:a16="http://schemas.microsoft.com/office/drawing/2014/main" id="{461ACA2F-33E8-4FC5-B8C3-F2BE4A3EF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1" name="Oval 388">
            <a:extLst>
              <a:ext uri="{FF2B5EF4-FFF2-40B4-BE49-F238E27FC236}">
                <a16:creationId xmlns:a16="http://schemas.microsoft.com/office/drawing/2014/main" id="{07F94050-2D78-46DE-9D99-D28C8541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2" name="Line 389">
            <a:extLst>
              <a:ext uri="{FF2B5EF4-FFF2-40B4-BE49-F238E27FC236}">
                <a16:creationId xmlns:a16="http://schemas.microsoft.com/office/drawing/2014/main" id="{542CEEB6-0B24-4527-947D-CC8B6B84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3" name="Line 390">
            <a:extLst>
              <a:ext uri="{FF2B5EF4-FFF2-40B4-BE49-F238E27FC236}">
                <a16:creationId xmlns:a16="http://schemas.microsoft.com/office/drawing/2014/main" id="{A6DCCF5B-699B-4F7B-A14A-4D75C0F6E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84" name="Rectangle 391">
            <a:extLst>
              <a:ext uri="{FF2B5EF4-FFF2-40B4-BE49-F238E27FC236}">
                <a16:creationId xmlns:a16="http://schemas.microsoft.com/office/drawing/2014/main" id="{6028522D-7113-4F37-90E0-24D13816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5" name="Oval 392">
            <a:extLst>
              <a:ext uri="{FF2B5EF4-FFF2-40B4-BE49-F238E27FC236}">
                <a16:creationId xmlns:a16="http://schemas.microsoft.com/office/drawing/2014/main" id="{9928B620-EC43-4B55-83F5-603337B7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86" name="Group 393">
            <a:extLst>
              <a:ext uri="{FF2B5EF4-FFF2-40B4-BE49-F238E27FC236}">
                <a16:creationId xmlns:a16="http://schemas.microsoft.com/office/drawing/2014/main" id="{2140A421-3FDA-4533-8C6B-A0B2BB81B944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954438"/>
            <a:ext cx="179387" cy="65087"/>
            <a:chOff x="2848" y="848"/>
            <a:chExt cx="140" cy="98"/>
          </a:xfrm>
        </p:grpSpPr>
        <p:sp>
          <p:nvSpPr>
            <p:cNvPr id="6451" name="Line 394">
              <a:extLst>
                <a:ext uri="{FF2B5EF4-FFF2-40B4-BE49-F238E27FC236}">
                  <a16:creationId xmlns:a16="http://schemas.microsoft.com/office/drawing/2014/main" id="{3766585D-6D27-41C7-95BF-EE6AC31BA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" name="Line 395">
              <a:extLst>
                <a:ext uri="{FF2B5EF4-FFF2-40B4-BE49-F238E27FC236}">
                  <a16:creationId xmlns:a16="http://schemas.microsoft.com/office/drawing/2014/main" id="{4B048BB3-8284-47A9-9953-929E35B6C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3" name="Line 396">
              <a:extLst>
                <a:ext uri="{FF2B5EF4-FFF2-40B4-BE49-F238E27FC236}">
                  <a16:creationId xmlns:a16="http://schemas.microsoft.com/office/drawing/2014/main" id="{C66AA84C-51E1-4BA6-8C7B-B8F4880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87" name="Group 397">
            <a:extLst>
              <a:ext uri="{FF2B5EF4-FFF2-40B4-BE49-F238E27FC236}">
                <a16:creationId xmlns:a16="http://schemas.microsoft.com/office/drawing/2014/main" id="{3973A45D-7E63-478A-A85A-03FC919277A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954438"/>
            <a:ext cx="179387" cy="65087"/>
            <a:chOff x="2848" y="848"/>
            <a:chExt cx="140" cy="98"/>
          </a:xfrm>
        </p:grpSpPr>
        <p:sp>
          <p:nvSpPr>
            <p:cNvPr id="6448" name="Line 398">
              <a:extLst>
                <a:ext uri="{FF2B5EF4-FFF2-40B4-BE49-F238E27FC236}">
                  <a16:creationId xmlns:a16="http://schemas.microsoft.com/office/drawing/2014/main" id="{E4874D04-79C5-4288-9CC3-80A75F111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9" name="Line 399">
              <a:extLst>
                <a:ext uri="{FF2B5EF4-FFF2-40B4-BE49-F238E27FC236}">
                  <a16:creationId xmlns:a16="http://schemas.microsoft.com/office/drawing/2014/main" id="{7262E563-1A46-4817-B52C-D5912E68A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0" name="Line 400">
              <a:extLst>
                <a:ext uri="{FF2B5EF4-FFF2-40B4-BE49-F238E27FC236}">
                  <a16:creationId xmlns:a16="http://schemas.microsoft.com/office/drawing/2014/main" id="{BEFF0C07-93C9-437A-993B-00415B86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88" name="Oval 401">
            <a:extLst>
              <a:ext uri="{FF2B5EF4-FFF2-40B4-BE49-F238E27FC236}">
                <a16:creationId xmlns:a16="http://schemas.microsoft.com/office/drawing/2014/main" id="{F6852384-101E-4BA6-8CC6-8B3BBDEBA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648050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89" name="Line 402">
            <a:extLst>
              <a:ext uri="{FF2B5EF4-FFF2-40B4-BE49-F238E27FC236}">
                <a16:creationId xmlns:a16="http://schemas.microsoft.com/office/drawing/2014/main" id="{13EE4AB1-B27C-41E1-9EA3-B8A6D00EED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0" name="Line 403">
            <a:extLst>
              <a:ext uri="{FF2B5EF4-FFF2-40B4-BE49-F238E27FC236}">
                <a16:creationId xmlns:a16="http://schemas.microsoft.com/office/drawing/2014/main" id="{046E6F9F-953C-4D24-A693-1CA453B5D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641698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1" name="Rectangle 404">
            <a:extLst>
              <a:ext uri="{FF2B5EF4-FFF2-40B4-BE49-F238E27FC236}">
                <a16:creationId xmlns:a16="http://schemas.microsoft.com/office/drawing/2014/main" id="{9DAD96AB-97BD-4DF6-B30E-2BFF14BC9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641698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6192" name="Oval 405">
            <a:extLst>
              <a:ext uri="{FF2B5EF4-FFF2-40B4-BE49-F238E27FC236}">
                <a16:creationId xmlns:a16="http://schemas.microsoft.com/office/drawing/2014/main" id="{3632EA46-913D-4A1D-958F-9018CBC3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579786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193" name="Group 406">
            <a:extLst>
              <a:ext uri="{FF2B5EF4-FFF2-40B4-BE49-F238E27FC236}">
                <a16:creationId xmlns:a16="http://schemas.microsoft.com/office/drawing/2014/main" id="{DA77246D-D9A2-4CA7-B507-CE9AC814302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602011"/>
            <a:ext cx="163512" cy="57150"/>
            <a:chOff x="2848" y="848"/>
            <a:chExt cx="140" cy="98"/>
          </a:xfrm>
        </p:grpSpPr>
        <p:sp>
          <p:nvSpPr>
            <p:cNvPr id="6445" name="Line 407">
              <a:extLst>
                <a:ext uri="{FF2B5EF4-FFF2-40B4-BE49-F238E27FC236}">
                  <a16:creationId xmlns:a16="http://schemas.microsoft.com/office/drawing/2014/main" id="{D50EF193-5C31-4B0A-93A7-F9A25E502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6" name="Line 408">
              <a:extLst>
                <a:ext uri="{FF2B5EF4-FFF2-40B4-BE49-F238E27FC236}">
                  <a16:creationId xmlns:a16="http://schemas.microsoft.com/office/drawing/2014/main" id="{631BFBD3-FD8C-48E3-B99B-7E033B17E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7" name="Line 409">
              <a:extLst>
                <a:ext uri="{FF2B5EF4-FFF2-40B4-BE49-F238E27FC236}">
                  <a16:creationId xmlns:a16="http://schemas.microsoft.com/office/drawing/2014/main" id="{5277FF55-02AC-4D94-99A4-1B4526C60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194" name="Group 410">
            <a:extLst>
              <a:ext uri="{FF2B5EF4-FFF2-40B4-BE49-F238E27FC236}">
                <a16:creationId xmlns:a16="http://schemas.microsoft.com/office/drawing/2014/main" id="{01B10A9F-CBA4-4FF8-9CB9-A51E1A65CD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600423"/>
            <a:ext cx="163512" cy="58738"/>
            <a:chOff x="2848" y="848"/>
            <a:chExt cx="140" cy="98"/>
          </a:xfrm>
        </p:grpSpPr>
        <p:sp>
          <p:nvSpPr>
            <p:cNvPr id="6442" name="Line 411">
              <a:extLst>
                <a:ext uri="{FF2B5EF4-FFF2-40B4-BE49-F238E27FC236}">
                  <a16:creationId xmlns:a16="http://schemas.microsoft.com/office/drawing/2014/main" id="{EE106281-AA11-4381-B90A-55115DBFD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3" name="Line 412">
              <a:extLst>
                <a:ext uri="{FF2B5EF4-FFF2-40B4-BE49-F238E27FC236}">
                  <a16:creationId xmlns:a16="http://schemas.microsoft.com/office/drawing/2014/main" id="{91DBC023-0115-4D86-B4CA-C5C2362E9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4" name="Line 413">
              <a:extLst>
                <a:ext uri="{FF2B5EF4-FFF2-40B4-BE49-F238E27FC236}">
                  <a16:creationId xmlns:a16="http://schemas.microsoft.com/office/drawing/2014/main" id="{88C14892-6C89-4852-82F9-0963F99F9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195" name="Oval 414">
            <a:extLst>
              <a:ext uri="{FF2B5EF4-FFF2-40B4-BE49-F238E27FC236}">
                <a16:creationId xmlns:a16="http://schemas.microsoft.com/office/drawing/2014/main" id="{776C3AB6-57CA-43E3-833D-2BFB7FA8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3006823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6" name="Line 415">
            <a:extLst>
              <a:ext uri="{FF2B5EF4-FFF2-40B4-BE49-F238E27FC236}">
                <a16:creationId xmlns:a16="http://schemas.microsoft.com/office/drawing/2014/main" id="{F291CDBB-A214-4D19-9E6B-B026CF8E2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7" name="Line 416">
            <a:extLst>
              <a:ext uri="{FF2B5EF4-FFF2-40B4-BE49-F238E27FC236}">
                <a16:creationId xmlns:a16="http://schemas.microsoft.com/office/drawing/2014/main" id="{6F4BA492-8CC1-47CA-A722-4647039D3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998888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198" name="Rectangle 417">
            <a:extLst>
              <a:ext uri="{FF2B5EF4-FFF2-40B4-BE49-F238E27FC236}">
                <a16:creationId xmlns:a16="http://schemas.microsoft.com/office/drawing/2014/main" id="{6E8966A8-A566-4415-9EFD-3FC8B796A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998888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199" name="Oval 418">
            <a:extLst>
              <a:ext uri="{FF2B5EF4-FFF2-40B4-BE49-F238E27FC236}">
                <a16:creationId xmlns:a16="http://schemas.microsoft.com/office/drawing/2014/main" id="{484CECD2-DE27-4940-A47D-C3AD0C67C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930625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0" name="Group 419">
            <a:extLst>
              <a:ext uri="{FF2B5EF4-FFF2-40B4-BE49-F238E27FC236}">
                <a16:creationId xmlns:a16="http://schemas.microsoft.com/office/drawing/2014/main" id="{8F4AAFBF-5123-45C5-8858-B96D167492C4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954438"/>
            <a:ext cx="179387" cy="65087"/>
            <a:chOff x="2848" y="848"/>
            <a:chExt cx="140" cy="98"/>
          </a:xfrm>
        </p:grpSpPr>
        <p:sp>
          <p:nvSpPr>
            <p:cNvPr id="6439" name="Line 420">
              <a:extLst>
                <a:ext uri="{FF2B5EF4-FFF2-40B4-BE49-F238E27FC236}">
                  <a16:creationId xmlns:a16="http://schemas.microsoft.com/office/drawing/2014/main" id="{107DE11B-73B1-4226-B434-EA4818A5A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0" name="Line 421">
              <a:extLst>
                <a:ext uri="{FF2B5EF4-FFF2-40B4-BE49-F238E27FC236}">
                  <a16:creationId xmlns:a16="http://schemas.microsoft.com/office/drawing/2014/main" id="{972D598D-46EB-4E5C-BB8A-F61DAB42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41" name="Line 422">
              <a:extLst>
                <a:ext uri="{FF2B5EF4-FFF2-40B4-BE49-F238E27FC236}">
                  <a16:creationId xmlns:a16="http://schemas.microsoft.com/office/drawing/2014/main" id="{D1B264CF-D4BD-458F-9AD7-316834977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1" name="Group 423">
            <a:extLst>
              <a:ext uri="{FF2B5EF4-FFF2-40B4-BE49-F238E27FC236}">
                <a16:creationId xmlns:a16="http://schemas.microsoft.com/office/drawing/2014/main" id="{838C7CA3-E3A6-4FB6-86FA-0CD48165B6A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954438"/>
            <a:ext cx="179387" cy="65087"/>
            <a:chOff x="2848" y="848"/>
            <a:chExt cx="140" cy="98"/>
          </a:xfrm>
        </p:grpSpPr>
        <p:sp>
          <p:nvSpPr>
            <p:cNvPr id="6436" name="Line 424">
              <a:extLst>
                <a:ext uri="{FF2B5EF4-FFF2-40B4-BE49-F238E27FC236}">
                  <a16:creationId xmlns:a16="http://schemas.microsoft.com/office/drawing/2014/main" id="{467B91ED-33E3-4F96-BA6C-DF37475BE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7" name="Line 425">
              <a:extLst>
                <a:ext uri="{FF2B5EF4-FFF2-40B4-BE49-F238E27FC236}">
                  <a16:creationId xmlns:a16="http://schemas.microsoft.com/office/drawing/2014/main" id="{6B0AEA54-B522-48E3-96DA-81B547BB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8" name="Line 426">
              <a:extLst>
                <a:ext uri="{FF2B5EF4-FFF2-40B4-BE49-F238E27FC236}">
                  <a16:creationId xmlns:a16="http://schemas.microsoft.com/office/drawing/2014/main" id="{7A69F925-8936-4698-B8FA-FED7EA20E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2" name="Oval 427">
            <a:extLst>
              <a:ext uri="{FF2B5EF4-FFF2-40B4-BE49-F238E27FC236}">
                <a16:creationId xmlns:a16="http://schemas.microsoft.com/office/drawing/2014/main" id="{5B079850-5EC5-491A-95A9-61417B90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74171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3" name="Line 428">
            <a:extLst>
              <a:ext uri="{FF2B5EF4-FFF2-40B4-BE49-F238E27FC236}">
                <a16:creationId xmlns:a16="http://schemas.microsoft.com/office/drawing/2014/main" id="{5AFD73E3-D988-4344-9907-69736730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4" name="Line 429">
            <a:extLst>
              <a:ext uri="{FF2B5EF4-FFF2-40B4-BE49-F238E27FC236}">
                <a16:creationId xmlns:a16="http://schemas.microsoft.com/office/drawing/2014/main" id="{4F9F62A0-986A-4D43-AE2D-44C24162F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73377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05" name="Rectangle 430">
            <a:extLst>
              <a:ext uri="{FF2B5EF4-FFF2-40B4-BE49-F238E27FC236}">
                <a16:creationId xmlns:a16="http://schemas.microsoft.com/office/drawing/2014/main" id="{9A70EFF4-14C5-4244-8A34-1672E7165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73377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06" name="Oval 431">
            <a:extLst>
              <a:ext uri="{FF2B5EF4-FFF2-40B4-BE49-F238E27FC236}">
                <a16:creationId xmlns:a16="http://schemas.microsoft.com/office/drawing/2014/main" id="{09EB6234-50D4-499D-9C33-54C44F9B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67027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07" name="Group 432">
            <a:extLst>
              <a:ext uri="{FF2B5EF4-FFF2-40B4-BE49-F238E27FC236}">
                <a16:creationId xmlns:a16="http://schemas.microsoft.com/office/drawing/2014/main" id="{5F0D43FA-FB1C-4664-979D-CE62CADA40B4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692500"/>
            <a:ext cx="171450" cy="60325"/>
            <a:chOff x="2848" y="848"/>
            <a:chExt cx="140" cy="98"/>
          </a:xfrm>
        </p:grpSpPr>
        <p:sp>
          <p:nvSpPr>
            <p:cNvPr id="6433" name="Line 433">
              <a:extLst>
                <a:ext uri="{FF2B5EF4-FFF2-40B4-BE49-F238E27FC236}">
                  <a16:creationId xmlns:a16="http://schemas.microsoft.com/office/drawing/2014/main" id="{7959221B-CC61-4CEE-808C-87E5A575B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4" name="Line 434">
              <a:extLst>
                <a:ext uri="{FF2B5EF4-FFF2-40B4-BE49-F238E27FC236}">
                  <a16:creationId xmlns:a16="http://schemas.microsoft.com/office/drawing/2014/main" id="{C5924878-B6B8-4073-92A8-9A8C3B239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5" name="Line 435">
              <a:extLst>
                <a:ext uri="{FF2B5EF4-FFF2-40B4-BE49-F238E27FC236}">
                  <a16:creationId xmlns:a16="http://schemas.microsoft.com/office/drawing/2014/main" id="{404BD01C-E6FB-4671-A6AE-145921631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08" name="Group 436">
            <a:extLst>
              <a:ext uri="{FF2B5EF4-FFF2-40B4-BE49-F238E27FC236}">
                <a16:creationId xmlns:a16="http://schemas.microsoft.com/office/drawing/2014/main" id="{E534784B-89FA-4F42-8BAB-7F2EB855621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692498"/>
            <a:ext cx="171450" cy="58738"/>
            <a:chOff x="2848" y="848"/>
            <a:chExt cx="140" cy="98"/>
          </a:xfrm>
        </p:grpSpPr>
        <p:sp>
          <p:nvSpPr>
            <p:cNvPr id="6430" name="Line 437">
              <a:extLst>
                <a:ext uri="{FF2B5EF4-FFF2-40B4-BE49-F238E27FC236}">
                  <a16:creationId xmlns:a16="http://schemas.microsoft.com/office/drawing/2014/main" id="{34986431-82C4-4DA4-9FC0-2CB7421E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1" name="Line 438">
              <a:extLst>
                <a:ext uri="{FF2B5EF4-FFF2-40B4-BE49-F238E27FC236}">
                  <a16:creationId xmlns:a16="http://schemas.microsoft.com/office/drawing/2014/main" id="{D29EDBFC-C110-4959-A688-5B3BC0C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32" name="Line 439">
              <a:extLst>
                <a:ext uri="{FF2B5EF4-FFF2-40B4-BE49-F238E27FC236}">
                  <a16:creationId xmlns:a16="http://schemas.microsoft.com/office/drawing/2014/main" id="{D1AA3941-35EE-418F-9BB4-EA8AF26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09" name="Oval 440">
            <a:extLst>
              <a:ext uri="{FF2B5EF4-FFF2-40B4-BE49-F238E27FC236}">
                <a16:creationId xmlns:a16="http://schemas.microsoft.com/office/drawing/2014/main" id="{38FAE727-424B-4F53-A5EC-0C6E7511A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891061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0" name="Line 441">
            <a:extLst>
              <a:ext uri="{FF2B5EF4-FFF2-40B4-BE49-F238E27FC236}">
                <a16:creationId xmlns:a16="http://schemas.microsoft.com/office/drawing/2014/main" id="{C961BD9F-9C2C-4CA1-95F5-7F64FFD06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1" name="Line 442">
            <a:extLst>
              <a:ext uri="{FF2B5EF4-FFF2-40B4-BE49-F238E27FC236}">
                <a16:creationId xmlns:a16="http://schemas.microsoft.com/office/drawing/2014/main" id="{743BFEE0-091D-4C06-B2FB-3D3C50A1B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883125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2" name="Rectangle 443">
            <a:extLst>
              <a:ext uri="{FF2B5EF4-FFF2-40B4-BE49-F238E27FC236}">
                <a16:creationId xmlns:a16="http://schemas.microsoft.com/office/drawing/2014/main" id="{A673B454-4C66-4C71-9506-DD1E2620E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88312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13" name="Oval 444">
            <a:extLst>
              <a:ext uri="{FF2B5EF4-FFF2-40B4-BE49-F238E27FC236}">
                <a16:creationId xmlns:a16="http://schemas.microsoft.com/office/drawing/2014/main" id="{9BEBAE6C-33B9-45B3-B4E1-AAA965716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819623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6214" name="Group 445">
            <a:extLst>
              <a:ext uri="{FF2B5EF4-FFF2-40B4-BE49-F238E27FC236}">
                <a16:creationId xmlns:a16="http://schemas.microsoft.com/office/drawing/2014/main" id="{E85C68AA-D762-48DB-B249-616E7FC73A98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841850"/>
            <a:ext cx="171450" cy="60325"/>
            <a:chOff x="2848" y="848"/>
            <a:chExt cx="140" cy="98"/>
          </a:xfrm>
        </p:grpSpPr>
        <p:sp>
          <p:nvSpPr>
            <p:cNvPr id="6427" name="Line 446">
              <a:extLst>
                <a:ext uri="{FF2B5EF4-FFF2-40B4-BE49-F238E27FC236}">
                  <a16:creationId xmlns:a16="http://schemas.microsoft.com/office/drawing/2014/main" id="{B06AE5D5-1ABA-4215-8EE1-86C8CFDB9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8" name="Line 447">
              <a:extLst>
                <a:ext uri="{FF2B5EF4-FFF2-40B4-BE49-F238E27FC236}">
                  <a16:creationId xmlns:a16="http://schemas.microsoft.com/office/drawing/2014/main" id="{567F29D5-A821-4622-A4A7-FF1DF56BF8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9" name="Line 448">
              <a:extLst>
                <a:ext uri="{FF2B5EF4-FFF2-40B4-BE49-F238E27FC236}">
                  <a16:creationId xmlns:a16="http://schemas.microsoft.com/office/drawing/2014/main" id="{EFFB2224-B18D-4402-A40D-0B664B82E3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15" name="Group 449">
            <a:extLst>
              <a:ext uri="{FF2B5EF4-FFF2-40B4-BE49-F238E27FC236}">
                <a16:creationId xmlns:a16="http://schemas.microsoft.com/office/drawing/2014/main" id="{6A2A738A-A520-4BC5-B772-7085564A22F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841848"/>
            <a:ext cx="171450" cy="58738"/>
            <a:chOff x="2848" y="848"/>
            <a:chExt cx="140" cy="98"/>
          </a:xfrm>
        </p:grpSpPr>
        <p:sp>
          <p:nvSpPr>
            <p:cNvPr id="6424" name="Line 450">
              <a:extLst>
                <a:ext uri="{FF2B5EF4-FFF2-40B4-BE49-F238E27FC236}">
                  <a16:creationId xmlns:a16="http://schemas.microsoft.com/office/drawing/2014/main" id="{C1E8CDEE-514E-4770-B76D-80A066EBA1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5" name="Line 451">
              <a:extLst>
                <a:ext uri="{FF2B5EF4-FFF2-40B4-BE49-F238E27FC236}">
                  <a16:creationId xmlns:a16="http://schemas.microsoft.com/office/drawing/2014/main" id="{579793B7-0ED4-40FB-A268-677922290A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26" name="Line 452">
              <a:extLst>
                <a:ext uri="{FF2B5EF4-FFF2-40B4-BE49-F238E27FC236}">
                  <a16:creationId xmlns:a16="http://schemas.microsoft.com/office/drawing/2014/main" id="{FA960187-D909-4569-9D24-CCEA5674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16" name="Line 453">
            <a:extLst>
              <a:ext uri="{FF2B5EF4-FFF2-40B4-BE49-F238E27FC236}">
                <a16:creationId xmlns:a16="http://schemas.microsoft.com/office/drawing/2014/main" id="{62916E78-5F50-4AE6-9CC1-E75C45E541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4248250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7" name="Line 454">
            <a:extLst>
              <a:ext uri="{FF2B5EF4-FFF2-40B4-BE49-F238E27FC236}">
                <a16:creationId xmlns:a16="http://schemas.microsoft.com/office/drawing/2014/main" id="{321EA15F-F688-4643-9873-5CFDE7912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986311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8" name="Line 455">
            <a:extLst>
              <a:ext uri="{FF2B5EF4-FFF2-40B4-BE49-F238E27FC236}">
                <a16:creationId xmlns:a16="http://schemas.microsoft.com/office/drawing/2014/main" id="{32B0B809-1FA2-4271-8D32-D585ECB97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906936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19" name="Line 456">
            <a:extLst>
              <a:ext uri="{FF2B5EF4-FFF2-40B4-BE49-F238E27FC236}">
                <a16:creationId xmlns:a16="http://schemas.microsoft.com/office/drawing/2014/main" id="{54241818-5786-436A-B5CF-19FF4364E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992663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0" name="Line 457">
            <a:extLst>
              <a:ext uri="{FF2B5EF4-FFF2-40B4-BE49-F238E27FC236}">
                <a16:creationId xmlns:a16="http://schemas.microsoft.com/office/drawing/2014/main" id="{2271E8EA-2817-4C24-815A-A98D80E33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913286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1" name="Line 458">
            <a:extLst>
              <a:ext uri="{FF2B5EF4-FFF2-40B4-BE49-F238E27FC236}">
                <a16:creationId xmlns:a16="http://schemas.microsoft.com/office/drawing/2014/main" id="{33B96ED0-C1EC-4AF1-AC41-55A76A30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760763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2" name="Line 459">
            <a:extLst>
              <a:ext uri="{FF2B5EF4-FFF2-40B4-BE49-F238E27FC236}">
                <a16:creationId xmlns:a16="http://schemas.microsoft.com/office/drawing/2014/main" id="{393BE407-94AA-4A4E-94E5-C5D3C1FA1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589311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3" name="Freeform 460">
            <a:extLst>
              <a:ext uri="{FF2B5EF4-FFF2-40B4-BE49-F238E27FC236}">
                <a16:creationId xmlns:a16="http://schemas.microsoft.com/office/drawing/2014/main" id="{F4588005-C7E9-41BD-B6EA-E6F2FEC4504A}"/>
              </a:ext>
            </a:extLst>
          </p:cNvPr>
          <p:cNvSpPr>
            <a:spLocks/>
          </p:cNvSpPr>
          <p:nvPr/>
        </p:nvSpPr>
        <p:spPr bwMode="auto">
          <a:xfrm>
            <a:off x="6867525" y="4595913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4" name="Line 461">
            <a:extLst>
              <a:ext uri="{FF2B5EF4-FFF2-40B4-BE49-F238E27FC236}">
                <a16:creationId xmlns:a16="http://schemas.microsoft.com/office/drawing/2014/main" id="{4BA7D055-2DA6-4275-AC0A-ADA050D6D86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332511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5" name="Line 462">
            <a:extLst>
              <a:ext uri="{FF2B5EF4-FFF2-40B4-BE49-F238E27FC236}">
                <a16:creationId xmlns:a16="http://schemas.microsoft.com/office/drawing/2014/main" id="{6FE5233F-B033-437F-93B8-4E66F546A1A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61350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26" name="Line 463">
            <a:extLst>
              <a:ext uri="{FF2B5EF4-FFF2-40B4-BE49-F238E27FC236}">
                <a16:creationId xmlns:a16="http://schemas.microsoft.com/office/drawing/2014/main" id="{79458E3E-7611-4350-8F2E-CD7FC73E711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289648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27" name="Group 464">
            <a:extLst>
              <a:ext uri="{FF2B5EF4-FFF2-40B4-BE49-F238E27FC236}">
                <a16:creationId xmlns:a16="http://schemas.microsoft.com/office/drawing/2014/main" id="{03269A9E-EB61-4CEB-9548-4F9BFA58003A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999136"/>
            <a:ext cx="501650" cy="234950"/>
            <a:chOff x="4701" y="2996"/>
            <a:chExt cx="316" cy="148"/>
          </a:xfrm>
        </p:grpSpPr>
        <p:sp>
          <p:nvSpPr>
            <p:cNvPr id="6411" name="Oval 465">
              <a:extLst>
                <a:ext uri="{FF2B5EF4-FFF2-40B4-BE49-F238E27FC236}">
                  <a16:creationId xmlns:a16="http://schemas.microsoft.com/office/drawing/2014/main" id="{24B08268-9EA2-4981-9E91-F500B6E9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2" name="Line 466">
              <a:extLst>
                <a:ext uri="{FF2B5EF4-FFF2-40B4-BE49-F238E27FC236}">
                  <a16:creationId xmlns:a16="http://schemas.microsoft.com/office/drawing/2014/main" id="{D4AE0DCB-42A6-4A4F-A8BC-EBF447D3C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3" name="Line 467">
              <a:extLst>
                <a:ext uri="{FF2B5EF4-FFF2-40B4-BE49-F238E27FC236}">
                  <a16:creationId xmlns:a16="http://schemas.microsoft.com/office/drawing/2014/main" id="{549F97A0-63D6-44B5-99A4-3EB1FD1B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14" name="Rectangle 468">
              <a:extLst>
                <a:ext uri="{FF2B5EF4-FFF2-40B4-BE49-F238E27FC236}">
                  <a16:creationId xmlns:a16="http://schemas.microsoft.com/office/drawing/2014/main" id="{AB0CB061-6B6C-4CF6-A405-93470A2BA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15" name="Oval 469">
              <a:extLst>
                <a:ext uri="{FF2B5EF4-FFF2-40B4-BE49-F238E27FC236}">
                  <a16:creationId xmlns:a16="http://schemas.microsoft.com/office/drawing/2014/main" id="{686FC3F6-51D9-4843-A067-42E53913F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16" name="Group 470">
              <a:extLst>
                <a:ext uri="{FF2B5EF4-FFF2-40B4-BE49-F238E27FC236}">
                  <a16:creationId xmlns:a16="http://schemas.microsoft.com/office/drawing/2014/main" id="{A1D555A1-A979-422A-9DED-A4E1AE5DF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421" name="Line 471">
                <a:extLst>
                  <a:ext uri="{FF2B5EF4-FFF2-40B4-BE49-F238E27FC236}">
                    <a16:creationId xmlns:a16="http://schemas.microsoft.com/office/drawing/2014/main" id="{CE91FC6E-D830-489E-9BC5-8CD80DCC3E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2" name="Line 472">
                <a:extLst>
                  <a:ext uri="{FF2B5EF4-FFF2-40B4-BE49-F238E27FC236}">
                    <a16:creationId xmlns:a16="http://schemas.microsoft.com/office/drawing/2014/main" id="{B3624E0E-CBF2-44CF-8D1F-BDE7B3DB6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3" name="Line 473">
                <a:extLst>
                  <a:ext uri="{FF2B5EF4-FFF2-40B4-BE49-F238E27FC236}">
                    <a16:creationId xmlns:a16="http://schemas.microsoft.com/office/drawing/2014/main" id="{3844B8D2-532A-4131-9F30-054627527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17" name="Group 474">
              <a:extLst>
                <a:ext uri="{FF2B5EF4-FFF2-40B4-BE49-F238E27FC236}">
                  <a16:creationId xmlns:a16="http://schemas.microsoft.com/office/drawing/2014/main" id="{DCA91065-4664-44B3-B9C4-E5F654939F4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418" name="Line 475">
                <a:extLst>
                  <a:ext uri="{FF2B5EF4-FFF2-40B4-BE49-F238E27FC236}">
                    <a16:creationId xmlns:a16="http://schemas.microsoft.com/office/drawing/2014/main" id="{8F1B8CDB-3E31-46BD-86E9-164710972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9" name="Line 476">
                <a:extLst>
                  <a:ext uri="{FF2B5EF4-FFF2-40B4-BE49-F238E27FC236}">
                    <a16:creationId xmlns:a16="http://schemas.microsoft.com/office/drawing/2014/main" id="{9A99B83F-8B4D-400D-953D-79408A7FB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20" name="Line 477">
                <a:extLst>
                  <a:ext uri="{FF2B5EF4-FFF2-40B4-BE49-F238E27FC236}">
                    <a16:creationId xmlns:a16="http://schemas.microsoft.com/office/drawing/2014/main" id="{8622F374-59AD-489E-918B-6CA2C44B5F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8" name="Group 478">
            <a:extLst>
              <a:ext uri="{FF2B5EF4-FFF2-40B4-BE49-F238E27FC236}">
                <a16:creationId xmlns:a16="http://schemas.microsoft.com/office/drawing/2014/main" id="{8AECE173-B91F-4BD2-A783-1A9EB318AFE7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722911"/>
            <a:ext cx="501650" cy="234950"/>
            <a:chOff x="3600" y="219"/>
            <a:chExt cx="360" cy="175"/>
          </a:xfrm>
        </p:grpSpPr>
        <p:sp>
          <p:nvSpPr>
            <p:cNvPr id="6398" name="Oval 479">
              <a:extLst>
                <a:ext uri="{FF2B5EF4-FFF2-40B4-BE49-F238E27FC236}">
                  <a16:creationId xmlns:a16="http://schemas.microsoft.com/office/drawing/2014/main" id="{DDB222B6-53BA-4012-9FFA-976F826E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99" name="Line 480">
              <a:extLst>
                <a:ext uri="{FF2B5EF4-FFF2-40B4-BE49-F238E27FC236}">
                  <a16:creationId xmlns:a16="http://schemas.microsoft.com/office/drawing/2014/main" id="{C099A7D6-A00F-4081-AB1C-8DECD81EC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0" name="Line 481">
              <a:extLst>
                <a:ext uri="{FF2B5EF4-FFF2-40B4-BE49-F238E27FC236}">
                  <a16:creationId xmlns:a16="http://schemas.microsoft.com/office/drawing/2014/main" id="{DD5ABBE9-11AD-4346-9609-00696B0EA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01" name="Rectangle 482">
              <a:extLst>
                <a:ext uri="{FF2B5EF4-FFF2-40B4-BE49-F238E27FC236}">
                  <a16:creationId xmlns:a16="http://schemas.microsoft.com/office/drawing/2014/main" id="{82849835-FF84-4610-95B3-B9C0A9B73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02" name="Oval 483">
              <a:extLst>
                <a:ext uri="{FF2B5EF4-FFF2-40B4-BE49-F238E27FC236}">
                  <a16:creationId xmlns:a16="http://schemas.microsoft.com/office/drawing/2014/main" id="{063EC8B8-40AF-4D52-98A7-6D9EAA97F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403" name="Group 484">
              <a:extLst>
                <a:ext uri="{FF2B5EF4-FFF2-40B4-BE49-F238E27FC236}">
                  <a16:creationId xmlns:a16="http://schemas.microsoft.com/office/drawing/2014/main" id="{1D6F3DE9-64AC-47B7-B202-358B915B0C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08" name="Line 485">
                <a:extLst>
                  <a:ext uri="{FF2B5EF4-FFF2-40B4-BE49-F238E27FC236}">
                    <a16:creationId xmlns:a16="http://schemas.microsoft.com/office/drawing/2014/main" id="{D2FB9DD1-E012-48F3-8D0A-92ECD8E5D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9" name="Line 486">
                <a:extLst>
                  <a:ext uri="{FF2B5EF4-FFF2-40B4-BE49-F238E27FC236}">
                    <a16:creationId xmlns:a16="http://schemas.microsoft.com/office/drawing/2014/main" id="{AA44BFDD-4886-4DF5-A796-CF24600E1F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10" name="Line 487">
                <a:extLst>
                  <a:ext uri="{FF2B5EF4-FFF2-40B4-BE49-F238E27FC236}">
                    <a16:creationId xmlns:a16="http://schemas.microsoft.com/office/drawing/2014/main" id="{756743B5-626E-451A-8415-9A60F6A5B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404" name="Group 488">
              <a:extLst>
                <a:ext uri="{FF2B5EF4-FFF2-40B4-BE49-F238E27FC236}">
                  <a16:creationId xmlns:a16="http://schemas.microsoft.com/office/drawing/2014/main" id="{FE458939-3820-46CF-A477-0AD94A7D8C0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405" name="Line 489">
                <a:extLst>
                  <a:ext uri="{FF2B5EF4-FFF2-40B4-BE49-F238E27FC236}">
                    <a16:creationId xmlns:a16="http://schemas.microsoft.com/office/drawing/2014/main" id="{8FE77532-1B00-40DA-9735-341D86C5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6" name="Line 490">
                <a:extLst>
                  <a:ext uri="{FF2B5EF4-FFF2-40B4-BE49-F238E27FC236}">
                    <a16:creationId xmlns:a16="http://schemas.microsoft.com/office/drawing/2014/main" id="{71DC786A-8517-46C1-89EE-EE6BED1473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07" name="Line 491">
                <a:extLst>
                  <a:ext uri="{FF2B5EF4-FFF2-40B4-BE49-F238E27FC236}">
                    <a16:creationId xmlns:a16="http://schemas.microsoft.com/office/drawing/2014/main" id="{C4279B59-C7AC-46FD-AA38-E6BB3A16A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29" name="Group 492">
            <a:extLst>
              <a:ext uri="{FF2B5EF4-FFF2-40B4-BE49-F238E27FC236}">
                <a16:creationId xmlns:a16="http://schemas.microsoft.com/office/drawing/2014/main" id="{0C10C3E6-4F3A-4F7A-90E0-1F959D618898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5027711"/>
            <a:ext cx="501650" cy="234950"/>
            <a:chOff x="3600" y="219"/>
            <a:chExt cx="360" cy="175"/>
          </a:xfrm>
        </p:grpSpPr>
        <p:sp>
          <p:nvSpPr>
            <p:cNvPr id="6385" name="Oval 493">
              <a:extLst>
                <a:ext uri="{FF2B5EF4-FFF2-40B4-BE49-F238E27FC236}">
                  <a16:creationId xmlns:a16="http://schemas.microsoft.com/office/drawing/2014/main" id="{5FD11A9C-1CF7-497B-8DEE-C9ED957C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6" name="Line 494">
              <a:extLst>
                <a:ext uri="{FF2B5EF4-FFF2-40B4-BE49-F238E27FC236}">
                  <a16:creationId xmlns:a16="http://schemas.microsoft.com/office/drawing/2014/main" id="{1581C1BC-6B88-4B7A-BBC8-FF210B484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7" name="Line 495">
              <a:extLst>
                <a:ext uri="{FF2B5EF4-FFF2-40B4-BE49-F238E27FC236}">
                  <a16:creationId xmlns:a16="http://schemas.microsoft.com/office/drawing/2014/main" id="{D70714BC-39C4-4ECA-861B-66B06DA35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88" name="Rectangle 496">
              <a:extLst>
                <a:ext uri="{FF2B5EF4-FFF2-40B4-BE49-F238E27FC236}">
                  <a16:creationId xmlns:a16="http://schemas.microsoft.com/office/drawing/2014/main" id="{388C2EAC-7562-41F7-B72A-5AEAB4CF5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89" name="Oval 497">
              <a:extLst>
                <a:ext uri="{FF2B5EF4-FFF2-40B4-BE49-F238E27FC236}">
                  <a16:creationId xmlns:a16="http://schemas.microsoft.com/office/drawing/2014/main" id="{52042BAE-A15D-49CE-89DC-EB84FD4C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90" name="Group 498">
              <a:extLst>
                <a:ext uri="{FF2B5EF4-FFF2-40B4-BE49-F238E27FC236}">
                  <a16:creationId xmlns:a16="http://schemas.microsoft.com/office/drawing/2014/main" id="{D9C862EB-C621-4D21-9909-96754ECF7A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395" name="Line 499">
                <a:extLst>
                  <a:ext uri="{FF2B5EF4-FFF2-40B4-BE49-F238E27FC236}">
                    <a16:creationId xmlns:a16="http://schemas.microsoft.com/office/drawing/2014/main" id="{DFC80D75-A2CB-4C80-8A12-0148C3A57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6" name="Line 500">
                <a:extLst>
                  <a:ext uri="{FF2B5EF4-FFF2-40B4-BE49-F238E27FC236}">
                    <a16:creationId xmlns:a16="http://schemas.microsoft.com/office/drawing/2014/main" id="{71D20FBA-28C9-48E1-9779-20A40FB5FA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7" name="Line 501">
                <a:extLst>
                  <a:ext uri="{FF2B5EF4-FFF2-40B4-BE49-F238E27FC236}">
                    <a16:creationId xmlns:a16="http://schemas.microsoft.com/office/drawing/2014/main" id="{C3CB139F-ADF9-4CFA-92EC-BB4BEFAC48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91" name="Group 502">
              <a:extLst>
                <a:ext uri="{FF2B5EF4-FFF2-40B4-BE49-F238E27FC236}">
                  <a16:creationId xmlns:a16="http://schemas.microsoft.com/office/drawing/2014/main" id="{2963D221-52AF-4960-A68F-37679E5E987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392" name="Line 503">
                <a:extLst>
                  <a:ext uri="{FF2B5EF4-FFF2-40B4-BE49-F238E27FC236}">
                    <a16:creationId xmlns:a16="http://schemas.microsoft.com/office/drawing/2014/main" id="{2B009357-B6D4-4ED8-BE45-E72EE61AC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3" name="Line 504">
                <a:extLst>
                  <a:ext uri="{FF2B5EF4-FFF2-40B4-BE49-F238E27FC236}">
                    <a16:creationId xmlns:a16="http://schemas.microsoft.com/office/drawing/2014/main" id="{400110C8-46BF-41FE-B140-EADB64D4F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94" name="Line 505">
                <a:extLst>
                  <a:ext uri="{FF2B5EF4-FFF2-40B4-BE49-F238E27FC236}">
                    <a16:creationId xmlns:a16="http://schemas.microsoft.com/office/drawing/2014/main" id="{2E04D14B-62F1-4054-8FD8-F4BBDB7FB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6230" name="Line 506">
            <a:extLst>
              <a:ext uri="{FF2B5EF4-FFF2-40B4-BE49-F238E27FC236}">
                <a16:creationId xmlns:a16="http://schemas.microsoft.com/office/drawing/2014/main" id="{7469622A-0958-4064-87D9-CE0D8D8422F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934048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1" name="Line 507">
            <a:extLst>
              <a:ext uri="{FF2B5EF4-FFF2-40B4-BE49-F238E27FC236}">
                <a16:creationId xmlns:a16="http://schemas.microsoft.com/office/drawing/2014/main" id="{E198E3CD-BFE3-426C-9BD2-B734B8286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946748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2" name="Line 508">
            <a:extLst>
              <a:ext uri="{FF2B5EF4-FFF2-40B4-BE49-F238E27FC236}">
                <a16:creationId xmlns:a16="http://schemas.microsoft.com/office/drawing/2014/main" id="{4B2358F6-5406-4187-8A84-A83B9612F4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5149948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3" name="Line 509">
            <a:extLst>
              <a:ext uri="{FF2B5EF4-FFF2-40B4-BE49-F238E27FC236}">
                <a16:creationId xmlns:a16="http://schemas.microsoft.com/office/drawing/2014/main" id="{28403B0C-AA19-4C35-81D5-B6F42DEB89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895948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4" name="Line 510">
            <a:extLst>
              <a:ext uri="{FF2B5EF4-FFF2-40B4-BE49-F238E27FC236}">
                <a16:creationId xmlns:a16="http://schemas.microsoft.com/office/drawing/2014/main" id="{CEE4DACE-F1B3-4A2F-871A-AF04BAA1C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946748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5" name="Line 511">
            <a:extLst>
              <a:ext uri="{FF2B5EF4-FFF2-40B4-BE49-F238E27FC236}">
                <a16:creationId xmlns:a16="http://schemas.microsoft.com/office/drawing/2014/main" id="{BE34D4CF-ABCF-402B-B99F-5F99D85C0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283298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6" name="Line 512">
            <a:extLst>
              <a:ext uri="{FF2B5EF4-FFF2-40B4-BE49-F238E27FC236}">
                <a16:creationId xmlns:a16="http://schemas.microsoft.com/office/drawing/2014/main" id="{367A0180-E99A-45DC-92F4-52493BE9A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362673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7" name="Line 513">
            <a:extLst>
              <a:ext uri="{FF2B5EF4-FFF2-40B4-BE49-F238E27FC236}">
                <a16:creationId xmlns:a16="http://schemas.microsoft.com/office/drawing/2014/main" id="{53EF1A4A-6F33-4D7E-AA6A-BE28CCED2C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270600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8" name="Line 514">
            <a:extLst>
              <a:ext uri="{FF2B5EF4-FFF2-40B4-BE49-F238E27FC236}">
                <a16:creationId xmlns:a16="http://schemas.microsoft.com/office/drawing/2014/main" id="{B25A84E4-6768-4069-AE13-DEC3A94AC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359498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39" name="Line 515">
            <a:extLst>
              <a:ext uri="{FF2B5EF4-FFF2-40B4-BE49-F238E27FC236}">
                <a16:creationId xmlns:a16="http://schemas.microsoft.com/office/drawing/2014/main" id="{0DE748B9-E36E-4E2E-975F-A5EC76ADAE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367436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0" name="Line 516">
            <a:extLst>
              <a:ext uri="{FF2B5EF4-FFF2-40B4-BE49-F238E27FC236}">
                <a16:creationId xmlns:a16="http://schemas.microsoft.com/office/drawing/2014/main" id="{1081DD6A-606F-471A-8FDF-65D132472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5226150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1" name="Line 517">
            <a:extLst>
              <a:ext uri="{FF2B5EF4-FFF2-40B4-BE49-F238E27FC236}">
                <a16:creationId xmlns:a16="http://schemas.microsoft.com/office/drawing/2014/main" id="{DA292A6D-3D86-4E36-8B59-6A5E4E06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5161061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42" name="Group 518">
            <a:extLst>
              <a:ext uri="{FF2B5EF4-FFF2-40B4-BE49-F238E27FC236}">
                <a16:creationId xmlns:a16="http://schemas.microsoft.com/office/drawing/2014/main" id="{75FE9276-B4A4-4671-A0D4-37D1D5BCA2A1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920973"/>
            <a:ext cx="3021013" cy="3981450"/>
            <a:chOff x="-1203" y="1352"/>
            <a:chExt cx="1903" cy="2508"/>
          </a:xfrm>
        </p:grpSpPr>
        <p:grpSp>
          <p:nvGrpSpPr>
            <p:cNvPr id="6345" name="Group 519">
              <a:extLst>
                <a:ext uri="{FF2B5EF4-FFF2-40B4-BE49-F238E27FC236}">
                  <a16:creationId xmlns:a16="http://schemas.microsoft.com/office/drawing/2014/main" id="{89FA98D2-B547-425B-9D2F-12FAD187A9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6382" name="Picture 520" descr="lgv_fqmg[1]">
                <a:extLst>
                  <a:ext uri="{FF2B5EF4-FFF2-40B4-BE49-F238E27FC236}">
                    <a16:creationId xmlns:a16="http://schemas.microsoft.com/office/drawing/2014/main" id="{D755B56A-3A42-432F-9D2D-9472B9F640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83" name="Line 521">
                <a:extLst>
                  <a:ext uri="{FF2B5EF4-FFF2-40B4-BE49-F238E27FC236}">
                    <a16:creationId xmlns:a16="http://schemas.microsoft.com/office/drawing/2014/main" id="{F5F196ED-6EE5-4632-822A-747C471F6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84" name="Line 522">
                <a:extLst>
                  <a:ext uri="{FF2B5EF4-FFF2-40B4-BE49-F238E27FC236}">
                    <a16:creationId xmlns:a16="http://schemas.microsoft.com/office/drawing/2014/main" id="{AC62695E-FE85-4926-807D-04A60C8D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6346" name="Picture 523" descr="imgyjavg[1]">
              <a:extLst>
                <a:ext uri="{FF2B5EF4-FFF2-40B4-BE49-F238E27FC236}">
                  <a16:creationId xmlns:a16="http://schemas.microsoft.com/office/drawing/2014/main" id="{E12F8924-D49B-4786-A787-3B7B4DE4F8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347" name="Group 524">
              <a:extLst>
                <a:ext uri="{FF2B5EF4-FFF2-40B4-BE49-F238E27FC236}">
                  <a16:creationId xmlns:a16="http://schemas.microsoft.com/office/drawing/2014/main" id="{40477B72-D4D4-4723-B0FC-58EFDABA9E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6380" name="Object 525">
                <a:extLst>
                  <a:ext uri="{FF2B5EF4-FFF2-40B4-BE49-F238E27FC236}">
                    <a16:creationId xmlns:a16="http://schemas.microsoft.com/office/drawing/2014/main" id="{580C079D-25B4-4C37-8619-BFD78B9776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793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6380" name="Object 525">
                            <a:extLst>
                              <a:ext uri="{FF2B5EF4-FFF2-40B4-BE49-F238E27FC236}">
                                <a16:creationId xmlns:a16="http://schemas.microsoft.com/office/drawing/2014/main" id="{580C079D-25B4-4C37-8619-BFD78B9776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81" name="Object 526">
                <a:extLst>
                  <a:ext uri="{FF2B5EF4-FFF2-40B4-BE49-F238E27FC236}">
                    <a16:creationId xmlns:a16="http://schemas.microsoft.com/office/drawing/2014/main" id="{232CCA1B-0107-48C1-A82C-913C6011CF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794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6381" name="Object 526">
                            <a:extLst>
                              <a:ext uri="{FF2B5EF4-FFF2-40B4-BE49-F238E27FC236}">
                                <a16:creationId xmlns:a16="http://schemas.microsoft.com/office/drawing/2014/main" id="{232CCA1B-0107-48C1-A82C-913C6011CF3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48" name="Group 527">
              <a:extLst>
                <a:ext uri="{FF2B5EF4-FFF2-40B4-BE49-F238E27FC236}">
                  <a16:creationId xmlns:a16="http://schemas.microsoft.com/office/drawing/2014/main" id="{2550FB11-654F-4E99-BEDD-1474C96B14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6378" name="Object 528">
                <a:extLst>
                  <a:ext uri="{FF2B5EF4-FFF2-40B4-BE49-F238E27FC236}">
                    <a16:creationId xmlns:a16="http://schemas.microsoft.com/office/drawing/2014/main" id="{315BBA7E-8468-4C0C-93FB-EA86756728C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795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6378" name="Object 528">
                            <a:extLst>
                              <a:ext uri="{FF2B5EF4-FFF2-40B4-BE49-F238E27FC236}">
                                <a16:creationId xmlns:a16="http://schemas.microsoft.com/office/drawing/2014/main" id="{315BBA7E-8468-4C0C-93FB-EA86756728C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79" name="Object 529">
                <a:extLst>
                  <a:ext uri="{FF2B5EF4-FFF2-40B4-BE49-F238E27FC236}">
                    <a16:creationId xmlns:a16="http://schemas.microsoft.com/office/drawing/2014/main" id="{D2E8C6B3-C2F6-4135-8043-44232B7441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796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6379" name="Object 529">
                            <a:extLst>
                              <a:ext uri="{FF2B5EF4-FFF2-40B4-BE49-F238E27FC236}">
                                <a16:creationId xmlns:a16="http://schemas.microsoft.com/office/drawing/2014/main" id="{D2E8C6B3-C2F6-4135-8043-44232B7441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349" name="Object 530">
              <a:extLst>
                <a:ext uri="{FF2B5EF4-FFF2-40B4-BE49-F238E27FC236}">
                  <a16:creationId xmlns:a16="http://schemas.microsoft.com/office/drawing/2014/main" id="{55B635C9-D9E6-4839-9DC6-6C07D2C4F5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97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6349" name="Object 530">
                          <a:extLst>
                            <a:ext uri="{FF2B5EF4-FFF2-40B4-BE49-F238E27FC236}">
                              <a16:creationId xmlns:a16="http://schemas.microsoft.com/office/drawing/2014/main" id="{55B635C9-D9E6-4839-9DC6-6C07D2C4F5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0" name="Group 531">
              <a:extLst>
                <a:ext uri="{FF2B5EF4-FFF2-40B4-BE49-F238E27FC236}">
                  <a16:creationId xmlns:a16="http://schemas.microsoft.com/office/drawing/2014/main" id="{1CDF0661-9E46-4408-BF92-4B49BC7C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6370" name="AutoShape 532">
                <a:extLst>
                  <a:ext uri="{FF2B5EF4-FFF2-40B4-BE49-F238E27FC236}">
                    <a16:creationId xmlns:a16="http://schemas.microsoft.com/office/drawing/2014/main" id="{20AF44C2-7014-4A07-96EF-ADC71CE26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1" name="Rectangle 533">
                <a:extLst>
                  <a:ext uri="{FF2B5EF4-FFF2-40B4-BE49-F238E27FC236}">
                    <a16:creationId xmlns:a16="http://schemas.microsoft.com/office/drawing/2014/main" id="{90A9CD52-0D79-4E7B-BD1C-218BA46CC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2" name="Rectangle 534">
                <a:extLst>
                  <a:ext uri="{FF2B5EF4-FFF2-40B4-BE49-F238E27FC236}">
                    <a16:creationId xmlns:a16="http://schemas.microsoft.com/office/drawing/2014/main" id="{BDFFDEF9-BC27-4838-B864-5F1664A88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3" name="AutoShape 535">
                <a:extLst>
                  <a:ext uri="{FF2B5EF4-FFF2-40B4-BE49-F238E27FC236}">
                    <a16:creationId xmlns:a16="http://schemas.microsoft.com/office/drawing/2014/main" id="{2D843165-6E1F-4E68-B693-500A57AF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4" name="Line 536">
                <a:extLst>
                  <a:ext uri="{FF2B5EF4-FFF2-40B4-BE49-F238E27FC236}">
                    <a16:creationId xmlns:a16="http://schemas.microsoft.com/office/drawing/2014/main" id="{F5F7886E-90A7-4132-8BDD-47982AADB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5" name="Line 537">
                <a:extLst>
                  <a:ext uri="{FF2B5EF4-FFF2-40B4-BE49-F238E27FC236}">
                    <a16:creationId xmlns:a16="http://schemas.microsoft.com/office/drawing/2014/main" id="{68756896-5986-4F77-8500-F18133E984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76" name="Rectangle 538">
                <a:extLst>
                  <a:ext uri="{FF2B5EF4-FFF2-40B4-BE49-F238E27FC236}">
                    <a16:creationId xmlns:a16="http://schemas.microsoft.com/office/drawing/2014/main" id="{1426E769-D4D8-4B9B-BDC0-05AC57E63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77" name="Rectangle 539">
                <a:extLst>
                  <a:ext uri="{FF2B5EF4-FFF2-40B4-BE49-F238E27FC236}">
                    <a16:creationId xmlns:a16="http://schemas.microsoft.com/office/drawing/2014/main" id="{0E4403B3-1CA1-48FB-9898-4AAF49A1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6351" name="Object 540">
              <a:extLst>
                <a:ext uri="{FF2B5EF4-FFF2-40B4-BE49-F238E27FC236}">
                  <a16:creationId xmlns:a16="http://schemas.microsoft.com/office/drawing/2014/main" id="{DA4920B2-E1CC-4AF3-93CB-8ED85807D3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98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6351" name="Object 540">
                          <a:extLst>
                            <a:ext uri="{FF2B5EF4-FFF2-40B4-BE49-F238E27FC236}">
                              <a16:creationId xmlns:a16="http://schemas.microsoft.com/office/drawing/2014/main" id="{DA4920B2-E1CC-4AF3-93CB-8ED85807D3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" name="Object 541">
              <a:extLst>
                <a:ext uri="{FF2B5EF4-FFF2-40B4-BE49-F238E27FC236}">
                  <a16:creationId xmlns:a16="http://schemas.microsoft.com/office/drawing/2014/main" id="{556CBEFF-4737-45B5-A444-E178C26312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799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6352" name="Object 541">
                          <a:extLst>
                            <a:ext uri="{FF2B5EF4-FFF2-40B4-BE49-F238E27FC236}">
                              <a16:creationId xmlns:a16="http://schemas.microsoft.com/office/drawing/2014/main" id="{556CBEFF-4737-45B5-A444-E178C26312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3" name="Object 542">
              <a:extLst>
                <a:ext uri="{FF2B5EF4-FFF2-40B4-BE49-F238E27FC236}">
                  <a16:creationId xmlns:a16="http://schemas.microsoft.com/office/drawing/2014/main" id="{3AED0349-E898-4BDD-9AFB-1D4DA6A62D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00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6353" name="Object 542">
                          <a:extLst>
                            <a:ext uri="{FF2B5EF4-FFF2-40B4-BE49-F238E27FC236}">
                              <a16:creationId xmlns:a16="http://schemas.microsoft.com/office/drawing/2014/main" id="{3AED0349-E898-4BDD-9AFB-1D4DA6A62D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" name="Object 543">
              <a:extLst>
                <a:ext uri="{FF2B5EF4-FFF2-40B4-BE49-F238E27FC236}">
                  <a16:creationId xmlns:a16="http://schemas.microsoft.com/office/drawing/2014/main" id="{4AF37073-6A1E-4963-A689-8D2031E042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01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6354" name="Object 543">
                          <a:extLst>
                            <a:ext uri="{FF2B5EF4-FFF2-40B4-BE49-F238E27FC236}">
                              <a16:creationId xmlns:a16="http://schemas.microsoft.com/office/drawing/2014/main" id="{4AF37073-6A1E-4963-A689-8D2031E042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55" name="Group 544">
              <a:extLst>
                <a:ext uri="{FF2B5EF4-FFF2-40B4-BE49-F238E27FC236}">
                  <a16:creationId xmlns:a16="http://schemas.microsoft.com/office/drawing/2014/main" id="{F09418FF-BF39-47E1-844D-11723882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6368" name="Object 545">
                <a:extLst>
                  <a:ext uri="{FF2B5EF4-FFF2-40B4-BE49-F238E27FC236}">
                    <a16:creationId xmlns:a16="http://schemas.microsoft.com/office/drawing/2014/main" id="{532447C2-70D9-4B1F-BBC0-8EDBDD47FA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2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6368" name="Object 545">
                            <a:extLst>
                              <a:ext uri="{FF2B5EF4-FFF2-40B4-BE49-F238E27FC236}">
                                <a16:creationId xmlns:a16="http://schemas.microsoft.com/office/drawing/2014/main" id="{532447C2-70D9-4B1F-BBC0-8EDBDD47FAE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9" name="Object 546">
                <a:extLst>
                  <a:ext uri="{FF2B5EF4-FFF2-40B4-BE49-F238E27FC236}">
                    <a16:creationId xmlns:a16="http://schemas.microsoft.com/office/drawing/2014/main" id="{0E454A54-AA00-4543-99A4-2219E2D09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3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6369" name="Object 546">
                            <a:extLst>
                              <a:ext uri="{FF2B5EF4-FFF2-40B4-BE49-F238E27FC236}">
                                <a16:creationId xmlns:a16="http://schemas.microsoft.com/office/drawing/2014/main" id="{0E454A54-AA00-4543-99A4-2219E2D09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6" name="Group 547">
              <a:extLst>
                <a:ext uri="{FF2B5EF4-FFF2-40B4-BE49-F238E27FC236}">
                  <a16:creationId xmlns:a16="http://schemas.microsoft.com/office/drawing/2014/main" id="{1A075EE5-A74E-4255-918B-7141C78A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6366" name="Object 548">
                <a:extLst>
                  <a:ext uri="{FF2B5EF4-FFF2-40B4-BE49-F238E27FC236}">
                    <a16:creationId xmlns:a16="http://schemas.microsoft.com/office/drawing/2014/main" id="{85750596-2143-4FAC-B192-5C2DED0C34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4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6366" name="Object 548">
                            <a:extLst>
                              <a:ext uri="{FF2B5EF4-FFF2-40B4-BE49-F238E27FC236}">
                                <a16:creationId xmlns:a16="http://schemas.microsoft.com/office/drawing/2014/main" id="{85750596-2143-4FAC-B192-5C2DED0C344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367" name="Object 549">
                <a:extLst>
                  <a:ext uri="{FF2B5EF4-FFF2-40B4-BE49-F238E27FC236}">
                    <a16:creationId xmlns:a16="http://schemas.microsoft.com/office/drawing/2014/main" id="{1F8DE680-F4FF-424A-A5E1-52E0363933B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805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6367" name="Object 549">
                            <a:extLst>
                              <a:ext uri="{FF2B5EF4-FFF2-40B4-BE49-F238E27FC236}">
                                <a16:creationId xmlns:a16="http://schemas.microsoft.com/office/drawing/2014/main" id="{1F8DE680-F4FF-424A-A5E1-52E0363933B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57" name="Group 550">
              <a:extLst>
                <a:ext uri="{FF2B5EF4-FFF2-40B4-BE49-F238E27FC236}">
                  <a16:creationId xmlns:a16="http://schemas.microsoft.com/office/drawing/2014/main" id="{43F685A1-6409-4460-9B00-6F3BDD33A4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6358" name="AutoShape 551">
                <a:extLst>
                  <a:ext uri="{FF2B5EF4-FFF2-40B4-BE49-F238E27FC236}">
                    <a16:creationId xmlns:a16="http://schemas.microsoft.com/office/drawing/2014/main" id="{50320187-5F01-415B-AAEA-A134EFD15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59" name="Rectangle 552">
                <a:extLst>
                  <a:ext uri="{FF2B5EF4-FFF2-40B4-BE49-F238E27FC236}">
                    <a16:creationId xmlns:a16="http://schemas.microsoft.com/office/drawing/2014/main" id="{E058B42D-6AD2-4E9C-A604-F0E65B57C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0" name="Rectangle 553">
                <a:extLst>
                  <a:ext uri="{FF2B5EF4-FFF2-40B4-BE49-F238E27FC236}">
                    <a16:creationId xmlns:a16="http://schemas.microsoft.com/office/drawing/2014/main" id="{CF8E8290-9755-49F4-AB25-ACAA0AB29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1" name="AutoShape 554">
                <a:extLst>
                  <a:ext uri="{FF2B5EF4-FFF2-40B4-BE49-F238E27FC236}">
                    <a16:creationId xmlns:a16="http://schemas.microsoft.com/office/drawing/2014/main" id="{B4A11185-595B-4D36-B0B6-AD1D89D84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2" name="Line 555">
                <a:extLst>
                  <a:ext uri="{FF2B5EF4-FFF2-40B4-BE49-F238E27FC236}">
                    <a16:creationId xmlns:a16="http://schemas.microsoft.com/office/drawing/2014/main" id="{BFA57F5D-70E1-488E-A740-1365873C34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3" name="Line 556">
                <a:extLst>
                  <a:ext uri="{FF2B5EF4-FFF2-40B4-BE49-F238E27FC236}">
                    <a16:creationId xmlns:a16="http://schemas.microsoft.com/office/drawing/2014/main" id="{058411FF-8658-48C2-BFD8-3C7B61CCF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64" name="Rectangle 557">
                <a:extLst>
                  <a:ext uri="{FF2B5EF4-FFF2-40B4-BE49-F238E27FC236}">
                    <a16:creationId xmlns:a16="http://schemas.microsoft.com/office/drawing/2014/main" id="{30B3DDD6-5162-4E23-A6E4-B1BCA30F1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365" name="Rectangle 558">
                <a:extLst>
                  <a:ext uri="{FF2B5EF4-FFF2-40B4-BE49-F238E27FC236}">
                    <a16:creationId xmlns:a16="http://schemas.microsoft.com/office/drawing/2014/main" id="{B34EEB28-C7B6-40C9-8200-F49C602C8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6243" name="Line 559">
            <a:extLst>
              <a:ext uri="{FF2B5EF4-FFF2-40B4-BE49-F238E27FC236}">
                <a16:creationId xmlns:a16="http://schemas.microsoft.com/office/drawing/2014/main" id="{027F5EFF-713F-4802-B748-E6E32FCE58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683100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4" name="Line 560">
            <a:extLst>
              <a:ext uri="{FF2B5EF4-FFF2-40B4-BE49-F238E27FC236}">
                <a16:creationId xmlns:a16="http://schemas.microsoft.com/office/drawing/2014/main" id="{24880229-98EB-4880-8FB6-E23AEA2649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665511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5" name="Line 561">
            <a:extLst>
              <a:ext uri="{FF2B5EF4-FFF2-40B4-BE49-F238E27FC236}">
                <a16:creationId xmlns:a16="http://schemas.microsoft.com/office/drawing/2014/main" id="{63E37F72-DD1A-4756-B2D3-44A2840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838548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6" name="Line 562">
            <a:extLst>
              <a:ext uri="{FF2B5EF4-FFF2-40B4-BE49-F238E27FC236}">
                <a16:creationId xmlns:a16="http://schemas.microsoft.com/office/drawing/2014/main" id="{C03769A4-DACD-4D1B-9237-0BD27B15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735363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7" name="Line 563">
            <a:extLst>
              <a:ext uri="{FF2B5EF4-FFF2-40B4-BE49-F238E27FC236}">
                <a16:creationId xmlns:a16="http://schemas.microsoft.com/office/drawing/2014/main" id="{C3D5BB0F-20DA-4220-9812-20B45112E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733773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8" name="Line 564">
            <a:extLst>
              <a:ext uri="{FF2B5EF4-FFF2-40B4-BE49-F238E27FC236}">
                <a16:creationId xmlns:a16="http://schemas.microsoft.com/office/drawing/2014/main" id="{C119B980-6131-40CC-B9F8-461BF6BA3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3040161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49" name="Line 565">
            <a:extLst>
              <a:ext uri="{FF2B5EF4-FFF2-40B4-BE49-F238E27FC236}">
                <a16:creationId xmlns:a16="http://schemas.microsoft.com/office/drawing/2014/main" id="{B5437EB7-39EE-4AE2-A01C-64578B7F5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906938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0" name="Line 566">
            <a:extLst>
              <a:ext uri="{FF2B5EF4-FFF2-40B4-BE49-F238E27FC236}">
                <a16:creationId xmlns:a16="http://schemas.microsoft.com/office/drawing/2014/main" id="{81CB0DB7-66B4-4810-9078-BBEBFFDFD6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433738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1" name="Line 567">
            <a:extLst>
              <a:ext uri="{FF2B5EF4-FFF2-40B4-BE49-F238E27FC236}">
                <a16:creationId xmlns:a16="http://schemas.microsoft.com/office/drawing/2014/main" id="{0AA2410B-221C-4A58-A617-A1BEA7EF6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3030636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2" name="Line 568">
            <a:extLst>
              <a:ext uri="{FF2B5EF4-FFF2-40B4-BE49-F238E27FC236}">
                <a16:creationId xmlns:a16="http://schemas.microsoft.com/office/drawing/2014/main" id="{4A55C6B4-92EE-47DA-9CBB-F73B872E07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3106836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53" name="Line 569">
            <a:extLst>
              <a:ext uri="{FF2B5EF4-FFF2-40B4-BE49-F238E27FC236}">
                <a16:creationId xmlns:a16="http://schemas.microsoft.com/office/drawing/2014/main" id="{F5FBEE51-E577-4E84-AC5A-BFEBAF67B1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3106838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6254" name="Group 570">
            <a:extLst>
              <a:ext uri="{FF2B5EF4-FFF2-40B4-BE49-F238E27FC236}">
                <a16:creationId xmlns:a16="http://schemas.microsoft.com/office/drawing/2014/main" id="{A99A72AD-8AD4-4A43-ACEE-16421495D4E9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724498"/>
            <a:ext cx="501650" cy="234950"/>
            <a:chOff x="4701" y="2996"/>
            <a:chExt cx="316" cy="148"/>
          </a:xfrm>
        </p:grpSpPr>
        <p:sp>
          <p:nvSpPr>
            <p:cNvPr id="6332" name="Oval 571">
              <a:extLst>
                <a:ext uri="{FF2B5EF4-FFF2-40B4-BE49-F238E27FC236}">
                  <a16:creationId xmlns:a16="http://schemas.microsoft.com/office/drawing/2014/main" id="{9FA81D16-290A-4ED0-AD7E-096622603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3" name="Line 572">
              <a:extLst>
                <a:ext uri="{FF2B5EF4-FFF2-40B4-BE49-F238E27FC236}">
                  <a16:creationId xmlns:a16="http://schemas.microsoft.com/office/drawing/2014/main" id="{B5FC6037-FD5A-4243-8BE1-59DEC450E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4" name="Line 573">
              <a:extLst>
                <a:ext uri="{FF2B5EF4-FFF2-40B4-BE49-F238E27FC236}">
                  <a16:creationId xmlns:a16="http://schemas.microsoft.com/office/drawing/2014/main" id="{4C632146-97D2-47F0-871D-E2BBF7430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35" name="Rectangle 574">
              <a:extLst>
                <a:ext uri="{FF2B5EF4-FFF2-40B4-BE49-F238E27FC236}">
                  <a16:creationId xmlns:a16="http://schemas.microsoft.com/office/drawing/2014/main" id="{7B96E8F8-A21B-4798-B252-C7D6085F6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36" name="Oval 575">
              <a:extLst>
                <a:ext uri="{FF2B5EF4-FFF2-40B4-BE49-F238E27FC236}">
                  <a16:creationId xmlns:a16="http://schemas.microsoft.com/office/drawing/2014/main" id="{DC7F23AE-6B56-47F7-807F-913DEA155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37" name="Group 576">
              <a:extLst>
                <a:ext uri="{FF2B5EF4-FFF2-40B4-BE49-F238E27FC236}">
                  <a16:creationId xmlns:a16="http://schemas.microsoft.com/office/drawing/2014/main" id="{FB7E1EC2-59A5-4555-976C-35B48DBE16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42" name="Line 577">
                <a:extLst>
                  <a:ext uri="{FF2B5EF4-FFF2-40B4-BE49-F238E27FC236}">
                    <a16:creationId xmlns:a16="http://schemas.microsoft.com/office/drawing/2014/main" id="{014C16DA-CFC3-4B08-BD9E-9E9BD3C26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3" name="Line 578">
                <a:extLst>
                  <a:ext uri="{FF2B5EF4-FFF2-40B4-BE49-F238E27FC236}">
                    <a16:creationId xmlns:a16="http://schemas.microsoft.com/office/drawing/2014/main" id="{1442BEC1-C7D6-44A8-BC45-A51545D4B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4" name="Line 579">
                <a:extLst>
                  <a:ext uri="{FF2B5EF4-FFF2-40B4-BE49-F238E27FC236}">
                    <a16:creationId xmlns:a16="http://schemas.microsoft.com/office/drawing/2014/main" id="{36D7F4E6-DDE4-46CA-BFA8-45A9F4E614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38" name="Group 580">
              <a:extLst>
                <a:ext uri="{FF2B5EF4-FFF2-40B4-BE49-F238E27FC236}">
                  <a16:creationId xmlns:a16="http://schemas.microsoft.com/office/drawing/2014/main" id="{027A7A29-8029-482E-8A27-AE0101247B5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39" name="Line 581">
                <a:extLst>
                  <a:ext uri="{FF2B5EF4-FFF2-40B4-BE49-F238E27FC236}">
                    <a16:creationId xmlns:a16="http://schemas.microsoft.com/office/drawing/2014/main" id="{98D1FC24-E1C3-4ED7-B3F1-44B23A3075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0" name="Line 582">
                <a:extLst>
                  <a:ext uri="{FF2B5EF4-FFF2-40B4-BE49-F238E27FC236}">
                    <a16:creationId xmlns:a16="http://schemas.microsoft.com/office/drawing/2014/main" id="{42390A20-10DF-42C3-B015-7A606F537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41" name="Line 583">
                <a:extLst>
                  <a:ext uri="{FF2B5EF4-FFF2-40B4-BE49-F238E27FC236}">
                    <a16:creationId xmlns:a16="http://schemas.microsoft.com/office/drawing/2014/main" id="{EA16EF3D-BD3D-4E4C-BB84-2398B2D4A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5" name="Group 584">
            <a:extLst>
              <a:ext uri="{FF2B5EF4-FFF2-40B4-BE49-F238E27FC236}">
                <a16:creationId xmlns:a16="http://schemas.microsoft.com/office/drawing/2014/main" id="{B9CD826A-846E-4664-8FB6-6CCAE7FCECCE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5026123"/>
            <a:ext cx="501650" cy="234950"/>
            <a:chOff x="4701" y="2996"/>
            <a:chExt cx="316" cy="148"/>
          </a:xfrm>
        </p:grpSpPr>
        <p:sp>
          <p:nvSpPr>
            <p:cNvPr id="6319" name="Oval 585">
              <a:extLst>
                <a:ext uri="{FF2B5EF4-FFF2-40B4-BE49-F238E27FC236}">
                  <a16:creationId xmlns:a16="http://schemas.microsoft.com/office/drawing/2014/main" id="{4AF04063-0858-4278-94EB-2F151CFA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0" name="Line 586">
              <a:extLst>
                <a:ext uri="{FF2B5EF4-FFF2-40B4-BE49-F238E27FC236}">
                  <a16:creationId xmlns:a16="http://schemas.microsoft.com/office/drawing/2014/main" id="{2C4565EA-9CB0-4C8E-A9EA-1ABE8C129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1" name="Line 587">
              <a:extLst>
                <a:ext uri="{FF2B5EF4-FFF2-40B4-BE49-F238E27FC236}">
                  <a16:creationId xmlns:a16="http://schemas.microsoft.com/office/drawing/2014/main" id="{2E65A408-4DB7-4981-BA41-F1189962D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22" name="Rectangle 588">
              <a:extLst>
                <a:ext uri="{FF2B5EF4-FFF2-40B4-BE49-F238E27FC236}">
                  <a16:creationId xmlns:a16="http://schemas.microsoft.com/office/drawing/2014/main" id="{0F2B2BC7-5226-4D0A-8A26-CEA345D9B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323" name="Oval 589">
              <a:extLst>
                <a:ext uri="{FF2B5EF4-FFF2-40B4-BE49-F238E27FC236}">
                  <a16:creationId xmlns:a16="http://schemas.microsoft.com/office/drawing/2014/main" id="{CC02725C-CF27-40C7-B315-338846866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6324" name="Group 590">
              <a:extLst>
                <a:ext uri="{FF2B5EF4-FFF2-40B4-BE49-F238E27FC236}">
                  <a16:creationId xmlns:a16="http://schemas.microsoft.com/office/drawing/2014/main" id="{89C1547F-13F4-41B2-A35B-78EC9ADC3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6329" name="Line 591">
                <a:extLst>
                  <a:ext uri="{FF2B5EF4-FFF2-40B4-BE49-F238E27FC236}">
                    <a16:creationId xmlns:a16="http://schemas.microsoft.com/office/drawing/2014/main" id="{48BA7FB2-3805-4B5A-A131-C0E0E9DF6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0" name="Line 592">
                <a:extLst>
                  <a:ext uri="{FF2B5EF4-FFF2-40B4-BE49-F238E27FC236}">
                    <a16:creationId xmlns:a16="http://schemas.microsoft.com/office/drawing/2014/main" id="{51318BBE-0D39-4DA0-B4C2-F560F2059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31" name="Line 593">
                <a:extLst>
                  <a:ext uri="{FF2B5EF4-FFF2-40B4-BE49-F238E27FC236}">
                    <a16:creationId xmlns:a16="http://schemas.microsoft.com/office/drawing/2014/main" id="{C9501880-91E2-48E1-AD84-AA571325E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6325" name="Group 594">
              <a:extLst>
                <a:ext uri="{FF2B5EF4-FFF2-40B4-BE49-F238E27FC236}">
                  <a16:creationId xmlns:a16="http://schemas.microsoft.com/office/drawing/2014/main" id="{7FCD0EC2-8C8A-4673-9915-0326786DEA8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6326" name="Line 595">
                <a:extLst>
                  <a:ext uri="{FF2B5EF4-FFF2-40B4-BE49-F238E27FC236}">
                    <a16:creationId xmlns:a16="http://schemas.microsoft.com/office/drawing/2014/main" id="{ABC2392B-51A6-45CF-B5FD-8F56306A2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7" name="Line 596">
                <a:extLst>
                  <a:ext uri="{FF2B5EF4-FFF2-40B4-BE49-F238E27FC236}">
                    <a16:creationId xmlns:a16="http://schemas.microsoft.com/office/drawing/2014/main" id="{5CE586A3-B2FD-4D8C-B3B1-C5B9AE53B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328" name="Line 597">
                <a:extLst>
                  <a:ext uri="{FF2B5EF4-FFF2-40B4-BE49-F238E27FC236}">
                    <a16:creationId xmlns:a16="http://schemas.microsoft.com/office/drawing/2014/main" id="{34D5FC1A-E15E-4964-A864-488EE9E48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6256" name="Group 598">
            <a:extLst>
              <a:ext uri="{FF2B5EF4-FFF2-40B4-BE49-F238E27FC236}">
                <a16:creationId xmlns:a16="http://schemas.microsoft.com/office/drawing/2014/main" id="{BAD56FDB-3B9C-4194-B01A-E3B9F9A1B26D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5211861"/>
            <a:ext cx="290512" cy="404812"/>
            <a:chOff x="4290" y="3130"/>
            <a:chExt cx="183" cy="255"/>
          </a:xfrm>
        </p:grpSpPr>
        <p:pic>
          <p:nvPicPr>
            <p:cNvPr id="6301" name="Picture 599" descr="31u_bnrz[1]">
              <a:extLst>
                <a:ext uri="{FF2B5EF4-FFF2-40B4-BE49-F238E27FC236}">
                  <a16:creationId xmlns:a16="http://schemas.microsoft.com/office/drawing/2014/main" id="{A15B6297-5507-4716-A8D3-F4AF367A5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02" name="Freeform 600">
              <a:extLst>
                <a:ext uri="{FF2B5EF4-FFF2-40B4-BE49-F238E27FC236}">
                  <a16:creationId xmlns:a16="http://schemas.microsoft.com/office/drawing/2014/main" id="{6A4590B5-49F4-448D-8057-10615CE62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3" name="Freeform 601">
              <a:extLst>
                <a:ext uri="{FF2B5EF4-FFF2-40B4-BE49-F238E27FC236}">
                  <a16:creationId xmlns:a16="http://schemas.microsoft.com/office/drawing/2014/main" id="{5A62BEC6-D37B-4EB5-ABDE-4A7766E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4" name="Freeform 602">
              <a:extLst>
                <a:ext uri="{FF2B5EF4-FFF2-40B4-BE49-F238E27FC236}">
                  <a16:creationId xmlns:a16="http://schemas.microsoft.com/office/drawing/2014/main" id="{5B32B909-1D91-4EBB-B52A-110389143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5" name="Freeform 603">
              <a:extLst>
                <a:ext uri="{FF2B5EF4-FFF2-40B4-BE49-F238E27FC236}">
                  <a16:creationId xmlns:a16="http://schemas.microsoft.com/office/drawing/2014/main" id="{80FD8357-D482-435B-BEE0-50DB90AC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6" name="Freeform 604">
              <a:extLst>
                <a:ext uri="{FF2B5EF4-FFF2-40B4-BE49-F238E27FC236}">
                  <a16:creationId xmlns:a16="http://schemas.microsoft.com/office/drawing/2014/main" id="{0957B2B5-BE87-426A-A16F-1C32F54B5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7" name="Freeform 605">
              <a:extLst>
                <a:ext uri="{FF2B5EF4-FFF2-40B4-BE49-F238E27FC236}">
                  <a16:creationId xmlns:a16="http://schemas.microsoft.com/office/drawing/2014/main" id="{34AAA647-5C56-46A9-A676-7ABFB330C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8" name="Freeform 606">
              <a:extLst>
                <a:ext uri="{FF2B5EF4-FFF2-40B4-BE49-F238E27FC236}">
                  <a16:creationId xmlns:a16="http://schemas.microsoft.com/office/drawing/2014/main" id="{4A5ABBF6-D90D-4D12-96A2-E6FA3106D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9" name="Freeform 607">
              <a:extLst>
                <a:ext uri="{FF2B5EF4-FFF2-40B4-BE49-F238E27FC236}">
                  <a16:creationId xmlns:a16="http://schemas.microsoft.com/office/drawing/2014/main" id="{68C3DB12-522C-4281-A12B-B13DC560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0" name="Freeform 608">
              <a:extLst>
                <a:ext uri="{FF2B5EF4-FFF2-40B4-BE49-F238E27FC236}">
                  <a16:creationId xmlns:a16="http://schemas.microsoft.com/office/drawing/2014/main" id="{E4DFD45E-009D-4CB4-B490-E1960A44F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1" name="Freeform 609">
              <a:extLst>
                <a:ext uri="{FF2B5EF4-FFF2-40B4-BE49-F238E27FC236}">
                  <a16:creationId xmlns:a16="http://schemas.microsoft.com/office/drawing/2014/main" id="{4F872AF9-15A0-4732-B1CA-6B880FC47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2" name="Freeform 610">
              <a:extLst>
                <a:ext uri="{FF2B5EF4-FFF2-40B4-BE49-F238E27FC236}">
                  <a16:creationId xmlns:a16="http://schemas.microsoft.com/office/drawing/2014/main" id="{29C993E7-6DF0-42EB-B48B-75E9E92AE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3" name="Freeform 611">
              <a:extLst>
                <a:ext uri="{FF2B5EF4-FFF2-40B4-BE49-F238E27FC236}">
                  <a16:creationId xmlns:a16="http://schemas.microsoft.com/office/drawing/2014/main" id="{8D386356-45F1-4BDB-863D-0B7179FE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4" name="Freeform 612">
              <a:extLst>
                <a:ext uri="{FF2B5EF4-FFF2-40B4-BE49-F238E27FC236}">
                  <a16:creationId xmlns:a16="http://schemas.microsoft.com/office/drawing/2014/main" id="{BCBA583C-2A72-4309-8C08-D884E4306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5" name="Freeform 613">
              <a:extLst>
                <a:ext uri="{FF2B5EF4-FFF2-40B4-BE49-F238E27FC236}">
                  <a16:creationId xmlns:a16="http://schemas.microsoft.com/office/drawing/2014/main" id="{EBC2598E-66AD-4F94-9289-05C00EC92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6" name="Freeform 614">
              <a:extLst>
                <a:ext uri="{FF2B5EF4-FFF2-40B4-BE49-F238E27FC236}">
                  <a16:creationId xmlns:a16="http://schemas.microsoft.com/office/drawing/2014/main" id="{AF967EE3-13CC-48A4-85E9-921EEFB7B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7" name="Freeform 615">
              <a:extLst>
                <a:ext uri="{FF2B5EF4-FFF2-40B4-BE49-F238E27FC236}">
                  <a16:creationId xmlns:a16="http://schemas.microsoft.com/office/drawing/2014/main" id="{9869EF3E-15D2-41DE-8454-CA3AF7A36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18" name="Freeform 616">
              <a:extLst>
                <a:ext uri="{FF2B5EF4-FFF2-40B4-BE49-F238E27FC236}">
                  <a16:creationId xmlns:a16="http://schemas.microsoft.com/office/drawing/2014/main" id="{755471D4-CAB3-4D20-AA9D-838BAE1B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257" name="Group 617">
            <a:extLst>
              <a:ext uri="{FF2B5EF4-FFF2-40B4-BE49-F238E27FC236}">
                <a16:creationId xmlns:a16="http://schemas.microsoft.com/office/drawing/2014/main" id="{D27592FC-4648-494E-8B75-757DDDC3D1CE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673575"/>
            <a:ext cx="290513" cy="404813"/>
            <a:chOff x="4290" y="3130"/>
            <a:chExt cx="183" cy="255"/>
          </a:xfrm>
        </p:grpSpPr>
        <p:pic>
          <p:nvPicPr>
            <p:cNvPr id="6283" name="Picture 618" descr="31u_bnrz[1]">
              <a:extLst>
                <a:ext uri="{FF2B5EF4-FFF2-40B4-BE49-F238E27FC236}">
                  <a16:creationId xmlns:a16="http://schemas.microsoft.com/office/drawing/2014/main" id="{4A8D9665-B48E-48AC-9C4D-93C150055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84" name="Freeform 619">
              <a:extLst>
                <a:ext uri="{FF2B5EF4-FFF2-40B4-BE49-F238E27FC236}">
                  <a16:creationId xmlns:a16="http://schemas.microsoft.com/office/drawing/2014/main" id="{71E4D0BA-2B98-4484-99E0-89599ECAB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5" name="Freeform 620">
              <a:extLst>
                <a:ext uri="{FF2B5EF4-FFF2-40B4-BE49-F238E27FC236}">
                  <a16:creationId xmlns:a16="http://schemas.microsoft.com/office/drawing/2014/main" id="{A40A3338-A2D0-4428-9732-B3531B4B8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6" name="Freeform 621">
              <a:extLst>
                <a:ext uri="{FF2B5EF4-FFF2-40B4-BE49-F238E27FC236}">
                  <a16:creationId xmlns:a16="http://schemas.microsoft.com/office/drawing/2014/main" id="{F2D57FBE-0D6D-4266-9E7A-4C909A6AF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7" name="Freeform 622">
              <a:extLst>
                <a:ext uri="{FF2B5EF4-FFF2-40B4-BE49-F238E27FC236}">
                  <a16:creationId xmlns:a16="http://schemas.microsoft.com/office/drawing/2014/main" id="{5A2DCBD5-4334-4233-9755-F75668DA8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8" name="Freeform 623">
              <a:extLst>
                <a:ext uri="{FF2B5EF4-FFF2-40B4-BE49-F238E27FC236}">
                  <a16:creationId xmlns:a16="http://schemas.microsoft.com/office/drawing/2014/main" id="{DC13DF03-C307-4B69-BDB7-7C26B685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89" name="Freeform 624">
              <a:extLst>
                <a:ext uri="{FF2B5EF4-FFF2-40B4-BE49-F238E27FC236}">
                  <a16:creationId xmlns:a16="http://schemas.microsoft.com/office/drawing/2014/main" id="{8FB4268B-0C32-4772-AD79-D76B746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0" name="Freeform 625">
              <a:extLst>
                <a:ext uri="{FF2B5EF4-FFF2-40B4-BE49-F238E27FC236}">
                  <a16:creationId xmlns:a16="http://schemas.microsoft.com/office/drawing/2014/main" id="{DC13847C-35B5-436F-9371-46F11258B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1" name="Freeform 626">
              <a:extLst>
                <a:ext uri="{FF2B5EF4-FFF2-40B4-BE49-F238E27FC236}">
                  <a16:creationId xmlns:a16="http://schemas.microsoft.com/office/drawing/2014/main" id="{E8202DA2-B721-4232-BE5E-90769C992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2" name="Freeform 627">
              <a:extLst>
                <a:ext uri="{FF2B5EF4-FFF2-40B4-BE49-F238E27FC236}">
                  <a16:creationId xmlns:a16="http://schemas.microsoft.com/office/drawing/2014/main" id="{90E91127-98B7-4ADD-A8A3-D427EA42B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3" name="Freeform 628">
              <a:extLst>
                <a:ext uri="{FF2B5EF4-FFF2-40B4-BE49-F238E27FC236}">
                  <a16:creationId xmlns:a16="http://schemas.microsoft.com/office/drawing/2014/main" id="{824C7793-31A5-4713-BFB5-876DE933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4" name="Freeform 629">
              <a:extLst>
                <a:ext uri="{FF2B5EF4-FFF2-40B4-BE49-F238E27FC236}">
                  <a16:creationId xmlns:a16="http://schemas.microsoft.com/office/drawing/2014/main" id="{E8938876-63F5-4D33-95D0-676745164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5" name="Freeform 630">
              <a:extLst>
                <a:ext uri="{FF2B5EF4-FFF2-40B4-BE49-F238E27FC236}">
                  <a16:creationId xmlns:a16="http://schemas.microsoft.com/office/drawing/2014/main" id="{A5F3E60E-8C3E-4A37-979C-F1FC060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6" name="Freeform 631">
              <a:extLst>
                <a:ext uri="{FF2B5EF4-FFF2-40B4-BE49-F238E27FC236}">
                  <a16:creationId xmlns:a16="http://schemas.microsoft.com/office/drawing/2014/main" id="{69466056-915E-47FB-9302-455F997CF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7" name="Freeform 632">
              <a:extLst>
                <a:ext uri="{FF2B5EF4-FFF2-40B4-BE49-F238E27FC236}">
                  <a16:creationId xmlns:a16="http://schemas.microsoft.com/office/drawing/2014/main" id="{3C326BB9-FB52-4223-8AEA-263F06A22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8" name="Freeform 633">
              <a:extLst>
                <a:ext uri="{FF2B5EF4-FFF2-40B4-BE49-F238E27FC236}">
                  <a16:creationId xmlns:a16="http://schemas.microsoft.com/office/drawing/2014/main" id="{3CE9BBEA-53C7-43EA-9EC2-923F861C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99" name="Freeform 634">
              <a:extLst>
                <a:ext uri="{FF2B5EF4-FFF2-40B4-BE49-F238E27FC236}">
                  <a16:creationId xmlns:a16="http://schemas.microsoft.com/office/drawing/2014/main" id="{64BF8C50-11A3-40EB-8D73-43ABC564B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300" name="Freeform 635">
              <a:extLst>
                <a:ext uri="{FF2B5EF4-FFF2-40B4-BE49-F238E27FC236}">
                  <a16:creationId xmlns:a16="http://schemas.microsoft.com/office/drawing/2014/main" id="{5D7F7B9B-0775-4531-BCE6-5FBA077D4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276" name="Rectangle 227">
            <a:extLst>
              <a:ext uri="{FF2B5EF4-FFF2-40B4-BE49-F238E27FC236}">
                <a16:creationId xmlns:a16="http://schemas.microsoft.com/office/drawing/2014/main" id="{8DA0BEE5-B3DD-429B-85C3-3363CF67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90" y="1455838"/>
            <a:ext cx="676275" cy="7762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7" name="Rectangle 228">
            <a:extLst>
              <a:ext uri="{FF2B5EF4-FFF2-40B4-BE49-F238E27FC236}">
                <a16:creationId xmlns:a16="http://schemas.microsoft.com/office/drawing/2014/main" id="{70F3A060-BBAE-45EE-87DA-885458864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653" y="1479650"/>
            <a:ext cx="690563" cy="800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8" name="Rectangle 229">
            <a:extLst>
              <a:ext uri="{FF2B5EF4-FFF2-40B4-BE49-F238E27FC236}">
                <a16:creationId xmlns:a16="http://schemas.microsoft.com/office/drawing/2014/main" id="{22AAA6D4-C75D-4569-970B-5024904D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5" y="1655863"/>
            <a:ext cx="676275" cy="17145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279" name="Text Box 230">
            <a:extLst>
              <a:ext uri="{FF2B5EF4-FFF2-40B4-BE49-F238E27FC236}">
                <a16:creationId xmlns:a16="http://schemas.microsoft.com/office/drawing/2014/main" id="{AE40CDC3-9A4F-4937-A196-61DF16A96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565" y="1451075"/>
            <a:ext cx="8143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solidFill>
                  <a:schemeClr val="bg1"/>
                </a:solidFill>
                <a:latin typeface="Helvetica" pitchFamily="2" charset="0"/>
              </a:rPr>
              <a:t>transport</a:t>
            </a:r>
            <a:endParaRPr lang="en-US" altLang="en-US" sz="10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data link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Helvetica" pitchFamily="2" charset="0"/>
              </a:rPr>
              <a:t>physical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280" name="Line 231">
            <a:extLst>
              <a:ext uri="{FF2B5EF4-FFF2-40B4-BE49-F238E27FC236}">
                <a16:creationId xmlns:a16="http://schemas.microsoft.com/office/drawing/2014/main" id="{354DD5B5-D383-481B-AC4B-AEC92E0ED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2653" y="1822550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1" name="Line 232">
            <a:extLst>
              <a:ext uri="{FF2B5EF4-FFF2-40B4-BE49-F238E27FC236}">
                <a16:creationId xmlns:a16="http://schemas.microsoft.com/office/drawing/2014/main" id="{A3D6C690-3301-43D8-9601-D6897F475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1960663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82" name="Line 233">
            <a:extLst>
              <a:ext uri="{FF2B5EF4-FFF2-40B4-BE49-F238E27FC236}">
                <a16:creationId xmlns:a16="http://schemas.microsoft.com/office/drawing/2014/main" id="{C21A63A6-8CFE-4AE9-ACC8-9CD86CF55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8" y="2098775"/>
            <a:ext cx="690563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275" name="Freeform 647">
            <a:extLst>
              <a:ext uri="{FF2B5EF4-FFF2-40B4-BE49-F238E27FC236}">
                <a16:creationId xmlns:a16="http://schemas.microsoft.com/office/drawing/2014/main" id="{5A5288BC-ABB7-4F70-BDEF-90C72F4B6F9B}"/>
              </a:ext>
            </a:extLst>
          </p:cNvPr>
          <p:cNvSpPr>
            <a:spLocks/>
          </p:cNvSpPr>
          <p:nvPr/>
        </p:nvSpPr>
        <p:spPr bwMode="auto">
          <a:xfrm>
            <a:off x="6924677" y="1465363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FF0000"/>
              </a:gs>
            </a:gsLst>
            <a:lin ang="0" scaled="1"/>
          </a:gradFill>
          <a:ln w="952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35485" name="Group 669">
            <a:extLst>
              <a:ext uri="{FF2B5EF4-FFF2-40B4-BE49-F238E27FC236}">
                <a16:creationId xmlns:a16="http://schemas.microsoft.com/office/drawing/2014/main" id="{FBB20A97-E87E-45E1-ADB6-26728C0D75CE}"/>
              </a:ext>
            </a:extLst>
          </p:cNvPr>
          <p:cNvGrpSpPr>
            <a:grpSpLocks/>
          </p:cNvGrpSpPr>
          <p:nvPr/>
        </p:nvGrpSpPr>
        <p:grpSpPr bwMode="auto">
          <a:xfrm>
            <a:off x="9490077" y="4357786"/>
            <a:ext cx="1057275" cy="957262"/>
            <a:chOff x="-153" y="1680"/>
            <a:chExt cx="666" cy="603"/>
          </a:xfrm>
        </p:grpSpPr>
        <p:grpSp>
          <p:nvGrpSpPr>
            <p:cNvPr id="6265" name="Group 670">
              <a:extLst>
                <a:ext uri="{FF2B5EF4-FFF2-40B4-BE49-F238E27FC236}">
                  <a16:creationId xmlns:a16="http://schemas.microsoft.com/office/drawing/2014/main" id="{2CFC036E-633F-40AB-A6DF-D25947B8DE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680"/>
              <a:ext cx="513" cy="538"/>
              <a:chOff x="4180" y="744"/>
              <a:chExt cx="513" cy="538"/>
            </a:xfrm>
          </p:grpSpPr>
          <p:sp>
            <p:nvSpPr>
              <p:cNvPr id="6267" name="Rectangle 671">
                <a:extLst>
                  <a:ext uri="{FF2B5EF4-FFF2-40B4-BE49-F238E27FC236}">
                    <a16:creationId xmlns:a16="http://schemas.microsoft.com/office/drawing/2014/main" id="{8A7CAA75-1E54-4F5D-AA34-34324601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8" name="Rectangle 672">
                <a:extLst>
                  <a:ext uri="{FF2B5EF4-FFF2-40B4-BE49-F238E27FC236}">
                    <a16:creationId xmlns:a16="http://schemas.microsoft.com/office/drawing/2014/main" id="{E6EDA4CA-21E8-4C80-8539-F6DB453C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69" name="Rectangle 673">
                <a:extLst>
                  <a:ext uri="{FF2B5EF4-FFF2-40B4-BE49-F238E27FC236}">
                    <a16:creationId xmlns:a16="http://schemas.microsoft.com/office/drawing/2014/main" id="{739438F5-09FE-498D-B556-9AAA1ACAC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0" name="Text Box 674">
                <a:extLst>
                  <a:ext uri="{FF2B5EF4-FFF2-40B4-BE49-F238E27FC236}">
                    <a16:creationId xmlns:a16="http://schemas.microsoft.com/office/drawing/2014/main" id="{5BA23635-D9C3-4FFB-A411-D70C9D9BC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application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  <a:endParaRPr lang="en-US" altLang="en-US" sz="1000">
                  <a:latin typeface="Helvetica" pitchFamily="2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network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data link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Helvetica" pitchFamily="2" charset="0"/>
                  </a:rPr>
                  <a:t>physical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271" name="Line 675">
                <a:extLst>
                  <a:ext uri="{FF2B5EF4-FFF2-40B4-BE49-F238E27FC236}">
                    <a16:creationId xmlns:a16="http://schemas.microsoft.com/office/drawing/2014/main" id="{BCBE3718-E951-4179-8D4B-0F3A9F710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2" name="Line 676">
                <a:extLst>
                  <a:ext uri="{FF2B5EF4-FFF2-40B4-BE49-F238E27FC236}">
                    <a16:creationId xmlns:a16="http://schemas.microsoft.com/office/drawing/2014/main" id="{0761FD21-03C8-4476-A7C6-0E3CAEB4D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273" name="Line 677">
                <a:extLst>
                  <a:ext uri="{FF2B5EF4-FFF2-40B4-BE49-F238E27FC236}">
                    <a16:creationId xmlns:a16="http://schemas.microsoft.com/office/drawing/2014/main" id="{ECB9993E-18BC-4D46-A546-34FC4ED82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6266" name="Freeform 678">
              <a:extLst>
                <a:ext uri="{FF2B5EF4-FFF2-40B4-BE49-F238E27FC236}">
                  <a16:creationId xmlns:a16="http://schemas.microsoft.com/office/drawing/2014/main" id="{64458613-A0D1-4A5D-B54A-C0186039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-153" y="1689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0" scaled="1"/>
            </a:gra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114" name="Group 298">
            <a:extLst>
              <a:ext uri="{FF2B5EF4-FFF2-40B4-BE49-F238E27FC236}">
                <a16:creationId xmlns:a16="http://schemas.microsoft.com/office/drawing/2014/main" id="{7EBE687B-82AB-4287-9DD4-9B97AE4848EC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7135529" y="3019267"/>
            <a:ext cx="3542186" cy="434975"/>
            <a:chOff x="2937" y="3579"/>
            <a:chExt cx="2382" cy="274"/>
          </a:xfrm>
        </p:grpSpPr>
        <p:sp>
          <p:nvSpPr>
            <p:cNvPr id="6261" name="Rectangle 295">
              <a:extLst>
                <a:ext uri="{FF2B5EF4-FFF2-40B4-BE49-F238E27FC236}">
                  <a16:creationId xmlns:a16="http://schemas.microsoft.com/office/drawing/2014/main" id="{5DFC5B02-C36A-41B9-996F-D454A0F9F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6263" name="Freeform 296">
              <a:extLst>
                <a:ext uri="{FF2B5EF4-FFF2-40B4-BE49-F238E27FC236}">
                  <a16:creationId xmlns:a16="http://schemas.microsoft.com/office/drawing/2014/main" id="{3C65BD5C-B06F-4799-A809-FDC10AC48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264" name="Freeform 297">
              <a:extLst>
                <a:ext uri="{FF2B5EF4-FFF2-40B4-BE49-F238E27FC236}">
                  <a16:creationId xmlns:a16="http://schemas.microsoft.com/office/drawing/2014/main" id="{6053612F-D902-4A68-BAA3-2263849FE7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09868C-1016-B44A-9FCC-9E61568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Transport services and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8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24AE8BB4-5732-4E98-AE0D-D308E17957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92016" y="1779317"/>
            <a:ext cx="4505897" cy="491707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Network layer:</a:t>
            </a:r>
            <a:r>
              <a:rPr lang="en-US" altLang="en-US" dirty="0"/>
              <a:t> logical communication between </a:t>
            </a:r>
            <a:r>
              <a:rPr lang="en-US" altLang="en-US" dirty="0">
                <a:solidFill>
                  <a:srgbClr val="C00000"/>
                </a:solidFill>
              </a:rPr>
              <a:t>endpoints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Transport layer:</a:t>
            </a:r>
            <a:r>
              <a:rPr lang="en-US" altLang="en-US" dirty="0"/>
              <a:t> logical communication between </a:t>
            </a:r>
            <a:r>
              <a:rPr lang="en-US" altLang="en-US" dirty="0">
                <a:solidFill>
                  <a:srgbClr val="C00000"/>
                </a:solidFill>
              </a:rPr>
              <a:t>processes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relies on and enhances network layer services</a:t>
            </a:r>
            <a:endParaRPr lang="en-US" altLang="en-US" sz="2800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897260-F7EB-4617-BD96-77C3EF2F7F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366849" y="1589089"/>
            <a:ext cx="4032250" cy="4943475"/>
          </a:xfrm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Household analogy: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dirty="0"/>
              <a:t>12 kids sending letters to 12 kids</a:t>
            </a:r>
            <a:endParaRPr lang="en-US" altLang="en-US" sz="2400" dirty="0"/>
          </a:p>
          <a:p>
            <a:r>
              <a:rPr lang="en-US" altLang="en-US" sz="2400" dirty="0"/>
              <a:t>processes = kids</a:t>
            </a:r>
          </a:p>
          <a:p>
            <a:r>
              <a:rPr lang="en-US" altLang="en-US" sz="2400" dirty="0"/>
              <a:t>app messages = letters in envelopes</a:t>
            </a:r>
          </a:p>
          <a:p>
            <a:r>
              <a:rPr lang="en-US" altLang="en-US" sz="2400" dirty="0"/>
              <a:t>endpoints = houses</a:t>
            </a:r>
          </a:p>
          <a:p>
            <a:r>
              <a:rPr lang="en-US" altLang="en-US" sz="2400" dirty="0"/>
              <a:t>transport protocol = Alice and Bob who de/mux to in-house siblings</a:t>
            </a:r>
          </a:p>
          <a:p>
            <a:r>
              <a:rPr lang="en-US" altLang="en-US" sz="2400" dirty="0"/>
              <a:t>network-layer protocol = postal service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C79796-1AF6-504E-9E95-DDD482ED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Transport vs. network layer</a:t>
            </a:r>
            <a:endParaRPr lang="en-US" dirty="0"/>
          </a:p>
        </p:txBody>
      </p:sp>
      <p:pic>
        <p:nvPicPr>
          <p:cNvPr id="5" name="Picture 4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168DB119-3F2C-1243-931B-37DD9ACBF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57" y="97858"/>
            <a:ext cx="1915099" cy="1810751"/>
          </a:xfrm>
          <a:prstGeom prst="rect">
            <a:avLst/>
          </a:prstGeom>
        </p:spPr>
      </p:pic>
      <p:pic>
        <p:nvPicPr>
          <p:cNvPr id="9" name="Picture 8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7DEDCAD4-EDCA-E740-892B-C175A31F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970" y="4900635"/>
            <a:ext cx="1915099" cy="181075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5C53CCD9-C4DC-1D4C-BD8B-B4DE5EDD3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98477" y="5958093"/>
            <a:ext cx="635229" cy="701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815C8-C77F-724D-A87C-908DA9016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91" y="1173234"/>
            <a:ext cx="675640" cy="675640"/>
          </a:xfrm>
          <a:prstGeom prst="rect">
            <a:avLst/>
          </a:prstGeom>
        </p:spPr>
      </p:pic>
      <p:pic>
        <p:nvPicPr>
          <p:cNvPr id="12" name="Picture 11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93A0AA1F-A3C4-9945-92BD-9D236E4C7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1511" y="3088846"/>
            <a:ext cx="1211852" cy="11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CEF9-6E3C-6847-A656-4E50A986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transport guarantees do you want?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E4E3-3414-B842-B97B-FB9379DB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Don’t drop messages</a:t>
            </a:r>
          </a:p>
          <a:p>
            <a:pPr lvl="1"/>
            <a:r>
              <a:rPr lang="en-US" dirty="0"/>
              <a:t>Don’t corrupt messages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Performance</a:t>
            </a:r>
          </a:p>
          <a:p>
            <a:pPr lvl="1"/>
            <a:r>
              <a:rPr lang="en-US" dirty="0"/>
              <a:t>Get messages to other side as soon as possible</a:t>
            </a:r>
          </a:p>
          <a:p>
            <a:pPr lvl="1"/>
            <a:r>
              <a:rPr lang="en-US" dirty="0"/>
              <a:t>As cheaply as possible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Ordering</a:t>
            </a:r>
          </a:p>
          <a:p>
            <a:pPr lvl="1"/>
            <a:r>
              <a:rPr lang="en-US" dirty="0"/>
              <a:t>Don’t reorder messages</a:t>
            </a:r>
          </a:p>
        </p:txBody>
      </p:sp>
    </p:spTree>
    <p:extLst>
      <p:ext uri="{BB962C8B-B14F-4D97-AF65-F5344CB8AC3E}">
        <p14:creationId xmlns:p14="http://schemas.microsoft.com/office/powerpoint/2010/main" val="284518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63DE1A6B-B405-40E4-A35D-65ABA6E8E4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302" y="1612902"/>
            <a:ext cx="4824415" cy="5080489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Reliable, in-order delivery: Transmission Control Protocol (</a:t>
            </a:r>
            <a:r>
              <a:rPr lang="en-US" altLang="en-US" dirty="0">
                <a:solidFill>
                  <a:srgbClr val="C00000"/>
                </a:solidFill>
              </a:rPr>
              <a:t>TCP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congestion control, flow control, connection setup</a:t>
            </a:r>
            <a:endParaRPr lang="en-US" altLang="en-US" sz="2800" dirty="0"/>
          </a:p>
          <a:p>
            <a:r>
              <a:rPr lang="en-US" altLang="en-US" dirty="0"/>
              <a:t>Unreliable, unordered delivery: User Datagram Protocol (</a:t>
            </a:r>
            <a:r>
              <a:rPr lang="en-US" altLang="en-US" dirty="0">
                <a:solidFill>
                  <a:srgbClr val="C00000"/>
                </a:solidFill>
              </a:rPr>
              <a:t>UDP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A small extension to underlying network layer protocol, IP</a:t>
            </a:r>
          </a:p>
          <a:p>
            <a:r>
              <a:rPr lang="en-US" altLang="en-US" dirty="0"/>
              <a:t>Services not available: </a:t>
            </a:r>
          </a:p>
          <a:p>
            <a:pPr lvl="1"/>
            <a:r>
              <a:rPr lang="en-US" altLang="en-US" dirty="0"/>
              <a:t>delay guarantees</a:t>
            </a:r>
          </a:p>
          <a:p>
            <a:pPr lvl="1"/>
            <a:r>
              <a:rPr lang="en-US" altLang="en-US" dirty="0"/>
              <a:t>bandwidth guarantees</a:t>
            </a:r>
          </a:p>
        </p:txBody>
      </p:sp>
      <p:sp>
        <p:nvSpPr>
          <p:cNvPr id="8196" name="Freeform 275">
            <a:extLst>
              <a:ext uri="{FF2B5EF4-FFF2-40B4-BE49-F238E27FC236}">
                <a16:creationId xmlns:a16="http://schemas.microsoft.com/office/drawing/2014/main" id="{3C3EC48E-4D23-46AE-A3EC-BF359C0471A5}"/>
              </a:ext>
            </a:extLst>
          </p:cNvPr>
          <p:cNvSpPr>
            <a:spLocks/>
          </p:cNvSpPr>
          <p:nvPr/>
        </p:nvSpPr>
        <p:spPr bwMode="auto">
          <a:xfrm>
            <a:off x="8261350" y="3430590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7" name="Freeform 276">
            <a:extLst>
              <a:ext uri="{FF2B5EF4-FFF2-40B4-BE49-F238E27FC236}">
                <a16:creationId xmlns:a16="http://schemas.microsoft.com/office/drawing/2014/main" id="{D8AE7901-2046-4221-8D12-7CED65A5CBCA}"/>
              </a:ext>
            </a:extLst>
          </p:cNvPr>
          <p:cNvSpPr>
            <a:spLocks/>
          </p:cNvSpPr>
          <p:nvPr/>
        </p:nvSpPr>
        <p:spPr bwMode="auto">
          <a:xfrm>
            <a:off x="8280402" y="1905002"/>
            <a:ext cx="1730375" cy="1044575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198" name="Freeform 277">
            <a:extLst>
              <a:ext uri="{FF2B5EF4-FFF2-40B4-BE49-F238E27FC236}">
                <a16:creationId xmlns:a16="http://schemas.microsoft.com/office/drawing/2014/main" id="{8BA8C54E-B988-4F07-9455-17B1D7BEE827}"/>
              </a:ext>
            </a:extLst>
          </p:cNvPr>
          <p:cNvSpPr>
            <a:spLocks/>
          </p:cNvSpPr>
          <p:nvPr/>
        </p:nvSpPr>
        <p:spPr bwMode="auto">
          <a:xfrm>
            <a:off x="6540500" y="1612902"/>
            <a:ext cx="1644650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199" name="Group 278">
            <a:extLst>
              <a:ext uri="{FF2B5EF4-FFF2-40B4-BE49-F238E27FC236}">
                <a16:creationId xmlns:a16="http://schemas.microsoft.com/office/drawing/2014/main" id="{6D60283F-8A0A-454A-B1BB-355021B7F451}"/>
              </a:ext>
            </a:extLst>
          </p:cNvPr>
          <p:cNvGrpSpPr>
            <a:grpSpLocks/>
          </p:cNvGrpSpPr>
          <p:nvPr/>
        </p:nvGrpSpPr>
        <p:grpSpPr bwMode="auto">
          <a:xfrm>
            <a:off x="6627813" y="2947988"/>
            <a:ext cx="1458912" cy="933450"/>
            <a:chOff x="2889" y="1631"/>
            <a:chExt cx="980" cy="743"/>
          </a:xfrm>
        </p:grpSpPr>
        <p:sp>
          <p:nvSpPr>
            <p:cNvPr id="8588" name="Rectangle 279">
              <a:extLst>
                <a:ext uri="{FF2B5EF4-FFF2-40B4-BE49-F238E27FC236}">
                  <a16:creationId xmlns:a16="http://schemas.microsoft.com/office/drawing/2014/main" id="{AD35FE59-D718-4EE1-935B-21A8E2C4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589" name="AutoShape 280">
              <a:extLst>
                <a:ext uri="{FF2B5EF4-FFF2-40B4-BE49-F238E27FC236}">
                  <a16:creationId xmlns:a16="http://schemas.microsoft.com/office/drawing/2014/main" id="{87E33CB6-5620-4196-9F3B-576EE4CF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Helvetica" pitchFamily="2" charset="0"/>
              </a:endParaRPr>
            </a:p>
          </p:txBody>
        </p:sp>
      </p:grpSp>
      <p:grpSp>
        <p:nvGrpSpPr>
          <p:cNvPr id="8200" name="Group 281">
            <a:extLst>
              <a:ext uri="{FF2B5EF4-FFF2-40B4-BE49-F238E27FC236}">
                <a16:creationId xmlns:a16="http://schemas.microsoft.com/office/drawing/2014/main" id="{3D938425-ABBD-40C1-896A-63B4E4CD331F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804988"/>
            <a:ext cx="336550" cy="531812"/>
            <a:chOff x="3796" y="1043"/>
            <a:chExt cx="865" cy="1237"/>
          </a:xfrm>
        </p:grpSpPr>
        <p:sp>
          <p:nvSpPr>
            <p:cNvPr id="8558" name="Line 282">
              <a:extLst>
                <a:ext uri="{FF2B5EF4-FFF2-40B4-BE49-F238E27FC236}">
                  <a16:creationId xmlns:a16="http://schemas.microsoft.com/office/drawing/2014/main" id="{81C3D2FF-F337-4D77-8186-09BF9118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92" y="1481"/>
              <a:ext cx="235" cy="72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9" name="Line 283">
              <a:extLst>
                <a:ext uri="{FF2B5EF4-FFF2-40B4-BE49-F238E27FC236}">
                  <a16:creationId xmlns:a16="http://schemas.microsoft.com/office/drawing/2014/main" id="{E88A147A-2452-4E94-BD43-77661A632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81"/>
              <a:ext cx="236" cy="72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0" name="Line 284">
              <a:extLst>
                <a:ext uri="{FF2B5EF4-FFF2-40B4-BE49-F238E27FC236}">
                  <a16:creationId xmlns:a16="http://schemas.microsoft.com/office/drawing/2014/main" id="{EB9DD987-54F0-4E2D-853D-A715C50C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2" y="2201"/>
              <a:ext cx="235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1" name="Line 285">
              <a:extLst>
                <a:ext uri="{FF2B5EF4-FFF2-40B4-BE49-F238E27FC236}">
                  <a16:creationId xmlns:a16="http://schemas.microsoft.com/office/drawing/2014/main" id="{0E39DCBD-A80E-4CE1-81ED-0F1A60B1F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27" y="2201"/>
              <a:ext cx="236" cy="7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2" name="Line 286">
              <a:extLst>
                <a:ext uri="{FF2B5EF4-FFF2-40B4-BE49-F238E27FC236}">
                  <a16:creationId xmlns:a16="http://schemas.microsoft.com/office/drawing/2014/main" id="{49C6FA51-E7C0-4563-9B19-5AF22A1AE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497"/>
              <a:ext cx="0" cy="78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3" name="Line 287">
              <a:extLst>
                <a:ext uri="{FF2B5EF4-FFF2-40B4-BE49-F238E27FC236}">
                  <a16:creationId xmlns:a16="http://schemas.microsoft.com/office/drawing/2014/main" id="{4A7B7894-FCD7-4EF0-8FF1-32790B095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" y="2127"/>
              <a:ext cx="235" cy="7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4" name="Line 288">
              <a:extLst>
                <a:ext uri="{FF2B5EF4-FFF2-40B4-BE49-F238E27FC236}">
                  <a16:creationId xmlns:a16="http://schemas.microsoft.com/office/drawing/2014/main" id="{8B643F78-F15F-4054-A5AA-E8A2709D07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7" y="2127"/>
              <a:ext cx="236" cy="7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5" name="Line 289">
              <a:extLst>
                <a:ext uri="{FF2B5EF4-FFF2-40B4-BE49-F238E27FC236}">
                  <a16:creationId xmlns:a16="http://schemas.microsoft.com/office/drawing/2014/main" id="{D3374710-6223-4D3D-9934-7CF91F12B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1890"/>
              <a:ext cx="135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6" name="Line 290">
              <a:extLst>
                <a:ext uri="{FF2B5EF4-FFF2-40B4-BE49-F238E27FC236}">
                  <a16:creationId xmlns:a16="http://schemas.microsoft.com/office/drawing/2014/main" id="{38509DB7-88D5-484B-BA25-C84C91BDEF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890"/>
              <a:ext cx="143" cy="6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7" name="Line 291">
              <a:extLst>
                <a:ext uri="{FF2B5EF4-FFF2-40B4-BE49-F238E27FC236}">
                  <a16:creationId xmlns:a16="http://schemas.microsoft.com/office/drawing/2014/main" id="{2983AB5C-CC05-4C64-86CA-533D76A67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7" y="1996"/>
              <a:ext cx="175" cy="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8" name="Line 292">
              <a:extLst>
                <a:ext uri="{FF2B5EF4-FFF2-40B4-BE49-F238E27FC236}">
                  <a16:creationId xmlns:a16="http://schemas.microsoft.com/office/drawing/2014/main" id="{42D37182-B544-406B-BDDE-DF7C5E542F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2012"/>
              <a:ext cx="176" cy="7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69" name="Line 293">
              <a:extLst>
                <a:ext uri="{FF2B5EF4-FFF2-40B4-BE49-F238E27FC236}">
                  <a16:creationId xmlns:a16="http://schemas.microsoft.com/office/drawing/2014/main" id="{4278AF74-03A4-4195-848D-F21F5DB450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782"/>
              <a:ext cx="90" cy="2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0" name="Line 294">
              <a:extLst>
                <a:ext uri="{FF2B5EF4-FFF2-40B4-BE49-F238E27FC236}">
                  <a16:creationId xmlns:a16="http://schemas.microsoft.com/office/drawing/2014/main" id="{B1735C9C-DDDE-44BD-A3D9-4F857330E1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7" y="1632"/>
              <a:ext cx="57" cy="22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1" name="Line 295">
              <a:extLst>
                <a:ext uri="{FF2B5EF4-FFF2-40B4-BE49-F238E27FC236}">
                  <a16:creationId xmlns:a16="http://schemas.microsoft.com/office/drawing/2014/main" id="{1229CD0F-E721-420B-A178-A0D0B8400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1772"/>
              <a:ext cx="109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72" name="Line 296">
              <a:extLst>
                <a:ext uri="{FF2B5EF4-FFF2-40B4-BE49-F238E27FC236}">
                  <a16:creationId xmlns:a16="http://schemas.microsoft.com/office/drawing/2014/main" id="{D79CC29F-6353-4867-9C7D-E9789314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5" y="1625"/>
              <a:ext cx="63" cy="3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573" name="Group 297">
              <a:extLst>
                <a:ext uri="{FF2B5EF4-FFF2-40B4-BE49-F238E27FC236}">
                  <a16:creationId xmlns:a16="http://schemas.microsoft.com/office/drawing/2014/main" id="{C9111FAC-D811-44BA-A4A3-C1A248BF10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9" y="1415"/>
              <a:ext cx="392" cy="137"/>
              <a:chOff x="4227" y="1360"/>
              <a:chExt cx="863" cy="270"/>
            </a:xfrm>
          </p:grpSpPr>
          <p:sp>
            <p:nvSpPr>
              <p:cNvPr id="8584" name="Line 298">
                <a:extLst>
                  <a:ext uri="{FF2B5EF4-FFF2-40B4-BE49-F238E27FC236}">
                    <a16:creationId xmlns:a16="http://schemas.microsoft.com/office/drawing/2014/main" id="{64D1F5C1-66BB-49FB-91B0-EE2297656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5" name="Line 299">
                <a:extLst>
                  <a:ext uri="{FF2B5EF4-FFF2-40B4-BE49-F238E27FC236}">
                    <a16:creationId xmlns:a16="http://schemas.microsoft.com/office/drawing/2014/main" id="{DC6067D7-A46F-4B8E-8669-6A1CBE6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6" name="Line 300">
                <a:extLst>
                  <a:ext uri="{FF2B5EF4-FFF2-40B4-BE49-F238E27FC236}">
                    <a16:creationId xmlns:a16="http://schemas.microsoft.com/office/drawing/2014/main" id="{8AF7E482-9F6E-40DB-A79A-5D3C9C04A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7" name="Line 301">
                <a:extLst>
                  <a:ext uri="{FF2B5EF4-FFF2-40B4-BE49-F238E27FC236}">
                    <a16:creationId xmlns:a16="http://schemas.microsoft.com/office/drawing/2014/main" id="{0B619801-A03C-4974-B086-83EF74305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4" name="Group 302">
              <a:extLst>
                <a:ext uri="{FF2B5EF4-FFF2-40B4-BE49-F238E27FC236}">
                  <a16:creationId xmlns:a16="http://schemas.microsoft.com/office/drawing/2014/main" id="{48BD9191-935B-4EFD-9795-BC449AC8D906}"/>
                </a:ext>
              </a:extLst>
            </p:cNvPr>
            <p:cNvGrpSpPr>
              <a:grpSpLocks/>
            </p:cNvGrpSpPr>
            <p:nvPr/>
          </p:nvGrpSpPr>
          <p:grpSpPr bwMode="auto">
            <a:xfrm rot="5700496">
              <a:off x="4053" y="1170"/>
              <a:ext cx="392" cy="137"/>
              <a:chOff x="4227" y="1360"/>
              <a:chExt cx="863" cy="270"/>
            </a:xfrm>
          </p:grpSpPr>
          <p:sp>
            <p:nvSpPr>
              <p:cNvPr id="8580" name="Line 303">
                <a:extLst>
                  <a:ext uri="{FF2B5EF4-FFF2-40B4-BE49-F238E27FC236}">
                    <a16:creationId xmlns:a16="http://schemas.microsoft.com/office/drawing/2014/main" id="{26DA8AC6-59BB-41B8-AA7B-E9E62D4E5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1" name="Line 304">
                <a:extLst>
                  <a:ext uri="{FF2B5EF4-FFF2-40B4-BE49-F238E27FC236}">
                    <a16:creationId xmlns:a16="http://schemas.microsoft.com/office/drawing/2014/main" id="{ED66C76E-FF80-49E4-9B89-90DD3D6EB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2" name="Line 305">
                <a:extLst>
                  <a:ext uri="{FF2B5EF4-FFF2-40B4-BE49-F238E27FC236}">
                    <a16:creationId xmlns:a16="http://schemas.microsoft.com/office/drawing/2014/main" id="{96D8ADF9-28E8-40E3-B925-7CAB0E604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83" name="Line 306">
                <a:extLst>
                  <a:ext uri="{FF2B5EF4-FFF2-40B4-BE49-F238E27FC236}">
                    <a16:creationId xmlns:a16="http://schemas.microsoft.com/office/drawing/2014/main" id="{B26FB2E8-5566-421A-B68D-B76BC05B7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575" name="Group 307">
              <a:extLst>
                <a:ext uri="{FF2B5EF4-FFF2-40B4-BE49-F238E27FC236}">
                  <a16:creationId xmlns:a16="http://schemas.microsoft.com/office/drawing/2014/main" id="{EED90509-AE1D-46E2-974A-454BAE236CA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796" y="1402"/>
              <a:ext cx="392" cy="137"/>
              <a:chOff x="4227" y="1360"/>
              <a:chExt cx="863" cy="270"/>
            </a:xfrm>
          </p:grpSpPr>
          <p:sp>
            <p:nvSpPr>
              <p:cNvPr id="8576" name="Line 308">
                <a:extLst>
                  <a:ext uri="{FF2B5EF4-FFF2-40B4-BE49-F238E27FC236}">
                    <a16:creationId xmlns:a16="http://schemas.microsoft.com/office/drawing/2014/main" id="{6437EFDF-D1AC-4F45-B53C-24784D393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7" y="1604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7" name="Line 309">
                <a:extLst>
                  <a:ext uri="{FF2B5EF4-FFF2-40B4-BE49-F238E27FC236}">
                    <a16:creationId xmlns:a16="http://schemas.microsoft.com/office/drawing/2014/main" id="{B18A16E4-908F-44FE-8056-7B07123DF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464" y="1205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8" name="Line 310">
                <a:extLst>
                  <a:ext uri="{FF2B5EF4-FFF2-40B4-BE49-F238E27FC236}">
                    <a16:creationId xmlns:a16="http://schemas.microsoft.com/office/drawing/2014/main" id="{0882889D-ABBD-4E0B-AF4B-636CC4598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>
                <a:off x="4602" y="1393"/>
                <a:ext cx="189" cy="203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79" name="Line 311">
                <a:extLst>
                  <a:ext uri="{FF2B5EF4-FFF2-40B4-BE49-F238E27FC236}">
                    <a16:creationId xmlns:a16="http://schemas.microsoft.com/office/drawing/2014/main" id="{681E172E-400F-4395-821D-F24447D57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361956" flipH="1" flipV="1">
                <a:off x="4745" y="1286"/>
                <a:ext cx="189" cy="500"/>
              </a:xfrm>
              <a:prstGeom prst="line">
                <a:avLst/>
              </a:prstGeom>
              <a:noFill/>
              <a:ln w="3175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01" name="Oval 312">
            <a:extLst>
              <a:ext uri="{FF2B5EF4-FFF2-40B4-BE49-F238E27FC236}">
                <a16:creationId xmlns:a16="http://schemas.microsoft.com/office/drawing/2014/main" id="{9E5653FA-6027-4AEE-8F8E-C0F3B6C2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5" y="3625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2" name="Line 313">
            <a:extLst>
              <a:ext uri="{FF2B5EF4-FFF2-40B4-BE49-F238E27FC236}">
                <a16:creationId xmlns:a16="http://schemas.microsoft.com/office/drawing/2014/main" id="{CCE482F1-9D37-4BBF-A112-5E6B4FF1D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6763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3" name="Line 314">
            <a:extLst>
              <a:ext uri="{FF2B5EF4-FFF2-40B4-BE49-F238E27FC236}">
                <a16:creationId xmlns:a16="http://schemas.microsoft.com/office/drawing/2014/main" id="{2E814D24-BA19-4889-96D1-CA3E92026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5538" y="3617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04" name="Rectangle 315">
            <a:extLst>
              <a:ext uri="{FF2B5EF4-FFF2-40B4-BE49-F238E27FC236}">
                <a16:creationId xmlns:a16="http://schemas.microsoft.com/office/drawing/2014/main" id="{F5DC3DAE-3C2A-4E09-B51C-4FF6FE9B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763" y="3617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5" name="Oval 316">
            <a:extLst>
              <a:ext uri="{FF2B5EF4-FFF2-40B4-BE49-F238E27FC236}">
                <a16:creationId xmlns:a16="http://schemas.microsoft.com/office/drawing/2014/main" id="{11B2A5A6-E4D2-4355-B338-6179A60A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90" y="3549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06" name="Group 317">
            <a:extLst>
              <a:ext uri="{FF2B5EF4-FFF2-40B4-BE49-F238E27FC236}">
                <a16:creationId xmlns:a16="http://schemas.microsoft.com/office/drawing/2014/main" id="{5F8E7422-AFD7-4D3A-A659-7EDDF9C8A5B8}"/>
              </a:ext>
            </a:extLst>
          </p:cNvPr>
          <p:cNvGrpSpPr>
            <a:grpSpLocks/>
          </p:cNvGrpSpPr>
          <p:nvPr/>
        </p:nvGrpSpPr>
        <p:grpSpPr bwMode="auto">
          <a:xfrm>
            <a:off x="8469315" y="3573465"/>
            <a:ext cx="179387" cy="65087"/>
            <a:chOff x="2848" y="848"/>
            <a:chExt cx="140" cy="98"/>
          </a:xfrm>
        </p:grpSpPr>
        <p:sp>
          <p:nvSpPr>
            <p:cNvPr id="8555" name="Line 318">
              <a:extLst>
                <a:ext uri="{FF2B5EF4-FFF2-40B4-BE49-F238E27FC236}">
                  <a16:creationId xmlns:a16="http://schemas.microsoft.com/office/drawing/2014/main" id="{05C1D940-9B77-4772-80C0-6DCDDA328D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6" name="Line 319">
              <a:extLst>
                <a:ext uri="{FF2B5EF4-FFF2-40B4-BE49-F238E27FC236}">
                  <a16:creationId xmlns:a16="http://schemas.microsoft.com/office/drawing/2014/main" id="{B224E16D-2ED6-4F7A-B945-F6B65D1BA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7" name="Line 320">
              <a:extLst>
                <a:ext uri="{FF2B5EF4-FFF2-40B4-BE49-F238E27FC236}">
                  <a16:creationId xmlns:a16="http://schemas.microsoft.com/office/drawing/2014/main" id="{CDBD6D8E-16EE-4718-A381-837B0B586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07" name="Group 321">
            <a:extLst>
              <a:ext uri="{FF2B5EF4-FFF2-40B4-BE49-F238E27FC236}">
                <a16:creationId xmlns:a16="http://schemas.microsoft.com/office/drawing/2014/main" id="{13B6EF82-E59E-44E1-A41D-975D0BFA308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69315" y="3573465"/>
            <a:ext cx="179387" cy="65087"/>
            <a:chOff x="2848" y="848"/>
            <a:chExt cx="140" cy="98"/>
          </a:xfrm>
        </p:grpSpPr>
        <p:sp>
          <p:nvSpPr>
            <p:cNvPr id="8552" name="Line 322">
              <a:extLst>
                <a:ext uri="{FF2B5EF4-FFF2-40B4-BE49-F238E27FC236}">
                  <a16:creationId xmlns:a16="http://schemas.microsoft.com/office/drawing/2014/main" id="{FDF91140-D90C-4134-84C5-07FFDF502C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3" name="Line 323">
              <a:extLst>
                <a:ext uri="{FF2B5EF4-FFF2-40B4-BE49-F238E27FC236}">
                  <a16:creationId xmlns:a16="http://schemas.microsoft.com/office/drawing/2014/main" id="{B5024B2D-E409-4A6E-8791-3728A00D6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4" name="Line 324">
              <a:extLst>
                <a:ext uri="{FF2B5EF4-FFF2-40B4-BE49-F238E27FC236}">
                  <a16:creationId xmlns:a16="http://schemas.microsoft.com/office/drawing/2014/main" id="{AB51E194-A2E3-47CD-A668-19624344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08" name="Oval 325">
            <a:extLst>
              <a:ext uri="{FF2B5EF4-FFF2-40B4-BE49-F238E27FC236}">
                <a16:creationId xmlns:a16="http://schemas.microsoft.com/office/drawing/2014/main" id="{BA974E50-5D4B-424C-9350-890C8029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5" y="39052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09" name="Line 326">
            <a:extLst>
              <a:ext uri="{FF2B5EF4-FFF2-40B4-BE49-F238E27FC236}">
                <a16:creationId xmlns:a16="http://schemas.microsoft.com/office/drawing/2014/main" id="{8A1A6363-E655-44C9-B6B7-2F2EDF2B0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2363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0" name="Line 327">
            <a:extLst>
              <a:ext uri="{FF2B5EF4-FFF2-40B4-BE49-F238E27FC236}">
                <a16:creationId xmlns:a16="http://schemas.microsoft.com/office/drawing/2014/main" id="{D4C5F3BC-76EF-499B-BD61-2B6D3C574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138" y="38973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1" name="Rectangle 328">
            <a:extLst>
              <a:ext uri="{FF2B5EF4-FFF2-40B4-BE49-F238E27FC236}">
                <a16:creationId xmlns:a16="http://schemas.microsoft.com/office/drawing/2014/main" id="{40668941-67D4-4AA3-AB42-D6CE1936F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2363" y="38973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2" name="Oval 329">
            <a:extLst>
              <a:ext uri="{FF2B5EF4-FFF2-40B4-BE49-F238E27FC236}">
                <a16:creationId xmlns:a16="http://schemas.microsoft.com/office/drawing/2014/main" id="{55AAA377-91DD-4639-8497-B67FA25C1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190" y="38290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13" name="Group 330">
            <a:extLst>
              <a:ext uri="{FF2B5EF4-FFF2-40B4-BE49-F238E27FC236}">
                <a16:creationId xmlns:a16="http://schemas.microsoft.com/office/drawing/2014/main" id="{EE4ABE3D-2FFE-467F-BB8E-A7A6D93AE126}"/>
              </a:ext>
            </a:extLst>
          </p:cNvPr>
          <p:cNvGrpSpPr>
            <a:grpSpLocks/>
          </p:cNvGrpSpPr>
          <p:nvPr/>
        </p:nvGrpSpPr>
        <p:grpSpPr bwMode="auto">
          <a:xfrm>
            <a:off x="8824915" y="3852865"/>
            <a:ext cx="179387" cy="65087"/>
            <a:chOff x="2848" y="848"/>
            <a:chExt cx="140" cy="98"/>
          </a:xfrm>
        </p:grpSpPr>
        <p:sp>
          <p:nvSpPr>
            <p:cNvPr id="8549" name="Line 331">
              <a:extLst>
                <a:ext uri="{FF2B5EF4-FFF2-40B4-BE49-F238E27FC236}">
                  <a16:creationId xmlns:a16="http://schemas.microsoft.com/office/drawing/2014/main" id="{3C561A6A-B6BC-440B-B652-94FF26138E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0" name="Line 332">
              <a:extLst>
                <a:ext uri="{FF2B5EF4-FFF2-40B4-BE49-F238E27FC236}">
                  <a16:creationId xmlns:a16="http://schemas.microsoft.com/office/drawing/2014/main" id="{7E5582B8-16B0-401F-AE71-AD50CB9C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51" name="Line 333">
              <a:extLst>
                <a:ext uri="{FF2B5EF4-FFF2-40B4-BE49-F238E27FC236}">
                  <a16:creationId xmlns:a16="http://schemas.microsoft.com/office/drawing/2014/main" id="{DD2A4036-A7DB-43B8-B07D-D620DD9E3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14" name="Group 334">
            <a:extLst>
              <a:ext uri="{FF2B5EF4-FFF2-40B4-BE49-F238E27FC236}">
                <a16:creationId xmlns:a16="http://schemas.microsoft.com/office/drawing/2014/main" id="{D3BC3B2E-1566-482C-84DA-0029FB2C23E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24915" y="3852865"/>
            <a:ext cx="179387" cy="65087"/>
            <a:chOff x="2848" y="848"/>
            <a:chExt cx="140" cy="98"/>
          </a:xfrm>
        </p:grpSpPr>
        <p:sp>
          <p:nvSpPr>
            <p:cNvPr id="8546" name="Line 335">
              <a:extLst>
                <a:ext uri="{FF2B5EF4-FFF2-40B4-BE49-F238E27FC236}">
                  <a16:creationId xmlns:a16="http://schemas.microsoft.com/office/drawing/2014/main" id="{0746682D-85BB-4463-A64C-B0DF0E90F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7" name="Line 336">
              <a:extLst>
                <a:ext uri="{FF2B5EF4-FFF2-40B4-BE49-F238E27FC236}">
                  <a16:creationId xmlns:a16="http://schemas.microsoft.com/office/drawing/2014/main" id="{4B036133-9CDB-43DD-BB79-D8E0CADC4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8" name="Line 337">
              <a:extLst>
                <a:ext uri="{FF2B5EF4-FFF2-40B4-BE49-F238E27FC236}">
                  <a16:creationId xmlns:a16="http://schemas.microsoft.com/office/drawing/2014/main" id="{5AE2E897-A106-45D8-A4FE-44B0A3D02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15" name="Oval 338">
            <a:extLst>
              <a:ext uri="{FF2B5EF4-FFF2-40B4-BE49-F238E27FC236}">
                <a16:creationId xmlns:a16="http://schemas.microsoft.com/office/drawing/2014/main" id="{A30087C6-A0DE-482E-9F09-CF5D7C0B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5" y="36385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6" name="Line 339">
            <a:extLst>
              <a:ext uri="{FF2B5EF4-FFF2-40B4-BE49-F238E27FC236}">
                <a16:creationId xmlns:a16="http://schemas.microsoft.com/office/drawing/2014/main" id="{5F4A7047-539E-4F34-B444-232FCB0AA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63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7" name="Line 340">
            <a:extLst>
              <a:ext uri="{FF2B5EF4-FFF2-40B4-BE49-F238E27FC236}">
                <a16:creationId xmlns:a16="http://schemas.microsoft.com/office/drawing/2014/main" id="{D251204D-DADA-4401-9B09-18FD26D23E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0538" y="36306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18" name="Rectangle 341">
            <a:extLst>
              <a:ext uri="{FF2B5EF4-FFF2-40B4-BE49-F238E27FC236}">
                <a16:creationId xmlns:a16="http://schemas.microsoft.com/office/drawing/2014/main" id="{C9987C40-82FF-4D25-8BFB-AF3049252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3" y="36306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19" name="Oval 342">
            <a:extLst>
              <a:ext uri="{FF2B5EF4-FFF2-40B4-BE49-F238E27FC236}">
                <a16:creationId xmlns:a16="http://schemas.microsoft.com/office/drawing/2014/main" id="{E70B67F4-27A0-4526-B577-65F7466B9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8590" y="35623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0" name="Group 343">
            <a:extLst>
              <a:ext uri="{FF2B5EF4-FFF2-40B4-BE49-F238E27FC236}">
                <a16:creationId xmlns:a16="http://schemas.microsoft.com/office/drawing/2014/main" id="{6376B66B-1B5E-41A6-A231-D9823ED49D15}"/>
              </a:ext>
            </a:extLst>
          </p:cNvPr>
          <p:cNvGrpSpPr>
            <a:grpSpLocks/>
          </p:cNvGrpSpPr>
          <p:nvPr/>
        </p:nvGrpSpPr>
        <p:grpSpPr bwMode="auto">
          <a:xfrm>
            <a:off x="9104315" y="3586165"/>
            <a:ext cx="179387" cy="65087"/>
            <a:chOff x="2848" y="848"/>
            <a:chExt cx="140" cy="98"/>
          </a:xfrm>
        </p:grpSpPr>
        <p:sp>
          <p:nvSpPr>
            <p:cNvPr id="8543" name="Line 344">
              <a:extLst>
                <a:ext uri="{FF2B5EF4-FFF2-40B4-BE49-F238E27FC236}">
                  <a16:creationId xmlns:a16="http://schemas.microsoft.com/office/drawing/2014/main" id="{66043360-F56D-4A56-A633-903984DF1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4" name="Line 345">
              <a:extLst>
                <a:ext uri="{FF2B5EF4-FFF2-40B4-BE49-F238E27FC236}">
                  <a16:creationId xmlns:a16="http://schemas.microsoft.com/office/drawing/2014/main" id="{119F2391-A102-4229-B6E8-9584228C1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5" name="Line 346">
              <a:extLst>
                <a:ext uri="{FF2B5EF4-FFF2-40B4-BE49-F238E27FC236}">
                  <a16:creationId xmlns:a16="http://schemas.microsoft.com/office/drawing/2014/main" id="{C0046DB4-EFA7-4807-98B4-87555C2F59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1" name="Group 347">
            <a:extLst>
              <a:ext uri="{FF2B5EF4-FFF2-40B4-BE49-F238E27FC236}">
                <a16:creationId xmlns:a16="http://schemas.microsoft.com/office/drawing/2014/main" id="{6BD76BD5-9491-48CD-A6BF-0474276D65B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04315" y="3586165"/>
            <a:ext cx="179387" cy="65087"/>
            <a:chOff x="2848" y="848"/>
            <a:chExt cx="140" cy="98"/>
          </a:xfrm>
        </p:grpSpPr>
        <p:sp>
          <p:nvSpPr>
            <p:cNvPr id="8540" name="Line 348">
              <a:extLst>
                <a:ext uri="{FF2B5EF4-FFF2-40B4-BE49-F238E27FC236}">
                  <a16:creationId xmlns:a16="http://schemas.microsoft.com/office/drawing/2014/main" id="{3ECC936D-5D86-4213-97E5-491CB3545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1" name="Line 349">
              <a:extLst>
                <a:ext uri="{FF2B5EF4-FFF2-40B4-BE49-F238E27FC236}">
                  <a16:creationId xmlns:a16="http://schemas.microsoft.com/office/drawing/2014/main" id="{C057B259-549C-42DA-80C9-3EC27D18D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42" name="Line 350">
              <a:extLst>
                <a:ext uri="{FF2B5EF4-FFF2-40B4-BE49-F238E27FC236}">
                  <a16:creationId xmlns:a16="http://schemas.microsoft.com/office/drawing/2014/main" id="{362FA879-9387-43D1-B714-A74F29547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2" name="Oval 351">
            <a:extLst>
              <a:ext uri="{FF2B5EF4-FFF2-40B4-BE49-F238E27FC236}">
                <a16:creationId xmlns:a16="http://schemas.microsoft.com/office/drawing/2014/main" id="{F4EBBE54-4D27-483F-9FD9-C9C96EEA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7" y="2476500"/>
            <a:ext cx="347663" cy="8890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3" name="Line 352">
            <a:extLst>
              <a:ext uri="{FF2B5EF4-FFF2-40B4-BE49-F238E27FC236}">
                <a16:creationId xmlns:a16="http://schemas.microsoft.com/office/drawing/2014/main" id="{7BB40615-19ED-4A45-BE5C-7242E3BFB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6775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4" name="Line 353">
            <a:extLst>
              <a:ext uri="{FF2B5EF4-FFF2-40B4-BE49-F238E27FC236}">
                <a16:creationId xmlns:a16="http://schemas.microsoft.com/office/drawing/2014/main" id="{CDB26FF7-09F6-47F3-B926-DDB2E5900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4438" y="2468563"/>
            <a:ext cx="0" cy="55562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25" name="Rectangle 354">
            <a:extLst>
              <a:ext uri="{FF2B5EF4-FFF2-40B4-BE49-F238E27FC236}">
                <a16:creationId xmlns:a16="http://schemas.microsoft.com/office/drawing/2014/main" id="{03A4E1A0-0E74-4BDE-9032-AD78E2311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5" y="2468565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26" name="Oval 355">
            <a:extLst>
              <a:ext uri="{FF2B5EF4-FFF2-40B4-BE49-F238E27FC236}">
                <a16:creationId xmlns:a16="http://schemas.microsoft.com/office/drawing/2014/main" id="{B098726B-AFB9-478A-80D9-2345FF1D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3602" y="2405065"/>
            <a:ext cx="347663" cy="103187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27" name="Group 356">
            <a:extLst>
              <a:ext uri="{FF2B5EF4-FFF2-40B4-BE49-F238E27FC236}">
                <a16:creationId xmlns:a16="http://schemas.microsoft.com/office/drawing/2014/main" id="{F2F8F088-66E5-4294-9374-A8BB1CAA035A}"/>
              </a:ext>
            </a:extLst>
          </p:cNvPr>
          <p:cNvGrpSpPr>
            <a:grpSpLocks/>
          </p:cNvGrpSpPr>
          <p:nvPr/>
        </p:nvGrpSpPr>
        <p:grpSpPr bwMode="auto">
          <a:xfrm>
            <a:off x="8567738" y="2427288"/>
            <a:ext cx="171450" cy="61912"/>
            <a:chOff x="2848" y="848"/>
            <a:chExt cx="140" cy="98"/>
          </a:xfrm>
        </p:grpSpPr>
        <p:sp>
          <p:nvSpPr>
            <p:cNvPr id="8537" name="Line 357">
              <a:extLst>
                <a:ext uri="{FF2B5EF4-FFF2-40B4-BE49-F238E27FC236}">
                  <a16:creationId xmlns:a16="http://schemas.microsoft.com/office/drawing/2014/main" id="{C25CEA7C-0B6F-4C83-932F-D4ED156C6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8" name="Line 358">
              <a:extLst>
                <a:ext uri="{FF2B5EF4-FFF2-40B4-BE49-F238E27FC236}">
                  <a16:creationId xmlns:a16="http://schemas.microsoft.com/office/drawing/2014/main" id="{3ED1CA22-502A-4851-91D1-F7FFB088B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9" name="Line 359">
              <a:extLst>
                <a:ext uri="{FF2B5EF4-FFF2-40B4-BE49-F238E27FC236}">
                  <a16:creationId xmlns:a16="http://schemas.microsoft.com/office/drawing/2014/main" id="{2863A56E-E119-481F-A36D-C21341F2A8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28" name="Group 360">
            <a:extLst>
              <a:ext uri="{FF2B5EF4-FFF2-40B4-BE49-F238E27FC236}">
                <a16:creationId xmlns:a16="http://schemas.microsoft.com/office/drawing/2014/main" id="{D51820E8-7F59-4ECC-888B-4B2DFE7C8E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38" y="2427290"/>
            <a:ext cx="171450" cy="60325"/>
            <a:chOff x="2848" y="848"/>
            <a:chExt cx="140" cy="98"/>
          </a:xfrm>
        </p:grpSpPr>
        <p:sp>
          <p:nvSpPr>
            <p:cNvPr id="8534" name="Line 361">
              <a:extLst>
                <a:ext uri="{FF2B5EF4-FFF2-40B4-BE49-F238E27FC236}">
                  <a16:creationId xmlns:a16="http://schemas.microsoft.com/office/drawing/2014/main" id="{61981C07-BAC8-454A-982C-41EB18B00C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5" name="Line 362">
              <a:extLst>
                <a:ext uri="{FF2B5EF4-FFF2-40B4-BE49-F238E27FC236}">
                  <a16:creationId xmlns:a16="http://schemas.microsoft.com/office/drawing/2014/main" id="{B2820A81-B0B2-4049-8DA4-7444C925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6" name="Line 363">
              <a:extLst>
                <a:ext uri="{FF2B5EF4-FFF2-40B4-BE49-F238E27FC236}">
                  <a16:creationId xmlns:a16="http://schemas.microsoft.com/office/drawing/2014/main" id="{815C7292-7715-4FA0-83DA-74E6A076F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29" name="Oval 364">
            <a:extLst>
              <a:ext uri="{FF2B5EF4-FFF2-40B4-BE49-F238E27FC236}">
                <a16:creationId xmlns:a16="http://schemas.microsoft.com/office/drawing/2014/main" id="{1BBF1192-1793-4B3F-A61A-4E29904A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90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0" name="Line 365">
            <a:extLst>
              <a:ext uri="{FF2B5EF4-FFF2-40B4-BE49-F238E27FC236}">
                <a16:creationId xmlns:a16="http://schemas.microsoft.com/office/drawing/2014/main" id="{5A10D6BA-9F37-42DE-8454-06152F7BE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518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1" name="Line 366">
            <a:extLst>
              <a:ext uri="{FF2B5EF4-FFF2-40B4-BE49-F238E27FC236}">
                <a16:creationId xmlns:a16="http://schemas.microsoft.com/office/drawing/2014/main" id="{512BA3F9-51FC-49A9-8FCA-E4CAAD4DB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9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2" name="Rectangle 367">
            <a:extLst>
              <a:ext uri="{FF2B5EF4-FFF2-40B4-BE49-F238E27FC236}">
                <a16:creationId xmlns:a16="http://schemas.microsoft.com/office/drawing/2014/main" id="{F2632BFF-025F-4847-AC91-6F6F3693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188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3" name="Oval 368">
            <a:extLst>
              <a:ext uri="{FF2B5EF4-FFF2-40B4-BE49-F238E27FC236}">
                <a16:creationId xmlns:a16="http://schemas.microsoft.com/office/drawing/2014/main" id="{06ADCAA2-323F-477C-A61B-FAB05B46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5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34" name="Group 369">
            <a:extLst>
              <a:ext uri="{FF2B5EF4-FFF2-40B4-BE49-F238E27FC236}">
                <a16:creationId xmlns:a16="http://schemas.microsoft.com/office/drawing/2014/main" id="{12EBE1E6-CA2A-4BAC-BD40-8C81BD279126}"/>
              </a:ext>
            </a:extLst>
          </p:cNvPr>
          <p:cNvGrpSpPr>
            <a:grpSpLocks/>
          </p:cNvGrpSpPr>
          <p:nvPr/>
        </p:nvGrpSpPr>
        <p:grpSpPr bwMode="auto">
          <a:xfrm>
            <a:off x="8567740" y="2684465"/>
            <a:ext cx="179387" cy="65087"/>
            <a:chOff x="2848" y="848"/>
            <a:chExt cx="140" cy="98"/>
          </a:xfrm>
        </p:grpSpPr>
        <p:sp>
          <p:nvSpPr>
            <p:cNvPr id="8531" name="Line 370">
              <a:extLst>
                <a:ext uri="{FF2B5EF4-FFF2-40B4-BE49-F238E27FC236}">
                  <a16:creationId xmlns:a16="http://schemas.microsoft.com/office/drawing/2014/main" id="{372DBF69-C212-4BCE-B267-3C192E456F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2" name="Line 371">
              <a:extLst>
                <a:ext uri="{FF2B5EF4-FFF2-40B4-BE49-F238E27FC236}">
                  <a16:creationId xmlns:a16="http://schemas.microsoft.com/office/drawing/2014/main" id="{7332EF83-A59E-4009-A3C7-8FB695700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3" name="Line 372">
              <a:extLst>
                <a:ext uri="{FF2B5EF4-FFF2-40B4-BE49-F238E27FC236}">
                  <a16:creationId xmlns:a16="http://schemas.microsoft.com/office/drawing/2014/main" id="{60FA3A62-B4AD-46F4-AE56-117EE4EEC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35" name="Group 373">
            <a:extLst>
              <a:ext uri="{FF2B5EF4-FFF2-40B4-BE49-F238E27FC236}">
                <a16:creationId xmlns:a16="http://schemas.microsoft.com/office/drawing/2014/main" id="{58AD025E-2F43-43C3-8A8D-BF323E3F937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567740" y="2684465"/>
            <a:ext cx="179387" cy="65087"/>
            <a:chOff x="2848" y="848"/>
            <a:chExt cx="140" cy="98"/>
          </a:xfrm>
        </p:grpSpPr>
        <p:sp>
          <p:nvSpPr>
            <p:cNvPr id="8528" name="Line 374">
              <a:extLst>
                <a:ext uri="{FF2B5EF4-FFF2-40B4-BE49-F238E27FC236}">
                  <a16:creationId xmlns:a16="http://schemas.microsoft.com/office/drawing/2014/main" id="{CCADE94B-E973-4C05-AAA3-2D96ED4541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9" name="Line 375">
              <a:extLst>
                <a:ext uri="{FF2B5EF4-FFF2-40B4-BE49-F238E27FC236}">
                  <a16:creationId xmlns:a16="http://schemas.microsoft.com/office/drawing/2014/main" id="{6E191C6E-D887-46F3-99B9-1D4E4D18F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30" name="Line 376">
              <a:extLst>
                <a:ext uri="{FF2B5EF4-FFF2-40B4-BE49-F238E27FC236}">
                  <a16:creationId xmlns:a16="http://schemas.microsoft.com/office/drawing/2014/main" id="{674A06D4-D598-473F-9EFF-9B0069DEE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36" name="Oval 377">
            <a:extLst>
              <a:ext uri="{FF2B5EF4-FFF2-40B4-BE49-F238E27FC236}">
                <a16:creationId xmlns:a16="http://schemas.microsoft.com/office/drawing/2014/main" id="{11A28054-18E2-4F29-9CC3-9C22DBEE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38" y="2378077"/>
            <a:ext cx="330200" cy="857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37" name="Line 378">
            <a:extLst>
              <a:ext uri="{FF2B5EF4-FFF2-40B4-BE49-F238E27FC236}">
                <a16:creationId xmlns:a16="http://schemas.microsoft.com/office/drawing/2014/main" id="{EF296B90-291B-4981-9CAF-761694CFC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14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8" name="Line 379">
            <a:extLst>
              <a:ext uri="{FF2B5EF4-FFF2-40B4-BE49-F238E27FC236}">
                <a16:creationId xmlns:a16="http://schemas.microsoft.com/office/drawing/2014/main" id="{785B7E7E-59E5-48AC-96DF-F653943CA18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1638" y="2371725"/>
            <a:ext cx="0" cy="52388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39" name="Rectangle 380">
            <a:extLst>
              <a:ext uri="{FF2B5EF4-FFF2-40B4-BE49-F238E27FC236}">
                <a16:creationId xmlns:a16="http://schemas.microsoft.com/office/drawing/2014/main" id="{84CB680C-A9DE-4821-9B9E-2FF3421F8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1440" y="2371725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8240" name="Oval 381">
            <a:extLst>
              <a:ext uri="{FF2B5EF4-FFF2-40B4-BE49-F238E27FC236}">
                <a16:creationId xmlns:a16="http://schemas.microsoft.com/office/drawing/2014/main" id="{9CC8363A-6CA3-4BCC-8C54-0C9FAA420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8263" y="2309813"/>
            <a:ext cx="330200" cy="1000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1" name="Group 382">
            <a:extLst>
              <a:ext uri="{FF2B5EF4-FFF2-40B4-BE49-F238E27FC236}">
                <a16:creationId xmlns:a16="http://schemas.microsoft.com/office/drawing/2014/main" id="{762E2B6B-E928-4885-9B0E-53CB69D59E90}"/>
              </a:ext>
            </a:extLst>
          </p:cNvPr>
          <p:cNvGrpSpPr>
            <a:grpSpLocks/>
          </p:cNvGrpSpPr>
          <p:nvPr/>
        </p:nvGrpSpPr>
        <p:grpSpPr bwMode="auto">
          <a:xfrm>
            <a:off x="9037638" y="2332038"/>
            <a:ext cx="163512" cy="57150"/>
            <a:chOff x="2848" y="848"/>
            <a:chExt cx="140" cy="98"/>
          </a:xfrm>
        </p:grpSpPr>
        <p:sp>
          <p:nvSpPr>
            <p:cNvPr id="8525" name="Line 383">
              <a:extLst>
                <a:ext uri="{FF2B5EF4-FFF2-40B4-BE49-F238E27FC236}">
                  <a16:creationId xmlns:a16="http://schemas.microsoft.com/office/drawing/2014/main" id="{9A629C82-FBC1-40CB-B33B-D569379F73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6" name="Line 384">
              <a:extLst>
                <a:ext uri="{FF2B5EF4-FFF2-40B4-BE49-F238E27FC236}">
                  <a16:creationId xmlns:a16="http://schemas.microsoft.com/office/drawing/2014/main" id="{DE8097C4-0F81-45F3-B6DE-19A9F650CF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7" name="Line 385">
              <a:extLst>
                <a:ext uri="{FF2B5EF4-FFF2-40B4-BE49-F238E27FC236}">
                  <a16:creationId xmlns:a16="http://schemas.microsoft.com/office/drawing/2014/main" id="{417C0E7D-A9FB-41E4-8BDE-C538BC578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2" name="Group 386">
            <a:extLst>
              <a:ext uri="{FF2B5EF4-FFF2-40B4-BE49-F238E27FC236}">
                <a16:creationId xmlns:a16="http://schemas.microsoft.com/office/drawing/2014/main" id="{8F934AC0-160A-4FD8-895F-DB12F1166E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037638" y="2330450"/>
            <a:ext cx="163512" cy="58738"/>
            <a:chOff x="2848" y="848"/>
            <a:chExt cx="140" cy="98"/>
          </a:xfrm>
        </p:grpSpPr>
        <p:sp>
          <p:nvSpPr>
            <p:cNvPr id="8522" name="Line 387">
              <a:extLst>
                <a:ext uri="{FF2B5EF4-FFF2-40B4-BE49-F238E27FC236}">
                  <a16:creationId xmlns:a16="http://schemas.microsoft.com/office/drawing/2014/main" id="{0B9C2EFE-F4E4-45AA-995C-FBF75FFAC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3" name="Line 388">
              <a:extLst>
                <a:ext uri="{FF2B5EF4-FFF2-40B4-BE49-F238E27FC236}">
                  <a16:creationId xmlns:a16="http://schemas.microsoft.com/office/drawing/2014/main" id="{199D335B-EB88-42DC-B6FD-F0DC0140B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4" name="Line 389">
              <a:extLst>
                <a:ext uri="{FF2B5EF4-FFF2-40B4-BE49-F238E27FC236}">
                  <a16:creationId xmlns:a16="http://schemas.microsoft.com/office/drawing/2014/main" id="{90962AC8-05C4-4AF7-AF0D-B16A2C61B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43" name="Oval 390">
            <a:extLst>
              <a:ext uri="{FF2B5EF4-FFF2-40B4-BE49-F238E27FC236}">
                <a16:creationId xmlns:a16="http://schemas.microsoft.com/office/drawing/2014/main" id="{247D0320-51DA-447D-AFF8-819F1F3F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5" y="2736850"/>
            <a:ext cx="358775" cy="95250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4" name="Line 391">
            <a:extLst>
              <a:ext uri="{FF2B5EF4-FFF2-40B4-BE49-F238E27FC236}">
                <a16:creationId xmlns:a16="http://schemas.microsoft.com/office/drawing/2014/main" id="{93668991-8187-4E5B-8432-17E232740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7163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5" name="Line 392">
            <a:extLst>
              <a:ext uri="{FF2B5EF4-FFF2-40B4-BE49-F238E27FC236}">
                <a16:creationId xmlns:a16="http://schemas.microsoft.com/office/drawing/2014/main" id="{710F9128-B945-4774-A06A-890B9D1D8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38" y="2728915"/>
            <a:ext cx="0" cy="58737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46" name="Rectangle 393">
            <a:extLst>
              <a:ext uri="{FF2B5EF4-FFF2-40B4-BE49-F238E27FC236}">
                <a16:creationId xmlns:a16="http://schemas.microsoft.com/office/drawing/2014/main" id="{D7CD187F-7017-4A6E-B78A-16370EE89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163" y="2728915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47" name="Oval 394">
            <a:extLst>
              <a:ext uri="{FF2B5EF4-FFF2-40B4-BE49-F238E27FC236}">
                <a16:creationId xmlns:a16="http://schemas.microsoft.com/office/drawing/2014/main" id="{91D20BAC-469A-47EE-922F-82A956C7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990" y="2660652"/>
            <a:ext cx="358775" cy="111125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48" name="Group 395">
            <a:extLst>
              <a:ext uri="{FF2B5EF4-FFF2-40B4-BE49-F238E27FC236}">
                <a16:creationId xmlns:a16="http://schemas.microsoft.com/office/drawing/2014/main" id="{066F95E9-685F-4149-B2BC-D53EEC384461}"/>
              </a:ext>
            </a:extLst>
          </p:cNvPr>
          <p:cNvGrpSpPr>
            <a:grpSpLocks/>
          </p:cNvGrpSpPr>
          <p:nvPr/>
        </p:nvGrpSpPr>
        <p:grpSpPr bwMode="auto">
          <a:xfrm>
            <a:off x="9129715" y="2684465"/>
            <a:ext cx="179387" cy="65087"/>
            <a:chOff x="2848" y="848"/>
            <a:chExt cx="140" cy="98"/>
          </a:xfrm>
        </p:grpSpPr>
        <p:sp>
          <p:nvSpPr>
            <p:cNvPr id="8519" name="Line 396">
              <a:extLst>
                <a:ext uri="{FF2B5EF4-FFF2-40B4-BE49-F238E27FC236}">
                  <a16:creationId xmlns:a16="http://schemas.microsoft.com/office/drawing/2014/main" id="{201C9AE0-2A69-45BF-B3D5-C04D8B0D43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0" name="Line 397">
              <a:extLst>
                <a:ext uri="{FF2B5EF4-FFF2-40B4-BE49-F238E27FC236}">
                  <a16:creationId xmlns:a16="http://schemas.microsoft.com/office/drawing/2014/main" id="{CA756394-88E6-4210-854A-E5DF3B87A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21" name="Line 398">
              <a:extLst>
                <a:ext uri="{FF2B5EF4-FFF2-40B4-BE49-F238E27FC236}">
                  <a16:creationId xmlns:a16="http://schemas.microsoft.com/office/drawing/2014/main" id="{E30EA8F3-7283-4218-99D1-083AD0629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49" name="Group 399">
            <a:extLst>
              <a:ext uri="{FF2B5EF4-FFF2-40B4-BE49-F238E27FC236}">
                <a16:creationId xmlns:a16="http://schemas.microsoft.com/office/drawing/2014/main" id="{66A384D5-7708-45B9-82FE-DDC00A234AB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29715" y="2684465"/>
            <a:ext cx="179387" cy="65087"/>
            <a:chOff x="2848" y="848"/>
            <a:chExt cx="140" cy="98"/>
          </a:xfrm>
        </p:grpSpPr>
        <p:sp>
          <p:nvSpPr>
            <p:cNvPr id="8516" name="Line 400">
              <a:extLst>
                <a:ext uri="{FF2B5EF4-FFF2-40B4-BE49-F238E27FC236}">
                  <a16:creationId xmlns:a16="http://schemas.microsoft.com/office/drawing/2014/main" id="{D6AE8BD5-A4B9-4EF7-B931-C38AF9C2E1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7" name="Line 401">
              <a:extLst>
                <a:ext uri="{FF2B5EF4-FFF2-40B4-BE49-F238E27FC236}">
                  <a16:creationId xmlns:a16="http://schemas.microsoft.com/office/drawing/2014/main" id="{EFD46C70-EA97-4CF7-8A64-E6F369B9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8" name="Line 402">
              <a:extLst>
                <a:ext uri="{FF2B5EF4-FFF2-40B4-BE49-F238E27FC236}">
                  <a16:creationId xmlns:a16="http://schemas.microsoft.com/office/drawing/2014/main" id="{667216EB-D726-4339-A588-393AFDC20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0" name="Oval 403">
            <a:extLst>
              <a:ext uri="{FF2B5EF4-FFF2-40B4-BE49-F238E27FC236}">
                <a16:creationId xmlns:a16="http://schemas.microsoft.com/office/drawing/2014/main" id="{22ED48F8-72F5-4458-9A29-95B21B67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5" y="247173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1" name="Line 404">
            <a:extLst>
              <a:ext uri="{FF2B5EF4-FFF2-40B4-BE49-F238E27FC236}">
                <a16:creationId xmlns:a16="http://schemas.microsoft.com/office/drawing/2014/main" id="{720F6D83-F57E-42C4-9E3F-8234DF408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7463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2" name="Line 405">
            <a:extLst>
              <a:ext uri="{FF2B5EF4-FFF2-40B4-BE49-F238E27FC236}">
                <a16:creationId xmlns:a16="http://schemas.microsoft.com/office/drawing/2014/main" id="{C2727FCB-DB7E-48C8-8FD9-74126EEE2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3538" y="246380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3" name="Rectangle 406">
            <a:extLst>
              <a:ext uri="{FF2B5EF4-FFF2-40B4-BE49-F238E27FC236}">
                <a16:creationId xmlns:a16="http://schemas.microsoft.com/office/drawing/2014/main" id="{710EC627-A1E2-4335-A74E-382B87DA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7463" y="246380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4" name="Oval 407">
            <a:extLst>
              <a:ext uri="{FF2B5EF4-FFF2-40B4-BE49-F238E27FC236}">
                <a16:creationId xmlns:a16="http://schemas.microsoft.com/office/drawing/2014/main" id="{38F8FD9E-0BA0-4781-8FB5-C9C4581DA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90" y="240030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55" name="Group 408">
            <a:extLst>
              <a:ext uri="{FF2B5EF4-FFF2-40B4-BE49-F238E27FC236}">
                <a16:creationId xmlns:a16="http://schemas.microsoft.com/office/drawing/2014/main" id="{8A9F6A25-73EB-4933-8D8C-2F46A598E491}"/>
              </a:ext>
            </a:extLst>
          </p:cNvPr>
          <p:cNvGrpSpPr>
            <a:grpSpLocks/>
          </p:cNvGrpSpPr>
          <p:nvPr/>
        </p:nvGrpSpPr>
        <p:grpSpPr bwMode="auto">
          <a:xfrm>
            <a:off x="7718425" y="2422527"/>
            <a:ext cx="171450" cy="60325"/>
            <a:chOff x="2848" y="848"/>
            <a:chExt cx="140" cy="98"/>
          </a:xfrm>
        </p:grpSpPr>
        <p:sp>
          <p:nvSpPr>
            <p:cNvPr id="8513" name="Line 409">
              <a:extLst>
                <a:ext uri="{FF2B5EF4-FFF2-40B4-BE49-F238E27FC236}">
                  <a16:creationId xmlns:a16="http://schemas.microsoft.com/office/drawing/2014/main" id="{0B5D6B73-EBE0-4D93-86BD-C964F21BD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4" name="Line 410">
              <a:extLst>
                <a:ext uri="{FF2B5EF4-FFF2-40B4-BE49-F238E27FC236}">
                  <a16:creationId xmlns:a16="http://schemas.microsoft.com/office/drawing/2014/main" id="{1EA3D49E-411B-4F63-93CE-241A2C269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5" name="Line 411">
              <a:extLst>
                <a:ext uri="{FF2B5EF4-FFF2-40B4-BE49-F238E27FC236}">
                  <a16:creationId xmlns:a16="http://schemas.microsoft.com/office/drawing/2014/main" id="{93B96C6C-C80D-4A84-B1E5-A1AA9E77D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56" name="Group 412">
            <a:extLst>
              <a:ext uri="{FF2B5EF4-FFF2-40B4-BE49-F238E27FC236}">
                <a16:creationId xmlns:a16="http://schemas.microsoft.com/office/drawing/2014/main" id="{21026425-6CD6-44B0-B86B-953C0DEB729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718425" y="2422525"/>
            <a:ext cx="171450" cy="58738"/>
            <a:chOff x="2848" y="848"/>
            <a:chExt cx="140" cy="98"/>
          </a:xfrm>
        </p:grpSpPr>
        <p:sp>
          <p:nvSpPr>
            <p:cNvPr id="8510" name="Line 413">
              <a:extLst>
                <a:ext uri="{FF2B5EF4-FFF2-40B4-BE49-F238E27FC236}">
                  <a16:creationId xmlns:a16="http://schemas.microsoft.com/office/drawing/2014/main" id="{C5BE6646-4883-4364-8EF1-13BD28992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1" name="Line 414">
              <a:extLst>
                <a:ext uri="{FF2B5EF4-FFF2-40B4-BE49-F238E27FC236}">
                  <a16:creationId xmlns:a16="http://schemas.microsoft.com/office/drawing/2014/main" id="{0A177592-22D4-414E-A114-FD1FFEF0D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12" name="Line 415">
              <a:extLst>
                <a:ext uri="{FF2B5EF4-FFF2-40B4-BE49-F238E27FC236}">
                  <a16:creationId xmlns:a16="http://schemas.microsoft.com/office/drawing/2014/main" id="{CBB33900-A7BB-4070-834F-4C8DF20BB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57" name="Oval 416">
            <a:extLst>
              <a:ext uri="{FF2B5EF4-FFF2-40B4-BE49-F238E27FC236}">
                <a16:creationId xmlns:a16="http://schemas.microsoft.com/office/drawing/2014/main" id="{799BDA95-4F42-4057-B637-C74AFE3D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7" y="3621088"/>
            <a:ext cx="346075" cy="87312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58" name="Line 417">
            <a:extLst>
              <a:ext uri="{FF2B5EF4-FFF2-40B4-BE49-F238E27FC236}">
                <a16:creationId xmlns:a16="http://schemas.microsoft.com/office/drawing/2014/main" id="{B8AEDD06-15BD-49A9-AE5D-5EDFA2337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1075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59" name="Line 418">
            <a:extLst>
              <a:ext uri="{FF2B5EF4-FFF2-40B4-BE49-F238E27FC236}">
                <a16:creationId xmlns:a16="http://schemas.microsoft.com/office/drawing/2014/main" id="{433FDD2E-62F5-4FA2-999B-285382E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3613152"/>
            <a:ext cx="0" cy="53975"/>
          </a:xfrm>
          <a:prstGeom prst="line">
            <a:avLst/>
          </a:prstGeom>
          <a:noFill/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0" name="Rectangle 419">
            <a:extLst>
              <a:ext uri="{FF2B5EF4-FFF2-40B4-BE49-F238E27FC236}">
                <a16:creationId xmlns:a16="http://schemas.microsoft.com/office/drawing/2014/main" id="{18CBD2C2-6FAA-4645-AD94-48DCBCDC5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75" y="3613152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61" name="Oval 420">
            <a:extLst>
              <a:ext uri="{FF2B5EF4-FFF2-40B4-BE49-F238E27FC236}">
                <a16:creationId xmlns:a16="http://schemas.microsoft.com/office/drawing/2014/main" id="{545CB1D1-8CA0-4BD7-8BD9-18764DEAF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2" y="3549650"/>
            <a:ext cx="346075" cy="103188"/>
          </a:xfrm>
          <a:prstGeom prst="ellipse">
            <a:avLst/>
          </a:prstGeom>
          <a:solidFill>
            <a:srgbClr val="DDDDDD"/>
          </a:solidFill>
          <a:ln w="12700">
            <a:solidFill>
              <a:schemeClr val="fol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8262" name="Group 421">
            <a:extLst>
              <a:ext uri="{FF2B5EF4-FFF2-40B4-BE49-F238E27FC236}">
                <a16:creationId xmlns:a16="http://schemas.microsoft.com/office/drawing/2014/main" id="{871D7DAF-30F5-41F6-B3AA-359D07E88737}"/>
              </a:ext>
            </a:extLst>
          </p:cNvPr>
          <p:cNvGrpSpPr>
            <a:grpSpLocks/>
          </p:cNvGrpSpPr>
          <p:nvPr/>
        </p:nvGrpSpPr>
        <p:grpSpPr bwMode="auto">
          <a:xfrm>
            <a:off x="7412038" y="3571877"/>
            <a:ext cx="171450" cy="60325"/>
            <a:chOff x="2848" y="848"/>
            <a:chExt cx="140" cy="98"/>
          </a:xfrm>
        </p:grpSpPr>
        <p:sp>
          <p:nvSpPr>
            <p:cNvPr id="8507" name="Line 422">
              <a:extLst>
                <a:ext uri="{FF2B5EF4-FFF2-40B4-BE49-F238E27FC236}">
                  <a16:creationId xmlns:a16="http://schemas.microsoft.com/office/drawing/2014/main" id="{1C227294-878B-4FE0-99EC-A0CA8A5769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8" name="Line 423">
              <a:extLst>
                <a:ext uri="{FF2B5EF4-FFF2-40B4-BE49-F238E27FC236}">
                  <a16:creationId xmlns:a16="http://schemas.microsoft.com/office/drawing/2014/main" id="{E477101E-A207-4075-9302-9AD77C50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9" name="Line 424">
              <a:extLst>
                <a:ext uri="{FF2B5EF4-FFF2-40B4-BE49-F238E27FC236}">
                  <a16:creationId xmlns:a16="http://schemas.microsoft.com/office/drawing/2014/main" id="{B9EAA94F-82D9-465A-96A3-29BEFEBA4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263" name="Group 425">
            <a:extLst>
              <a:ext uri="{FF2B5EF4-FFF2-40B4-BE49-F238E27FC236}">
                <a16:creationId xmlns:a16="http://schemas.microsoft.com/office/drawing/2014/main" id="{8E9AE207-9AA1-434B-8B5E-EEE32CE666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2038" y="3571875"/>
            <a:ext cx="171450" cy="58738"/>
            <a:chOff x="2848" y="848"/>
            <a:chExt cx="140" cy="98"/>
          </a:xfrm>
        </p:grpSpPr>
        <p:sp>
          <p:nvSpPr>
            <p:cNvPr id="8504" name="Line 426">
              <a:extLst>
                <a:ext uri="{FF2B5EF4-FFF2-40B4-BE49-F238E27FC236}">
                  <a16:creationId xmlns:a16="http://schemas.microsoft.com/office/drawing/2014/main" id="{2C42F5B4-8D39-49BE-BAB6-CE8B9BF923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5" name="Line 427">
              <a:extLst>
                <a:ext uri="{FF2B5EF4-FFF2-40B4-BE49-F238E27FC236}">
                  <a16:creationId xmlns:a16="http://schemas.microsoft.com/office/drawing/2014/main" id="{29C322E0-D2A0-43A2-8CDF-E26C9D7D9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" name="Line 428">
              <a:extLst>
                <a:ext uri="{FF2B5EF4-FFF2-40B4-BE49-F238E27FC236}">
                  <a16:creationId xmlns:a16="http://schemas.microsoft.com/office/drawing/2014/main" id="{BD8F7F10-62D4-4C04-9A30-C183B7B7E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264" name="Line 429">
            <a:extLst>
              <a:ext uri="{FF2B5EF4-FFF2-40B4-BE49-F238E27FC236}">
                <a16:creationId xmlns:a16="http://schemas.microsoft.com/office/drawing/2014/main" id="{D3C24BD1-DD9B-408D-8964-832ADCD89A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29638" y="3978277"/>
            <a:ext cx="227012" cy="4365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5" name="Line 430">
            <a:extLst>
              <a:ext uri="{FF2B5EF4-FFF2-40B4-BE49-F238E27FC236}">
                <a16:creationId xmlns:a16="http://schemas.microsoft.com/office/drawing/2014/main" id="{282F143C-F52B-49B0-B5BB-65269863D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3463" y="3716338"/>
            <a:ext cx="163512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6" name="Line 431">
            <a:extLst>
              <a:ext uri="{FF2B5EF4-FFF2-40B4-BE49-F238E27FC236}">
                <a16:creationId xmlns:a16="http://schemas.microsoft.com/office/drawing/2014/main" id="{229BD1E4-79F9-4C2F-AFC4-368434E171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00" y="3636963"/>
            <a:ext cx="2794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7" name="Line 432">
            <a:extLst>
              <a:ext uri="{FF2B5EF4-FFF2-40B4-BE49-F238E27FC236}">
                <a16:creationId xmlns:a16="http://schemas.microsoft.com/office/drawing/2014/main" id="{41149896-30F9-41A5-92E6-7F5FE07D9A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86840" y="3722690"/>
            <a:ext cx="134937" cy="1047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8" name="Line 433">
            <a:extLst>
              <a:ext uri="{FF2B5EF4-FFF2-40B4-BE49-F238E27FC236}">
                <a16:creationId xmlns:a16="http://schemas.microsoft.com/office/drawing/2014/main" id="{2CE96242-3BAA-433A-BB92-33CA63AB5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5088" y="3643313"/>
            <a:ext cx="6794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69" name="Line 434">
            <a:extLst>
              <a:ext uri="{FF2B5EF4-FFF2-40B4-BE49-F238E27FC236}">
                <a16:creationId xmlns:a16="http://schemas.microsoft.com/office/drawing/2014/main" id="{44D29CEC-232E-4529-89E2-DF4C5053F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0365" y="2490790"/>
            <a:ext cx="509587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0" name="Line 435">
            <a:extLst>
              <a:ext uri="{FF2B5EF4-FFF2-40B4-BE49-F238E27FC236}">
                <a16:creationId xmlns:a16="http://schemas.microsoft.com/office/drawing/2014/main" id="{7001E424-A009-4B16-A2F4-3393B115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319338"/>
            <a:ext cx="15240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1" name="Freeform 436">
            <a:extLst>
              <a:ext uri="{FF2B5EF4-FFF2-40B4-BE49-F238E27FC236}">
                <a16:creationId xmlns:a16="http://schemas.microsoft.com/office/drawing/2014/main" id="{B1D2F69A-D49D-487C-818A-22DBB103E75A}"/>
              </a:ext>
            </a:extLst>
          </p:cNvPr>
          <p:cNvSpPr>
            <a:spLocks/>
          </p:cNvSpPr>
          <p:nvPr/>
        </p:nvSpPr>
        <p:spPr bwMode="auto">
          <a:xfrm>
            <a:off x="6867525" y="4325940"/>
            <a:ext cx="2979738" cy="1455737"/>
          </a:xfrm>
          <a:custGeom>
            <a:avLst/>
            <a:gdLst>
              <a:gd name="T0" fmla="*/ 2147483646 w 1877"/>
              <a:gd name="T1" fmla="*/ 2147483646 h 917"/>
              <a:gd name="T2" fmla="*/ 2147483646 w 1877"/>
              <a:gd name="T3" fmla="*/ 2147483646 h 917"/>
              <a:gd name="T4" fmla="*/ 2147483646 w 1877"/>
              <a:gd name="T5" fmla="*/ 2147483646 h 917"/>
              <a:gd name="T6" fmla="*/ 2147483646 w 1877"/>
              <a:gd name="T7" fmla="*/ 2147483646 h 917"/>
              <a:gd name="T8" fmla="*/ 2147483646 w 1877"/>
              <a:gd name="T9" fmla="*/ 2147483646 h 917"/>
              <a:gd name="T10" fmla="*/ 2147483646 w 1877"/>
              <a:gd name="T11" fmla="*/ 2147483646 h 917"/>
              <a:gd name="T12" fmla="*/ 2147483646 w 1877"/>
              <a:gd name="T13" fmla="*/ 2147483646 h 917"/>
              <a:gd name="T14" fmla="*/ 2147483646 w 1877"/>
              <a:gd name="T15" fmla="*/ 2147483646 h 917"/>
              <a:gd name="T16" fmla="*/ 2147483646 w 1877"/>
              <a:gd name="T17" fmla="*/ 2147483646 h 917"/>
              <a:gd name="T18" fmla="*/ 2147483646 w 1877"/>
              <a:gd name="T19" fmla="*/ 2147483646 h 917"/>
              <a:gd name="T20" fmla="*/ 2147483646 w 1877"/>
              <a:gd name="T21" fmla="*/ 2147483646 h 917"/>
              <a:gd name="T22" fmla="*/ 2147483646 w 1877"/>
              <a:gd name="T23" fmla="*/ 2147483646 h 917"/>
              <a:gd name="T24" fmla="*/ 2147483646 w 1877"/>
              <a:gd name="T25" fmla="*/ 2147483646 h 917"/>
              <a:gd name="T26" fmla="*/ 2147483646 w 1877"/>
              <a:gd name="T27" fmla="*/ 2147483646 h 917"/>
              <a:gd name="T28" fmla="*/ 2147483646 w 1877"/>
              <a:gd name="T29" fmla="*/ 2147483646 h 917"/>
              <a:gd name="T30" fmla="*/ 2147483646 w 1877"/>
              <a:gd name="T31" fmla="*/ 2147483646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2" name="Line 437">
            <a:extLst>
              <a:ext uri="{FF2B5EF4-FFF2-40B4-BE49-F238E27FC236}">
                <a16:creationId xmlns:a16="http://schemas.microsoft.com/office/drawing/2014/main" id="{590326F8-3D3B-4413-8D61-39702BA1126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102727" y="5062538"/>
            <a:ext cx="523875" cy="1397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3" name="Line 438">
            <a:extLst>
              <a:ext uri="{FF2B5EF4-FFF2-40B4-BE49-F238E27FC236}">
                <a16:creationId xmlns:a16="http://schemas.microsoft.com/office/drawing/2014/main" id="{8A34C83B-D6A6-49D0-951D-554A3762BA26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48777" y="5343527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4" name="Line 439">
            <a:extLst>
              <a:ext uri="{FF2B5EF4-FFF2-40B4-BE49-F238E27FC236}">
                <a16:creationId xmlns:a16="http://schemas.microsoft.com/office/drawing/2014/main" id="{87788FD5-8C05-4DC5-90A1-F8EE9979213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9434513" y="5019675"/>
            <a:ext cx="0" cy="1143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75" name="Group 440">
            <a:extLst>
              <a:ext uri="{FF2B5EF4-FFF2-40B4-BE49-F238E27FC236}">
                <a16:creationId xmlns:a16="http://schemas.microsoft.com/office/drawing/2014/main" id="{77B734E0-D678-47AF-99B9-CD725865ADBD}"/>
              </a:ext>
            </a:extLst>
          </p:cNvPr>
          <p:cNvGrpSpPr>
            <a:grpSpLocks/>
          </p:cNvGrpSpPr>
          <p:nvPr/>
        </p:nvGrpSpPr>
        <p:grpSpPr bwMode="auto">
          <a:xfrm>
            <a:off x="9013825" y="4729163"/>
            <a:ext cx="501650" cy="234950"/>
            <a:chOff x="4701" y="2996"/>
            <a:chExt cx="316" cy="148"/>
          </a:xfrm>
        </p:grpSpPr>
        <p:sp>
          <p:nvSpPr>
            <p:cNvPr id="8491" name="Oval 441">
              <a:extLst>
                <a:ext uri="{FF2B5EF4-FFF2-40B4-BE49-F238E27FC236}">
                  <a16:creationId xmlns:a16="http://schemas.microsoft.com/office/drawing/2014/main" id="{923118FE-3175-460F-B97C-ACC47054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2" name="Line 442">
              <a:extLst>
                <a:ext uri="{FF2B5EF4-FFF2-40B4-BE49-F238E27FC236}">
                  <a16:creationId xmlns:a16="http://schemas.microsoft.com/office/drawing/2014/main" id="{5237C623-F0F1-4F7D-A0EF-9F3A5BB84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3" name="Line 443">
              <a:extLst>
                <a:ext uri="{FF2B5EF4-FFF2-40B4-BE49-F238E27FC236}">
                  <a16:creationId xmlns:a16="http://schemas.microsoft.com/office/drawing/2014/main" id="{C38F9AFC-80BA-4636-A59D-E7812C3AE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94" name="Rectangle 444">
              <a:extLst>
                <a:ext uri="{FF2B5EF4-FFF2-40B4-BE49-F238E27FC236}">
                  <a16:creationId xmlns:a16="http://schemas.microsoft.com/office/drawing/2014/main" id="{3A35C6EF-76C4-4CD1-B209-2ACBCB035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95" name="Oval 445">
              <a:extLst>
                <a:ext uri="{FF2B5EF4-FFF2-40B4-BE49-F238E27FC236}">
                  <a16:creationId xmlns:a16="http://schemas.microsoft.com/office/drawing/2014/main" id="{CC977542-1193-4175-A534-B6C481A0A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96" name="Group 446">
              <a:extLst>
                <a:ext uri="{FF2B5EF4-FFF2-40B4-BE49-F238E27FC236}">
                  <a16:creationId xmlns:a16="http://schemas.microsoft.com/office/drawing/2014/main" id="{087F7F90-B82A-4105-AADF-882641828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501" name="Line 447">
                <a:extLst>
                  <a:ext uri="{FF2B5EF4-FFF2-40B4-BE49-F238E27FC236}">
                    <a16:creationId xmlns:a16="http://schemas.microsoft.com/office/drawing/2014/main" id="{3E266E83-3686-49F9-84BF-9A6BFB478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2" name="Line 448">
                <a:extLst>
                  <a:ext uri="{FF2B5EF4-FFF2-40B4-BE49-F238E27FC236}">
                    <a16:creationId xmlns:a16="http://schemas.microsoft.com/office/drawing/2014/main" id="{0625B68D-840B-46C6-94A0-C9DE641FE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3" name="Line 449">
                <a:extLst>
                  <a:ext uri="{FF2B5EF4-FFF2-40B4-BE49-F238E27FC236}">
                    <a16:creationId xmlns:a16="http://schemas.microsoft.com/office/drawing/2014/main" id="{FB93764D-4E6D-4407-BA04-98B8C7EAE8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97" name="Group 450">
              <a:extLst>
                <a:ext uri="{FF2B5EF4-FFF2-40B4-BE49-F238E27FC236}">
                  <a16:creationId xmlns:a16="http://schemas.microsoft.com/office/drawing/2014/main" id="{134EE233-0D75-4013-B7CB-02DE6E919B7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98" name="Line 451">
                <a:extLst>
                  <a:ext uri="{FF2B5EF4-FFF2-40B4-BE49-F238E27FC236}">
                    <a16:creationId xmlns:a16="http://schemas.microsoft.com/office/drawing/2014/main" id="{81B429D9-18C1-43A5-AD3A-BBAC7E14C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9" name="Line 452">
                <a:extLst>
                  <a:ext uri="{FF2B5EF4-FFF2-40B4-BE49-F238E27FC236}">
                    <a16:creationId xmlns:a16="http://schemas.microsoft.com/office/drawing/2014/main" id="{5D83FD84-8313-4BA6-9F76-97B64844B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500" name="Line 453">
                <a:extLst>
                  <a:ext uri="{FF2B5EF4-FFF2-40B4-BE49-F238E27FC236}">
                    <a16:creationId xmlns:a16="http://schemas.microsoft.com/office/drawing/2014/main" id="{BC9A7E2E-D3B6-4593-AB19-9B0FEC3B9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6" name="Group 454">
            <a:extLst>
              <a:ext uri="{FF2B5EF4-FFF2-40B4-BE49-F238E27FC236}">
                <a16:creationId xmlns:a16="http://schemas.microsoft.com/office/drawing/2014/main" id="{AF91A477-BBB8-4CB5-A0A7-CD12685B60AE}"/>
              </a:ext>
            </a:extLst>
          </p:cNvPr>
          <p:cNvGrpSpPr>
            <a:grpSpLocks/>
          </p:cNvGrpSpPr>
          <p:nvPr/>
        </p:nvGrpSpPr>
        <p:grpSpPr bwMode="auto">
          <a:xfrm>
            <a:off x="8197850" y="4452938"/>
            <a:ext cx="501650" cy="234950"/>
            <a:chOff x="3600" y="219"/>
            <a:chExt cx="360" cy="175"/>
          </a:xfrm>
        </p:grpSpPr>
        <p:sp>
          <p:nvSpPr>
            <p:cNvPr id="8478" name="Oval 455">
              <a:extLst>
                <a:ext uri="{FF2B5EF4-FFF2-40B4-BE49-F238E27FC236}">
                  <a16:creationId xmlns:a16="http://schemas.microsoft.com/office/drawing/2014/main" id="{34F8214A-344B-4D40-8823-798D100F6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79" name="Line 456">
              <a:extLst>
                <a:ext uri="{FF2B5EF4-FFF2-40B4-BE49-F238E27FC236}">
                  <a16:creationId xmlns:a16="http://schemas.microsoft.com/office/drawing/2014/main" id="{BA710764-F87F-40CC-9AF5-92CB3D1F0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0" name="Line 457">
              <a:extLst>
                <a:ext uri="{FF2B5EF4-FFF2-40B4-BE49-F238E27FC236}">
                  <a16:creationId xmlns:a16="http://schemas.microsoft.com/office/drawing/2014/main" id="{3E2B386C-5F23-4265-93B6-E78F801DFA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81" name="Rectangle 458">
              <a:extLst>
                <a:ext uri="{FF2B5EF4-FFF2-40B4-BE49-F238E27FC236}">
                  <a16:creationId xmlns:a16="http://schemas.microsoft.com/office/drawing/2014/main" id="{538AB625-67FA-4C9D-9B5F-A6C68953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82" name="Oval 459">
              <a:extLst>
                <a:ext uri="{FF2B5EF4-FFF2-40B4-BE49-F238E27FC236}">
                  <a16:creationId xmlns:a16="http://schemas.microsoft.com/office/drawing/2014/main" id="{9D25626C-87F7-4435-99EC-39BADFBC0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83" name="Group 460">
              <a:extLst>
                <a:ext uri="{FF2B5EF4-FFF2-40B4-BE49-F238E27FC236}">
                  <a16:creationId xmlns:a16="http://schemas.microsoft.com/office/drawing/2014/main" id="{DD87540F-BFA6-4ACA-A7C7-EF670048D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88" name="Line 461">
                <a:extLst>
                  <a:ext uri="{FF2B5EF4-FFF2-40B4-BE49-F238E27FC236}">
                    <a16:creationId xmlns:a16="http://schemas.microsoft.com/office/drawing/2014/main" id="{2C83507B-5633-438A-B395-A5FD98A56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9" name="Line 462">
                <a:extLst>
                  <a:ext uri="{FF2B5EF4-FFF2-40B4-BE49-F238E27FC236}">
                    <a16:creationId xmlns:a16="http://schemas.microsoft.com/office/drawing/2014/main" id="{0821ED2D-7036-4A1F-A08D-74287F70C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90" name="Line 463">
                <a:extLst>
                  <a:ext uri="{FF2B5EF4-FFF2-40B4-BE49-F238E27FC236}">
                    <a16:creationId xmlns:a16="http://schemas.microsoft.com/office/drawing/2014/main" id="{A1274B56-86B5-4DE3-BB13-511C24750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84" name="Group 464">
              <a:extLst>
                <a:ext uri="{FF2B5EF4-FFF2-40B4-BE49-F238E27FC236}">
                  <a16:creationId xmlns:a16="http://schemas.microsoft.com/office/drawing/2014/main" id="{479BCA99-2678-4182-BDEC-417DF27D8A2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85" name="Line 465">
                <a:extLst>
                  <a:ext uri="{FF2B5EF4-FFF2-40B4-BE49-F238E27FC236}">
                    <a16:creationId xmlns:a16="http://schemas.microsoft.com/office/drawing/2014/main" id="{C3B7D72E-AF50-43D1-9D33-2D7D96778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6" name="Line 466">
                <a:extLst>
                  <a:ext uri="{FF2B5EF4-FFF2-40B4-BE49-F238E27FC236}">
                    <a16:creationId xmlns:a16="http://schemas.microsoft.com/office/drawing/2014/main" id="{93705CBA-B820-421D-99CC-AEF77C259F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87" name="Line 467">
                <a:extLst>
                  <a:ext uri="{FF2B5EF4-FFF2-40B4-BE49-F238E27FC236}">
                    <a16:creationId xmlns:a16="http://schemas.microsoft.com/office/drawing/2014/main" id="{0D9D7F24-DE7B-45B4-9512-A2998BE0E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277" name="Group 468">
            <a:extLst>
              <a:ext uri="{FF2B5EF4-FFF2-40B4-BE49-F238E27FC236}">
                <a16:creationId xmlns:a16="http://schemas.microsoft.com/office/drawing/2014/main" id="{BA70AE87-A446-46BE-AAF4-77AA726E30CE}"/>
              </a:ext>
            </a:extLst>
          </p:cNvPr>
          <p:cNvGrpSpPr>
            <a:grpSpLocks/>
          </p:cNvGrpSpPr>
          <p:nvPr/>
        </p:nvGrpSpPr>
        <p:grpSpPr bwMode="auto">
          <a:xfrm>
            <a:off x="7532688" y="4757738"/>
            <a:ext cx="501650" cy="234950"/>
            <a:chOff x="3600" y="219"/>
            <a:chExt cx="360" cy="175"/>
          </a:xfrm>
        </p:grpSpPr>
        <p:sp>
          <p:nvSpPr>
            <p:cNvPr id="8465" name="Oval 469">
              <a:extLst>
                <a:ext uri="{FF2B5EF4-FFF2-40B4-BE49-F238E27FC236}">
                  <a16:creationId xmlns:a16="http://schemas.microsoft.com/office/drawing/2014/main" id="{EB614962-AF3E-4EB0-9818-3C4359785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6" name="Line 470">
              <a:extLst>
                <a:ext uri="{FF2B5EF4-FFF2-40B4-BE49-F238E27FC236}">
                  <a16:creationId xmlns:a16="http://schemas.microsoft.com/office/drawing/2014/main" id="{B44068A5-2392-400C-8455-0EADD0E4A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7" name="Line 471">
              <a:extLst>
                <a:ext uri="{FF2B5EF4-FFF2-40B4-BE49-F238E27FC236}">
                  <a16:creationId xmlns:a16="http://schemas.microsoft.com/office/drawing/2014/main" id="{8A149E07-FAD5-4A6C-8887-13F686676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68" name="Rectangle 472">
              <a:extLst>
                <a:ext uri="{FF2B5EF4-FFF2-40B4-BE49-F238E27FC236}">
                  <a16:creationId xmlns:a16="http://schemas.microsoft.com/office/drawing/2014/main" id="{FF81508C-8708-4BE9-A138-048AACF2D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69" name="Oval 473">
              <a:extLst>
                <a:ext uri="{FF2B5EF4-FFF2-40B4-BE49-F238E27FC236}">
                  <a16:creationId xmlns:a16="http://schemas.microsoft.com/office/drawing/2014/main" id="{B066FB47-D053-40BD-A7F5-C7C327659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70" name="Group 474">
              <a:extLst>
                <a:ext uri="{FF2B5EF4-FFF2-40B4-BE49-F238E27FC236}">
                  <a16:creationId xmlns:a16="http://schemas.microsoft.com/office/drawing/2014/main" id="{CD23FF0B-868F-4B27-9D31-C384EE0A4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8475" name="Line 475">
                <a:extLst>
                  <a:ext uri="{FF2B5EF4-FFF2-40B4-BE49-F238E27FC236}">
                    <a16:creationId xmlns:a16="http://schemas.microsoft.com/office/drawing/2014/main" id="{F84B39D7-5940-4C55-A69E-5E215D8F4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6" name="Line 476">
                <a:extLst>
                  <a:ext uri="{FF2B5EF4-FFF2-40B4-BE49-F238E27FC236}">
                    <a16:creationId xmlns:a16="http://schemas.microsoft.com/office/drawing/2014/main" id="{C32BD2C5-62BD-4259-9968-47619BEDF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7" name="Line 477">
                <a:extLst>
                  <a:ext uri="{FF2B5EF4-FFF2-40B4-BE49-F238E27FC236}">
                    <a16:creationId xmlns:a16="http://schemas.microsoft.com/office/drawing/2014/main" id="{DE5C37C8-1290-4DDA-AA22-DFF2807E8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71" name="Group 478">
              <a:extLst>
                <a:ext uri="{FF2B5EF4-FFF2-40B4-BE49-F238E27FC236}">
                  <a16:creationId xmlns:a16="http://schemas.microsoft.com/office/drawing/2014/main" id="{0904FB06-A32F-418A-8482-0DBC493EE95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472" name="Line 479">
                <a:extLst>
                  <a:ext uri="{FF2B5EF4-FFF2-40B4-BE49-F238E27FC236}">
                    <a16:creationId xmlns:a16="http://schemas.microsoft.com/office/drawing/2014/main" id="{CC1BCFD8-D39F-4F9A-B73F-AD55F4B4C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3" name="Line 480">
                <a:extLst>
                  <a:ext uri="{FF2B5EF4-FFF2-40B4-BE49-F238E27FC236}">
                    <a16:creationId xmlns:a16="http://schemas.microsoft.com/office/drawing/2014/main" id="{CC08AF88-0E52-430A-934C-9FFE5CA14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74" name="Line 481">
                <a:extLst>
                  <a:ext uri="{FF2B5EF4-FFF2-40B4-BE49-F238E27FC236}">
                    <a16:creationId xmlns:a16="http://schemas.microsoft.com/office/drawing/2014/main" id="{107D2E9A-1895-46F8-A4C9-01537DE67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8278" name="Line 482">
            <a:extLst>
              <a:ext uri="{FF2B5EF4-FFF2-40B4-BE49-F238E27FC236}">
                <a16:creationId xmlns:a16="http://schemas.microsoft.com/office/drawing/2014/main" id="{7BEDA127-E19C-4931-80CA-3ED0AEF637A2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7115" y="4664075"/>
            <a:ext cx="358775" cy="1206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79" name="Line 483">
            <a:extLst>
              <a:ext uri="{FF2B5EF4-FFF2-40B4-BE49-F238E27FC236}">
                <a16:creationId xmlns:a16="http://schemas.microsoft.com/office/drawing/2014/main" id="{850F07A1-2A1B-4B9F-88A6-BF616F0A6F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94652" y="4676775"/>
            <a:ext cx="277813" cy="1095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0" name="Line 484">
            <a:extLst>
              <a:ext uri="{FF2B5EF4-FFF2-40B4-BE49-F238E27FC236}">
                <a16:creationId xmlns:a16="http://schemas.microsoft.com/office/drawing/2014/main" id="{12FF9F82-22E4-4E98-A7EF-257A676703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37513" y="4879975"/>
            <a:ext cx="9715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1" name="Line 485">
            <a:extLst>
              <a:ext uri="{FF2B5EF4-FFF2-40B4-BE49-F238E27FC236}">
                <a16:creationId xmlns:a16="http://schemas.microsoft.com/office/drawing/2014/main" id="{632FD18E-CFCA-4E33-9083-970C0065FE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2663" y="4625975"/>
            <a:ext cx="254000" cy="4699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2" name="Line 486">
            <a:extLst>
              <a:ext uri="{FF2B5EF4-FFF2-40B4-BE49-F238E27FC236}">
                <a16:creationId xmlns:a16="http://schemas.microsoft.com/office/drawing/2014/main" id="{CAB9B78E-390B-482D-9E6E-F74C7CFBB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063" y="4676775"/>
            <a:ext cx="1968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3" name="Line 487">
            <a:extLst>
              <a:ext uri="{FF2B5EF4-FFF2-40B4-BE49-F238E27FC236}">
                <a16:creationId xmlns:a16="http://schemas.microsoft.com/office/drawing/2014/main" id="{D5CC5B92-CA35-4FE8-87CE-602D4058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5" y="5013325"/>
            <a:ext cx="15398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4" name="Line 488">
            <a:extLst>
              <a:ext uri="{FF2B5EF4-FFF2-40B4-BE49-F238E27FC236}">
                <a16:creationId xmlns:a16="http://schemas.microsoft.com/office/drawing/2014/main" id="{D0953EBC-B8BA-4F7C-9BFE-772FFB013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0775" y="5092700"/>
            <a:ext cx="4905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5" name="Line 489">
            <a:extLst>
              <a:ext uri="{FF2B5EF4-FFF2-40B4-BE49-F238E27FC236}">
                <a16:creationId xmlns:a16="http://schemas.microsoft.com/office/drawing/2014/main" id="{B15C87DA-7E11-433C-9D1D-878A61A9FA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10490" y="5000627"/>
            <a:ext cx="53975" cy="857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6" name="Line 490">
            <a:extLst>
              <a:ext uri="{FF2B5EF4-FFF2-40B4-BE49-F238E27FC236}">
                <a16:creationId xmlns:a16="http://schemas.microsoft.com/office/drawing/2014/main" id="{38A06962-0837-4BCD-ADBF-5B5BAD56B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165" y="5089525"/>
            <a:ext cx="1587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7" name="Line 491">
            <a:extLst>
              <a:ext uri="{FF2B5EF4-FFF2-40B4-BE49-F238E27FC236}">
                <a16:creationId xmlns:a16="http://schemas.microsoft.com/office/drawing/2014/main" id="{B38EB03C-C716-4E69-B3E6-81836EEB7C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0038" y="5097463"/>
            <a:ext cx="0" cy="76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8" name="Line 492">
            <a:extLst>
              <a:ext uri="{FF2B5EF4-FFF2-40B4-BE49-F238E27FC236}">
                <a16:creationId xmlns:a16="http://schemas.microsoft.com/office/drawing/2014/main" id="{9DAD7CF4-8ABC-4136-82DC-F79FB1863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4956177"/>
            <a:ext cx="503238" cy="2698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89" name="Line 493">
            <a:extLst>
              <a:ext uri="{FF2B5EF4-FFF2-40B4-BE49-F238E27FC236}">
                <a16:creationId xmlns:a16="http://schemas.microsoft.com/office/drawing/2014/main" id="{79246261-7167-44D2-BDE2-4B2487E7FF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38" y="4891088"/>
            <a:ext cx="809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290" name="Group 494">
            <a:extLst>
              <a:ext uri="{FF2B5EF4-FFF2-40B4-BE49-F238E27FC236}">
                <a16:creationId xmlns:a16="http://schemas.microsoft.com/office/drawing/2014/main" id="{646BCD82-2AB1-4CFA-8017-4A68353AC455}"/>
              </a:ext>
            </a:extLst>
          </p:cNvPr>
          <p:cNvGrpSpPr>
            <a:grpSpLocks/>
          </p:cNvGrpSpPr>
          <p:nvPr/>
        </p:nvGrpSpPr>
        <p:grpSpPr bwMode="auto">
          <a:xfrm>
            <a:off x="6635752" y="1651000"/>
            <a:ext cx="3021013" cy="3981450"/>
            <a:chOff x="-1203" y="1352"/>
            <a:chExt cx="1903" cy="2508"/>
          </a:xfrm>
        </p:grpSpPr>
        <p:grpSp>
          <p:nvGrpSpPr>
            <p:cNvPr id="8425" name="Group 495">
              <a:extLst>
                <a:ext uri="{FF2B5EF4-FFF2-40B4-BE49-F238E27FC236}">
                  <a16:creationId xmlns:a16="http://schemas.microsoft.com/office/drawing/2014/main" id="{FBDFC556-A797-4591-ACAA-B8ED37487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8462" name="Picture 496" descr="lgv_fqmg[1]">
                <a:extLst>
                  <a:ext uri="{FF2B5EF4-FFF2-40B4-BE49-F238E27FC236}">
                    <a16:creationId xmlns:a16="http://schemas.microsoft.com/office/drawing/2014/main" id="{C6D53E66-F2C0-4647-8881-553601AEE7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63" name="Line 497">
                <a:extLst>
                  <a:ext uri="{FF2B5EF4-FFF2-40B4-BE49-F238E27FC236}">
                    <a16:creationId xmlns:a16="http://schemas.microsoft.com/office/drawing/2014/main" id="{5D22B1FE-7721-4899-9DA3-878DF8734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04" y="784"/>
                <a:ext cx="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64" name="Line 498">
                <a:extLst>
                  <a:ext uri="{FF2B5EF4-FFF2-40B4-BE49-F238E27FC236}">
                    <a16:creationId xmlns:a16="http://schemas.microsoft.com/office/drawing/2014/main" id="{69A4D754-2B63-4A0F-BD23-0E3CD357EA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76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pic>
          <p:nvPicPr>
            <p:cNvPr id="8426" name="Picture 499" descr="imgyjavg[1]">
              <a:extLst>
                <a:ext uri="{FF2B5EF4-FFF2-40B4-BE49-F238E27FC236}">
                  <a16:creationId xmlns:a16="http://schemas.microsoft.com/office/drawing/2014/main" id="{1E449817-205A-407D-8341-4C3D8985F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27" name="Group 500">
              <a:extLst>
                <a:ext uri="{FF2B5EF4-FFF2-40B4-BE49-F238E27FC236}">
                  <a16:creationId xmlns:a16="http://schemas.microsoft.com/office/drawing/2014/main" id="{1050F558-3BAC-4CF1-93E1-58D2B77D3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8460" name="Object 501">
                <a:extLst>
                  <a:ext uri="{FF2B5EF4-FFF2-40B4-BE49-F238E27FC236}">
                    <a16:creationId xmlns:a16="http://schemas.microsoft.com/office/drawing/2014/main" id="{1A71235E-647F-4FDB-8F33-531DD9C0E1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17" name="Clip" r:id="rId5" imgW="826829" imgH="840406" progId="MS_ClipArt_Gallery.2">
                      <p:embed/>
                    </p:oleObj>
                  </mc:Choice>
                  <mc:Fallback>
                    <p:oleObj name="Clip" r:id="rId5" imgW="826829" imgH="840406" progId="MS_ClipArt_Gallery.2">
                      <p:embed/>
                      <p:pic>
                        <p:nvPicPr>
                          <p:cNvPr id="8460" name="Object 501">
                            <a:extLst>
                              <a:ext uri="{FF2B5EF4-FFF2-40B4-BE49-F238E27FC236}">
                                <a16:creationId xmlns:a16="http://schemas.microsoft.com/office/drawing/2014/main" id="{1A71235E-647F-4FDB-8F33-531DD9C0E1A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61" name="Object 502">
                <a:extLst>
                  <a:ext uri="{FF2B5EF4-FFF2-40B4-BE49-F238E27FC236}">
                    <a16:creationId xmlns:a16="http://schemas.microsoft.com/office/drawing/2014/main" id="{83FB985E-BB45-4BB8-9CD5-DF470DC574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18" name="Clip" r:id="rId7" imgW="1268295" imgH="1199426" progId="MS_ClipArt_Gallery.2">
                      <p:embed/>
                    </p:oleObj>
                  </mc:Choice>
                  <mc:Fallback>
                    <p:oleObj name="Clip" r:id="rId7" imgW="1268295" imgH="1199426" progId="MS_ClipArt_Gallery.2">
                      <p:embed/>
                      <p:pic>
                        <p:nvPicPr>
                          <p:cNvPr id="8461" name="Object 502">
                            <a:extLst>
                              <a:ext uri="{FF2B5EF4-FFF2-40B4-BE49-F238E27FC236}">
                                <a16:creationId xmlns:a16="http://schemas.microsoft.com/office/drawing/2014/main" id="{83FB985E-BB45-4BB8-9CD5-DF470DC574F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28" name="Group 503">
              <a:extLst>
                <a:ext uri="{FF2B5EF4-FFF2-40B4-BE49-F238E27FC236}">
                  <a16:creationId xmlns:a16="http://schemas.microsoft.com/office/drawing/2014/main" id="{45DB31A1-AFE1-4A6E-896D-CCD76E27B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8458" name="Object 504">
                <a:extLst>
                  <a:ext uri="{FF2B5EF4-FFF2-40B4-BE49-F238E27FC236}">
                    <a16:creationId xmlns:a16="http://schemas.microsoft.com/office/drawing/2014/main" id="{DF45EE56-9AF2-4DF0-BACD-642DFF27C6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19" name="Clip" r:id="rId9" imgW="826829" imgH="840406" progId="MS_ClipArt_Gallery.2">
                      <p:embed/>
                    </p:oleObj>
                  </mc:Choice>
                  <mc:Fallback>
                    <p:oleObj name="Clip" r:id="rId9" imgW="826829" imgH="840406" progId="MS_ClipArt_Gallery.2">
                      <p:embed/>
                      <p:pic>
                        <p:nvPicPr>
                          <p:cNvPr id="8458" name="Object 504">
                            <a:extLst>
                              <a:ext uri="{FF2B5EF4-FFF2-40B4-BE49-F238E27FC236}">
                                <a16:creationId xmlns:a16="http://schemas.microsoft.com/office/drawing/2014/main" id="{DF45EE56-9AF2-4DF0-BACD-642DFF27C6A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59" name="Object 505">
                <a:extLst>
                  <a:ext uri="{FF2B5EF4-FFF2-40B4-BE49-F238E27FC236}">
                    <a16:creationId xmlns:a16="http://schemas.microsoft.com/office/drawing/2014/main" id="{7F3B88F3-7893-411C-9A8F-F8CFA3B2DDE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20" name="Clip" r:id="rId10" imgW="1268295" imgH="1199426" progId="MS_ClipArt_Gallery.2">
                      <p:embed/>
                    </p:oleObj>
                  </mc:Choice>
                  <mc:Fallback>
                    <p:oleObj name="Clip" r:id="rId10" imgW="1268295" imgH="1199426" progId="MS_ClipArt_Gallery.2">
                      <p:embed/>
                      <p:pic>
                        <p:nvPicPr>
                          <p:cNvPr id="8459" name="Object 505">
                            <a:extLst>
                              <a:ext uri="{FF2B5EF4-FFF2-40B4-BE49-F238E27FC236}">
                                <a16:creationId xmlns:a16="http://schemas.microsoft.com/office/drawing/2014/main" id="{7F3B88F3-7893-411C-9A8F-F8CFA3B2DDE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429" name="Object 506">
              <a:extLst>
                <a:ext uri="{FF2B5EF4-FFF2-40B4-BE49-F238E27FC236}">
                  <a16:creationId xmlns:a16="http://schemas.microsoft.com/office/drawing/2014/main" id="{758D64F2-2493-4738-956F-A0E1371F46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21" name="Clip" r:id="rId11" imgW="1307263" imgH="1084139" progId="MS_ClipArt_Gallery.2">
                    <p:embed/>
                  </p:oleObj>
                </mc:Choice>
                <mc:Fallback>
                  <p:oleObj name="Clip" r:id="rId11" imgW="1307263" imgH="1084139" progId="MS_ClipArt_Gallery.2">
                    <p:embed/>
                    <p:pic>
                      <p:nvPicPr>
                        <p:cNvPr id="8429" name="Object 506">
                          <a:extLst>
                            <a:ext uri="{FF2B5EF4-FFF2-40B4-BE49-F238E27FC236}">
                              <a16:creationId xmlns:a16="http://schemas.microsoft.com/office/drawing/2014/main" id="{758D64F2-2493-4738-956F-A0E1371F46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0" name="Group 507">
              <a:extLst>
                <a:ext uri="{FF2B5EF4-FFF2-40B4-BE49-F238E27FC236}">
                  <a16:creationId xmlns:a16="http://schemas.microsoft.com/office/drawing/2014/main" id="{E7BD21EC-3506-452C-85A0-F60C54CF4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8450" name="AutoShape 508">
                <a:extLst>
                  <a:ext uri="{FF2B5EF4-FFF2-40B4-BE49-F238E27FC236}">
                    <a16:creationId xmlns:a16="http://schemas.microsoft.com/office/drawing/2014/main" id="{67DA7FF8-B1A5-4712-A1E5-5D298C49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1" name="Rectangle 509">
                <a:extLst>
                  <a:ext uri="{FF2B5EF4-FFF2-40B4-BE49-F238E27FC236}">
                    <a16:creationId xmlns:a16="http://schemas.microsoft.com/office/drawing/2014/main" id="{5CA28C85-ECC4-4CF7-AD77-4D4BA0657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2" name="Rectangle 510">
                <a:extLst>
                  <a:ext uri="{FF2B5EF4-FFF2-40B4-BE49-F238E27FC236}">
                    <a16:creationId xmlns:a16="http://schemas.microsoft.com/office/drawing/2014/main" id="{C56C6B03-1375-48EF-9CDF-7C92D16E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3" name="AutoShape 511">
                <a:extLst>
                  <a:ext uri="{FF2B5EF4-FFF2-40B4-BE49-F238E27FC236}">
                    <a16:creationId xmlns:a16="http://schemas.microsoft.com/office/drawing/2014/main" id="{2A14309A-1AC7-4150-A7BB-8967EF08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4" name="Line 512">
                <a:extLst>
                  <a:ext uri="{FF2B5EF4-FFF2-40B4-BE49-F238E27FC236}">
                    <a16:creationId xmlns:a16="http://schemas.microsoft.com/office/drawing/2014/main" id="{596A4C90-722F-4BDB-96F2-B838A0D45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5" name="Line 513">
                <a:extLst>
                  <a:ext uri="{FF2B5EF4-FFF2-40B4-BE49-F238E27FC236}">
                    <a16:creationId xmlns:a16="http://schemas.microsoft.com/office/drawing/2014/main" id="{470BB42F-623B-4E1E-B279-1A8AF11BD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56" name="Rectangle 514">
                <a:extLst>
                  <a:ext uri="{FF2B5EF4-FFF2-40B4-BE49-F238E27FC236}">
                    <a16:creationId xmlns:a16="http://schemas.microsoft.com/office/drawing/2014/main" id="{BF6F2615-B602-4BDA-B49E-FBD902EFB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57" name="Rectangle 515">
                <a:extLst>
                  <a:ext uri="{FF2B5EF4-FFF2-40B4-BE49-F238E27FC236}">
                    <a16:creationId xmlns:a16="http://schemas.microsoft.com/office/drawing/2014/main" id="{25120B04-4777-4B4E-8D6F-6A681B67F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aphicFrame>
          <p:nvGraphicFramePr>
            <p:cNvPr id="8431" name="Object 516">
              <a:extLst>
                <a:ext uri="{FF2B5EF4-FFF2-40B4-BE49-F238E27FC236}">
                  <a16:creationId xmlns:a16="http://schemas.microsoft.com/office/drawing/2014/main" id="{E61FEEA2-2546-4D26-9618-5D4B33E66C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22" name="Clip" r:id="rId13" imgW="1307263" imgH="1084139" progId="MS_ClipArt_Gallery.2">
                    <p:embed/>
                  </p:oleObj>
                </mc:Choice>
                <mc:Fallback>
                  <p:oleObj name="Clip" r:id="rId13" imgW="1307263" imgH="1084139" progId="MS_ClipArt_Gallery.2">
                    <p:embed/>
                    <p:pic>
                      <p:nvPicPr>
                        <p:cNvPr id="8431" name="Object 516">
                          <a:extLst>
                            <a:ext uri="{FF2B5EF4-FFF2-40B4-BE49-F238E27FC236}">
                              <a16:creationId xmlns:a16="http://schemas.microsoft.com/office/drawing/2014/main" id="{E61FEEA2-2546-4D26-9618-5D4B33E66C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2" name="Object 517">
              <a:extLst>
                <a:ext uri="{FF2B5EF4-FFF2-40B4-BE49-F238E27FC236}">
                  <a16:creationId xmlns:a16="http://schemas.microsoft.com/office/drawing/2014/main" id="{6AC01743-2678-488D-9B6B-C07434D7BE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23" name="Clip" r:id="rId14" imgW="1307263" imgH="1084139" progId="MS_ClipArt_Gallery.2">
                    <p:embed/>
                  </p:oleObj>
                </mc:Choice>
                <mc:Fallback>
                  <p:oleObj name="Clip" r:id="rId14" imgW="1307263" imgH="1084139" progId="MS_ClipArt_Gallery.2">
                    <p:embed/>
                    <p:pic>
                      <p:nvPicPr>
                        <p:cNvPr id="8432" name="Object 517">
                          <a:extLst>
                            <a:ext uri="{FF2B5EF4-FFF2-40B4-BE49-F238E27FC236}">
                              <a16:creationId xmlns:a16="http://schemas.microsoft.com/office/drawing/2014/main" id="{6AC01743-2678-488D-9B6B-C07434D7BE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3" name="Object 518">
              <a:extLst>
                <a:ext uri="{FF2B5EF4-FFF2-40B4-BE49-F238E27FC236}">
                  <a16:creationId xmlns:a16="http://schemas.microsoft.com/office/drawing/2014/main" id="{3EA53EF9-DA52-4700-8CF4-F02749DBB9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24" name="Clip" r:id="rId15" imgW="1307263" imgH="1084139" progId="MS_ClipArt_Gallery.2">
                    <p:embed/>
                  </p:oleObj>
                </mc:Choice>
                <mc:Fallback>
                  <p:oleObj name="Clip" r:id="rId15" imgW="1307263" imgH="1084139" progId="MS_ClipArt_Gallery.2">
                    <p:embed/>
                    <p:pic>
                      <p:nvPicPr>
                        <p:cNvPr id="8433" name="Object 518">
                          <a:extLst>
                            <a:ext uri="{FF2B5EF4-FFF2-40B4-BE49-F238E27FC236}">
                              <a16:creationId xmlns:a16="http://schemas.microsoft.com/office/drawing/2014/main" id="{3EA53EF9-DA52-4700-8CF4-F02749DBB9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34" name="Object 519">
              <a:extLst>
                <a:ext uri="{FF2B5EF4-FFF2-40B4-BE49-F238E27FC236}">
                  <a16:creationId xmlns:a16="http://schemas.microsoft.com/office/drawing/2014/main" id="{37D96143-9CC0-4768-B18F-2AC6F4E403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25" name="Clip" r:id="rId16" imgW="1307263" imgH="1084139" progId="MS_ClipArt_Gallery.2">
                    <p:embed/>
                  </p:oleObj>
                </mc:Choice>
                <mc:Fallback>
                  <p:oleObj name="Clip" r:id="rId16" imgW="1307263" imgH="1084139" progId="MS_ClipArt_Gallery.2">
                    <p:embed/>
                    <p:pic>
                      <p:nvPicPr>
                        <p:cNvPr id="8434" name="Object 519">
                          <a:extLst>
                            <a:ext uri="{FF2B5EF4-FFF2-40B4-BE49-F238E27FC236}">
                              <a16:creationId xmlns:a16="http://schemas.microsoft.com/office/drawing/2014/main" id="{37D96143-9CC0-4768-B18F-2AC6F4E403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435" name="Group 520">
              <a:extLst>
                <a:ext uri="{FF2B5EF4-FFF2-40B4-BE49-F238E27FC236}">
                  <a16:creationId xmlns:a16="http://schemas.microsoft.com/office/drawing/2014/main" id="{DC0E1625-AE88-4164-B1D5-B1AF4295B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8448" name="Object 521">
                <a:extLst>
                  <a:ext uri="{FF2B5EF4-FFF2-40B4-BE49-F238E27FC236}">
                    <a16:creationId xmlns:a16="http://schemas.microsoft.com/office/drawing/2014/main" id="{C1F814C8-AA6D-4B66-9E8A-1CE6CCADB7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26" name="Clip" r:id="rId17" imgW="826829" imgH="840406" progId="MS_ClipArt_Gallery.2">
                      <p:embed/>
                    </p:oleObj>
                  </mc:Choice>
                  <mc:Fallback>
                    <p:oleObj name="Clip" r:id="rId17" imgW="826829" imgH="840406" progId="MS_ClipArt_Gallery.2">
                      <p:embed/>
                      <p:pic>
                        <p:nvPicPr>
                          <p:cNvPr id="8448" name="Object 521">
                            <a:extLst>
                              <a:ext uri="{FF2B5EF4-FFF2-40B4-BE49-F238E27FC236}">
                                <a16:creationId xmlns:a16="http://schemas.microsoft.com/office/drawing/2014/main" id="{C1F814C8-AA6D-4B66-9E8A-1CE6CCADB7D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9" name="Object 522">
                <a:extLst>
                  <a:ext uri="{FF2B5EF4-FFF2-40B4-BE49-F238E27FC236}">
                    <a16:creationId xmlns:a16="http://schemas.microsoft.com/office/drawing/2014/main" id="{653D0253-0348-4F82-9019-1D1A77C359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27" name="Clip" r:id="rId18" imgW="1268295" imgH="1199426" progId="MS_ClipArt_Gallery.2">
                      <p:embed/>
                    </p:oleObj>
                  </mc:Choice>
                  <mc:Fallback>
                    <p:oleObj name="Clip" r:id="rId18" imgW="1268295" imgH="1199426" progId="MS_ClipArt_Gallery.2">
                      <p:embed/>
                      <p:pic>
                        <p:nvPicPr>
                          <p:cNvPr id="8449" name="Object 522">
                            <a:extLst>
                              <a:ext uri="{FF2B5EF4-FFF2-40B4-BE49-F238E27FC236}">
                                <a16:creationId xmlns:a16="http://schemas.microsoft.com/office/drawing/2014/main" id="{653D0253-0348-4F82-9019-1D1A77C359D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6" name="Group 523">
              <a:extLst>
                <a:ext uri="{FF2B5EF4-FFF2-40B4-BE49-F238E27FC236}">
                  <a16:creationId xmlns:a16="http://schemas.microsoft.com/office/drawing/2014/main" id="{B4EC1193-C274-46D6-95A4-2660544AB7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8446" name="Object 524">
                <a:extLst>
                  <a:ext uri="{FF2B5EF4-FFF2-40B4-BE49-F238E27FC236}">
                    <a16:creationId xmlns:a16="http://schemas.microsoft.com/office/drawing/2014/main" id="{48861FC4-B057-4222-8B96-F63F65F14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28" name="Clip" r:id="rId19" imgW="826829" imgH="840406" progId="MS_ClipArt_Gallery.2">
                      <p:embed/>
                    </p:oleObj>
                  </mc:Choice>
                  <mc:Fallback>
                    <p:oleObj name="Clip" r:id="rId19" imgW="826829" imgH="840406" progId="MS_ClipArt_Gallery.2">
                      <p:embed/>
                      <p:pic>
                        <p:nvPicPr>
                          <p:cNvPr id="8446" name="Object 524">
                            <a:extLst>
                              <a:ext uri="{FF2B5EF4-FFF2-40B4-BE49-F238E27FC236}">
                                <a16:creationId xmlns:a16="http://schemas.microsoft.com/office/drawing/2014/main" id="{48861FC4-B057-4222-8B96-F63F65F14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47" name="Object 525">
                <a:extLst>
                  <a:ext uri="{FF2B5EF4-FFF2-40B4-BE49-F238E27FC236}">
                    <a16:creationId xmlns:a16="http://schemas.microsoft.com/office/drawing/2014/main" id="{3AF29327-5B8B-4023-8BFA-53252677BC4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29" name="Clip" r:id="rId20" imgW="1268295" imgH="1199426" progId="MS_ClipArt_Gallery.2">
                      <p:embed/>
                    </p:oleObj>
                  </mc:Choice>
                  <mc:Fallback>
                    <p:oleObj name="Clip" r:id="rId20" imgW="1268295" imgH="1199426" progId="MS_ClipArt_Gallery.2">
                      <p:embed/>
                      <p:pic>
                        <p:nvPicPr>
                          <p:cNvPr id="8447" name="Object 525">
                            <a:extLst>
                              <a:ext uri="{FF2B5EF4-FFF2-40B4-BE49-F238E27FC236}">
                                <a16:creationId xmlns:a16="http://schemas.microsoft.com/office/drawing/2014/main" id="{3AF29327-5B8B-4023-8BFA-53252677BC4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437" name="Group 526">
              <a:extLst>
                <a:ext uri="{FF2B5EF4-FFF2-40B4-BE49-F238E27FC236}">
                  <a16:creationId xmlns:a16="http://schemas.microsoft.com/office/drawing/2014/main" id="{1E6BB881-174B-457F-9571-910990B6F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8438" name="AutoShape 527">
                <a:extLst>
                  <a:ext uri="{FF2B5EF4-FFF2-40B4-BE49-F238E27FC236}">
                    <a16:creationId xmlns:a16="http://schemas.microsoft.com/office/drawing/2014/main" id="{AA76B268-4A4C-44C8-B823-B2BFD761F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39" name="Rectangle 528">
                <a:extLst>
                  <a:ext uri="{FF2B5EF4-FFF2-40B4-BE49-F238E27FC236}">
                    <a16:creationId xmlns:a16="http://schemas.microsoft.com/office/drawing/2014/main" id="{AFF9C7CA-85CE-4EE1-977D-D569C0C3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0" name="Rectangle 529">
                <a:extLst>
                  <a:ext uri="{FF2B5EF4-FFF2-40B4-BE49-F238E27FC236}">
                    <a16:creationId xmlns:a16="http://schemas.microsoft.com/office/drawing/2014/main" id="{981FC4E3-2F9D-4F01-9A94-93F5E0F91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1" name="AutoShape 530">
                <a:extLst>
                  <a:ext uri="{FF2B5EF4-FFF2-40B4-BE49-F238E27FC236}">
                    <a16:creationId xmlns:a16="http://schemas.microsoft.com/office/drawing/2014/main" id="{EFF3F64C-4A8C-40C7-9564-C080FA7C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2" name="Line 531">
                <a:extLst>
                  <a:ext uri="{FF2B5EF4-FFF2-40B4-BE49-F238E27FC236}">
                    <a16:creationId xmlns:a16="http://schemas.microsoft.com/office/drawing/2014/main" id="{E2477168-3B5A-450F-BCF8-A0ED839F49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3" name="Line 532">
                <a:extLst>
                  <a:ext uri="{FF2B5EF4-FFF2-40B4-BE49-F238E27FC236}">
                    <a16:creationId xmlns:a16="http://schemas.microsoft.com/office/drawing/2014/main" id="{46F3FE10-27DE-482E-B4E1-0212D2DC8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44" name="Rectangle 533">
                <a:extLst>
                  <a:ext uri="{FF2B5EF4-FFF2-40B4-BE49-F238E27FC236}">
                    <a16:creationId xmlns:a16="http://schemas.microsoft.com/office/drawing/2014/main" id="{6816E64A-5BC2-46F2-881D-A0EC09F7C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445" name="Rectangle 534">
                <a:extLst>
                  <a:ext uri="{FF2B5EF4-FFF2-40B4-BE49-F238E27FC236}">
                    <a16:creationId xmlns:a16="http://schemas.microsoft.com/office/drawing/2014/main" id="{4C2A29B8-647E-4356-9DC2-C16BCDEFA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sp>
        <p:nvSpPr>
          <p:cNvPr id="8291" name="Line 535">
            <a:extLst>
              <a:ext uri="{FF2B5EF4-FFF2-40B4-BE49-F238E27FC236}">
                <a16:creationId xmlns:a16="http://schemas.microsoft.com/office/drawing/2014/main" id="{9C4CF382-F167-4051-BADC-BA6BEEA414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9040" y="3413127"/>
            <a:ext cx="3175" cy="1444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2" name="Line 536">
            <a:extLst>
              <a:ext uri="{FF2B5EF4-FFF2-40B4-BE49-F238E27FC236}">
                <a16:creationId xmlns:a16="http://schemas.microsoft.com/office/drawing/2014/main" id="{5CDDF716-17F9-48D0-96BB-7F778C5CF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6027" y="2395538"/>
            <a:ext cx="123825" cy="87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3" name="Line 537">
            <a:extLst>
              <a:ext uri="{FF2B5EF4-FFF2-40B4-BE49-F238E27FC236}">
                <a16:creationId xmlns:a16="http://schemas.microsoft.com/office/drawing/2014/main" id="{E75F5E74-789A-4AA6-8EC1-4E5754D67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2988" y="2568575"/>
            <a:ext cx="0" cy="825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4" name="Line 538">
            <a:extLst>
              <a:ext uri="{FF2B5EF4-FFF2-40B4-BE49-F238E27FC236}">
                <a16:creationId xmlns:a16="http://schemas.microsoft.com/office/drawing/2014/main" id="{DE516B21-7241-46EC-B2F4-314D6650BD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4440" y="2465390"/>
            <a:ext cx="263525" cy="2889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5" name="Line 539">
            <a:extLst>
              <a:ext uri="{FF2B5EF4-FFF2-40B4-BE49-F238E27FC236}">
                <a16:creationId xmlns:a16="http://schemas.microsoft.com/office/drawing/2014/main" id="{C552FDAC-CEDA-4E51-9507-F06273301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9563" y="2463800"/>
            <a:ext cx="0" cy="196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6" name="Line 540">
            <a:extLst>
              <a:ext uri="{FF2B5EF4-FFF2-40B4-BE49-F238E27FC236}">
                <a16:creationId xmlns:a16="http://schemas.microsoft.com/office/drawing/2014/main" id="{CDA36705-F96E-498D-B95A-3D4458483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3488" y="2770188"/>
            <a:ext cx="18891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7" name="Line 541">
            <a:extLst>
              <a:ext uri="{FF2B5EF4-FFF2-40B4-BE49-F238E27FC236}">
                <a16:creationId xmlns:a16="http://schemas.microsoft.com/office/drawing/2014/main" id="{EB002C9C-6192-4A9C-8BA3-6F2EF5351A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8515" y="3636965"/>
            <a:ext cx="168275" cy="31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8" name="Line 542">
            <a:extLst>
              <a:ext uri="{FF2B5EF4-FFF2-40B4-BE49-F238E27FC236}">
                <a16:creationId xmlns:a16="http://schemas.microsoft.com/office/drawing/2014/main" id="{9873E16F-7D75-4FC9-A420-17919E7AE9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67827" y="2163765"/>
            <a:ext cx="238125" cy="1682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299" name="Line 543">
            <a:extLst>
              <a:ext uri="{FF2B5EF4-FFF2-40B4-BE49-F238E27FC236}">
                <a16:creationId xmlns:a16="http://schemas.microsoft.com/office/drawing/2014/main" id="{19B1BE1A-F75A-41E8-BB43-8F92E21CA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7525" y="2760663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0" name="Line 544">
            <a:extLst>
              <a:ext uri="{FF2B5EF4-FFF2-40B4-BE49-F238E27FC236}">
                <a16:creationId xmlns:a16="http://schemas.microsoft.com/office/drawing/2014/main" id="{58CEF59B-3BA7-4625-8E5D-A91EC5BF89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3452" y="2836863"/>
            <a:ext cx="98425" cy="70485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301" name="Line 545">
            <a:extLst>
              <a:ext uri="{FF2B5EF4-FFF2-40B4-BE49-F238E27FC236}">
                <a16:creationId xmlns:a16="http://schemas.microsoft.com/office/drawing/2014/main" id="{CCAE6B39-7FFB-44C1-B604-0CAC96A802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2" y="2836865"/>
            <a:ext cx="111125" cy="72707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302" name="Group 546">
            <a:extLst>
              <a:ext uri="{FF2B5EF4-FFF2-40B4-BE49-F238E27FC236}">
                <a16:creationId xmlns:a16="http://schemas.microsoft.com/office/drawing/2014/main" id="{63F0E4DB-CBDB-45D7-B566-3F6C92C872D6}"/>
              </a:ext>
            </a:extLst>
          </p:cNvPr>
          <p:cNvGrpSpPr>
            <a:grpSpLocks/>
          </p:cNvGrpSpPr>
          <p:nvPr/>
        </p:nvGrpSpPr>
        <p:grpSpPr bwMode="auto">
          <a:xfrm>
            <a:off x="8196263" y="4454525"/>
            <a:ext cx="501650" cy="234950"/>
            <a:chOff x="4701" y="2996"/>
            <a:chExt cx="316" cy="148"/>
          </a:xfrm>
        </p:grpSpPr>
        <p:sp>
          <p:nvSpPr>
            <p:cNvPr id="8412" name="Oval 547">
              <a:extLst>
                <a:ext uri="{FF2B5EF4-FFF2-40B4-BE49-F238E27FC236}">
                  <a16:creationId xmlns:a16="http://schemas.microsoft.com/office/drawing/2014/main" id="{1E2DC5CD-345A-4E02-82B3-DC8D652FB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3" name="Line 548">
              <a:extLst>
                <a:ext uri="{FF2B5EF4-FFF2-40B4-BE49-F238E27FC236}">
                  <a16:creationId xmlns:a16="http://schemas.microsoft.com/office/drawing/2014/main" id="{90791074-5C0B-4525-96D7-EA3C0FDF1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4" name="Line 549">
              <a:extLst>
                <a:ext uri="{FF2B5EF4-FFF2-40B4-BE49-F238E27FC236}">
                  <a16:creationId xmlns:a16="http://schemas.microsoft.com/office/drawing/2014/main" id="{1FFE21C5-1895-482E-913E-1E7BDE749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15" name="Rectangle 550">
              <a:extLst>
                <a:ext uri="{FF2B5EF4-FFF2-40B4-BE49-F238E27FC236}">
                  <a16:creationId xmlns:a16="http://schemas.microsoft.com/office/drawing/2014/main" id="{34CF8DB6-A594-4C78-A243-25B35D3EE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16" name="Oval 551">
              <a:extLst>
                <a:ext uri="{FF2B5EF4-FFF2-40B4-BE49-F238E27FC236}">
                  <a16:creationId xmlns:a16="http://schemas.microsoft.com/office/drawing/2014/main" id="{5441E600-6403-4C4C-855E-4E371C415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17" name="Group 552">
              <a:extLst>
                <a:ext uri="{FF2B5EF4-FFF2-40B4-BE49-F238E27FC236}">
                  <a16:creationId xmlns:a16="http://schemas.microsoft.com/office/drawing/2014/main" id="{7395B1BA-68CB-418D-98A3-367644B7A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22" name="Line 553">
                <a:extLst>
                  <a:ext uri="{FF2B5EF4-FFF2-40B4-BE49-F238E27FC236}">
                    <a16:creationId xmlns:a16="http://schemas.microsoft.com/office/drawing/2014/main" id="{C4316329-F2F2-49B3-A4F5-E1CB8F49F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3" name="Line 554">
                <a:extLst>
                  <a:ext uri="{FF2B5EF4-FFF2-40B4-BE49-F238E27FC236}">
                    <a16:creationId xmlns:a16="http://schemas.microsoft.com/office/drawing/2014/main" id="{F305C9AD-BDB7-4C18-8F04-01AD0AB57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4" name="Line 555">
                <a:extLst>
                  <a:ext uri="{FF2B5EF4-FFF2-40B4-BE49-F238E27FC236}">
                    <a16:creationId xmlns:a16="http://schemas.microsoft.com/office/drawing/2014/main" id="{A31615A3-2D3A-411D-A147-E1C99399A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18" name="Group 556">
              <a:extLst>
                <a:ext uri="{FF2B5EF4-FFF2-40B4-BE49-F238E27FC236}">
                  <a16:creationId xmlns:a16="http://schemas.microsoft.com/office/drawing/2014/main" id="{480E9D5A-FD6B-4C62-A199-2C0A1EFDE40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19" name="Line 557">
                <a:extLst>
                  <a:ext uri="{FF2B5EF4-FFF2-40B4-BE49-F238E27FC236}">
                    <a16:creationId xmlns:a16="http://schemas.microsoft.com/office/drawing/2014/main" id="{3C54051A-F7D2-4440-A710-A1AE91F94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0" name="Line 558">
                <a:extLst>
                  <a:ext uri="{FF2B5EF4-FFF2-40B4-BE49-F238E27FC236}">
                    <a16:creationId xmlns:a16="http://schemas.microsoft.com/office/drawing/2014/main" id="{02E829A4-64E4-4A5A-A5D9-530B19D44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21" name="Line 559">
                <a:extLst>
                  <a:ext uri="{FF2B5EF4-FFF2-40B4-BE49-F238E27FC236}">
                    <a16:creationId xmlns:a16="http://schemas.microsoft.com/office/drawing/2014/main" id="{110A0966-CCD7-40EB-9752-C80C99A79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3" name="Group 560">
            <a:extLst>
              <a:ext uri="{FF2B5EF4-FFF2-40B4-BE49-F238E27FC236}">
                <a16:creationId xmlns:a16="http://schemas.microsoft.com/office/drawing/2014/main" id="{CEB7F933-375B-457B-9247-3097FD4C545F}"/>
              </a:ext>
            </a:extLst>
          </p:cNvPr>
          <p:cNvGrpSpPr>
            <a:grpSpLocks/>
          </p:cNvGrpSpPr>
          <p:nvPr/>
        </p:nvGrpSpPr>
        <p:grpSpPr bwMode="auto">
          <a:xfrm>
            <a:off x="7531100" y="4756150"/>
            <a:ext cx="501650" cy="234950"/>
            <a:chOff x="4701" y="2996"/>
            <a:chExt cx="316" cy="148"/>
          </a:xfrm>
        </p:grpSpPr>
        <p:sp>
          <p:nvSpPr>
            <p:cNvPr id="8399" name="Oval 561">
              <a:extLst>
                <a:ext uri="{FF2B5EF4-FFF2-40B4-BE49-F238E27FC236}">
                  <a16:creationId xmlns:a16="http://schemas.microsoft.com/office/drawing/2014/main" id="{16DD9405-5107-44FE-AFFA-8D5EC411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0" name="Line 562">
              <a:extLst>
                <a:ext uri="{FF2B5EF4-FFF2-40B4-BE49-F238E27FC236}">
                  <a16:creationId xmlns:a16="http://schemas.microsoft.com/office/drawing/2014/main" id="{C9BEAC88-5CB3-473F-8F95-7A5A4774C9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1" name="Line 563">
              <a:extLst>
                <a:ext uri="{FF2B5EF4-FFF2-40B4-BE49-F238E27FC236}">
                  <a16:creationId xmlns:a16="http://schemas.microsoft.com/office/drawing/2014/main" id="{630D981A-6C9F-49FA-AC84-FEBC3DB5E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7" y="3055"/>
              <a:ext cx="0" cy="51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402" name="Rectangle 564">
              <a:extLst>
                <a:ext uri="{FF2B5EF4-FFF2-40B4-BE49-F238E27FC236}">
                  <a16:creationId xmlns:a16="http://schemas.microsoft.com/office/drawing/2014/main" id="{B0381307-67E1-440E-806F-7CE96FBFC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403" name="Oval 565">
              <a:extLst>
                <a:ext uri="{FF2B5EF4-FFF2-40B4-BE49-F238E27FC236}">
                  <a16:creationId xmlns:a16="http://schemas.microsoft.com/office/drawing/2014/main" id="{61FB1CC7-2CD1-49B3-8EF1-F67CEDF05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8404" name="Group 566">
              <a:extLst>
                <a:ext uri="{FF2B5EF4-FFF2-40B4-BE49-F238E27FC236}">
                  <a16:creationId xmlns:a16="http://schemas.microsoft.com/office/drawing/2014/main" id="{D3E40CE5-3CAD-4FD5-B164-A975E7FCE5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3017"/>
              <a:ext cx="156" cy="56"/>
              <a:chOff x="2848" y="848"/>
              <a:chExt cx="140" cy="98"/>
            </a:xfrm>
          </p:grpSpPr>
          <p:sp>
            <p:nvSpPr>
              <p:cNvPr id="8409" name="Line 567">
                <a:extLst>
                  <a:ext uri="{FF2B5EF4-FFF2-40B4-BE49-F238E27FC236}">
                    <a16:creationId xmlns:a16="http://schemas.microsoft.com/office/drawing/2014/main" id="{9B5F441F-6B39-418C-A1B1-B4468B122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0" name="Line 568">
                <a:extLst>
                  <a:ext uri="{FF2B5EF4-FFF2-40B4-BE49-F238E27FC236}">
                    <a16:creationId xmlns:a16="http://schemas.microsoft.com/office/drawing/2014/main" id="{F92A3735-65A5-40CF-BEC6-45B1CDF572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11" name="Line 569">
                <a:extLst>
                  <a:ext uri="{FF2B5EF4-FFF2-40B4-BE49-F238E27FC236}">
                    <a16:creationId xmlns:a16="http://schemas.microsoft.com/office/drawing/2014/main" id="{C4065C1F-3A10-413C-825D-C2EF2F333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405" name="Group 570">
              <a:extLst>
                <a:ext uri="{FF2B5EF4-FFF2-40B4-BE49-F238E27FC236}">
                  <a16:creationId xmlns:a16="http://schemas.microsoft.com/office/drawing/2014/main" id="{1810C7C4-0960-49FE-950E-C971AF3B7C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776" y="3016"/>
              <a:ext cx="156" cy="56"/>
              <a:chOff x="2848" y="848"/>
              <a:chExt cx="140" cy="98"/>
            </a:xfrm>
          </p:grpSpPr>
          <p:sp>
            <p:nvSpPr>
              <p:cNvPr id="8406" name="Line 571">
                <a:extLst>
                  <a:ext uri="{FF2B5EF4-FFF2-40B4-BE49-F238E27FC236}">
                    <a16:creationId xmlns:a16="http://schemas.microsoft.com/office/drawing/2014/main" id="{ED0EEB4E-1EE7-4305-9EE0-AF317F668B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7" name="Line 572">
                <a:extLst>
                  <a:ext uri="{FF2B5EF4-FFF2-40B4-BE49-F238E27FC236}">
                    <a16:creationId xmlns:a16="http://schemas.microsoft.com/office/drawing/2014/main" id="{35F3DFDE-BFB7-462C-9AD4-C5769FF3E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408" name="Line 573">
                <a:extLst>
                  <a:ext uri="{FF2B5EF4-FFF2-40B4-BE49-F238E27FC236}">
                    <a16:creationId xmlns:a16="http://schemas.microsoft.com/office/drawing/2014/main" id="{4D8B29B2-286D-4FF7-8706-A4F049C206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304" name="Group 574">
            <a:extLst>
              <a:ext uri="{FF2B5EF4-FFF2-40B4-BE49-F238E27FC236}">
                <a16:creationId xmlns:a16="http://schemas.microsoft.com/office/drawing/2014/main" id="{E3CB4FE2-46EE-424F-8800-43E4CDA9A335}"/>
              </a:ext>
            </a:extLst>
          </p:cNvPr>
          <p:cNvGrpSpPr>
            <a:grpSpLocks/>
          </p:cNvGrpSpPr>
          <p:nvPr/>
        </p:nvGrpSpPr>
        <p:grpSpPr bwMode="auto">
          <a:xfrm>
            <a:off x="8361363" y="4941888"/>
            <a:ext cx="290512" cy="404812"/>
            <a:chOff x="4290" y="3130"/>
            <a:chExt cx="183" cy="255"/>
          </a:xfrm>
        </p:grpSpPr>
        <p:pic>
          <p:nvPicPr>
            <p:cNvPr id="8381" name="Picture 575" descr="31u_bnrz[1]">
              <a:extLst>
                <a:ext uri="{FF2B5EF4-FFF2-40B4-BE49-F238E27FC236}">
                  <a16:creationId xmlns:a16="http://schemas.microsoft.com/office/drawing/2014/main" id="{B5A6552C-99A3-448E-AAAB-141889EEB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82" name="Freeform 576">
              <a:extLst>
                <a:ext uri="{FF2B5EF4-FFF2-40B4-BE49-F238E27FC236}">
                  <a16:creationId xmlns:a16="http://schemas.microsoft.com/office/drawing/2014/main" id="{455ED92B-D9BD-44C4-903C-40DB376CA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3" name="Freeform 577">
              <a:extLst>
                <a:ext uri="{FF2B5EF4-FFF2-40B4-BE49-F238E27FC236}">
                  <a16:creationId xmlns:a16="http://schemas.microsoft.com/office/drawing/2014/main" id="{04FD7E13-71A0-4B43-A804-586BBC4D3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4" name="Freeform 578">
              <a:extLst>
                <a:ext uri="{FF2B5EF4-FFF2-40B4-BE49-F238E27FC236}">
                  <a16:creationId xmlns:a16="http://schemas.microsoft.com/office/drawing/2014/main" id="{36BAAEDB-8578-44D4-A040-648BBD73F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5" name="Freeform 579">
              <a:extLst>
                <a:ext uri="{FF2B5EF4-FFF2-40B4-BE49-F238E27FC236}">
                  <a16:creationId xmlns:a16="http://schemas.microsoft.com/office/drawing/2014/main" id="{14D51A05-BF6C-443E-A05E-B96E1CD39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6" name="Freeform 580">
              <a:extLst>
                <a:ext uri="{FF2B5EF4-FFF2-40B4-BE49-F238E27FC236}">
                  <a16:creationId xmlns:a16="http://schemas.microsoft.com/office/drawing/2014/main" id="{E26777F3-BEDF-4789-A254-A900D8BEF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7" name="Freeform 581">
              <a:extLst>
                <a:ext uri="{FF2B5EF4-FFF2-40B4-BE49-F238E27FC236}">
                  <a16:creationId xmlns:a16="http://schemas.microsoft.com/office/drawing/2014/main" id="{448A0912-3F36-4860-BF89-43AF36D11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8" name="Freeform 582">
              <a:extLst>
                <a:ext uri="{FF2B5EF4-FFF2-40B4-BE49-F238E27FC236}">
                  <a16:creationId xmlns:a16="http://schemas.microsoft.com/office/drawing/2014/main" id="{8F6A18AE-F1F5-49DF-A19E-7ED34347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9" name="Freeform 583">
              <a:extLst>
                <a:ext uri="{FF2B5EF4-FFF2-40B4-BE49-F238E27FC236}">
                  <a16:creationId xmlns:a16="http://schemas.microsoft.com/office/drawing/2014/main" id="{0FA7A13E-85DB-4313-8ACB-3A7E66B7E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0" name="Freeform 584">
              <a:extLst>
                <a:ext uri="{FF2B5EF4-FFF2-40B4-BE49-F238E27FC236}">
                  <a16:creationId xmlns:a16="http://schemas.microsoft.com/office/drawing/2014/main" id="{EC856EA1-4007-4BA7-88CB-EE9B166AA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1" name="Freeform 585">
              <a:extLst>
                <a:ext uri="{FF2B5EF4-FFF2-40B4-BE49-F238E27FC236}">
                  <a16:creationId xmlns:a16="http://schemas.microsoft.com/office/drawing/2014/main" id="{C8DDB384-96E2-4BB5-9A42-6FFC9D35A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2" name="Freeform 586">
              <a:extLst>
                <a:ext uri="{FF2B5EF4-FFF2-40B4-BE49-F238E27FC236}">
                  <a16:creationId xmlns:a16="http://schemas.microsoft.com/office/drawing/2014/main" id="{69C85ADF-DC79-4381-8348-01E8BF76B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3" name="Freeform 587">
              <a:extLst>
                <a:ext uri="{FF2B5EF4-FFF2-40B4-BE49-F238E27FC236}">
                  <a16:creationId xmlns:a16="http://schemas.microsoft.com/office/drawing/2014/main" id="{C36CB7FD-E8D3-45DD-9DF5-693792062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4" name="Freeform 588">
              <a:extLst>
                <a:ext uri="{FF2B5EF4-FFF2-40B4-BE49-F238E27FC236}">
                  <a16:creationId xmlns:a16="http://schemas.microsoft.com/office/drawing/2014/main" id="{8E64A8E7-96B5-4905-A014-E2C92718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5" name="Freeform 589">
              <a:extLst>
                <a:ext uri="{FF2B5EF4-FFF2-40B4-BE49-F238E27FC236}">
                  <a16:creationId xmlns:a16="http://schemas.microsoft.com/office/drawing/2014/main" id="{0841456C-A074-4B27-8BC1-9D65097EE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6" name="Freeform 590">
              <a:extLst>
                <a:ext uri="{FF2B5EF4-FFF2-40B4-BE49-F238E27FC236}">
                  <a16:creationId xmlns:a16="http://schemas.microsoft.com/office/drawing/2014/main" id="{B3E1FC10-712D-4F7A-889E-70F73F4A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7" name="Freeform 591">
              <a:extLst>
                <a:ext uri="{FF2B5EF4-FFF2-40B4-BE49-F238E27FC236}">
                  <a16:creationId xmlns:a16="http://schemas.microsoft.com/office/drawing/2014/main" id="{19864A76-DE54-4915-9CE6-D7BC33C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98" name="Freeform 592">
              <a:extLst>
                <a:ext uri="{FF2B5EF4-FFF2-40B4-BE49-F238E27FC236}">
                  <a16:creationId xmlns:a16="http://schemas.microsoft.com/office/drawing/2014/main" id="{3F0E270D-F18E-4115-8DAB-3C616EDF9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5" name="Group 593">
            <a:extLst>
              <a:ext uri="{FF2B5EF4-FFF2-40B4-BE49-F238E27FC236}">
                <a16:creationId xmlns:a16="http://schemas.microsoft.com/office/drawing/2014/main" id="{BBA5BD5F-0C1A-4BEA-8BB7-B200FE21F996}"/>
              </a:ext>
            </a:extLst>
          </p:cNvPr>
          <p:cNvGrpSpPr>
            <a:grpSpLocks/>
          </p:cNvGrpSpPr>
          <p:nvPr/>
        </p:nvGrpSpPr>
        <p:grpSpPr bwMode="auto">
          <a:xfrm>
            <a:off x="6918327" y="3403602"/>
            <a:ext cx="290513" cy="404813"/>
            <a:chOff x="4290" y="3130"/>
            <a:chExt cx="183" cy="255"/>
          </a:xfrm>
        </p:grpSpPr>
        <p:pic>
          <p:nvPicPr>
            <p:cNvPr id="8363" name="Picture 594" descr="31u_bnrz[1]">
              <a:extLst>
                <a:ext uri="{FF2B5EF4-FFF2-40B4-BE49-F238E27FC236}">
                  <a16:creationId xmlns:a16="http://schemas.microsoft.com/office/drawing/2014/main" id="{E6866B9A-82B0-44CC-96D3-DC17EA10A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4" name="Freeform 595">
              <a:extLst>
                <a:ext uri="{FF2B5EF4-FFF2-40B4-BE49-F238E27FC236}">
                  <a16:creationId xmlns:a16="http://schemas.microsoft.com/office/drawing/2014/main" id="{6DFB6652-8162-4B2F-9606-151EFFEBD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9" y="3143"/>
              <a:ext cx="33" cy="39"/>
            </a:xfrm>
            <a:custGeom>
              <a:avLst/>
              <a:gdLst>
                <a:gd name="T0" fmla="*/ 0 w 199"/>
                <a:gd name="T1" fmla="*/ 0 h 232"/>
                <a:gd name="T2" fmla="*/ 0 w 199"/>
                <a:gd name="T3" fmla="*/ 0 h 232"/>
                <a:gd name="T4" fmla="*/ 0 w 199"/>
                <a:gd name="T5" fmla="*/ 0 h 232"/>
                <a:gd name="T6" fmla="*/ 0 w 199"/>
                <a:gd name="T7" fmla="*/ 0 h 232"/>
                <a:gd name="T8" fmla="*/ 0 w 199"/>
                <a:gd name="T9" fmla="*/ 0 h 232"/>
                <a:gd name="T10" fmla="*/ 0 w 199"/>
                <a:gd name="T11" fmla="*/ 0 h 232"/>
                <a:gd name="T12" fmla="*/ 0 w 199"/>
                <a:gd name="T13" fmla="*/ 0 h 232"/>
                <a:gd name="T14" fmla="*/ 0 w 199"/>
                <a:gd name="T15" fmla="*/ 0 h 232"/>
                <a:gd name="T16" fmla="*/ 0 w 199"/>
                <a:gd name="T17" fmla="*/ 0 h 232"/>
                <a:gd name="T18" fmla="*/ 0 w 199"/>
                <a:gd name="T19" fmla="*/ 0 h 232"/>
                <a:gd name="T20" fmla="*/ 0 w 199"/>
                <a:gd name="T21" fmla="*/ 0 h 232"/>
                <a:gd name="T22" fmla="*/ 0 w 199"/>
                <a:gd name="T23" fmla="*/ 0 h 232"/>
                <a:gd name="T24" fmla="*/ 0 w 199"/>
                <a:gd name="T25" fmla="*/ 0 h 232"/>
                <a:gd name="T26" fmla="*/ 0 w 199"/>
                <a:gd name="T27" fmla="*/ 0 h 232"/>
                <a:gd name="T28" fmla="*/ 0 w 199"/>
                <a:gd name="T29" fmla="*/ 0 h 232"/>
                <a:gd name="T30" fmla="*/ 0 w 199"/>
                <a:gd name="T31" fmla="*/ 0 h 232"/>
                <a:gd name="T32" fmla="*/ 0 w 199"/>
                <a:gd name="T33" fmla="*/ 0 h 232"/>
                <a:gd name="T34" fmla="*/ 0 w 199"/>
                <a:gd name="T35" fmla="*/ 0 h 232"/>
                <a:gd name="T36" fmla="*/ 0 w 199"/>
                <a:gd name="T37" fmla="*/ 0 h 232"/>
                <a:gd name="T38" fmla="*/ 0 w 199"/>
                <a:gd name="T39" fmla="*/ 0 h 232"/>
                <a:gd name="T40" fmla="*/ 0 w 199"/>
                <a:gd name="T41" fmla="*/ 0 h 232"/>
                <a:gd name="T42" fmla="*/ 0 w 199"/>
                <a:gd name="T43" fmla="*/ 0 h 232"/>
                <a:gd name="T44" fmla="*/ 0 w 199"/>
                <a:gd name="T45" fmla="*/ 0 h 232"/>
                <a:gd name="T46" fmla="*/ 0 w 199"/>
                <a:gd name="T47" fmla="*/ 0 h 232"/>
                <a:gd name="T48" fmla="*/ 0 w 199"/>
                <a:gd name="T49" fmla="*/ 0 h 232"/>
                <a:gd name="T50" fmla="*/ 0 w 199"/>
                <a:gd name="T51" fmla="*/ 0 h 232"/>
                <a:gd name="T52" fmla="*/ 0 w 199"/>
                <a:gd name="T53" fmla="*/ 0 h 232"/>
                <a:gd name="T54" fmla="*/ 0 w 199"/>
                <a:gd name="T55" fmla="*/ 0 h 232"/>
                <a:gd name="T56" fmla="*/ 0 w 199"/>
                <a:gd name="T57" fmla="*/ 0 h 232"/>
                <a:gd name="T58" fmla="*/ 0 w 199"/>
                <a:gd name="T59" fmla="*/ 0 h 232"/>
                <a:gd name="T60" fmla="*/ 0 w 199"/>
                <a:gd name="T61" fmla="*/ 0 h 232"/>
                <a:gd name="T62" fmla="*/ 0 w 199"/>
                <a:gd name="T63" fmla="*/ 0 h 232"/>
                <a:gd name="T64" fmla="*/ 0 w 199"/>
                <a:gd name="T65" fmla="*/ 0 h 232"/>
                <a:gd name="T66" fmla="*/ 0 w 199"/>
                <a:gd name="T67" fmla="*/ 0 h 232"/>
                <a:gd name="T68" fmla="*/ 0 w 199"/>
                <a:gd name="T69" fmla="*/ 0 h 232"/>
                <a:gd name="T70" fmla="*/ 0 w 199"/>
                <a:gd name="T71" fmla="*/ 0 h 232"/>
                <a:gd name="T72" fmla="*/ 0 w 199"/>
                <a:gd name="T73" fmla="*/ 0 h 232"/>
                <a:gd name="T74" fmla="*/ 0 w 199"/>
                <a:gd name="T75" fmla="*/ 0 h 232"/>
                <a:gd name="T76" fmla="*/ 0 w 199"/>
                <a:gd name="T77" fmla="*/ 0 h 232"/>
                <a:gd name="T78" fmla="*/ 0 w 199"/>
                <a:gd name="T79" fmla="*/ 0 h 232"/>
                <a:gd name="T80" fmla="*/ 0 w 199"/>
                <a:gd name="T81" fmla="*/ 0 h 232"/>
                <a:gd name="T82" fmla="*/ 0 w 199"/>
                <a:gd name="T83" fmla="*/ 0 h 232"/>
                <a:gd name="T84" fmla="*/ 0 w 199"/>
                <a:gd name="T85" fmla="*/ 0 h 232"/>
                <a:gd name="T86" fmla="*/ 0 w 199"/>
                <a:gd name="T87" fmla="*/ 0 h 232"/>
                <a:gd name="T88" fmla="*/ 0 w 199"/>
                <a:gd name="T89" fmla="*/ 0 h 232"/>
                <a:gd name="T90" fmla="*/ 0 w 199"/>
                <a:gd name="T91" fmla="*/ 0 h 232"/>
                <a:gd name="T92" fmla="*/ 0 w 199"/>
                <a:gd name="T93" fmla="*/ 0 h 232"/>
                <a:gd name="T94" fmla="*/ 0 w 199"/>
                <a:gd name="T95" fmla="*/ 0 h 232"/>
                <a:gd name="T96" fmla="*/ 0 w 199"/>
                <a:gd name="T97" fmla="*/ 0 h 23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199" h="232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5" name="Freeform 596">
              <a:extLst>
                <a:ext uri="{FF2B5EF4-FFF2-40B4-BE49-F238E27FC236}">
                  <a16:creationId xmlns:a16="http://schemas.microsoft.com/office/drawing/2014/main" id="{D2F4BABA-9416-4411-9A53-A5CACF71A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42"/>
              <a:ext cx="22" cy="30"/>
            </a:xfrm>
            <a:custGeom>
              <a:avLst/>
              <a:gdLst>
                <a:gd name="T0" fmla="*/ 0 w 128"/>
                <a:gd name="T1" fmla="*/ 0 h 180"/>
                <a:gd name="T2" fmla="*/ 0 w 128"/>
                <a:gd name="T3" fmla="*/ 0 h 180"/>
                <a:gd name="T4" fmla="*/ 0 w 128"/>
                <a:gd name="T5" fmla="*/ 0 h 180"/>
                <a:gd name="T6" fmla="*/ 0 w 128"/>
                <a:gd name="T7" fmla="*/ 0 h 180"/>
                <a:gd name="T8" fmla="*/ 0 w 128"/>
                <a:gd name="T9" fmla="*/ 0 h 180"/>
                <a:gd name="T10" fmla="*/ 0 w 128"/>
                <a:gd name="T11" fmla="*/ 0 h 180"/>
                <a:gd name="T12" fmla="*/ 0 w 128"/>
                <a:gd name="T13" fmla="*/ 0 h 180"/>
                <a:gd name="T14" fmla="*/ 0 w 128"/>
                <a:gd name="T15" fmla="*/ 0 h 180"/>
                <a:gd name="T16" fmla="*/ 0 w 128"/>
                <a:gd name="T17" fmla="*/ 0 h 180"/>
                <a:gd name="T18" fmla="*/ 0 w 128"/>
                <a:gd name="T19" fmla="*/ 0 h 180"/>
                <a:gd name="T20" fmla="*/ 0 w 128"/>
                <a:gd name="T21" fmla="*/ 0 h 180"/>
                <a:gd name="T22" fmla="*/ 0 w 128"/>
                <a:gd name="T23" fmla="*/ 0 h 180"/>
                <a:gd name="T24" fmla="*/ 0 w 128"/>
                <a:gd name="T25" fmla="*/ 0 h 180"/>
                <a:gd name="T26" fmla="*/ 0 w 128"/>
                <a:gd name="T27" fmla="*/ 0 h 180"/>
                <a:gd name="T28" fmla="*/ 0 w 128"/>
                <a:gd name="T29" fmla="*/ 0 h 180"/>
                <a:gd name="T30" fmla="*/ 0 w 128"/>
                <a:gd name="T31" fmla="*/ 0 h 180"/>
                <a:gd name="T32" fmla="*/ 0 w 128"/>
                <a:gd name="T33" fmla="*/ 0 h 180"/>
                <a:gd name="T34" fmla="*/ 0 w 128"/>
                <a:gd name="T35" fmla="*/ 0 h 180"/>
                <a:gd name="T36" fmla="*/ 0 w 128"/>
                <a:gd name="T37" fmla="*/ 0 h 180"/>
                <a:gd name="T38" fmla="*/ 0 w 128"/>
                <a:gd name="T39" fmla="*/ 0 h 180"/>
                <a:gd name="T40" fmla="*/ 0 w 128"/>
                <a:gd name="T41" fmla="*/ 0 h 180"/>
                <a:gd name="T42" fmla="*/ 0 w 128"/>
                <a:gd name="T43" fmla="*/ 0 h 180"/>
                <a:gd name="T44" fmla="*/ 0 w 128"/>
                <a:gd name="T45" fmla="*/ 0 h 180"/>
                <a:gd name="T46" fmla="*/ 0 w 128"/>
                <a:gd name="T47" fmla="*/ 0 h 180"/>
                <a:gd name="T48" fmla="*/ 0 w 128"/>
                <a:gd name="T49" fmla="*/ 0 h 180"/>
                <a:gd name="T50" fmla="*/ 0 w 128"/>
                <a:gd name="T51" fmla="*/ 0 h 180"/>
                <a:gd name="T52" fmla="*/ 0 w 128"/>
                <a:gd name="T53" fmla="*/ 0 h 180"/>
                <a:gd name="T54" fmla="*/ 0 w 128"/>
                <a:gd name="T55" fmla="*/ 0 h 180"/>
                <a:gd name="T56" fmla="*/ 0 w 128"/>
                <a:gd name="T57" fmla="*/ 0 h 180"/>
                <a:gd name="T58" fmla="*/ 0 w 128"/>
                <a:gd name="T59" fmla="*/ 0 h 180"/>
                <a:gd name="T60" fmla="*/ 0 w 128"/>
                <a:gd name="T61" fmla="*/ 0 h 180"/>
                <a:gd name="T62" fmla="*/ 0 w 128"/>
                <a:gd name="T63" fmla="*/ 0 h 180"/>
                <a:gd name="T64" fmla="*/ 0 w 128"/>
                <a:gd name="T65" fmla="*/ 0 h 180"/>
                <a:gd name="T66" fmla="*/ 0 w 128"/>
                <a:gd name="T67" fmla="*/ 0 h 180"/>
                <a:gd name="T68" fmla="*/ 0 w 128"/>
                <a:gd name="T69" fmla="*/ 0 h 180"/>
                <a:gd name="T70" fmla="*/ 0 w 128"/>
                <a:gd name="T71" fmla="*/ 0 h 180"/>
                <a:gd name="T72" fmla="*/ 0 w 128"/>
                <a:gd name="T73" fmla="*/ 0 h 180"/>
                <a:gd name="T74" fmla="*/ 0 w 128"/>
                <a:gd name="T75" fmla="*/ 0 h 180"/>
                <a:gd name="T76" fmla="*/ 0 w 128"/>
                <a:gd name="T77" fmla="*/ 0 h 180"/>
                <a:gd name="T78" fmla="*/ 0 w 128"/>
                <a:gd name="T79" fmla="*/ 0 h 180"/>
                <a:gd name="T80" fmla="*/ 0 w 128"/>
                <a:gd name="T81" fmla="*/ 0 h 18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6" name="Freeform 597">
              <a:extLst>
                <a:ext uri="{FF2B5EF4-FFF2-40B4-BE49-F238E27FC236}">
                  <a16:creationId xmlns:a16="http://schemas.microsoft.com/office/drawing/2014/main" id="{110E1CE8-2B26-4803-9479-EDBD65D4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" y="3135"/>
              <a:ext cx="54" cy="63"/>
            </a:xfrm>
            <a:custGeom>
              <a:avLst/>
              <a:gdLst>
                <a:gd name="T0" fmla="*/ 0 w 322"/>
                <a:gd name="T1" fmla="*/ 0 h 378"/>
                <a:gd name="T2" fmla="*/ 0 w 322"/>
                <a:gd name="T3" fmla="*/ 0 h 378"/>
                <a:gd name="T4" fmla="*/ 0 w 322"/>
                <a:gd name="T5" fmla="*/ 0 h 378"/>
                <a:gd name="T6" fmla="*/ 0 w 322"/>
                <a:gd name="T7" fmla="*/ 0 h 378"/>
                <a:gd name="T8" fmla="*/ 0 w 322"/>
                <a:gd name="T9" fmla="*/ 0 h 378"/>
                <a:gd name="T10" fmla="*/ 0 w 322"/>
                <a:gd name="T11" fmla="*/ 0 h 378"/>
                <a:gd name="T12" fmla="*/ 0 w 322"/>
                <a:gd name="T13" fmla="*/ 0 h 378"/>
                <a:gd name="T14" fmla="*/ 0 w 322"/>
                <a:gd name="T15" fmla="*/ 0 h 378"/>
                <a:gd name="T16" fmla="*/ 0 w 322"/>
                <a:gd name="T17" fmla="*/ 0 h 378"/>
                <a:gd name="T18" fmla="*/ 0 w 322"/>
                <a:gd name="T19" fmla="*/ 0 h 378"/>
                <a:gd name="T20" fmla="*/ 0 w 322"/>
                <a:gd name="T21" fmla="*/ 0 h 378"/>
                <a:gd name="T22" fmla="*/ 0 w 322"/>
                <a:gd name="T23" fmla="*/ 0 h 378"/>
                <a:gd name="T24" fmla="*/ 0 w 322"/>
                <a:gd name="T25" fmla="*/ 0 h 378"/>
                <a:gd name="T26" fmla="*/ 0 w 322"/>
                <a:gd name="T27" fmla="*/ 0 h 378"/>
                <a:gd name="T28" fmla="*/ 0 w 322"/>
                <a:gd name="T29" fmla="*/ 0 h 378"/>
                <a:gd name="T30" fmla="*/ 0 w 322"/>
                <a:gd name="T31" fmla="*/ 0 h 378"/>
                <a:gd name="T32" fmla="*/ 0 w 322"/>
                <a:gd name="T33" fmla="*/ 0 h 378"/>
                <a:gd name="T34" fmla="*/ 0 w 322"/>
                <a:gd name="T35" fmla="*/ 0 h 378"/>
                <a:gd name="T36" fmla="*/ 0 w 322"/>
                <a:gd name="T37" fmla="*/ 0 h 378"/>
                <a:gd name="T38" fmla="*/ 0 w 322"/>
                <a:gd name="T39" fmla="*/ 0 h 378"/>
                <a:gd name="T40" fmla="*/ 0 w 322"/>
                <a:gd name="T41" fmla="*/ 0 h 378"/>
                <a:gd name="T42" fmla="*/ 0 w 322"/>
                <a:gd name="T43" fmla="*/ 0 h 378"/>
                <a:gd name="T44" fmla="*/ 0 w 322"/>
                <a:gd name="T45" fmla="*/ 0 h 378"/>
                <a:gd name="T46" fmla="*/ 0 w 322"/>
                <a:gd name="T47" fmla="*/ 0 h 378"/>
                <a:gd name="T48" fmla="*/ 0 w 322"/>
                <a:gd name="T49" fmla="*/ 0 h 378"/>
                <a:gd name="T50" fmla="*/ 0 w 322"/>
                <a:gd name="T51" fmla="*/ 0 h 378"/>
                <a:gd name="T52" fmla="*/ 0 w 322"/>
                <a:gd name="T53" fmla="*/ 0 h 378"/>
                <a:gd name="T54" fmla="*/ 0 w 322"/>
                <a:gd name="T55" fmla="*/ 0 h 378"/>
                <a:gd name="T56" fmla="*/ 0 w 322"/>
                <a:gd name="T57" fmla="*/ 0 h 378"/>
                <a:gd name="T58" fmla="*/ 0 w 322"/>
                <a:gd name="T59" fmla="*/ 0 h 378"/>
                <a:gd name="T60" fmla="*/ 0 w 322"/>
                <a:gd name="T61" fmla="*/ 0 h 378"/>
                <a:gd name="T62" fmla="*/ 0 w 322"/>
                <a:gd name="T63" fmla="*/ 0 h 378"/>
                <a:gd name="T64" fmla="*/ 0 w 322"/>
                <a:gd name="T65" fmla="*/ 0 h 378"/>
                <a:gd name="T66" fmla="*/ 0 w 322"/>
                <a:gd name="T67" fmla="*/ 0 h 378"/>
                <a:gd name="T68" fmla="*/ 0 w 322"/>
                <a:gd name="T69" fmla="*/ 0 h 378"/>
                <a:gd name="T70" fmla="*/ 0 w 322"/>
                <a:gd name="T71" fmla="*/ 0 h 378"/>
                <a:gd name="T72" fmla="*/ 0 w 322"/>
                <a:gd name="T73" fmla="*/ 0 h 378"/>
                <a:gd name="T74" fmla="*/ 0 w 322"/>
                <a:gd name="T75" fmla="*/ 0 h 378"/>
                <a:gd name="T76" fmla="*/ 0 w 322"/>
                <a:gd name="T77" fmla="*/ 0 h 378"/>
                <a:gd name="T78" fmla="*/ 0 w 322"/>
                <a:gd name="T79" fmla="*/ 0 h 378"/>
                <a:gd name="T80" fmla="*/ 0 w 322"/>
                <a:gd name="T81" fmla="*/ 0 h 378"/>
                <a:gd name="T82" fmla="*/ 0 w 322"/>
                <a:gd name="T83" fmla="*/ 0 h 378"/>
                <a:gd name="T84" fmla="*/ 0 w 322"/>
                <a:gd name="T85" fmla="*/ 0 h 378"/>
                <a:gd name="T86" fmla="*/ 0 w 322"/>
                <a:gd name="T87" fmla="*/ 0 h 3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2" h="378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7" name="Freeform 598">
              <a:extLst>
                <a:ext uri="{FF2B5EF4-FFF2-40B4-BE49-F238E27FC236}">
                  <a16:creationId xmlns:a16="http://schemas.microsoft.com/office/drawing/2014/main" id="{D36A906B-DD00-4188-A057-906CFD34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" y="3133"/>
              <a:ext cx="47" cy="42"/>
            </a:xfrm>
            <a:custGeom>
              <a:avLst/>
              <a:gdLst>
                <a:gd name="T0" fmla="*/ 0 w 283"/>
                <a:gd name="T1" fmla="*/ 0 h 252"/>
                <a:gd name="T2" fmla="*/ 0 w 283"/>
                <a:gd name="T3" fmla="*/ 0 h 252"/>
                <a:gd name="T4" fmla="*/ 0 w 283"/>
                <a:gd name="T5" fmla="*/ 0 h 252"/>
                <a:gd name="T6" fmla="*/ 0 w 283"/>
                <a:gd name="T7" fmla="*/ 0 h 252"/>
                <a:gd name="T8" fmla="*/ 0 w 283"/>
                <a:gd name="T9" fmla="*/ 0 h 252"/>
                <a:gd name="T10" fmla="*/ 0 w 283"/>
                <a:gd name="T11" fmla="*/ 0 h 252"/>
                <a:gd name="T12" fmla="*/ 0 w 283"/>
                <a:gd name="T13" fmla="*/ 0 h 252"/>
                <a:gd name="T14" fmla="*/ 0 w 283"/>
                <a:gd name="T15" fmla="*/ 0 h 252"/>
                <a:gd name="T16" fmla="*/ 0 w 283"/>
                <a:gd name="T17" fmla="*/ 0 h 252"/>
                <a:gd name="T18" fmla="*/ 0 w 283"/>
                <a:gd name="T19" fmla="*/ 0 h 252"/>
                <a:gd name="T20" fmla="*/ 0 w 283"/>
                <a:gd name="T21" fmla="*/ 0 h 252"/>
                <a:gd name="T22" fmla="*/ 0 w 283"/>
                <a:gd name="T23" fmla="*/ 0 h 252"/>
                <a:gd name="T24" fmla="*/ 0 w 283"/>
                <a:gd name="T25" fmla="*/ 0 h 252"/>
                <a:gd name="T26" fmla="*/ 0 w 283"/>
                <a:gd name="T27" fmla="*/ 0 h 252"/>
                <a:gd name="T28" fmla="*/ 0 w 283"/>
                <a:gd name="T29" fmla="*/ 0 h 252"/>
                <a:gd name="T30" fmla="*/ 0 w 283"/>
                <a:gd name="T31" fmla="*/ 0 h 252"/>
                <a:gd name="T32" fmla="*/ 0 w 283"/>
                <a:gd name="T33" fmla="*/ 0 h 252"/>
                <a:gd name="T34" fmla="*/ 0 w 283"/>
                <a:gd name="T35" fmla="*/ 0 h 252"/>
                <a:gd name="T36" fmla="*/ 0 w 283"/>
                <a:gd name="T37" fmla="*/ 0 h 252"/>
                <a:gd name="T38" fmla="*/ 0 w 283"/>
                <a:gd name="T39" fmla="*/ 0 h 252"/>
                <a:gd name="T40" fmla="*/ 0 w 283"/>
                <a:gd name="T41" fmla="*/ 0 h 252"/>
                <a:gd name="T42" fmla="*/ 0 w 283"/>
                <a:gd name="T43" fmla="*/ 0 h 252"/>
                <a:gd name="T44" fmla="*/ 0 w 283"/>
                <a:gd name="T45" fmla="*/ 0 h 252"/>
                <a:gd name="T46" fmla="*/ 0 w 283"/>
                <a:gd name="T47" fmla="*/ 0 h 252"/>
                <a:gd name="T48" fmla="*/ 0 w 283"/>
                <a:gd name="T49" fmla="*/ 0 h 252"/>
                <a:gd name="T50" fmla="*/ 0 w 283"/>
                <a:gd name="T51" fmla="*/ 0 h 252"/>
                <a:gd name="T52" fmla="*/ 0 w 283"/>
                <a:gd name="T53" fmla="*/ 0 h 252"/>
                <a:gd name="T54" fmla="*/ 0 w 283"/>
                <a:gd name="T55" fmla="*/ 0 h 252"/>
                <a:gd name="T56" fmla="*/ 0 w 283"/>
                <a:gd name="T57" fmla="*/ 0 h 252"/>
                <a:gd name="T58" fmla="*/ 0 w 283"/>
                <a:gd name="T59" fmla="*/ 0 h 252"/>
                <a:gd name="T60" fmla="*/ 0 w 283"/>
                <a:gd name="T61" fmla="*/ 0 h 252"/>
                <a:gd name="T62" fmla="*/ 0 w 283"/>
                <a:gd name="T63" fmla="*/ 0 h 252"/>
                <a:gd name="T64" fmla="*/ 0 w 283"/>
                <a:gd name="T65" fmla="*/ 0 h 252"/>
                <a:gd name="T66" fmla="*/ 0 w 283"/>
                <a:gd name="T67" fmla="*/ 0 h 252"/>
                <a:gd name="T68" fmla="*/ 0 w 283"/>
                <a:gd name="T69" fmla="*/ 0 h 252"/>
                <a:gd name="T70" fmla="*/ 0 w 283"/>
                <a:gd name="T71" fmla="*/ 0 h 252"/>
                <a:gd name="T72" fmla="*/ 0 w 283"/>
                <a:gd name="T73" fmla="*/ 0 h 252"/>
                <a:gd name="T74" fmla="*/ 0 w 283"/>
                <a:gd name="T75" fmla="*/ 0 h 252"/>
                <a:gd name="T76" fmla="*/ 0 w 283"/>
                <a:gd name="T77" fmla="*/ 0 h 252"/>
                <a:gd name="T78" fmla="*/ 0 w 283"/>
                <a:gd name="T79" fmla="*/ 0 h 252"/>
                <a:gd name="T80" fmla="*/ 0 w 283"/>
                <a:gd name="T81" fmla="*/ 0 h 252"/>
                <a:gd name="T82" fmla="*/ 0 w 283"/>
                <a:gd name="T83" fmla="*/ 0 h 252"/>
                <a:gd name="T84" fmla="*/ 0 w 283"/>
                <a:gd name="T85" fmla="*/ 0 h 252"/>
                <a:gd name="T86" fmla="*/ 0 w 283"/>
                <a:gd name="T87" fmla="*/ 0 h 252"/>
                <a:gd name="T88" fmla="*/ 0 w 283"/>
                <a:gd name="T89" fmla="*/ 0 h 252"/>
                <a:gd name="T90" fmla="*/ 0 w 283"/>
                <a:gd name="T91" fmla="*/ 0 h 252"/>
                <a:gd name="T92" fmla="*/ 0 w 283"/>
                <a:gd name="T93" fmla="*/ 0 h 252"/>
                <a:gd name="T94" fmla="*/ 0 w 283"/>
                <a:gd name="T95" fmla="*/ 0 h 252"/>
                <a:gd name="T96" fmla="*/ 0 w 283"/>
                <a:gd name="T97" fmla="*/ 0 h 252"/>
                <a:gd name="T98" fmla="*/ 0 w 283"/>
                <a:gd name="T99" fmla="*/ 0 h 252"/>
                <a:gd name="T100" fmla="*/ 0 w 283"/>
                <a:gd name="T101" fmla="*/ 0 h 252"/>
                <a:gd name="T102" fmla="*/ 0 w 283"/>
                <a:gd name="T103" fmla="*/ 0 h 252"/>
                <a:gd name="T104" fmla="*/ 0 w 283"/>
                <a:gd name="T105" fmla="*/ 0 h 252"/>
                <a:gd name="T106" fmla="*/ 0 w 283"/>
                <a:gd name="T107" fmla="*/ 0 h 252"/>
                <a:gd name="T108" fmla="*/ 0 w 283"/>
                <a:gd name="T109" fmla="*/ 0 h 252"/>
                <a:gd name="T110" fmla="*/ 0 w 283"/>
                <a:gd name="T111" fmla="*/ 0 h 252"/>
                <a:gd name="T112" fmla="*/ 0 w 283"/>
                <a:gd name="T113" fmla="*/ 0 h 252"/>
                <a:gd name="T114" fmla="*/ 0 w 283"/>
                <a:gd name="T115" fmla="*/ 0 h 252"/>
                <a:gd name="T116" fmla="*/ 0 w 283"/>
                <a:gd name="T117" fmla="*/ 0 h 252"/>
                <a:gd name="T118" fmla="*/ 0 w 283"/>
                <a:gd name="T119" fmla="*/ 0 h 252"/>
                <a:gd name="T120" fmla="*/ 0 w 283"/>
                <a:gd name="T121" fmla="*/ 0 h 25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3" h="252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8" name="Freeform 599">
              <a:extLst>
                <a:ext uri="{FF2B5EF4-FFF2-40B4-BE49-F238E27FC236}">
                  <a16:creationId xmlns:a16="http://schemas.microsoft.com/office/drawing/2014/main" id="{CE8CBB09-71DF-41D9-BC34-F96AD3A8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8" y="3153"/>
              <a:ext cx="19" cy="39"/>
            </a:xfrm>
            <a:custGeom>
              <a:avLst/>
              <a:gdLst>
                <a:gd name="T0" fmla="*/ 0 w 114"/>
                <a:gd name="T1" fmla="*/ 0 h 238"/>
                <a:gd name="T2" fmla="*/ 0 w 114"/>
                <a:gd name="T3" fmla="*/ 0 h 238"/>
                <a:gd name="T4" fmla="*/ 0 w 114"/>
                <a:gd name="T5" fmla="*/ 0 h 238"/>
                <a:gd name="T6" fmla="*/ 0 w 114"/>
                <a:gd name="T7" fmla="*/ 0 h 238"/>
                <a:gd name="T8" fmla="*/ 0 w 114"/>
                <a:gd name="T9" fmla="*/ 0 h 238"/>
                <a:gd name="T10" fmla="*/ 0 w 114"/>
                <a:gd name="T11" fmla="*/ 0 h 238"/>
                <a:gd name="T12" fmla="*/ 0 w 114"/>
                <a:gd name="T13" fmla="*/ 0 h 238"/>
                <a:gd name="T14" fmla="*/ 0 w 114"/>
                <a:gd name="T15" fmla="*/ 0 h 238"/>
                <a:gd name="T16" fmla="*/ 0 w 114"/>
                <a:gd name="T17" fmla="*/ 0 h 238"/>
                <a:gd name="T18" fmla="*/ 0 w 114"/>
                <a:gd name="T19" fmla="*/ 0 h 238"/>
                <a:gd name="T20" fmla="*/ 0 w 114"/>
                <a:gd name="T21" fmla="*/ 0 h 238"/>
                <a:gd name="T22" fmla="*/ 0 w 114"/>
                <a:gd name="T23" fmla="*/ 0 h 238"/>
                <a:gd name="T24" fmla="*/ 0 w 114"/>
                <a:gd name="T25" fmla="*/ 0 h 238"/>
                <a:gd name="T26" fmla="*/ 0 w 114"/>
                <a:gd name="T27" fmla="*/ 0 h 238"/>
                <a:gd name="T28" fmla="*/ 0 w 114"/>
                <a:gd name="T29" fmla="*/ 0 h 238"/>
                <a:gd name="T30" fmla="*/ 0 w 114"/>
                <a:gd name="T31" fmla="*/ 0 h 238"/>
                <a:gd name="T32" fmla="*/ 0 w 114"/>
                <a:gd name="T33" fmla="*/ 0 h 238"/>
                <a:gd name="T34" fmla="*/ 0 w 114"/>
                <a:gd name="T35" fmla="*/ 0 h 238"/>
                <a:gd name="T36" fmla="*/ 0 w 114"/>
                <a:gd name="T37" fmla="*/ 0 h 238"/>
                <a:gd name="T38" fmla="*/ 0 w 114"/>
                <a:gd name="T39" fmla="*/ 0 h 238"/>
                <a:gd name="T40" fmla="*/ 0 w 114"/>
                <a:gd name="T41" fmla="*/ 0 h 238"/>
                <a:gd name="T42" fmla="*/ 0 w 114"/>
                <a:gd name="T43" fmla="*/ 0 h 238"/>
                <a:gd name="T44" fmla="*/ 0 w 114"/>
                <a:gd name="T45" fmla="*/ 0 h 238"/>
                <a:gd name="T46" fmla="*/ 0 w 114"/>
                <a:gd name="T47" fmla="*/ 0 h 238"/>
                <a:gd name="T48" fmla="*/ 0 w 114"/>
                <a:gd name="T49" fmla="*/ 0 h 238"/>
                <a:gd name="T50" fmla="*/ 0 w 114"/>
                <a:gd name="T51" fmla="*/ 0 h 238"/>
                <a:gd name="T52" fmla="*/ 0 w 114"/>
                <a:gd name="T53" fmla="*/ 0 h 238"/>
                <a:gd name="T54" fmla="*/ 0 w 114"/>
                <a:gd name="T55" fmla="*/ 0 h 238"/>
                <a:gd name="T56" fmla="*/ 0 w 114"/>
                <a:gd name="T57" fmla="*/ 0 h 238"/>
                <a:gd name="T58" fmla="*/ 0 w 114"/>
                <a:gd name="T59" fmla="*/ 0 h 238"/>
                <a:gd name="T60" fmla="*/ 0 w 114"/>
                <a:gd name="T61" fmla="*/ 0 h 238"/>
                <a:gd name="T62" fmla="*/ 0 w 114"/>
                <a:gd name="T63" fmla="*/ 0 h 238"/>
                <a:gd name="T64" fmla="*/ 0 w 114"/>
                <a:gd name="T65" fmla="*/ 0 h 238"/>
                <a:gd name="T66" fmla="*/ 0 w 114"/>
                <a:gd name="T67" fmla="*/ 0 h 238"/>
                <a:gd name="T68" fmla="*/ 0 w 114"/>
                <a:gd name="T69" fmla="*/ 0 h 238"/>
                <a:gd name="T70" fmla="*/ 0 w 114"/>
                <a:gd name="T71" fmla="*/ 0 h 238"/>
                <a:gd name="T72" fmla="*/ 0 w 114"/>
                <a:gd name="T73" fmla="*/ 0 h 238"/>
                <a:gd name="T74" fmla="*/ 0 w 114"/>
                <a:gd name="T75" fmla="*/ 0 h 238"/>
                <a:gd name="T76" fmla="*/ 0 w 114"/>
                <a:gd name="T77" fmla="*/ 0 h 238"/>
                <a:gd name="T78" fmla="*/ 0 w 114"/>
                <a:gd name="T79" fmla="*/ 0 h 238"/>
                <a:gd name="T80" fmla="*/ 0 w 114"/>
                <a:gd name="T81" fmla="*/ 0 h 23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4" h="238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9" name="Freeform 600">
              <a:extLst>
                <a:ext uri="{FF2B5EF4-FFF2-40B4-BE49-F238E27FC236}">
                  <a16:creationId xmlns:a16="http://schemas.microsoft.com/office/drawing/2014/main" id="{3AF84BD4-9F17-45B7-8010-7C44DC1C4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3130"/>
              <a:ext cx="41" cy="52"/>
            </a:xfrm>
            <a:custGeom>
              <a:avLst/>
              <a:gdLst>
                <a:gd name="T0" fmla="*/ 0 w 246"/>
                <a:gd name="T1" fmla="*/ 0 h 310"/>
                <a:gd name="T2" fmla="*/ 0 w 246"/>
                <a:gd name="T3" fmla="*/ 0 h 310"/>
                <a:gd name="T4" fmla="*/ 0 w 246"/>
                <a:gd name="T5" fmla="*/ 0 h 310"/>
                <a:gd name="T6" fmla="*/ 0 w 246"/>
                <a:gd name="T7" fmla="*/ 0 h 310"/>
                <a:gd name="T8" fmla="*/ 0 w 246"/>
                <a:gd name="T9" fmla="*/ 0 h 310"/>
                <a:gd name="T10" fmla="*/ 0 w 246"/>
                <a:gd name="T11" fmla="*/ 0 h 310"/>
                <a:gd name="T12" fmla="*/ 0 w 246"/>
                <a:gd name="T13" fmla="*/ 0 h 310"/>
                <a:gd name="T14" fmla="*/ 0 w 246"/>
                <a:gd name="T15" fmla="*/ 0 h 310"/>
                <a:gd name="T16" fmla="*/ 0 w 246"/>
                <a:gd name="T17" fmla="*/ 0 h 310"/>
                <a:gd name="T18" fmla="*/ 0 w 246"/>
                <a:gd name="T19" fmla="*/ 0 h 310"/>
                <a:gd name="T20" fmla="*/ 0 w 246"/>
                <a:gd name="T21" fmla="*/ 0 h 310"/>
                <a:gd name="T22" fmla="*/ 0 w 246"/>
                <a:gd name="T23" fmla="*/ 0 h 310"/>
                <a:gd name="T24" fmla="*/ 0 w 246"/>
                <a:gd name="T25" fmla="*/ 0 h 310"/>
                <a:gd name="T26" fmla="*/ 0 w 246"/>
                <a:gd name="T27" fmla="*/ 0 h 310"/>
                <a:gd name="T28" fmla="*/ 0 w 246"/>
                <a:gd name="T29" fmla="*/ 0 h 310"/>
                <a:gd name="T30" fmla="*/ 0 w 246"/>
                <a:gd name="T31" fmla="*/ 0 h 310"/>
                <a:gd name="T32" fmla="*/ 0 w 246"/>
                <a:gd name="T33" fmla="*/ 0 h 310"/>
                <a:gd name="T34" fmla="*/ 0 w 246"/>
                <a:gd name="T35" fmla="*/ 0 h 310"/>
                <a:gd name="T36" fmla="*/ 0 w 246"/>
                <a:gd name="T37" fmla="*/ 0 h 310"/>
                <a:gd name="T38" fmla="*/ 0 w 246"/>
                <a:gd name="T39" fmla="*/ 0 h 310"/>
                <a:gd name="T40" fmla="*/ 0 w 246"/>
                <a:gd name="T41" fmla="*/ 0 h 310"/>
                <a:gd name="T42" fmla="*/ 0 w 246"/>
                <a:gd name="T43" fmla="*/ 0 h 310"/>
                <a:gd name="T44" fmla="*/ 0 w 246"/>
                <a:gd name="T45" fmla="*/ 0 h 310"/>
                <a:gd name="T46" fmla="*/ 0 w 246"/>
                <a:gd name="T47" fmla="*/ 0 h 310"/>
                <a:gd name="T48" fmla="*/ 0 w 246"/>
                <a:gd name="T49" fmla="*/ 0 h 310"/>
                <a:gd name="T50" fmla="*/ 0 w 246"/>
                <a:gd name="T51" fmla="*/ 0 h 310"/>
                <a:gd name="T52" fmla="*/ 0 w 246"/>
                <a:gd name="T53" fmla="*/ 0 h 310"/>
                <a:gd name="T54" fmla="*/ 0 w 246"/>
                <a:gd name="T55" fmla="*/ 0 h 310"/>
                <a:gd name="T56" fmla="*/ 0 w 246"/>
                <a:gd name="T57" fmla="*/ 0 h 310"/>
                <a:gd name="T58" fmla="*/ 0 w 246"/>
                <a:gd name="T59" fmla="*/ 0 h 310"/>
                <a:gd name="T60" fmla="*/ 0 w 246"/>
                <a:gd name="T61" fmla="*/ 0 h 310"/>
                <a:gd name="T62" fmla="*/ 0 w 246"/>
                <a:gd name="T63" fmla="*/ 0 h 310"/>
                <a:gd name="T64" fmla="*/ 0 w 246"/>
                <a:gd name="T65" fmla="*/ 0 h 310"/>
                <a:gd name="T66" fmla="*/ 0 w 246"/>
                <a:gd name="T67" fmla="*/ 0 h 310"/>
                <a:gd name="T68" fmla="*/ 0 w 246"/>
                <a:gd name="T69" fmla="*/ 0 h 310"/>
                <a:gd name="T70" fmla="*/ 0 w 246"/>
                <a:gd name="T71" fmla="*/ 0 h 310"/>
                <a:gd name="T72" fmla="*/ 0 w 246"/>
                <a:gd name="T73" fmla="*/ 0 h 310"/>
                <a:gd name="T74" fmla="*/ 0 w 246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6" h="31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0" name="Freeform 601">
              <a:extLst>
                <a:ext uri="{FF2B5EF4-FFF2-40B4-BE49-F238E27FC236}">
                  <a16:creationId xmlns:a16="http://schemas.microsoft.com/office/drawing/2014/main" id="{F5165FE8-1BFF-4BD0-9780-F5B3F053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" y="3191"/>
              <a:ext cx="14" cy="31"/>
            </a:xfrm>
            <a:custGeom>
              <a:avLst/>
              <a:gdLst>
                <a:gd name="T0" fmla="*/ 0 w 83"/>
                <a:gd name="T1" fmla="*/ 0 h 187"/>
                <a:gd name="T2" fmla="*/ 0 w 83"/>
                <a:gd name="T3" fmla="*/ 0 h 187"/>
                <a:gd name="T4" fmla="*/ 0 w 83"/>
                <a:gd name="T5" fmla="*/ 0 h 187"/>
                <a:gd name="T6" fmla="*/ 0 w 83"/>
                <a:gd name="T7" fmla="*/ 0 h 187"/>
                <a:gd name="T8" fmla="*/ 0 w 83"/>
                <a:gd name="T9" fmla="*/ 0 h 187"/>
                <a:gd name="T10" fmla="*/ 0 w 83"/>
                <a:gd name="T11" fmla="*/ 0 h 187"/>
                <a:gd name="T12" fmla="*/ 0 w 83"/>
                <a:gd name="T13" fmla="*/ 0 h 187"/>
                <a:gd name="T14" fmla="*/ 0 w 83"/>
                <a:gd name="T15" fmla="*/ 0 h 187"/>
                <a:gd name="T16" fmla="*/ 0 w 83"/>
                <a:gd name="T17" fmla="*/ 0 h 187"/>
                <a:gd name="T18" fmla="*/ 0 w 83"/>
                <a:gd name="T19" fmla="*/ 0 h 187"/>
                <a:gd name="T20" fmla="*/ 0 w 83"/>
                <a:gd name="T21" fmla="*/ 0 h 187"/>
                <a:gd name="T22" fmla="*/ 0 w 83"/>
                <a:gd name="T23" fmla="*/ 0 h 187"/>
                <a:gd name="T24" fmla="*/ 0 w 83"/>
                <a:gd name="T25" fmla="*/ 0 h 187"/>
                <a:gd name="T26" fmla="*/ 0 w 83"/>
                <a:gd name="T27" fmla="*/ 0 h 187"/>
                <a:gd name="T28" fmla="*/ 0 w 83"/>
                <a:gd name="T29" fmla="*/ 0 h 187"/>
                <a:gd name="T30" fmla="*/ 0 w 83"/>
                <a:gd name="T31" fmla="*/ 0 h 187"/>
                <a:gd name="T32" fmla="*/ 0 w 83"/>
                <a:gd name="T33" fmla="*/ 0 h 187"/>
                <a:gd name="T34" fmla="*/ 0 w 83"/>
                <a:gd name="T35" fmla="*/ 0 h 187"/>
                <a:gd name="T36" fmla="*/ 0 w 83"/>
                <a:gd name="T37" fmla="*/ 0 h 187"/>
                <a:gd name="T38" fmla="*/ 0 w 83"/>
                <a:gd name="T39" fmla="*/ 0 h 187"/>
                <a:gd name="T40" fmla="*/ 0 w 83"/>
                <a:gd name="T41" fmla="*/ 0 h 187"/>
                <a:gd name="T42" fmla="*/ 0 w 83"/>
                <a:gd name="T43" fmla="*/ 0 h 187"/>
                <a:gd name="T44" fmla="*/ 0 w 83"/>
                <a:gd name="T45" fmla="*/ 0 h 187"/>
                <a:gd name="T46" fmla="*/ 0 w 83"/>
                <a:gd name="T47" fmla="*/ 0 h 187"/>
                <a:gd name="T48" fmla="*/ 0 w 83"/>
                <a:gd name="T49" fmla="*/ 0 h 18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83" h="187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1" name="Freeform 602">
              <a:extLst>
                <a:ext uri="{FF2B5EF4-FFF2-40B4-BE49-F238E27FC236}">
                  <a16:creationId xmlns:a16="http://schemas.microsoft.com/office/drawing/2014/main" id="{8AB96676-EB8B-42D2-9210-77B46005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" y="3174"/>
              <a:ext cx="7" cy="16"/>
            </a:xfrm>
            <a:custGeom>
              <a:avLst/>
              <a:gdLst>
                <a:gd name="T0" fmla="*/ 0 w 44"/>
                <a:gd name="T1" fmla="*/ 0 h 94"/>
                <a:gd name="T2" fmla="*/ 0 w 44"/>
                <a:gd name="T3" fmla="*/ 0 h 94"/>
                <a:gd name="T4" fmla="*/ 0 w 44"/>
                <a:gd name="T5" fmla="*/ 0 h 94"/>
                <a:gd name="T6" fmla="*/ 0 w 44"/>
                <a:gd name="T7" fmla="*/ 0 h 94"/>
                <a:gd name="T8" fmla="*/ 0 w 44"/>
                <a:gd name="T9" fmla="*/ 0 h 94"/>
                <a:gd name="T10" fmla="*/ 0 w 44"/>
                <a:gd name="T11" fmla="*/ 0 h 94"/>
                <a:gd name="T12" fmla="*/ 0 w 44"/>
                <a:gd name="T13" fmla="*/ 0 h 94"/>
                <a:gd name="T14" fmla="*/ 0 w 44"/>
                <a:gd name="T15" fmla="*/ 0 h 94"/>
                <a:gd name="T16" fmla="*/ 0 w 44"/>
                <a:gd name="T17" fmla="*/ 0 h 94"/>
                <a:gd name="T18" fmla="*/ 0 w 44"/>
                <a:gd name="T19" fmla="*/ 0 h 94"/>
                <a:gd name="T20" fmla="*/ 0 w 44"/>
                <a:gd name="T21" fmla="*/ 0 h 94"/>
                <a:gd name="T22" fmla="*/ 0 w 44"/>
                <a:gd name="T23" fmla="*/ 0 h 94"/>
                <a:gd name="T24" fmla="*/ 0 w 44"/>
                <a:gd name="T25" fmla="*/ 0 h 94"/>
                <a:gd name="T26" fmla="*/ 0 w 44"/>
                <a:gd name="T27" fmla="*/ 0 h 94"/>
                <a:gd name="T28" fmla="*/ 0 w 44"/>
                <a:gd name="T29" fmla="*/ 0 h 94"/>
                <a:gd name="T30" fmla="*/ 0 w 44"/>
                <a:gd name="T31" fmla="*/ 0 h 94"/>
                <a:gd name="T32" fmla="*/ 0 w 44"/>
                <a:gd name="T33" fmla="*/ 0 h 94"/>
                <a:gd name="T34" fmla="*/ 0 w 44"/>
                <a:gd name="T35" fmla="*/ 0 h 94"/>
                <a:gd name="T36" fmla="*/ 0 w 44"/>
                <a:gd name="T37" fmla="*/ 0 h 94"/>
                <a:gd name="T38" fmla="*/ 0 w 44"/>
                <a:gd name="T39" fmla="*/ 0 h 94"/>
                <a:gd name="T40" fmla="*/ 0 w 44"/>
                <a:gd name="T41" fmla="*/ 0 h 9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4" h="94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2" name="Freeform 603">
              <a:extLst>
                <a:ext uri="{FF2B5EF4-FFF2-40B4-BE49-F238E27FC236}">
                  <a16:creationId xmlns:a16="http://schemas.microsoft.com/office/drawing/2014/main" id="{B052B744-9954-4E61-8177-67208F1E4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5" y="3163"/>
              <a:ext cx="6" cy="9"/>
            </a:xfrm>
            <a:custGeom>
              <a:avLst/>
              <a:gdLst>
                <a:gd name="T0" fmla="*/ 0 w 38"/>
                <a:gd name="T1" fmla="*/ 0 h 54"/>
                <a:gd name="T2" fmla="*/ 0 w 38"/>
                <a:gd name="T3" fmla="*/ 0 h 54"/>
                <a:gd name="T4" fmla="*/ 0 w 38"/>
                <a:gd name="T5" fmla="*/ 0 h 54"/>
                <a:gd name="T6" fmla="*/ 0 w 38"/>
                <a:gd name="T7" fmla="*/ 0 h 54"/>
                <a:gd name="T8" fmla="*/ 0 w 38"/>
                <a:gd name="T9" fmla="*/ 0 h 54"/>
                <a:gd name="T10" fmla="*/ 0 w 38"/>
                <a:gd name="T11" fmla="*/ 0 h 54"/>
                <a:gd name="T12" fmla="*/ 0 w 38"/>
                <a:gd name="T13" fmla="*/ 0 h 54"/>
                <a:gd name="T14" fmla="*/ 0 w 38"/>
                <a:gd name="T15" fmla="*/ 0 h 54"/>
                <a:gd name="T16" fmla="*/ 0 w 38"/>
                <a:gd name="T17" fmla="*/ 0 h 54"/>
                <a:gd name="T18" fmla="*/ 0 w 38"/>
                <a:gd name="T19" fmla="*/ 0 h 54"/>
                <a:gd name="T20" fmla="*/ 0 w 38"/>
                <a:gd name="T21" fmla="*/ 0 h 54"/>
                <a:gd name="T22" fmla="*/ 0 w 38"/>
                <a:gd name="T23" fmla="*/ 0 h 54"/>
                <a:gd name="T24" fmla="*/ 0 w 38"/>
                <a:gd name="T25" fmla="*/ 0 h 54"/>
                <a:gd name="T26" fmla="*/ 0 w 38"/>
                <a:gd name="T27" fmla="*/ 0 h 54"/>
                <a:gd name="T28" fmla="*/ 0 w 38"/>
                <a:gd name="T29" fmla="*/ 0 h 54"/>
                <a:gd name="T30" fmla="*/ 0 w 38"/>
                <a:gd name="T31" fmla="*/ 0 h 54"/>
                <a:gd name="T32" fmla="*/ 0 w 38"/>
                <a:gd name="T33" fmla="*/ 0 h 54"/>
                <a:gd name="T34" fmla="*/ 0 w 38"/>
                <a:gd name="T35" fmla="*/ 0 h 54"/>
                <a:gd name="T36" fmla="*/ 0 w 38"/>
                <a:gd name="T37" fmla="*/ 0 h 54"/>
                <a:gd name="T38" fmla="*/ 0 w 38"/>
                <a:gd name="T39" fmla="*/ 0 h 54"/>
                <a:gd name="T40" fmla="*/ 0 w 38"/>
                <a:gd name="T41" fmla="*/ 0 h 54"/>
                <a:gd name="T42" fmla="*/ 0 w 38"/>
                <a:gd name="T43" fmla="*/ 0 h 54"/>
                <a:gd name="T44" fmla="*/ 0 w 38"/>
                <a:gd name="T45" fmla="*/ 0 h 54"/>
                <a:gd name="T46" fmla="*/ 0 w 38"/>
                <a:gd name="T47" fmla="*/ 0 h 54"/>
                <a:gd name="T48" fmla="*/ 0 w 38"/>
                <a:gd name="T49" fmla="*/ 0 h 5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8" h="54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3" name="Freeform 604">
              <a:extLst>
                <a:ext uri="{FF2B5EF4-FFF2-40B4-BE49-F238E27FC236}">
                  <a16:creationId xmlns:a16="http://schemas.microsoft.com/office/drawing/2014/main" id="{99A1097E-4870-43E2-A010-9B18CD2DD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0" y="3155"/>
              <a:ext cx="8" cy="6"/>
            </a:xfrm>
            <a:custGeom>
              <a:avLst/>
              <a:gdLst>
                <a:gd name="T0" fmla="*/ 0 w 52"/>
                <a:gd name="T1" fmla="*/ 0 h 36"/>
                <a:gd name="T2" fmla="*/ 0 w 52"/>
                <a:gd name="T3" fmla="*/ 0 h 36"/>
                <a:gd name="T4" fmla="*/ 0 w 52"/>
                <a:gd name="T5" fmla="*/ 0 h 36"/>
                <a:gd name="T6" fmla="*/ 0 w 52"/>
                <a:gd name="T7" fmla="*/ 0 h 36"/>
                <a:gd name="T8" fmla="*/ 0 w 52"/>
                <a:gd name="T9" fmla="*/ 0 h 36"/>
                <a:gd name="T10" fmla="*/ 0 w 52"/>
                <a:gd name="T11" fmla="*/ 0 h 36"/>
                <a:gd name="T12" fmla="*/ 0 w 52"/>
                <a:gd name="T13" fmla="*/ 0 h 36"/>
                <a:gd name="T14" fmla="*/ 0 w 52"/>
                <a:gd name="T15" fmla="*/ 0 h 36"/>
                <a:gd name="T16" fmla="*/ 0 w 52"/>
                <a:gd name="T17" fmla="*/ 0 h 36"/>
                <a:gd name="T18" fmla="*/ 0 w 52"/>
                <a:gd name="T19" fmla="*/ 0 h 36"/>
                <a:gd name="T20" fmla="*/ 0 w 52"/>
                <a:gd name="T21" fmla="*/ 0 h 36"/>
                <a:gd name="T22" fmla="*/ 0 w 52"/>
                <a:gd name="T23" fmla="*/ 0 h 36"/>
                <a:gd name="T24" fmla="*/ 0 w 52"/>
                <a:gd name="T25" fmla="*/ 0 h 36"/>
                <a:gd name="T26" fmla="*/ 0 w 52"/>
                <a:gd name="T27" fmla="*/ 0 h 36"/>
                <a:gd name="T28" fmla="*/ 0 w 52"/>
                <a:gd name="T29" fmla="*/ 0 h 36"/>
                <a:gd name="T30" fmla="*/ 0 w 52"/>
                <a:gd name="T31" fmla="*/ 0 h 36"/>
                <a:gd name="T32" fmla="*/ 0 w 52"/>
                <a:gd name="T33" fmla="*/ 0 h 36"/>
                <a:gd name="T34" fmla="*/ 0 w 52"/>
                <a:gd name="T35" fmla="*/ 0 h 36"/>
                <a:gd name="T36" fmla="*/ 0 w 52"/>
                <a:gd name="T37" fmla="*/ 0 h 36"/>
                <a:gd name="T38" fmla="*/ 0 w 52"/>
                <a:gd name="T39" fmla="*/ 0 h 36"/>
                <a:gd name="T40" fmla="*/ 0 w 52"/>
                <a:gd name="T41" fmla="*/ 0 h 36"/>
                <a:gd name="T42" fmla="*/ 0 w 52"/>
                <a:gd name="T43" fmla="*/ 0 h 36"/>
                <a:gd name="T44" fmla="*/ 0 w 52"/>
                <a:gd name="T45" fmla="*/ 0 h 36"/>
                <a:gd name="T46" fmla="*/ 0 w 52"/>
                <a:gd name="T47" fmla="*/ 0 h 36"/>
                <a:gd name="T48" fmla="*/ 0 w 52"/>
                <a:gd name="T49" fmla="*/ 0 h 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52" h="36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4" name="Freeform 605">
              <a:extLst>
                <a:ext uri="{FF2B5EF4-FFF2-40B4-BE49-F238E27FC236}">
                  <a16:creationId xmlns:a16="http://schemas.microsoft.com/office/drawing/2014/main" id="{9980DC4C-0F9A-4896-A735-D8753FB31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3145"/>
              <a:ext cx="33" cy="39"/>
            </a:xfrm>
            <a:custGeom>
              <a:avLst/>
              <a:gdLst>
                <a:gd name="T0" fmla="*/ 0 w 198"/>
                <a:gd name="T1" fmla="*/ 0 h 236"/>
                <a:gd name="T2" fmla="*/ 0 w 198"/>
                <a:gd name="T3" fmla="*/ 0 h 236"/>
                <a:gd name="T4" fmla="*/ 0 w 198"/>
                <a:gd name="T5" fmla="*/ 0 h 236"/>
                <a:gd name="T6" fmla="*/ 0 w 198"/>
                <a:gd name="T7" fmla="*/ 0 h 236"/>
                <a:gd name="T8" fmla="*/ 0 w 198"/>
                <a:gd name="T9" fmla="*/ 0 h 236"/>
                <a:gd name="T10" fmla="*/ 0 w 198"/>
                <a:gd name="T11" fmla="*/ 0 h 236"/>
                <a:gd name="T12" fmla="*/ 0 w 198"/>
                <a:gd name="T13" fmla="*/ 0 h 236"/>
                <a:gd name="T14" fmla="*/ 0 w 198"/>
                <a:gd name="T15" fmla="*/ 0 h 236"/>
                <a:gd name="T16" fmla="*/ 0 w 198"/>
                <a:gd name="T17" fmla="*/ 0 h 236"/>
                <a:gd name="T18" fmla="*/ 0 w 198"/>
                <a:gd name="T19" fmla="*/ 0 h 236"/>
                <a:gd name="T20" fmla="*/ 0 w 198"/>
                <a:gd name="T21" fmla="*/ 0 h 236"/>
                <a:gd name="T22" fmla="*/ 0 w 198"/>
                <a:gd name="T23" fmla="*/ 0 h 236"/>
                <a:gd name="T24" fmla="*/ 0 w 198"/>
                <a:gd name="T25" fmla="*/ 0 h 236"/>
                <a:gd name="T26" fmla="*/ 0 w 198"/>
                <a:gd name="T27" fmla="*/ 0 h 236"/>
                <a:gd name="T28" fmla="*/ 0 w 198"/>
                <a:gd name="T29" fmla="*/ 0 h 236"/>
                <a:gd name="T30" fmla="*/ 0 w 198"/>
                <a:gd name="T31" fmla="*/ 0 h 236"/>
                <a:gd name="T32" fmla="*/ 0 w 198"/>
                <a:gd name="T33" fmla="*/ 0 h 236"/>
                <a:gd name="T34" fmla="*/ 0 w 198"/>
                <a:gd name="T35" fmla="*/ 0 h 236"/>
                <a:gd name="T36" fmla="*/ 0 w 198"/>
                <a:gd name="T37" fmla="*/ 0 h 236"/>
                <a:gd name="T38" fmla="*/ 0 w 198"/>
                <a:gd name="T39" fmla="*/ 0 h 236"/>
                <a:gd name="T40" fmla="*/ 0 w 198"/>
                <a:gd name="T41" fmla="*/ 0 h 236"/>
                <a:gd name="T42" fmla="*/ 0 w 198"/>
                <a:gd name="T43" fmla="*/ 0 h 236"/>
                <a:gd name="T44" fmla="*/ 0 w 198"/>
                <a:gd name="T45" fmla="*/ 0 h 236"/>
                <a:gd name="T46" fmla="*/ 0 w 198"/>
                <a:gd name="T47" fmla="*/ 0 h 236"/>
                <a:gd name="T48" fmla="*/ 0 w 198"/>
                <a:gd name="T49" fmla="*/ 0 h 236"/>
                <a:gd name="T50" fmla="*/ 0 w 198"/>
                <a:gd name="T51" fmla="*/ 0 h 236"/>
                <a:gd name="T52" fmla="*/ 0 w 198"/>
                <a:gd name="T53" fmla="*/ 0 h 236"/>
                <a:gd name="T54" fmla="*/ 0 w 198"/>
                <a:gd name="T55" fmla="*/ 0 h 236"/>
                <a:gd name="T56" fmla="*/ 0 w 198"/>
                <a:gd name="T57" fmla="*/ 0 h 236"/>
                <a:gd name="T58" fmla="*/ 0 w 198"/>
                <a:gd name="T59" fmla="*/ 0 h 236"/>
                <a:gd name="T60" fmla="*/ 0 w 198"/>
                <a:gd name="T61" fmla="*/ 0 h 236"/>
                <a:gd name="T62" fmla="*/ 0 w 198"/>
                <a:gd name="T63" fmla="*/ 0 h 236"/>
                <a:gd name="T64" fmla="*/ 0 w 198"/>
                <a:gd name="T65" fmla="*/ 0 h 236"/>
                <a:gd name="T66" fmla="*/ 0 w 198"/>
                <a:gd name="T67" fmla="*/ 0 h 236"/>
                <a:gd name="T68" fmla="*/ 0 w 198"/>
                <a:gd name="T69" fmla="*/ 0 h 236"/>
                <a:gd name="T70" fmla="*/ 0 w 198"/>
                <a:gd name="T71" fmla="*/ 0 h 236"/>
                <a:gd name="T72" fmla="*/ 0 w 198"/>
                <a:gd name="T73" fmla="*/ 0 h 236"/>
                <a:gd name="T74" fmla="*/ 0 w 198"/>
                <a:gd name="T75" fmla="*/ 0 h 236"/>
                <a:gd name="T76" fmla="*/ 0 w 198"/>
                <a:gd name="T77" fmla="*/ 0 h 236"/>
                <a:gd name="T78" fmla="*/ 0 w 198"/>
                <a:gd name="T79" fmla="*/ 0 h 236"/>
                <a:gd name="T80" fmla="*/ 0 w 198"/>
                <a:gd name="T81" fmla="*/ 0 h 236"/>
                <a:gd name="T82" fmla="*/ 0 w 198"/>
                <a:gd name="T83" fmla="*/ 0 h 236"/>
                <a:gd name="T84" fmla="*/ 0 w 198"/>
                <a:gd name="T85" fmla="*/ 0 h 236"/>
                <a:gd name="T86" fmla="*/ 0 w 198"/>
                <a:gd name="T87" fmla="*/ 0 h 236"/>
                <a:gd name="T88" fmla="*/ 0 w 198"/>
                <a:gd name="T89" fmla="*/ 0 h 236"/>
                <a:gd name="T90" fmla="*/ 0 w 198"/>
                <a:gd name="T91" fmla="*/ 0 h 236"/>
                <a:gd name="T92" fmla="*/ 0 w 198"/>
                <a:gd name="T93" fmla="*/ 0 h 236"/>
                <a:gd name="T94" fmla="*/ 0 w 198"/>
                <a:gd name="T95" fmla="*/ 0 h 236"/>
                <a:gd name="T96" fmla="*/ 0 w 198"/>
                <a:gd name="T97" fmla="*/ 0 h 236"/>
                <a:gd name="T98" fmla="*/ 0 w 198"/>
                <a:gd name="T99" fmla="*/ 0 h 236"/>
                <a:gd name="T100" fmla="*/ 0 w 198"/>
                <a:gd name="T101" fmla="*/ 0 h 236"/>
                <a:gd name="T102" fmla="*/ 0 w 198"/>
                <a:gd name="T103" fmla="*/ 0 h 236"/>
                <a:gd name="T104" fmla="*/ 0 w 198"/>
                <a:gd name="T105" fmla="*/ 0 h 236"/>
                <a:gd name="T106" fmla="*/ 0 w 198"/>
                <a:gd name="T107" fmla="*/ 0 h 236"/>
                <a:gd name="T108" fmla="*/ 0 w 198"/>
                <a:gd name="T109" fmla="*/ 0 h 236"/>
                <a:gd name="T110" fmla="*/ 0 w 198"/>
                <a:gd name="T111" fmla="*/ 0 h 236"/>
                <a:gd name="T112" fmla="*/ 0 w 198"/>
                <a:gd name="T113" fmla="*/ 0 h 236"/>
                <a:gd name="T114" fmla="*/ 0 w 198"/>
                <a:gd name="T115" fmla="*/ 0 h 236"/>
                <a:gd name="T116" fmla="*/ 0 w 198"/>
                <a:gd name="T117" fmla="*/ 0 h 236"/>
                <a:gd name="T118" fmla="*/ 0 w 198"/>
                <a:gd name="T119" fmla="*/ 0 h 236"/>
                <a:gd name="T120" fmla="*/ 0 w 198"/>
                <a:gd name="T121" fmla="*/ 0 h 2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8" h="236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5" name="Freeform 606">
              <a:extLst>
                <a:ext uri="{FF2B5EF4-FFF2-40B4-BE49-F238E27FC236}">
                  <a16:creationId xmlns:a16="http://schemas.microsoft.com/office/drawing/2014/main" id="{562FCB48-117C-480F-AE0E-93F9E5196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" y="3145"/>
              <a:ext cx="22" cy="30"/>
            </a:xfrm>
            <a:custGeom>
              <a:avLst/>
              <a:gdLst>
                <a:gd name="T0" fmla="*/ 0 w 128"/>
                <a:gd name="T1" fmla="*/ 0 h 183"/>
                <a:gd name="T2" fmla="*/ 0 w 128"/>
                <a:gd name="T3" fmla="*/ 0 h 183"/>
                <a:gd name="T4" fmla="*/ 0 w 128"/>
                <a:gd name="T5" fmla="*/ 0 h 183"/>
                <a:gd name="T6" fmla="*/ 0 w 128"/>
                <a:gd name="T7" fmla="*/ 0 h 183"/>
                <a:gd name="T8" fmla="*/ 0 w 128"/>
                <a:gd name="T9" fmla="*/ 0 h 183"/>
                <a:gd name="T10" fmla="*/ 0 w 128"/>
                <a:gd name="T11" fmla="*/ 0 h 183"/>
                <a:gd name="T12" fmla="*/ 0 w 128"/>
                <a:gd name="T13" fmla="*/ 0 h 183"/>
                <a:gd name="T14" fmla="*/ 0 w 128"/>
                <a:gd name="T15" fmla="*/ 0 h 183"/>
                <a:gd name="T16" fmla="*/ 0 w 128"/>
                <a:gd name="T17" fmla="*/ 0 h 183"/>
                <a:gd name="T18" fmla="*/ 0 w 128"/>
                <a:gd name="T19" fmla="*/ 0 h 183"/>
                <a:gd name="T20" fmla="*/ 0 w 128"/>
                <a:gd name="T21" fmla="*/ 0 h 183"/>
                <a:gd name="T22" fmla="*/ 0 w 128"/>
                <a:gd name="T23" fmla="*/ 0 h 183"/>
                <a:gd name="T24" fmla="*/ 0 w 128"/>
                <a:gd name="T25" fmla="*/ 0 h 183"/>
                <a:gd name="T26" fmla="*/ 0 w 128"/>
                <a:gd name="T27" fmla="*/ 0 h 183"/>
                <a:gd name="T28" fmla="*/ 0 w 128"/>
                <a:gd name="T29" fmla="*/ 0 h 183"/>
                <a:gd name="T30" fmla="*/ 0 w 128"/>
                <a:gd name="T31" fmla="*/ 0 h 183"/>
                <a:gd name="T32" fmla="*/ 0 w 128"/>
                <a:gd name="T33" fmla="*/ 0 h 183"/>
                <a:gd name="T34" fmla="*/ 0 w 128"/>
                <a:gd name="T35" fmla="*/ 0 h 183"/>
                <a:gd name="T36" fmla="*/ 0 w 128"/>
                <a:gd name="T37" fmla="*/ 0 h 183"/>
                <a:gd name="T38" fmla="*/ 0 w 128"/>
                <a:gd name="T39" fmla="*/ 0 h 183"/>
                <a:gd name="T40" fmla="*/ 0 w 128"/>
                <a:gd name="T41" fmla="*/ 0 h 183"/>
                <a:gd name="T42" fmla="*/ 0 w 128"/>
                <a:gd name="T43" fmla="*/ 0 h 183"/>
                <a:gd name="T44" fmla="*/ 0 w 128"/>
                <a:gd name="T45" fmla="*/ 0 h 183"/>
                <a:gd name="T46" fmla="*/ 0 w 128"/>
                <a:gd name="T47" fmla="*/ 0 h 183"/>
                <a:gd name="T48" fmla="*/ 0 w 128"/>
                <a:gd name="T49" fmla="*/ 0 h 183"/>
                <a:gd name="T50" fmla="*/ 0 w 128"/>
                <a:gd name="T51" fmla="*/ 0 h 183"/>
                <a:gd name="T52" fmla="*/ 0 w 128"/>
                <a:gd name="T53" fmla="*/ 0 h 183"/>
                <a:gd name="T54" fmla="*/ 0 w 128"/>
                <a:gd name="T55" fmla="*/ 0 h 183"/>
                <a:gd name="T56" fmla="*/ 0 w 128"/>
                <a:gd name="T57" fmla="*/ 0 h 183"/>
                <a:gd name="T58" fmla="*/ 0 w 128"/>
                <a:gd name="T59" fmla="*/ 0 h 183"/>
                <a:gd name="T60" fmla="*/ 0 w 128"/>
                <a:gd name="T61" fmla="*/ 0 h 183"/>
                <a:gd name="T62" fmla="*/ 0 w 128"/>
                <a:gd name="T63" fmla="*/ 0 h 183"/>
                <a:gd name="T64" fmla="*/ 0 w 128"/>
                <a:gd name="T65" fmla="*/ 0 h 183"/>
                <a:gd name="T66" fmla="*/ 0 w 128"/>
                <a:gd name="T67" fmla="*/ 0 h 183"/>
                <a:gd name="T68" fmla="*/ 0 w 128"/>
                <a:gd name="T69" fmla="*/ 0 h 183"/>
                <a:gd name="T70" fmla="*/ 0 w 128"/>
                <a:gd name="T71" fmla="*/ 0 h 183"/>
                <a:gd name="T72" fmla="*/ 0 w 128"/>
                <a:gd name="T73" fmla="*/ 0 h 183"/>
                <a:gd name="T74" fmla="*/ 0 w 128"/>
                <a:gd name="T75" fmla="*/ 0 h 183"/>
                <a:gd name="T76" fmla="*/ 0 w 128"/>
                <a:gd name="T77" fmla="*/ 0 h 183"/>
                <a:gd name="T78" fmla="*/ 0 w 128"/>
                <a:gd name="T79" fmla="*/ 0 h 183"/>
                <a:gd name="T80" fmla="*/ 0 w 128"/>
                <a:gd name="T81" fmla="*/ 0 h 18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28" h="183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6" name="Freeform 607">
              <a:extLst>
                <a:ext uri="{FF2B5EF4-FFF2-40B4-BE49-F238E27FC236}">
                  <a16:creationId xmlns:a16="http://schemas.microsoft.com/office/drawing/2014/main" id="{7F8673B2-0769-45A8-8D49-CBEBD5CD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3138"/>
              <a:ext cx="53" cy="63"/>
            </a:xfrm>
            <a:custGeom>
              <a:avLst/>
              <a:gdLst>
                <a:gd name="T0" fmla="*/ 0 w 323"/>
                <a:gd name="T1" fmla="*/ 0 h 379"/>
                <a:gd name="T2" fmla="*/ 0 w 323"/>
                <a:gd name="T3" fmla="*/ 0 h 379"/>
                <a:gd name="T4" fmla="*/ 0 w 323"/>
                <a:gd name="T5" fmla="*/ 0 h 379"/>
                <a:gd name="T6" fmla="*/ 0 w 323"/>
                <a:gd name="T7" fmla="*/ 0 h 379"/>
                <a:gd name="T8" fmla="*/ 0 w 323"/>
                <a:gd name="T9" fmla="*/ 0 h 379"/>
                <a:gd name="T10" fmla="*/ 0 w 323"/>
                <a:gd name="T11" fmla="*/ 0 h 379"/>
                <a:gd name="T12" fmla="*/ 0 w 323"/>
                <a:gd name="T13" fmla="*/ 0 h 379"/>
                <a:gd name="T14" fmla="*/ 0 w 323"/>
                <a:gd name="T15" fmla="*/ 0 h 379"/>
                <a:gd name="T16" fmla="*/ 0 w 323"/>
                <a:gd name="T17" fmla="*/ 0 h 379"/>
                <a:gd name="T18" fmla="*/ 0 w 323"/>
                <a:gd name="T19" fmla="*/ 0 h 379"/>
                <a:gd name="T20" fmla="*/ 0 w 323"/>
                <a:gd name="T21" fmla="*/ 0 h 379"/>
                <a:gd name="T22" fmla="*/ 0 w 323"/>
                <a:gd name="T23" fmla="*/ 0 h 379"/>
                <a:gd name="T24" fmla="*/ 0 w 323"/>
                <a:gd name="T25" fmla="*/ 0 h 379"/>
                <a:gd name="T26" fmla="*/ 0 w 323"/>
                <a:gd name="T27" fmla="*/ 0 h 379"/>
                <a:gd name="T28" fmla="*/ 0 w 323"/>
                <a:gd name="T29" fmla="*/ 0 h 379"/>
                <a:gd name="T30" fmla="*/ 0 w 323"/>
                <a:gd name="T31" fmla="*/ 0 h 379"/>
                <a:gd name="T32" fmla="*/ 0 w 323"/>
                <a:gd name="T33" fmla="*/ 0 h 379"/>
                <a:gd name="T34" fmla="*/ 0 w 323"/>
                <a:gd name="T35" fmla="*/ 0 h 379"/>
                <a:gd name="T36" fmla="*/ 0 w 323"/>
                <a:gd name="T37" fmla="*/ 0 h 379"/>
                <a:gd name="T38" fmla="*/ 0 w 323"/>
                <a:gd name="T39" fmla="*/ 0 h 379"/>
                <a:gd name="T40" fmla="*/ 0 w 323"/>
                <a:gd name="T41" fmla="*/ 0 h 379"/>
                <a:gd name="T42" fmla="*/ 0 w 323"/>
                <a:gd name="T43" fmla="*/ 0 h 379"/>
                <a:gd name="T44" fmla="*/ 0 w 323"/>
                <a:gd name="T45" fmla="*/ 0 h 379"/>
                <a:gd name="T46" fmla="*/ 0 w 323"/>
                <a:gd name="T47" fmla="*/ 0 h 379"/>
                <a:gd name="T48" fmla="*/ 0 w 323"/>
                <a:gd name="T49" fmla="*/ 0 h 379"/>
                <a:gd name="T50" fmla="*/ 0 w 323"/>
                <a:gd name="T51" fmla="*/ 0 h 379"/>
                <a:gd name="T52" fmla="*/ 0 w 323"/>
                <a:gd name="T53" fmla="*/ 0 h 379"/>
                <a:gd name="T54" fmla="*/ 0 w 323"/>
                <a:gd name="T55" fmla="*/ 0 h 379"/>
                <a:gd name="T56" fmla="*/ 0 w 323"/>
                <a:gd name="T57" fmla="*/ 0 h 379"/>
                <a:gd name="T58" fmla="*/ 0 w 323"/>
                <a:gd name="T59" fmla="*/ 0 h 379"/>
                <a:gd name="T60" fmla="*/ 0 w 323"/>
                <a:gd name="T61" fmla="*/ 0 h 379"/>
                <a:gd name="T62" fmla="*/ 0 w 323"/>
                <a:gd name="T63" fmla="*/ 0 h 379"/>
                <a:gd name="T64" fmla="*/ 0 w 323"/>
                <a:gd name="T65" fmla="*/ 0 h 379"/>
                <a:gd name="T66" fmla="*/ 0 w 323"/>
                <a:gd name="T67" fmla="*/ 0 h 379"/>
                <a:gd name="T68" fmla="*/ 0 w 323"/>
                <a:gd name="T69" fmla="*/ 0 h 379"/>
                <a:gd name="T70" fmla="*/ 0 w 323"/>
                <a:gd name="T71" fmla="*/ 0 h 379"/>
                <a:gd name="T72" fmla="*/ 0 w 323"/>
                <a:gd name="T73" fmla="*/ 0 h 379"/>
                <a:gd name="T74" fmla="*/ 0 w 323"/>
                <a:gd name="T75" fmla="*/ 0 h 379"/>
                <a:gd name="T76" fmla="*/ 0 w 323"/>
                <a:gd name="T77" fmla="*/ 0 h 379"/>
                <a:gd name="T78" fmla="*/ 0 w 323"/>
                <a:gd name="T79" fmla="*/ 0 h 379"/>
                <a:gd name="T80" fmla="*/ 0 w 323"/>
                <a:gd name="T81" fmla="*/ 0 h 379"/>
                <a:gd name="T82" fmla="*/ 0 w 323"/>
                <a:gd name="T83" fmla="*/ 0 h 379"/>
                <a:gd name="T84" fmla="*/ 0 w 323"/>
                <a:gd name="T85" fmla="*/ 0 h 379"/>
                <a:gd name="T86" fmla="*/ 0 w 323"/>
                <a:gd name="T87" fmla="*/ 0 h 37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23" h="379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7" name="Freeform 608">
              <a:extLst>
                <a:ext uri="{FF2B5EF4-FFF2-40B4-BE49-F238E27FC236}">
                  <a16:creationId xmlns:a16="http://schemas.microsoft.com/office/drawing/2014/main" id="{2AE4E523-3F82-4514-B409-64AB8D9A9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3136"/>
              <a:ext cx="47" cy="42"/>
            </a:xfrm>
            <a:custGeom>
              <a:avLst/>
              <a:gdLst>
                <a:gd name="T0" fmla="*/ 0 w 282"/>
                <a:gd name="T1" fmla="*/ 0 h 253"/>
                <a:gd name="T2" fmla="*/ 0 w 282"/>
                <a:gd name="T3" fmla="*/ 0 h 253"/>
                <a:gd name="T4" fmla="*/ 0 w 282"/>
                <a:gd name="T5" fmla="*/ 0 h 253"/>
                <a:gd name="T6" fmla="*/ 0 w 282"/>
                <a:gd name="T7" fmla="*/ 0 h 253"/>
                <a:gd name="T8" fmla="*/ 0 w 282"/>
                <a:gd name="T9" fmla="*/ 0 h 253"/>
                <a:gd name="T10" fmla="*/ 0 w 282"/>
                <a:gd name="T11" fmla="*/ 0 h 253"/>
                <a:gd name="T12" fmla="*/ 0 w 282"/>
                <a:gd name="T13" fmla="*/ 0 h 253"/>
                <a:gd name="T14" fmla="*/ 0 w 282"/>
                <a:gd name="T15" fmla="*/ 0 h 253"/>
                <a:gd name="T16" fmla="*/ 0 w 282"/>
                <a:gd name="T17" fmla="*/ 0 h 253"/>
                <a:gd name="T18" fmla="*/ 0 w 282"/>
                <a:gd name="T19" fmla="*/ 0 h 253"/>
                <a:gd name="T20" fmla="*/ 0 w 282"/>
                <a:gd name="T21" fmla="*/ 0 h 253"/>
                <a:gd name="T22" fmla="*/ 0 w 282"/>
                <a:gd name="T23" fmla="*/ 0 h 253"/>
                <a:gd name="T24" fmla="*/ 0 w 282"/>
                <a:gd name="T25" fmla="*/ 0 h 253"/>
                <a:gd name="T26" fmla="*/ 0 w 282"/>
                <a:gd name="T27" fmla="*/ 0 h 253"/>
                <a:gd name="T28" fmla="*/ 0 w 282"/>
                <a:gd name="T29" fmla="*/ 0 h 253"/>
                <a:gd name="T30" fmla="*/ 0 w 282"/>
                <a:gd name="T31" fmla="*/ 0 h 253"/>
                <a:gd name="T32" fmla="*/ 0 w 282"/>
                <a:gd name="T33" fmla="*/ 0 h 253"/>
                <a:gd name="T34" fmla="*/ 0 w 282"/>
                <a:gd name="T35" fmla="*/ 0 h 253"/>
                <a:gd name="T36" fmla="*/ 0 w 282"/>
                <a:gd name="T37" fmla="*/ 0 h 253"/>
                <a:gd name="T38" fmla="*/ 0 w 282"/>
                <a:gd name="T39" fmla="*/ 0 h 253"/>
                <a:gd name="T40" fmla="*/ 0 w 282"/>
                <a:gd name="T41" fmla="*/ 0 h 253"/>
                <a:gd name="T42" fmla="*/ 0 w 282"/>
                <a:gd name="T43" fmla="*/ 0 h 253"/>
                <a:gd name="T44" fmla="*/ 0 w 282"/>
                <a:gd name="T45" fmla="*/ 0 h 253"/>
                <a:gd name="T46" fmla="*/ 0 w 282"/>
                <a:gd name="T47" fmla="*/ 0 h 253"/>
                <a:gd name="T48" fmla="*/ 0 w 282"/>
                <a:gd name="T49" fmla="*/ 0 h 253"/>
                <a:gd name="T50" fmla="*/ 0 w 282"/>
                <a:gd name="T51" fmla="*/ 0 h 253"/>
                <a:gd name="T52" fmla="*/ 0 w 282"/>
                <a:gd name="T53" fmla="*/ 0 h 253"/>
                <a:gd name="T54" fmla="*/ 0 w 282"/>
                <a:gd name="T55" fmla="*/ 0 h 253"/>
                <a:gd name="T56" fmla="*/ 0 w 282"/>
                <a:gd name="T57" fmla="*/ 0 h 253"/>
                <a:gd name="T58" fmla="*/ 0 w 282"/>
                <a:gd name="T59" fmla="*/ 0 h 253"/>
                <a:gd name="T60" fmla="*/ 0 w 282"/>
                <a:gd name="T61" fmla="*/ 0 h 253"/>
                <a:gd name="T62" fmla="*/ 0 w 282"/>
                <a:gd name="T63" fmla="*/ 0 h 253"/>
                <a:gd name="T64" fmla="*/ 0 w 282"/>
                <a:gd name="T65" fmla="*/ 0 h 253"/>
                <a:gd name="T66" fmla="*/ 0 w 282"/>
                <a:gd name="T67" fmla="*/ 0 h 253"/>
                <a:gd name="T68" fmla="*/ 0 w 282"/>
                <a:gd name="T69" fmla="*/ 0 h 253"/>
                <a:gd name="T70" fmla="*/ 0 w 282"/>
                <a:gd name="T71" fmla="*/ 0 h 253"/>
                <a:gd name="T72" fmla="*/ 0 w 282"/>
                <a:gd name="T73" fmla="*/ 0 h 253"/>
                <a:gd name="T74" fmla="*/ 0 w 282"/>
                <a:gd name="T75" fmla="*/ 0 h 253"/>
                <a:gd name="T76" fmla="*/ 0 w 282"/>
                <a:gd name="T77" fmla="*/ 0 h 253"/>
                <a:gd name="T78" fmla="*/ 0 w 282"/>
                <a:gd name="T79" fmla="*/ 0 h 253"/>
                <a:gd name="T80" fmla="*/ 0 w 282"/>
                <a:gd name="T81" fmla="*/ 0 h 253"/>
                <a:gd name="T82" fmla="*/ 0 w 282"/>
                <a:gd name="T83" fmla="*/ 0 h 253"/>
                <a:gd name="T84" fmla="*/ 0 w 282"/>
                <a:gd name="T85" fmla="*/ 0 h 253"/>
                <a:gd name="T86" fmla="*/ 0 w 282"/>
                <a:gd name="T87" fmla="*/ 0 h 253"/>
                <a:gd name="T88" fmla="*/ 0 w 282"/>
                <a:gd name="T89" fmla="*/ 0 h 253"/>
                <a:gd name="T90" fmla="*/ 0 w 282"/>
                <a:gd name="T91" fmla="*/ 0 h 253"/>
                <a:gd name="T92" fmla="*/ 0 w 282"/>
                <a:gd name="T93" fmla="*/ 0 h 253"/>
                <a:gd name="T94" fmla="*/ 0 w 282"/>
                <a:gd name="T95" fmla="*/ 0 h 253"/>
                <a:gd name="T96" fmla="*/ 0 w 282"/>
                <a:gd name="T97" fmla="*/ 0 h 253"/>
                <a:gd name="T98" fmla="*/ 0 w 282"/>
                <a:gd name="T99" fmla="*/ 0 h 253"/>
                <a:gd name="T100" fmla="*/ 0 w 282"/>
                <a:gd name="T101" fmla="*/ 0 h 253"/>
                <a:gd name="T102" fmla="*/ 0 w 282"/>
                <a:gd name="T103" fmla="*/ 0 h 253"/>
                <a:gd name="T104" fmla="*/ 0 w 282"/>
                <a:gd name="T105" fmla="*/ 0 h 253"/>
                <a:gd name="T106" fmla="*/ 0 w 282"/>
                <a:gd name="T107" fmla="*/ 0 h 253"/>
                <a:gd name="T108" fmla="*/ 0 w 282"/>
                <a:gd name="T109" fmla="*/ 0 h 253"/>
                <a:gd name="T110" fmla="*/ 0 w 282"/>
                <a:gd name="T111" fmla="*/ 0 h 253"/>
                <a:gd name="T112" fmla="*/ 0 w 282"/>
                <a:gd name="T113" fmla="*/ 0 h 253"/>
                <a:gd name="T114" fmla="*/ 0 w 282"/>
                <a:gd name="T115" fmla="*/ 0 h 253"/>
                <a:gd name="T116" fmla="*/ 0 w 282"/>
                <a:gd name="T117" fmla="*/ 0 h 253"/>
                <a:gd name="T118" fmla="*/ 0 w 282"/>
                <a:gd name="T119" fmla="*/ 0 h 253"/>
                <a:gd name="T120" fmla="*/ 0 w 282"/>
                <a:gd name="T121" fmla="*/ 0 h 25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82" h="253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8" name="Freeform 609">
              <a:extLst>
                <a:ext uri="{FF2B5EF4-FFF2-40B4-BE49-F238E27FC236}">
                  <a16:creationId xmlns:a16="http://schemas.microsoft.com/office/drawing/2014/main" id="{5776FB2D-0481-4167-BED0-44DF3793A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" y="3159"/>
              <a:ext cx="19" cy="39"/>
            </a:xfrm>
            <a:custGeom>
              <a:avLst/>
              <a:gdLst>
                <a:gd name="T0" fmla="*/ 0 w 115"/>
                <a:gd name="T1" fmla="*/ 0 h 236"/>
                <a:gd name="T2" fmla="*/ 0 w 115"/>
                <a:gd name="T3" fmla="*/ 0 h 236"/>
                <a:gd name="T4" fmla="*/ 0 w 115"/>
                <a:gd name="T5" fmla="*/ 0 h 236"/>
                <a:gd name="T6" fmla="*/ 0 w 115"/>
                <a:gd name="T7" fmla="*/ 0 h 236"/>
                <a:gd name="T8" fmla="*/ 0 w 115"/>
                <a:gd name="T9" fmla="*/ 0 h 236"/>
                <a:gd name="T10" fmla="*/ 0 w 115"/>
                <a:gd name="T11" fmla="*/ 0 h 236"/>
                <a:gd name="T12" fmla="*/ 0 w 115"/>
                <a:gd name="T13" fmla="*/ 0 h 236"/>
                <a:gd name="T14" fmla="*/ 0 w 115"/>
                <a:gd name="T15" fmla="*/ 0 h 236"/>
                <a:gd name="T16" fmla="*/ 0 w 115"/>
                <a:gd name="T17" fmla="*/ 0 h 236"/>
                <a:gd name="T18" fmla="*/ 0 w 115"/>
                <a:gd name="T19" fmla="*/ 0 h 236"/>
                <a:gd name="T20" fmla="*/ 0 w 115"/>
                <a:gd name="T21" fmla="*/ 0 h 236"/>
                <a:gd name="T22" fmla="*/ 0 w 115"/>
                <a:gd name="T23" fmla="*/ 0 h 236"/>
                <a:gd name="T24" fmla="*/ 0 w 115"/>
                <a:gd name="T25" fmla="*/ 0 h 236"/>
                <a:gd name="T26" fmla="*/ 0 w 115"/>
                <a:gd name="T27" fmla="*/ 0 h 236"/>
                <a:gd name="T28" fmla="*/ 0 w 115"/>
                <a:gd name="T29" fmla="*/ 0 h 236"/>
                <a:gd name="T30" fmla="*/ 0 w 115"/>
                <a:gd name="T31" fmla="*/ 0 h 236"/>
                <a:gd name="T32" fmla="*/ 0 w 115"/>
                <a:gd name="T33" fmla="*/ 0 h 236"/>
                <a:gd name="T34" fmla="*/ 0 w 115"/>
                <a:gd name="T35" fmla="*/ 0 h 236"/>
                <a:gd name="T36" fmla="*/ 0 w 115"/>
                <a:gd name="T37" fmla="*/ 0 h 236"/>
                <a:gd name="T38" fmla="*/ 0 w 115"/>
                <a:gd name="T39" fmla="*/ 0 h 236"/>
                <a:gd name="T40" fmla="*/ 0 w 115"/>
                <a:gd name="T41" fmla="*/ 0 h 236"/>
                <a:gd name="T42" fmla="*/ 0 w 115"/>
                <a:gd name="T43" fmla="*/ 0 h 236"/>
                <a:gd name="T44" fmla="*/ 0 w 115"/>
                <a:gd name="T45" fmla="*/ 0 h 236"/>
                <a:gd name="T46" fmla="*/ 0 w 115"/>
                <a:gd name="T47" fmla="*/ 0 h 236"/>
                <a:gd name="T48" fmla="*/ 0 w 115"/>
                <a:gd name="T49" fmla="*/ 0 h 236"/>
                <a:gd name="T50" fmla="*/ 0 w 115"/>
                <a:gd name="T51" fmla="*/ 0 h 236"/>
                <a:gd name="T52" fmla="*/ 0 w 115"/>
                <a:gd name="T53" fmla="*/ 0 h 236"/>
                <a:gd name="T54" fmla="*/ 0 w 115"/>
                <a:gd name="T55" fmla="*/ 0 h 236"/>
                <a:gd name="T56" fmla="*/ 0 w 115"/>
                <a:gd name="T57" fmla="*/ 0 h 236"/>
                <a:gd name="T58" fmla="*/ 0 w 115"/>
                <a:gd name="T59" fmla="*/ 0 h 236"/>
                <a:gd name="T60" fmla="*/ 0 w 115"/>
                <a:gd name="T61" fmla="*/ 0 h 236"/>
                <a:gd name="T62" fmla="*/ 0 w 115"/>
                <a:gd name="T63" fmla="*/ 0 h 236"/>
                <a:gd name="T64" fmla="*/ 0 w 115"/>
                <a:gd name="T65" fmla="*/ 0 h 236"/>
                <a:gd name="T66" fmla="*/ 0 w 115"/>
                <a:gd name="T67" fmla="*/ 0 h 236"/>
                <a:gd name="T68" fmla="*/ 0 w 115"/>
                <a:gd name="T69" fmla="*/ 0 h 236"/>
                <a:gd name="T70" fmla="*/ 0 w 115"/>
                <a:gd name="T71" fmla="*/ 0 h 236"/>
                <a:gd name="T72" fmla="*/ 0 w 115"/>
                <a:gd name="T73" fmla="*/ 0 h 236"/>
                <a:gd name="T74" fmla="*/ 0 w 115"/>
                <a:gd name="T75" fmla="*/ 0 h 236"/>
                <a:gd name="T76" fmla="*/ 0 w 115"/>
                <a:gd name="T77" fmla="*/ 0 h 236"/>
                <a:gd name="T78" fmla="*/ 0 w 115"/>
                <a:gd name="T79" fmla="*/ 0 h 236"/>
                <a:gd name="T80" fmla="*/ 0 w 115"/>
                <a:gd name="T81" fmla="*/ 0 h 2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5" h="236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79" name="Freeform 610">
              <a:extLst>
                <a:ext uri="{FF2B5EF4-FFF2-40B4-BE49-F238E27FC236}">
                  <a16:creationId xmlns:a16="http://schemas.microsoft.com/office/drawing/2014/main" id="{985DAA7A-02C5-4C69-9285-EB64081E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3" y="3133"/>
              <a:ext cx="41" cy="52"/>
            </a:xfrm>
            <a:custGeom>
              <a:avLst/>
              <a:gdLst>
                <a:gd name="T0" fmla="*/ 0 w 245"/>
                <a:gd name="T1" fmla="*/ 0 h 310"/>
                <a:gd name="T2" fmla="*/ 0 w 245"/>
                <a:gd name="T3" fmla="*/ 0 h 310"/>
                <a:gd name="T4" fmla="*/ 0 w 245"/>
                <a:gd name="T5" fmla="*/ 0 h 310"/>
                <a:gd name="T6" fmla="*/ 0 w 245"/>
                <a:gd name="T7" fmla="*/ 0 h 310"/>
                <a:gd name="T8" fmla="*/ 0 w 245"/>
                <a:gd name="T9" fmla="*/ 0 h 310"/>
                <a:gd name="T10" fmla="*/ 0 w 245"/>
                <a:gd name="T11" fmla="*/ 0 h 310"/>
                <a:gd name="T12" fmla="*/ 0 w 245"/>
                <a:gd name="T13" fmla="*/ 0 h 310"/>
                <a:gd name="T14" fmla="*/ 0 w 245"/>
                <a:gd name="T15" fmla="*/ 0 h 310"/>
                <a:gd name="T16" fmla="*/ 0 w 245"/>
                <a:gd name="T17" fmla="*/ 0 h 310"/>
                <a:gd name="T18" fmla="*/ 0 w 245"/>
                <a:gd name="T19" fmla="*/ 0 h 310"/>
                <a:gd name="T20" fmla="*/ 0 w 245"/>
                <a:gd name="T21" fmla="*/ 0 h 310"/>
                <a:gd name="T22" fmla="*/ 0 w 245"/>
                <a:gd name="T23" fmla="*/ 0 h 310"/>
                <a:gd name="T24" fmla="*/ 0 w 245"/>
                <a:gd name="T25" fmla="*/ 0 h 310"/>
                <a:gd name="T26" fmla="*/ 0 w 245"/>
                <a:gd name="T27" fmla="*/ 0 h 310"/>
                <a:gd name="T28" fmla="*/ 0 w 245"/>
                <a:gd name="T29" fmla="*/ 0 h 310"/>
                <a:gd name="T30" fmla="*/ 0 w 245"/>
                <a:gd name="T31" fmla="*/ 0 h 310"/>
                <a:gd name="T32" fmla="*/ 0 w 245"/>
                <a:gd name="T33" fmla="*/ 0 h 310"/>
                <a:gd name="T34" fmla="*/ 0 w 245"/>
                <a:gd name="T35" fmla="*/ 0 h 310"/>
                <a:gd name="T36" fmla="*/ 0 w 245"/>
                <a:gd name="T37" fmla="*/ 0 h 310"/>
                <a:gd name="T38" fmla="*/ 0 w 245"/>
                <a:gd name="T39" fmla="*/ 0 h 310"/>
                <a:gd name="T40" fmla="*/ 0 w 245"/>
                <a:gd name="T41" fmla="*/ 0 h 310"/>
                <a:gd name="T42" fmla="*/ 0 w 245"/>
                <a:gd name="T43" fmla="*/ 0 h 310"/>
                <a:gd name="T44" fmla="*/ 0 w 245"/>
                <a:gd name="T45" fmla="*/ 0 h 310"/>
                <a:gd name="T46" fmla="*/ 0 w 245"/>
                <a:gd name="T47" fmla="*/ 0 h 310"/>
                <a:gd name="T48" fmla="*/ 0 w 245"/>
                <a:gd name="T49" fmla="*/ 0 h 310"/>
                <a:gd name="T50" fmla="*/ 0 w 245"/>
                <a:gd name="T51" fmla="*/ 0 h 310"/>
                <a:gd name="T52" fmla="*/ 0 w 245"/>
                <a:gd name="T53" fmla="*/ 0 h 310"/>
                <a:gd name="T54" fmla="*/ 0 w 245"/>
                <a:gd name="T55" fmla="*/ 0 h 310"/>
                <a:gd name="T56" fmla="*/ 0 w 245"/>
                <a:gd name="T57" fmla="*/ 0 h 310"/>
                <a:gd name="T58" fmla="*/ 0 w 245"/>
                <a:gd name="T59" fmla="*/ 0 h 310"/>
                <a:gd name="T60" fmla="*/ 0 w 245"/>
                <a:gd name="T61" fmla="*/ 0 h 310"/>
                <a:gd name="T62" fmla="*/ 0 w 245"/>
                <a:gd name="T63" fmla="*/ 0 h 310"/>
                <a:gd name="T64" fmla="*/ 0 w 245"/>
                <a:gd name="T65" fmla="*/ 0 h 310"/>
                <a:gd name="T66" fmla="*/ 0 w 245"/>
                <a:gd name="T67" fmla="*/ 0 h 310"/>
                <a:gd name="T68" fmla="*/ 0 w 245"/>
                <a:gd name="T69" fmla="*/ 0 h 310"/>
                <a:gd name="T70" fmla="*/ 0 w 245"/>
                <a:gd name="T71" fmla="*/ 0 h 310"/>
                <a:gd name="T72" fmla="*/ 0 w 245"/>
                <a:gd name="T73" fmla="*/ 0 h 310"/>
                <a:gd name="T74" fmla="*/ 0 w 245"/>
                <a:gd name="T75" fmla="*/ 0 h 3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45" h="31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80" name="Freeform 611">
              <a:extLst>
                <a:ext uri="{FF2B5EF4-FFF2-40B4-BE49-F238E27FC236}">
                  <a16:creationId xmlns:a16="http://schemas.microsoft.com/office/drawing/2014/main" id="{C2169F8C-C0F7-4C88-8D94-AFD4C51D5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209"/>
              <a:ext cx="125" cy="175"/>
            </a:xfrm>
            <a:custGeom>
              <a:avLst/>
              <a:gdLst>
                <a:gd name="T0" fmla="*/ 0 w 125"/>
                <a:gd name="T1" fmla="*/ 175 h 175"/>
                <a:gd name="T2" fmla="*/ 0 w 125"/>
                <a:gd name="T3" fmla="*/ 144 h 175"/>
                <a:gd name="T4" fmla="*/ 11 w 125"/>
                <a:gd name="T5" fmla="*/ 144 h 175"/>
                <a:gd name="T6" fmla="*/ 11 w 125"/>
                <a:gd name="T7" fmla="*/ 118 h 175"/>
                <a:gd name="T8" fmla="*/ 23 w 125"/>
                <a:gd name="T9" fmla="*/ 114 h 175"/>
                <a:gd name="T10" fmla="*/ 20 w 125"/>
                <a:gd name="T11" fmla="*/ 88 h 175"/>
                <a:gd name="T12" fmla="*/ 30 w 125"/>
                <a:gd name="T13" fmla="*/ 84 h 175"/>
                <a:gd name="T14" fmla="*/ 30 w 125"/>
                <a:gd name="T15" fmla="*/ 58 h 175"/>
                <a:gd name="T16" fmla="*/ 39 w 125"/>
                <a:gd name="T17" fmla="*/ 54 h 175"/>
                <a:gd name="T18" fmla="*/ 39 w 125"/>
                <a:gd name="T19" fmla="*/ 28 h 175"/>
                <a:gd name="T20" fmla="*/ 48 w 125"/>
                <a:gd name="T21" fmla="*/ 28 h 175"/>
                <a:gd name="T22" fmla="*/ 56 w 125"/>
                <a:gd name="T23" fmla="*/ 0 h 175"/>
                <a:gd name="T24" fmla="*/ 80 w 125"/>
                <a:gd name="T25" fmla="*/ 0 h 175"/>
                <a:gd name="T26" fmla="*/ 81 w 125"/>
                <a:gd name="T27" fmla="*/ 25 h 175"/>
                <a:gd name="T28" fmla="*/ 92 w 125"/>
                <a:gd name="T29" fmla="*/ 24 h 175"/>
                <a:gd name="T30" fmla="*/ 93 w 125"/>
                <a:gd name="T31" fmla="*/ 49 h 175"/>
                <a:gd name="T32" fmla="*/ 102 w 125"/>
                <a:gd name="T33" fmla="*/ 54 h 175"/>
                <a:gd name="T34" fmla="*/ 99 w 125"/>
                <a:gd name="T35" fmla="*/ 81 h 175"/>
                <a:gd name="T36" fmla="*/ 114 w 125"/>
                <a:gd name="T37" fmla="*/ 82 h 175"/>
                <a:gd name="T38" fmla="*/ 107 w 125"/>
                <a:gd name="T39" fmla="*/ 81 h 175"/>
                <a:gd name="T40" fmla="*/ 108 w 125"/>
                <a:gd name="T41" fmla="*/ 114 h 175"/>
                <a:gd name="T42" fmla="*/ 117 w 125"/>
                <a:gd name="T43" fmla="*/ 117 h 175"/>
                <a:gd name="T44" fmla="*/ 122 w 125"/>
                <a:gd name="T45" fmla="*/ 142 h 175"/>
                <a:gd name="T46" fmla="*/ 125 w 125"/>
                <a:gd name="T47" fmla="*/ 175 h 175"/>
                <a:gd name="T48" fmla="*/ 0 w 125"/>
                <a:gd name="T49" fmla="*/ 175 h 17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5" h="175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6" name="Group 613">
            <a:extLst>
              <a:ext uri="{FF2B5EF4-FFF2-40B4-BE49-F238E27FC236}">
                <a16:creationId xmlns:a16="http://schemas.microsoft.com/office/drawing/2014/main" id="{71877F8E-EE9B-464E-90F2-4898F49459CB}"/>
              </a:ext>
            </a:extLst>
          </p:cNvPr>
          <p:cNvGrpSpPr>
            <a:grpSpLocks/>
          </p:cNvGrpSpPr>
          <p:nvPr/>
        </p:nvGrpSpPr>
        <p:grpSpPr bwMode="auto">
          <a:xfrm>
            <a:off x="6738940" y="1423990"/>
            <a:ext cx="814387" cy="854075"/>
            <a:chOff x="4180" y="744"/>
            <a:chExt cx="513" cy="538"/>
          </a:xfrm>
        </p:grpSpPr>
        <p:sp>
          <p:nvSpPr>
            <p:cNvPr id="8356" name="Rectangle 614">
              <a:extLst>
                <a:ext uri="{FF2B5EF4-FFF2-40B4-BE49-F238E27FC236}">
                  <a16:creationId xmlns:a16="http://schemas.microsoft.com/office/drawing/2014/main" id="{91378B19-A5E4-4AFE-9773-C84B783F9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7" name="Rectangle 615">
              <a:extLst>
                <a:ext uri="{FF2B5EF4-FFF2-40B4-BE49-F238E27FC236}">
                  <a16:creationId xmlns:a16="http://schemas.microsoft.com/office/drawing/2014/main" id="{107F7632-75D0-471A-A7A1-C35067D77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8" name="Rectangle 616">
              <a:extLst>
                <a:ext uri="{FF2B5EF4-FFF2-40B4-BE49-F238E27FC236}">
                  <a16:creationId xmlns:a16="http://schemas.microsoft.com/office/drawing/2014/main" id="{639DAA60-E0A7-4A5F-A6E4-1B1EE46BF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9" name="Text Box 617">
              <a:extLst>
                <a:ext uri="{FF2B5EF4-FFF2-40B4-BE49-F238E27FC236}">
                  <a16:creationId xmlns:a16="http://schemas.microsoft.com/office/drawing/2014/main" id="{4EB1B400-6ECB-439D-A700-9A77A7BE9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60" name="Line 618">
              <a:extLst>
                <a:ext uri="{FF2B5EF4-FFF2-40B4-BE49-F238E27FC236}">
                  <a16:creationId xmlns:a16="http://schemas.microsoft.com/office/drawing/2014/main" id="{F881189E-2928-4D5E-A528-6E6B27A14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1" name="Line 619">
              <a:extLst>
                <a:ext uri="{FF2B5EF4-FFF2-40B4-BE49-F238E27FC236}">
                  <a16:creationId xmlns:a16="http://schemas.microsoft.com/office/drawing/2014/main" id="{BC676679-0452-4387-9E1E-11501B9B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62" name="Line 620">
              <a:extLst>
                <a:ext uri="{FF2B5EF4-FFF2-40B4-BE49-F238E27FC236}">
                  <a16:creationId xmlns:a16="http://schemas.microsoft.com/office/drawing/2014/main" id="{ED9BE761-2713-40D0-BF14-EFE8998F1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7" name="Group 245">
            <a:extLst>
              <a:ext uri="{FF2B5EF4-FFF2-40B4-BE49-F238E27FC236}">
                <a16:creationId xmlns:a16="http://schemas.microsoft.com/office/drawing/2014/main" id="{D6B6A574-7D30-468B-971C-405AB6C11591}"/>
              </a:ext>
            </a:extLst>
          </p:cNvPr>
          <p:cNvGrpSpPr>
            <a:grpSpLocks/>
          </p:cNvGrpSpPr>
          <p:nvPr/>
        </p:nvGrpSpPr>
        <p:grpSpPr bwMode="auto">
          <a:xfrm>
            <a:off x="7485065" y="1987552"/>
            <a:ext cx="814387" cy="701675"/>
            <a:chOff x="2923" y="3345"/>
            <a:chExt cx="513" cy="442"/>
          </a:xfrm>
        </p:grpSpPr>
        <p:sp>
          <p:nvSpPr>
            <p:cNvPr id="8351" name="Rectangle 246">
              <a:extLst>
                <a:ext uri="{FF2B5EF4-FFF2-40B4-BE49-F238E27FC236}">
                  <a16:creationId xmlns:a16="http://schemas.microsoft.com/office/drawing/2014/main" id="{18BED61E-785D-49E0-BE5D-32B36FC7E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2" name="Rectangle 247">
              <a:extLst>
                <a:ext uri="{FF2B5EF4-FFF2-40B4-BE49-F238E27FC236}">
                  <a16:creationId xmlns:a16="http://schemas.microsoft.com/office/drawing/2014/main" id="{E8DCD68A-44AF-4B99-A5CC-E924DCC4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3" name="Text Box 248">
              <a:extLst>
                <a:ext uri="{FF2B5EF4-FFF2-40B4-BE49-F238E27FC236}">
                  <a16:creationId xmlns:a16="http://schemas.microsoft.com/office/drawing/2014/main" id="{3D158AD6-A263-44E0-8657-A8CCE620A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54" name="Line 249">
              <a:extLst>
                <a:ext uri="{FF2B5EF4-FFF2-40B4-BE49-F238E27FC236}">
                  <a16:creationId xmlns:a16="http://schemas.microsoft.com/office/drawing/2014/main" id="{8BAB76E1-5C94-4AFF-84A4-2EA27F959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5" name="Line 250">
              <a:extLst>
                <a:ext uri="{FF2B5EF4-FFF2-40B4-BE49-F238E27FC236}">
                  <a16:creationId xmlns:a16="http://schemas.microsoft.com/office/drawing/2014/main" id="{486C43BF-60A4-4881-96DC-18EA79979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8" name="Group 637">
            <a:extLst>
              <a:ext uri="{FF2B5EF4-FFF2-40B4-BE49-F238E27FC236}">
                <a16:creationId xmlns:a16="http://schemas.microsoft.com/office/drawing/2014/main" id="{E7A42875-7A62-4285-B4E3-B51B2DF74D25}"/>
              </a:ext>
            </a:extLst>
          </p:cNvPr>
          <p:cNvGrpSpPr>
            <a:grpSpLocks/>
          </p:cNvGrpSpPr>
          <p:nvPr/>
        </p:nvGrpSpPr>
        <p:grpSpPr bwMode="auto">
          <a:xfrm>
            <a:off x="8656640" y="4359277"/>
            <a:ext cx="814387" cy="701675"/>
            <a:chOff x="2923" y="3345"/>
            <a:chExt cx="513" cy="442"/>
          </a:xfrm>
        </p:grpSpPr>
        <p:sp>
          <p:nvSpPr>
            <p:cNvPr id="8346" name="Rectangle 638">
              <a:extLst>
                <a:ext uri="{FF2B5EF4-FFF2-40B4-BE49-F238E27FC236}">
                  <a16:creationId xmlns:a16="http://schemas.microsoft.com/office/drawing/2014/main" id="{F85E25F5-E36C-49AE-86AE-557763A8A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7" name="Rectangle 639">
              <a:extLst>
                <a:ext uri="{FF2B5EF4-FFF2-40B4-BE49-F238E27FC236}">
                  <a16:creationId xmlns:a16="http://schemas.microsoft.com/office/drawing/2014/main" id="{09CA62EF-3F1B-43CE-845C-038441989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8" name="Text Box 640">
              <a:extLst>
                <a:ext uri="{FF2B5EF4-FFF2-40B4-BE49-F238E27FC236}">
                  <a16:creationId xmlns:a16="http://schemas.microsoft.com/office/drawing/2014/main" id="{7435D11D-281E-49CD-BC68-B2E6B66F4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9" name="Line 641">
              <a:extLst>
                <a:ext uri="{FF2B5EF4-FFF2-40B4-BE49-F238E27FC236}">
                  <a16:creationId xmlns:a16="http://schemas.microsoft.com/office/drawing/2014/main" id="{3B48E892-97F8-40FB-A4A4-9E9B578E6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50" name="Line 642">
              <a:extLst>
                <a:ext uri="{FF2B5EF4-FFF2-40B4-BE49-F238E27FC236}">
                  <a16:creationId xmlns:a16="http://schemas.microsoft.com/office/drawing/2014/main" id="{F28B8007-8FAF-432C-A057-A11D95E36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09" name="Group 643">
            <a:extLst>
              <a:ext uri="{FF2B5EF4-FFF2-40B4-BE49-F238E27FC236}">
                <a16:creationId xmlns:a16="http://schemas.microsoft.com/office/drawing/2014/main" id="{C3A575FA-DF3A-45C1-854D-D9FFE4A5D84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11615"/>
            <a:ext cx="814388" cy="701675"/>
            <a:chOff x="2923" y="3345"/>
            <a:chExt cx="513" cy="442"/>
          </a:xfrm>
        </p:grpSpPr>
        <p:sp>
          <p:nvSpPr>
            <p:cNvPr id="8341" name="Rectangle 644">
              <a:extLst>
                <a:ext uri="{FF2B5EF4-FFF2-40B4-BE49-F238E27FC236}">
                  <a16:creationId xmlns:a16="http://schemas.microsoft.com/office/drawing/2014/main" id="{1EE70EFC-2D7F-4853-BEE8-3DC596CE4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2" name="Rectangle 645">
              <a:extLst>
                <a:ext uri="{FF2B5EF4-FFF2-40B4-BE49-F238E27FC236}">
                  <a16:creationId xmlns:a16="http://schemas.microsoft.com/office/drawing/2014/main" id="{8DB7FF44-8146-4714-875A-1DAFAC715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3" name="Text Box 646">
              <a:extLst>
                <a:ext uri="{FF2B5EF4-FFF2-40B4-BE49-F238E27FC236}">
                  <a16:creationId xmlns:a16="http://schemas.microsoft.com/office/drawing/2014/main" id="{2F7E9037-D353-4268-B03E-227FEFA41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44" name="Line 647">
              <a:extLst>
                <a:ext uri="{FF2B5EF4-FFF2-40B4-BE49-F238E27FC236}">
                  <a16:creationId xmlns:a16="http://schemas.microsoft.com/office/drawing/2014/main" id="{53F4EEF3-4BCD-44F3-979E-DBF7E5985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5" name="Line 648">
              <a:extLst>
                <a:ext uri="{FF2B5EF4-FFF2-40B4-BE49-F238E27FC236}">
                  <a16:creationId xmlns:a16="http://schemas.microsoft.com/office/drawing/2014/main" id="{140BD0B0-C45C-45F9-82AC-13FE05B21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0" name="Group 649">
            <a:extLst>
              <a:ext uri="{FF2B5EF4-FFF2-40B4-BE49-F238E27FC236}">
                <a16:creationId xmlns:a16="http://schemas.microsoft.com/office/drawing/2014/main" id="{4C5DA871-7FE6-43E4-A63B-9706684FB58C}"/>
              </a:ext>
            </a:extLst>
          </p:cNvPr>
          <p:cNvGrpSpPr>
            <a:grpSpLocks/>
          </p:cNvGrpSpPr>
          <p:nvPr/>
        </p:nvGrpSpPr>
        <p:grpSpPr bwMode="auto">
          <a:xfrm>
            <a:off x="8466140" y="3538540"/>
            <a:ext cx="814387" cy="701675"/>
            <a:chOff x="2923" y="3345"/>
            <a:chExt cx="513" cy="442"/>
          </a:xfrm>
        </p:grpSpPr>
        <p:sp>
          <p:nvSpPr>
            <p:cNvPr id="8336" name="Rectangle 650">
              <a:extLst>
                <a:ext uri="{FF2B5EF4-FFF2-40B4-BE49-F238E27FC236}">
                  <a16:creationId xmlns:a16="http://schemas.microsoft.com/office/drawing/2014/main" id="{AB6CCE20-ECD4-4380-8612-65A6CF483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7" name="Rectangle 651">
              <a:extLst>
                <a:ext uri="{FF2B5EF4-FFF2-40B4-BE49-F238E27FC236}">
                  <a16:creationId xmlns:a16="http://schemas.microsoft.com/office/drawing/2014/main" id="{081BDD9A-611C-4184-B718-882A245B6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8" name="Text Box 652">
              <a:extLst>
                <a:ext uri="{FF2B5EF4-FFF2-40B4-BE49-F238E27FC236}">
                  <a16:creationId xmlns:a16="http://schemas.microsoft.com/office/drawing/2014/main" id="{D5EFAEF6-BEB4-4EDB-8FBD-2DE292DD0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9" name="Line 653">
              <a:extLst>
                <a:ext uri="{FF2B5EF4-FFF2-40B4-BE49-F238E27FC236}">
                  <a16:creationId xmlns:a16="http://schemas.microsoft.com/office/drawing/2014/main" id="{6ED1B617-0E48-48AC-ABFB-4E585BAAD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40" name="Line 654">
              <a:extLst>
                <a:ext uri="{FF2B5EF4-FFF2-40B4-BE49-F238E27FC236}">
                  <a16:creationId xmlns:a16="http://schemas.microsoft.com/office/drawing/2014/main" id="{5A5EEAF1-0696-40D1-872F-3D9132824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1" name="Group 655">
            <a:extLst>
              <a:ext uri="{FF2B5EF4-FFF2-40B4-BE49-F238E27FC236}">
                <a16:creationId xmlns:a16="http://schemas.microsoft.com/office/drawing/2014/main" id="{19C2BB43-FB0A-4C5D-AA21-86E54BE6B3CA}"/>
              </a:ext>
            </a:extLst>
          </p:cNvPr>
          <p:cNvGrpSpPr>
            <a:grpSpLocks/>
          </p:cNvGrpSpPr>
          <p:nvPr/>
        </p:nvGrpSpPr>
        <p:grpSpPr bwMode="auto">
          <a:xfrm>
            <a:off x="8018465" y="3176590"/>
            <a:ext cx="814387" cy="701675"/>
            <a:chOff x="2923" y="3345"/>
            <a:chExt cx="513" cy="442"/>
          </a:xfrm>
        </p:grpSpPr>
        <p:sp>
          <p:nvSpPr>
            <p:cNvPr id="8331" name="Rectangle 656">
              <a:extLst>
                <a:ext uri="{FF2B5EF4-FFF2-40B4-BE49-F238E27FC236}">
                  <a16:creationId xmlns:a16="http://schemas.microsoft.com/office/drawing/2014/main" id="{72B3DF90-709E-4ACA-91D3-F7FB4DEF4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2" name="Rectangle 657">
              <a:extLst>
                <a:ext uri="{FF2B5EF4-FFF2-40B4-BE49-F238E27FC236}">
                  <a16:creationId xmlns:a16="http://schemas.microsoft.com/office/drawing/2014/main" id="{029B1214-E2B3-4C43-80E1-14A4D9B1E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3" name="Text Box 658">
              <a:extLst>
                <a:ext uri="{FF2B5EF4-FFF2-40B4-BE49-F238E27FC236}">
                  <a16:creationId xmlns:a16="http://schemas.microsoft.com/office/drawing/2014/main" id="{A4F7A60A-39F0-43E1-BD0F-879C3256E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34" name="Line 659">
              <a:extLst>
                <a:ext uri="{FF2B5EF4-FFF2-40B4-BE49-F238E27FC236}">
                  <a16:creationId xmlns:a16="http://schemas.microsoft.com/office/drawing/2014/main" id="{95C2F779-F49D-4B6C-BCA2-DED9F1D98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5" name="Line 660">
              <a:extLst>
                <a:ext uri="{FF2B5EF4-FFF2-40B4-BE49-F238E27FC236}">
                  <a16:creationId xmlns:a16="http://schemas.microsoft.com/office/drawing/2014/main" id="{D65AEC84-CDAE-40A7-AF86-C47FC3484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2" name="Group 661">
            <a:extLst>
              <a:ext uri="{FF2B5EF4-FFF2-40B4-BE49-F238E27FC236}">
                <a16:creationId xmlns:a16="http://schemas.microsoft.com/office/drawing/2014/main" id="{1F164EEE-9472-4636-8828-E4B28B474155}"/>
              </a:ext>
            </a:extLst>
          </p:cNvPr>
          <p:cNvGrpSpPr>
            <a:grpSpLocks/>
          </p:cNvGrpSpPr>
          <p:nvPr/>
        </p:nvGrpSpPr>
        <p:grpSpPr bwMode="auto">
          <a:xfrm>
            <a:off x="8299450" y="2228852"/>
            <a:ext cx="814388" cy="701675"/>
            <a:chOff x="2923" y="3345"/>
            <a:chExt cx="513" cy="442"/>
          </a:xfrm>
        </p:grpSpPr>
        <p:sp>
          <p:nvSpPr>
            <p:cNvPr id="8326" name="Rectangle 662">
              <a:extLst>
                <a:ext uri="{FF2B5EF4-FFF2-40B4-BE49-F238E27FC236}">
                  <a16:creationId xmlns:a16="http://schemas.microsoft.com/office/drawing/2014/main" id="{1EF59A72-BF4A-409B-BDE2-D74D52863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444"/>
              <a:ext cx="426" cy="3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7" name="Rectangle 663">
              <a:extLst>
                <a:ext uri="{FF2B5EF4-FFF2-40B4-BE49-F238E27FC236}">
                  <a16:creationId xmlns:a16="http://schemas.microsoft.com/office/drawing/2014/main" id="{B5EC1B12-9778-4436-B56D-4B213C7F5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1" y="3465"/>
              <a:ext cx="435" cy="31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8" name="Text Box 664">
              <a:extLst>
                <a:ext uri="{FF2B5EF4-FFF2-40B4-BE49-F238E27FC236}">
                  <a16:creationId xmlns:a16="http://schemas.microsoft.com/office/drawing/2014/main" id="{858170C6-2804-4B36-B60C-D44D767C0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345"/>
              <a:ext cx="51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9" name="Line 665">
              <a:extLst>
                <a:ext uri="{FF2B5EF4-FFF2-40B4-BE49-F238E27FC236}">
                  <a16:creationId xmlns:a16="http://schemas.microsoft.com/office/drawing/2014/main" id="{F74BDA6E-F9CD-4906-9C50-4D242947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3657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30" name="Line 666">
              <a:extLst>
                <a:ext uri="{FF2B5EF4-FFF2-40B4-BE49-F238E27FC236}">
                  <a16:creationId xmlns:a16="http://schemas.microsoft.com/office/drawing/2014/main" id="{CB5B5A52-5551-4AA1-8F96-5C794A99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4" y="356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3" name="Group 623">
            <a:extLst>
              <a:ext uri="{FF2B5EF4-FFF2-40B4-BE49-F238E27FC236}">
                <a16:creationId xmlns:a16="http://schemas.microsoft.com/office/drawing/2014/main" id="{E10FBF30-E5B7-4444-AC66-94C599D9C48F}"/>
              </a:ext>
            </a:extLst>
          </p:cNvPr>
          <p:cNvGrpSpPr>
            <a:grpSpLocks/>
          </p:cNvGrpSpPr>
          <p:nvPr/>
        </p:nvGrpSpPr>
        <p:grpSpPr bwMode="auto">
          <a:xfrm>
            <a:off x="9496425" y="4392615"/>
            <a:ext cx="814388" cy="854075"/>
            <a:chOff x="4180" y="744"/>
            <a:chExt cx="513" cy="538"/>
          </a:xfrm>
        </p:grpSpPr>
        <p:sp>
          <p:nvSpPr>
            <p:cNvPr id="8319" name="Rectangle 624">
              <a:extLst>
                <a:ext uri="{FF2B5EF4-FFF2-40B4-BE49-F238E27FC236}">
                  <a16:creationId xmlns:a16="http://schemas.microsoft.com/office/drawing/2014/main" id="{3ACEBEA6-1D6C-4CEA-83B6-7AFF6414B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747"/>
              <a:ext cx="426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0" name="Rectangle 625">
              <a:extLst>
                <a:ext uri="{FF2B5EF4-FFF2-40B4-BE49-F238E27FC236}">
                  <a16:creationId xmlns:a16="http://schemas.microsoft.com/office/drawing/2014/main" id="{7B054F45-F9FD-4666-A3FE-714F71892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762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1" name="Rectangle 626">
              <a:extLst>
                <a:ext uri="{FF2B5EF4-FFF2-40B4-BE49-F238E27FC236}">
                  <a16:creationId xmlns:a16="http://schemas.microsoft.com/office/drawing/2014/main" id="{CD8F7C8D-6189-4DF4-9D3E-973EFA035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73"/>
              <a:ext cx="42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2" name="Text Box 627">
              <a:extLst>
                <a:ext uri="{FF2B5EF4-FFF2-40B4-BE49-F238E27FC236}">
                  <a16:creationId xmlns:a16="http://schemas.microsoft.com/office/drawing/2014/main" id="{7A76E15C-F546-4E3E-9481-2D20FE076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744"/>
              <a:ext cx="513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application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solidFill>
                    <a:schemeClr val="bg1"/>
                  </a:solidFill>
                  <a:latin typeface="Helvetica" pitchFamily="2" charset="0"/>
                </a:rPr>
                <a:t>transport</a:t>
              </a:r>
              <a:endParaRPr lang="en-US" altLang="en-US" sz="100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network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data link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Helvetica" pitchFamily="2" charset="0"/>
                </a:rPr>
                <a:t>physical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23" name="Line 628">
              <a:extLst>
                <a:ext uri="{FF2B5EF4-FFF2-40B4-BE49-F238E27FC236}">
                  <a16:creationId xmlns:a16="http://schemas.microsoft.com/office/drawing/2014/main" id="{7860B897-0B33-4A6F-A13B-C29C12F3B6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97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4" name="Line 629">
              <a:extLst>
                <a:ext uri="{FF2B5EF4-FFF2-40B4-BE49-F238E27FC236}">
                  <a16:creationId xmlns:a16="http://schemas.microsoft.com/office/drawing/2014/main" id="{74E82953-786C-40EE-A067-A285E7B1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06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25" name="Line 630">
              <a:extLst>
                <a:ext uri="{FF2B5EF4-FFF2-40B4-BE49-F238E27FC236}">
                  <a16:creationId xmlns:a16="http://schemas.microsoft.com/office/drawing/2014/main" id="{451DD427-A0CE-412F-88F6-F29DA8EA4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152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314" name="Group 632">
            <a:extLst>
              <a:ext uri="{FF2B5EF4-FFF2-40B4-BE49-F238E27FC236}">
                <a16:creationId xmlns:a16="http://schemas.microsoft.com/office/drawing/2014/main" id="{31C785D0-C346-4391-83C9-56B9DEF5CB6D}"/>
              </a:ext>
            </a:extLst>
          </p:cNvPr>
          <p:cNvGrpSpPr>
            <a:grpSpLocks/>
          </p:cNvGrpSpPr>
          <p:nvPr/>
        </p:nvGrpSpPr>
        <p:grpSpPr bwMode="auto">
          <a:xfrm rot="2937887">
            <a:off x="6765927" y="2987677"/>
            <a:ext cx="3781425" cy="434975"/>
            <a:chOff x="2937" y="3579"/>
            <a:chExt cx="2382" cy="274"/>
          </a:xfrm>
        </p:grpSpPr>
        <p:sp>
          <p:nvSpPr>
            <p:cNvPr id="8315" name="Rectangle 633">
              <a:extLst>
                <a:ext uri="{FF2B5EF4-FFF2-40B4-BE49-F238E27FC236}">
                  <a16:creationId xmlns:a16="http://schemas.microsoft.com/office/drawing/2014/main" id="{6279015C-4412-479E-BB39-63AF2D68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630"/>
              <a:ext cx="1920" cy="1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8316" name="Text Box 634">
              <a:extLst>
                <a:ext uri="{FF2B5EF4-FFF2-40B4-BE49-F238E27FC236}">
                  <a16:creationId xmlns:a16="http://schemas.microsoft.com/office/drawing/2014/main" id="{D9D16292-C45C-4464-BA46-37079A946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3597"/>
              <a:ext cx="18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logical end-end transport</a:t>
              </a:r>
              <a:endParaRPr lang="en-US" altLang="en-US" sz="2000" dirty="0">
                <a:latin typeface="Helvetica" pitchFamily="2" charset="0"/>
              </a:endParaRPr>
            </a:p>
          </p:txBody>
        </p:sp>
        <p:sp>
          <p:nvSpPr>
            <p:cNvPr id="8317" name="Freeform 635">
              <a:extLst>
                <a:ext uri="{FF2B5EF4-FFF2-40B4-BE49-F238E27FC236}">
                  <a16:creationId xmlns:a16="http://schemas.microsoft.com/office/drawing/2014/main" id="{4E7B2DBA-639A-42BF-B823-31057813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7" y="357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318" name="Freeform 636">
              <a:extLst>
                <a:ext uri="{FF2B5EF4-FFF2-40B4-BE49-F238E27FC236}">
                  <a16:creationId xmlns:a16="http://schemas.microsoft.com/office/drawing/2014/main" id="{C9C3068C-3798-44BC-995A-43828DC06F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037" y="3589"/>
              <a:ext cx="282" cy="264"/>
            </a:xfrm>
            <a:custGeom>
              <a:avLst/>
              <a:gdLst>
                <a:gd name="T0" fmla="*/ 282 w 282"/>
                <a:gd name="T1" fmla="*/ 0 h 264"/>
                <a:gd name="T2" fmla="*/ 282 w 282"/>
                <a:gd name="T3" fmla="*/ 264 h 264"/>
                <a:gd name="T4" fmla="*/ 0 w 282"/>
                <a:gd name="T5" fmla="*/ 129 h 264"/>
                <a:gd name="T6" fmla="*/ 282 w 282"/>
                <a:gd name="T7" fmla="*/ 0 h 26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264">
                  <a:moveTo>
                    <a:pt x="282" y="0"/>
                  </a:moveTo>
                  <a:cubicBezTo>
                    <a:pt x="282" y="132"/>
                    <a:pt x="282" y="264"/>
                    <a:pt x="282" y="264"/>
                  </a:cubicBezTo>
                  <a:cubicBezTo>
                    <a:pt x="159" y="150"/>
                    <a:pt x="0" y="153"/>
                    <a:pt x="0" y="129"/>
                  </a:cubicBezTo>
                  <a:cubicBezTo>
                    <a:pt x="0" y="108"/>
                    <a:pt x="153" y="108"/>
                    <a:pt x="28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FF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C0E075-879C-FD44-A1B8-293C6220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transport-layer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23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4">
            <a:extLst>
              <a:ext uri="{FF2B5EF4-FFF2-40B4-BE49-F238E27FC236}">
                <a16:creationId xmlns:a16="http://schemas.microsoft.com/office/drawing/2014/main" id="{E9A86D69-3AEF-45E6-91A1-7AA83E0DE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Layering: in terms of packets</a:t>
            </a:r>
          </a:p>
        </p:txBody>
      </p:sp>
      <p:grpSp>
        <p:nvGrpSpPr>
          <p:cNvPr id="9219" name="Group 9">
            <a:extLst>
              <a:ext uri="{FF2B5EF4-FFF2-40B4-BE49-F238E27FC236}">
                <a16:creationId xmlns:a16="http://schemas.microsoft.com/office/drawing/2014/main" id="{76FEA7D0-3AC6-4D8D-AF0F-5012E8AD3AC3}"/>
              </a:ext>
            </a:extLst>
          </p:cNvPr>
          <p:cNvGrpSpPr>
            <a:grpSpLocks/>
          </p:cNvGrpSpPr>
          <p:nvPr/>
        </p:nvGrpSpPr>
        <p:grpSpPr bwMode="auto">
          <a:xfrm>
            <a:off x="2333627" y="5245100"/>
            <a:ext cx="6918325" cy="769938"/>
            <a:chOff x="613610" y="2502568"/>
            <a:chExt cx="6918158" cy="770021"/>
          </a:xfrm>
        </p:grpSpPr>
        <p:sp>
          <p:nvSpPr>
            <p:cNvPr id="9240" name="Rectangle 5">
              <a:extLst>
                <a:ext uri="{FF2B5EF4-FFF2-40B4-BE49-F238E27FC236}">
                  <a16:creationId xmlns:a16="http://schemas.microsoft.com/office/drawing/2014/main" id="{8137B90C-D59C-4186-BE91-DF62390E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895" y="2502568"/>
              <a:ext cx="3380873" cy="770021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  <a:latin typeface="Helvetica" pitchFamily="2" charset="0"/>
                </a:rPr>
                <a:t>Data</a:t>
              </a:r>
            </a:p>
          </p:txBody>
        </p:sp>
        <p:sp>
          <p:nvSpPr>
            <p:cNvPr id="9241" name="Rectangle 6">
              <a:extLst>
                <a:ext uri="{FF2B5EF4-FFF2-40B4-BE49-F238E27FC236}">
                  <a16:creationId xmlns:a16="http://schemas.microsoft.com/office/drawing/2014/main" id="{EF02FBD5-BD6E-426C-9918-BA910473C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558" y="2502568"/>
              <a:ext cx="890336" cy="770021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Port #</a:t>
              </a:r>
            </a:p>
          </p:txBody>
        </p:sp>
        <p:sp>
          <p:nvSpPr>
            <p:cNvPr id="9242" name="Rectangle 7">
              <a:extLst>
                <a:ext uri="{FF2B5EF4-FFF2-40B4-BE49-F238E27FC236}">
                  <a16:creationId xmlns:a16="http://schemas.microsoft.com/office/drawing/2014/main" id="{1D8CD5D3-03B4-4F4A-9DE0-4920F704F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084" y="2502568"/>
              <a:ext cx="1307432" cy="770021"/>
            </a:xfrm>
            <a:prstGeom prst="rect">
              <a:avLst/>
            </a:prstGeom>
            <a:solidFill>
              <a:srgbClr val="00B0F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latin typeface="Helvetica" pitchFamily="2" charset="0"/>
                </a:rPr>
                <a:t>Src</a:t>
              </a:r>
              <a:r>
                <a:rPr lang="en-US" altLang="en-US" sz="1800" dirty="0">
                  <a:latin typeface="Helvetica" pitchFamily="2" charset="0"/>
                </a:rPr>
                <a:t>, </a:t>
              </a:r>
              <a:r>
                <a:rPr lang="en-US" altLang="en-US" sz="1800" dirty="0" err="1">
                  <a:latin typeface="Helvetica" pitchFamily="2" charset="0"/>
                </a:rPr>
                <a:t>Dst</a:t>
              </a:r>
              <a:endParaRPr lang="en-US" altLang="en-US" sz="1800" dirty="0">
                <a:latin typeface="Helvetica" pitchFamily="2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 IP </a:t>
              </a:r>
              <a:r>
                <a:rPr lang="en-US" altLang="en-US" sz="1800" dirty="0" err="1">
                  <a:latin typeface="Helvetica" pitchFamily="2" charset="0"/>
                </a:rPr>
                <a:t>addr</a:t>
              </a:r>
              <a:endParaRPr lang="en-US" altLang="en-US" sz="1800" dirty="0">
                <a:latin typeface="Helvetica" pitchFamily="2" charset="0"/>
              </a:endParaRPr>
            </a:p>
          </p:txBody>
        </p:sp>
        <p:sp>
          <p:nvSpPr>
            <p:cNvPr id="9243" name="Rectangle 8">
              <a:extLst>
                <a:ext uri="{FF2B5EF4-FFF2-40B4-BE49-F238E27FC236}">
                  <a16:creationId xmlns:a16="http://schemas.microsoft.com/office/drawing/2014/main" id="{7D69876B-A0A8-4B27-BE39-AF5CC5ADA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610" y="2502568"/>
              <a:ext cx="1307432" cy="770021"/>
            </a:xfrm>
            <a:prstGeom prst="rect">
              <a:avLst/>
            </a:prstGeom>
            <a:solidFill>
              <a:srgbClr val="66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Host-to-Net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Addresses (S, D)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927F5A-61F5-4DE5-921E-09B02F312DF3}"/>
              </a:ext>
            </a:extLst>
          </p:cNvPr>
          <p:cNvCxnSpPr/>
          <p:nvPr/>
        </p:nvCxnSpPr>
        <p:spPr bwMode="auto">
          <a:xfrm>
            <a:off x="3248027" y="4872038"/>
            <a:ext cx="449262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21" name="Rectangle 12">
            <a:extLst>
              <a:ext uri="{FF2B5EF4-FFF2-40B4-BE49-F238E27FC236}">
                <a16:creationId xmlns:a16="http://schemas.microsoft.com/office/drawing/2014/main" id="{CEB32D59-23E2-4406-90FA-03DE365E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538" y="4222752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2" name="Straight Arrow Connector 14">
            <a:extLst>
              <a:ext uri="{FF2B5EF4-FFF2-40B4-BE49-F238E27FC236}">
                <a16:creationId xmlns:a16="http://schemas.microsoft.com/office/drawing/2014/main" id="{C5727D8F-D45B-4BE4-A5F4-4567A39F330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21538" y="37179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3" name="Straight Arrow Connector 16">
            <a:extLst>
              <a:ext uri="{FF2B5EF4-FFF2-40B4-BE49-F238E27FC236}">
                <a16:creationId xmlns:a16="http://schemas.microsoft.com/office/drawing/2014/main" id="{56EEF7CA-2785-4A31-9961-A4A6830CB92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12100" y="36337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4" name="Oval 18">
            <a:extLst>
              <a:ext uri="{FF2B5EF4-FFF2-40B4-BE49-F238E27FC236}">
                <a16:creationId xmlns:a16="http://schemas.microsoft.com/office/drawing/2014/main" id="{EE39C140-8D7C-4E03-9BC9-0549AEE4A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725" y="3368677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25" name="Rounded Rectangle 19">
            <a:extLst>
              <a:ext uri="{FF2B5EF4-FFF2-40B4-BE49-F238E27FC236}">
                <a16:creationId xmlns:a16="http://schemas.microsoft.com/office/drawing/2014/main" id="{C2BA2B42-1B39-4391-95CD-62577F875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350" y="2827338"/>
            <a:ext cx="890588" cy="3603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26" name="Straight Arrow Connector 21">
            <a:extLst>
              <a:ext uri="{FF2B5EF4-FFF2-40B4-BE49-F238E27FC236}">
                <a16:creationId xmlns:a16="http://schemas.microsoft.com/office/drawing/2014/main" id="{8B7E0D21-9776-44A8-98C9-39D649CEC2DC}"/>
              </a:ext>
            </a:extLst>
          </p:cNvPr>
          <p:cNvCxnSpPr>
            <a:cxnSpLocks noChangeShapeType="1"/>
            <a:stCxn id="9224" idx="7"/>
          </p:cNvCxnSpPr>
          <p:nvPr/>
        </p:nvCxnSpPr>
        <p:spPr bwMode="auto">
          <a:xfrm flipV="1">
            <a:off x="8385175" y="3187702"/>
            <a:ext cx="50800" cy="2206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27" name="TextBox 22">
            <a:extLst>
              <a:ext uri="{FF2B5EF4-FFF2-40B4-BE49-F238E27FC236}">
                <a16:creationId xmlns:a16="http://schemas.microsoft.com/office/drawing/2014/main" id="{E207791F-F77F-4B0B-8444-A5CD76C68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2994" y="2370905"/>
            <a:ext cx="1409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send(data)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F8C282-5D71-4573-83B9-2DA4B51AA9A5}"/>
              </a:ext>
            </a:extLst>
          </p:cNvPr>
          <p:cNvCxnSpPr>
            <a:endCxn id="9221" idx="2"/>
          </p:cNvCxnSpPr>
          <p:nvPr/>
        </p:nvCxnSpPr>
        <p:spPr bwMode="auto">
          <a:xfrm flipV="1">
            <a:off x="7740650" y="4511677"/>
            <a:ext cx="0" cy="3603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29" name="TextBox 26">
            <a:extLst>
              <a:ext uri="{FF2B5EF4-FFF2-40B4-BE49-F238E27FC236}">
                <a16:creationId xmlns:a16="http://schemas.microsoft.com/office/drawing/2014/main" id="{045FF1D3-CB49-4E30-8B2E-195977ECE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9475" y="3402013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port</a:t>
            </a:r>
          </a:p>
        </p:txBody>
      </p:sp>
      <p:sp>
        <p:nvSpPr>
          <p:cNvPr id="9230" name="TextBox 27">
            <a:extLst>
              <a:ext uri="{FF2B5EF4-FFF2-40B4-BE49-F238E27FC236}">
                <a16:creationId xmlns:a16="http://schemas.microsoft.com/office/drawing/2014/main" id="{168AC1A5-CA64-45C7-AC20-4A4AB7F71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6290" y="4137027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IP</a:t>
            </a:r>
          </a:p>
        </p:txBody>
      </p:sp>
      <p:sp>
        <p:nvSpPr>
          <p:cNvPr id="9231" name="Rectangle 34">
            <a:extLst>
              <a:ext uri="{FF2B5EF4-FFF2-40B4-BE49-F238E27FC236}">
                <a16:creationId xmlns:a16="http://schemas.microsoft.com/office/drawing/2014/main" id="{64215F96-F7CC-4588-A790-6DE8D693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3" y="4230690"/>
            <a:ext cx="1039812" cy="288925"/>
          </a:xfrm>
          <a:prstGeom prst="rect">
            <a:avLst/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2" name="Straight Arrow Connector 35">
            <a:extLst>
              <a:ext uri="{FF2B5EF4-FFF2-40B4-BE49-F238E27FC236}">
                <a16:creationId xmlns:a16="http://schemas.microsoft.com/office/drawing/2014/main" id="{F740FDA3-1531-42FE-B6C8-ED1C252D69B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74950" y="3667127"/>
            <a:ext cx="34290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3" name="Straight Arrow Connector 36">
            <a:extLst>
              <a:ext uri="{FF2B5EF4-FFF2-40B4-BE49-F238E27FC236}">
                <a16:creationId xmlns:a16="http://schemas.microsoft.com/office/drawing/2014/main" id="{F91958B9-7C60-4B5C-BE28-C790F78AE2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67100" y="3582988"/>
            <a:ext cx="349250" cy="5889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4" name="Oval 37">
            <a:extLst>
              <a:ext uri="{FF2B5EF4-FFF2-40B4-BE49-F238E27FC236}">
                <a16:creationId xmlns:a16="http://schemas.microsoft.com/office/drawing/2014/main" id="{D5BDC4C9-DA2A-4E12-9DE9-0F25409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325" y="3416302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9235" name="Rounded Rectangle 38">
            <a:extLst>
              <a:ext uri="{FF2B5EF4-FFF2-40B4-BE49-F238E27FC236}">
                <a16:creationId xmlns:a16="http://schemas.microsoft.com/office/drawing/2014/main" id="{6D2C54B4-6D9C-48AE-923F-EC420BCCF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825" y="2797177"/>
            <a:ext cx="890588" cy="3603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cxnSp>
        <p:nvCxnSpPr>
          <p:cNvPr id="9236" name="Straight Arrow Connector 39">
            <a:extLst>
              <a:ext uri="{FF2B5EF4-FFF2-40B4-BE49-F238E27FC236}">
                <a16:creationId xmlns:a16="http://schemas.microsoft.com/office/drawing/2014/main" id="{A2320B6C-3F62-4D9C-9858-0DCB866C309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524127" y="3175002"/>
            <a:ext cx="169863" cy="219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7" name="TextBox 40">
            <a:extLst>
              <a:ext uri="{FF2B5EF4-FFF2-40B4-BE49-F238E27FC236}">
                <a16:creationId xmlns:a16="http://schemas.microsoft.com/office/drawing/2014/main" id="{D2626E55-44BE-43B4-9AF0-9DCAED1D1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35" y="3389061"/>
            <a:ext cx="6254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port</a:t>
            </a:r>
          </a:p>
        </p:txBody>
      </p:sp>
      <p:cxnSp>
        <p:nvCxnSpPr>
          <p:cNvPr id="9238" name="Straight Arrow Connector 43">
            <a:extLst>
              <a:ext uri="{FF2B5EF4-FFF2-40B4-BE49-F238E27FC236}">
                <a16:creationId xmlns:a16="http://schemas.microsoft.com/office/drawing/2014/main" id="{2B08D2A7-747E-4FB9-81D6-7FF25C112AFF}"/>
              </a:ext>
            </a:extLst>
          </p:cNvPr>
          <p:cNvCxnSpPr>
            <a:cxnSpLocks noChangeShapeType="1"/>
            <a:stCxn id="9231" idx="2"/>
          </p:cNvCxnSpPr>
          <p:nvPr/>
        </p:nvCxnSpPr>
        <p:spPr bwMode="auto">
          <a:xfrm>
            <a:off x="3248025" y="4519615"/>
            <a:ext cx="0" cy="3524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9" name="TextBox 44">
            <a:extLst>
              <a:ext uri="{FF2B5EF4-FFF2-40B4-BE49-F238E27FC236}">
                <a16:creationId xmlns:a16="http://schemas.microsoft.com/office/drawing/2014/main" id="{CCD14E57-BF34-4291-86E9-A899E270C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7613" y="2370905"/>
            <a:ext cx="16802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receive(data)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76ADE2-F650-984C-B0D7-51846D7B6B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420043" y="3429000"/>
            <a:ext cx="10345971" cy="8301"/>
          </a:xfrm>
          <a:prstGeom prst="line">
            <a:avLst/>
          </a:prstGeom>
          <a:ln w="25400">
            <a:prstDash val="sysDash"/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Oval 37">
            <a:extLst>
              <a:ext uri="{FF2B5EF4-FFF2-40B4-BE49-F238E27FC236}">
                <a16:creationId xmlns:a16="http://schemas.microsoft.com/office/drawing/2014/main" id="{6C45CA28-7D81-CD40-809F-C078137D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5" y="3416205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4F7F6F34-A7BF-FA41-A03A-B3336183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228" y="3372884"/>
            <a:ext cx="349250" cy="265113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FF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0BCC2-8A46-E84D-BC68-2FE92DE01038}"/>
              </a:ext>
            </a:extLst>
          </p:cNvPr>
          <p:cNvSpPr txBox="1"/>
          <p:nvPr/>
        </p:nvSpPr>
        <p:spPr>
          <a:xfrm>
            <a:off x="3615761" y="2817048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BCA355-A925-E64F-B175-C8660AE410E3}"/>
              </a:ext>
            </a:extLst>
          </p:cNvPr>
          <p:cNvSpPr txBox="1"/>
          <p:nvPr/>
        </p:nvSpPr>
        <p:spPr>
          <a:xfrm>
            <a:off x="6265692" y="2815157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Other apps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05F28-0526-B649-8B72-4BD689A37378}"/>
              </a:ext>
            </a:extLst>
          </p:cNvPr>
          <p:cNvSpPr txBox="1"/>
          <p:nvPr/>
        </p:nvSpPr>
        <p:spPr>
          <a:xfrm>
            <a:off x="9847881" y="3019729"/>
            <a:ext cx="1496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C82598-3207-0242-BC6D-9791D82F399B}"/>
              </a:ext>
            </a:extLst>
          </p:cNvPr>
          <p:cNvSpPr txBox="1"/>
          <p:nvPr/>
        </p:nvSpPr>
        <p:spPr>
          <a:xfrm>
            <a:off x="9847880" y="3472590"/>
            <a:ext cx="21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0973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FF92-135E-6D4D-8D6B-780B1A64E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34F1D-3E50-A24A-9AAF-52237C4B0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service.</a:t>
            </a:r>
            <a:r>
              <a:rPr lang="en-US" altLang="en-US" dirty="0"/>
              <a:t> UDP segments may be:</a:t>
            </a:r>
          </a:p>
          <a:p>
            <a:pPr lvl="1"/>
            <a:r>
              <a:rPr lang="en-US" altLang="en-US" dirty="0"/>
              <a:t>Lost</a:t>
            </a:r>
          </a:p>
          <a:p>
            <a:pPr lvl="1"/>
            <a:r>
              <a:rPr lang="en-US" altLang="en-US" dirty="0"/>
              <a:t>Delivered out of order to app</a:t>
            </a:r>
            <a:endParaRPr lang="en-US" altLang="en-US" sz="2000" dirty="0"/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DNS uses UDP</a:t>
            </a:r>
          </a:p>
          <a:p>
            <a:pPr lvl="1"/>
            <a:r>
              <a:rPr lang="en-US" altLang="en-US" dirty="0"/>
              <a:t>UDP suitable for one-off req/resp</a:t>
            </a:r>
          </a:p>
          <a:p>
            <a:pPr lvl="1"/>
            <a:r>
              <a:rPr lang="en-US" altLang="en-US" dirty="0"/>
              <a:t>Also for loss-tolerant delay-sensitive apps, e.g., video calling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04445" y="2004374"/>
            <a:ext cx="4798073" cy="43469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Why are UDP’s guarantees even okay?</a:t>
            </a:r>
          </a:p>
          <a:p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</a:p>
          <a:p>
            <a:r>
              <a:rPr lang="en-US" altLang="en-US" dirty="0"/>
              <a:t>No delays due to connection establishment</a:t>
            </a:r>
          </a:p>
          <a:p>
            <a:pPr lvl="1"/>
            <a:r>
              <a:rPr lang="en-US" altLang="en-US" sz="2200" dirty="0"/>
              <a:t>UDP can send data immediately</a:t>
            </a:r>
          </a:p>
          <a:p>
            <a:r>
              <a:rPr lang="en-US" altLang="en-US" dirty="0"/>
              <a:t>No memory for connection state at sender &amp; receiver</a:t>
            </a:r>
          </a:p>
          <a:p>
            <a:r>
              <a:rPr lang="en-US" altLang="en-US" dirty="0"/>
              <a:t>Small segment header</a:t>
            </a:r>
          </a:p>
          <a:p>
            <a:r>
              <a:rPr lang="en-US" altLang="en-US" dirty="0"/>
              <a:t>UDP can blast away data as fast as desired</a:t>
            </a:r>
          </a:p>
          <a:p>
            <a:pPr lvl="1"/>
            <a:r>
              <a:rPr lang="en-US" altLang="en-US" sz="2000" dirty="0"/>
              <a:t>UDP has no congestion control</a:t>
            </a:r>
          </a:p>
          <a:p>
            <a:endParaRPr lang="en-US" altLang="en-US" sz="2400" dirty="0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4D014CA5-1E3C-4C85-A229-CB697E593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326" y="1790515"/>
            <a:ext cx="5065259" cy="445788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0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5">
            <a:extLst>
              <a:ext uri="{FF2B5EF4-FFF2-40B4-BE49-F238E27FC236}">
                <a16:creationId xmlns:a16="http://schemas.microsoft.com/office/drawing/2014/main" id="{C5BA2A18-26EF-4861-BDE1-CAAE9C61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7" y="20955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45" name="Rectangle 23">
            <a:extLst>
              <a:ext uri="{FF2B5EF4-FFF2-40B4-BE49-F238E27FC236}">
                <a16:creationId xmlns:a16="http://schemas.microsoft.com/office/drawing/2014/main" id="{C3C1514A-06E0-4860-8B36-A15AA9E7C9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49625" y="1849953"/>
            <a:ext cx="5609786" cy="4859307"/>
          </a:xfrm>
        </p:spPr>
        <p:txBody>
          <a:bodyPr>
            <a:normAutofit/>
          </a:bodyPr>
          <a:lstStyle/>
          <a:p>
            <a:r>
              <a:rPr lang="en-US" altLang="en-US" dirty="0"/>
              <a:t>Host receives IP datagrams</a:t>
            </a:r>
          </a:p>
          <a:p>
            <a:pPr lvl="1"/>
            <a:r>
              <a:rPr lang="en-US" altLang="en-US" dirty="0"/>
              <a:t>Datagram contains a transport-level </a:t>
            </a:r>
            <a:r>
              <a:rPr lang="en-US" altLang="en-US" dirty="0">
                <a:solidFill>
                  <a:srgbClr val="C00000"/>
                </a:solidFill>
              </a:rPr>
              <a:t>segment</a:t>
            </a:r>
          </a:p>
          <a:p>
            <a:pPr lvl="1"/>
            <a:r>
              <a:rPr lang="en-US" altLang="en-US" dirty="0"/>
              <a:t>each segment has source IP address, destination IP address</a:t>
            </a:r>
          </a:p>
          <a:p>
            <a:pPr lvl="1"/>
            <a:r>
              <a:rPr lang="en-US" altLang="en-US" dirty="0"/>
              <a:t>each segment has source, destination port number </a:t>
            </a:r>
          </a:p>
          <a:p>
            <a:endParaRPr lang="en-US" altLang="en-US" dirty="0"/>
          </a:p>
          <a:p>
            <a:r>
              <a:rPr lang="en-US" altLang="en-US" dirty="0"/>
              <a:t>Host uses IP addresses &amp; port numbers to direct segment to appropriate app-level </a:t>
            </a:r>
            <a:r>
              <a:rPr lang="en-US" altLang="en-US" dirty="0">
                <a:solidFill>
                  <a:srgbClr val="C00000"/>
                </a:solidFill>
              </a:rPr>
              <a:t>socket</a:t>
            </a:r>
          </a:p>
        </p:txBody>
      </p:sp>
      <p:sp>
        <p:nvSpPr>
          <p:cNvPr id="10246" name="Text Box 63">
            <a:extLst>
              <a:ext uri="{FF2B5EF4-FFF2-40B4-BE49-F238E27FC236}">
                <a16:creationId xmlns:a16="http://schemas.microsoft.com/office/drawing/2014/main" id="{BCF765AF-3F51-4857-92B2-6E314A102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21177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source port #</a:t>
            </a:r>
            <a:endParaRPr lang="en-US" alt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7" name="Text Box 64">
            <a:extLst>
              <a:ext uri="{FF2B5EF4-FFF2-40B4-BE49-F238E27FC236}">
                <a16:creationId xmlns:a16="http://schemas.microsoft.com/office/drawing/2014/main" id="{7FC7A816-5A0D-4EEC-83C0-D90A308B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038" y="21177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dest port #</a:t>
            </a:r>
            <a:endParaRPr lang="en-US" altLang="en-US" sz="240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10248" name="Line 66">
            <a:extLst>
              <a:ext uri="{FF2B5EF4-FFF2-40B4-BE49-F238E27FC236}">
                <a16:creationId xmlns:a16="http://schemas.microsoft.com/office/drawing/2014/main" id="{0CFADFB5-AD7E-444D-AE50-E2EB0EC3A6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24955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0" name="Line 69">
            <a:extLst>
              <a:ext uri="{FF2B5EF4-FFF2-40B4-BE49-F238E27FC236}">
                <a16:creationId xmlns:a16="http://schemas.microsoft.com/office/drawing/2014/main" id="{21739E10-943C-4C09-893A-5084424E1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0955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1" name="Text Box 70">
            <a:extLst>
              <a:ext uri="{FF2B5EF4-FFF2-40B4-BE49-F238E27FC236}">
                <a16:creationId xmlns:a16="http://schemas.microsoft.com/office/drawing/2014/main" id="{7506FEBE-5CE3-4859-9D3C-A5DA4069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1152" y="16652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2" name="Line 71">
            <a:extLst>
              <a:ext uri="{FF2B5EF4-FFF2-40B4-BE49-F238E27FC236}">
                <a16:creationId xmlns:a16="http://schemas.microsoft.com/office/drawing/2014/main" id="{68A5B06C-EFE7-489B-8891-9399A509673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6825" y="18621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3" name="Line 72">
            <a:extLst>
              <a:ext uri="{FF2B5EF4-FFF2-40B4-BE49-F238E27FC236}">
                <a16:creationId xmlns:a16="http://schemas.microsoft.com/office/drawing/2014/main" id="{5264B6D0-6842-4EA0-8497-14E82E6A8C8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77038" y="18716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254" name="Text Box 73">
            <a:extLst>
              <a:ext uri="{FF2B5EF4-FFF2-40B4-BE49-F238E27FC236}">
                <a16:creationId xmlns:a16="http://schemas.microsoft.com/office/drawing/2014/main" id="{6F466E5E-6BE3-447E-8166-D7B4A707C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39512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56" name="Text Box 76">
            <a:extLst>
              <a:ext uri="{FF2B5EF4-FFF2-40B4-BE49-F238E27FC236}">
                <a16:creationId xmlns:a16="http://schemas.microsoft.com/office/drawing/2014/main" id="{D6EC7516-6F79-42DE-A37B-62BCD705D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5917" y="5518152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UDP segment format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4A493F-D6A7-2946-B88D-6A37A929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demultiplexing works</a:t>
            </a:r>
            <a:endParaRPr lang="en-US" dirty="0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362EF0F5-1C06-074E-B8E5-03FF66E491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29625" y="25050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Text Box 22">
            <a:extLst>
              <a:ext uri="{FF2B5EF4-FFF2-40B4-BE49-F238E27FC236}">
                <a16:creationId xmlns:a16="http://schemas.microsoft.com/office/drawing/2014/main" id="{77B1EC96-15F8-534D-B368-669528755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452" y="25082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8" name="Text Box 23">
            <a:extLst>
              <a:ext uri="{FF2B5EF4-FFF2-40B4-BE49-F238E27FC236}">
                <a16:creationId xmlns:a16="http://schemas.microsoft.com/office/drawing/2014/main" id="{F6397A7B-84EA-DA40-A32F-015EAAA2F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263" y="24987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65DCA2D-CEB0-AB46-BA79-F049F460CC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05749" y="2796618"/>
            <a:ext cx="2479675" cy="9324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0" name="Line 12">
            <a:extLst>
              <a:ext uri="{FF2B5EF4-FFF2-40B4-BE49-F238E27FC236}">
                <a16:creationId xmlns:a16="http://schemas.microsoft.com/office/drawing/2014/main" id="{9EA91D9A-4D0C-F64B-A823-47CDC38AB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277" y="28956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9A9E5904-BD13-F14F-AA3D-15273CA0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5571" y="3383535"/>
            <a:ext cx="17684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(header + data)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7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915F4-B46A-CF4C-ADC0-B5F85C8A34D1}"/>
              </a:ext>
            </a:extLst>
          </p:cNvPr>
          <p:cNvSpPr txBox="1"/>
          <p:nvPr/>
        </p:nvSpPr>
        <p:spPr>
          <a:xfrm>
            <a:off x="2461846" y="2555630"/>
            <a:ext cx="7854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51286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>
            <a:extLst>
              <a:ext uri="{FF2B5EF4-FFF2-40B4-BE49-F238E27FC236}">
                <a16:creationId xmlns:a16="http://schemas.microsoft.com/office/drawing/2014/main" id="{9D37BE87-BA47-46BC-9F90-9D28FC006A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8978" y="1690688"/>
            <a:ext cx="5836186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Create sockets with endpoint-local port numbers to receive data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Example: Python UDP socket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sock = socket(AF_INET,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SOCK_DGRAM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can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bind </a:t>
            </a:r>
            <a:r>
              <a:rPr lang="en-US" altLang="en-US" sz="1800" b="1" dirty="0">
                <a:latin typeface="Courier New" panose="02070309020205020404" pitchFamily="49" charset="0"/>
              </a:rPr>
              <a:t>sock to specific local port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creating data to send into a UDP socket, you must specify the remote IP address and port.</a:t>
            </a:r>
          </a:p>
          <a:p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sock.sendto</a:t>
            </a:r>
            <a:r>
              <a:rPr lang="en-US" altLang="en-US" sz="1800" b="1" dirty="0">
                <a:latin typeface="Courier New" panose="02070309020205020404" pitchFamily="49" charset="0"/>
              </a:rPr>
              <a:t>(msg, (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</a:rPr>
              <a:t>“128.1.2.3”, 4500</a:t>
            </a:r>
            <a:r>
              <a:rPr lang="en-US" altLang="en-US" sz="1800" b="1" dirty="0">
                <a:latin typeface="Courier New" panose="02070309020205020404" pitchFamily="49" charset="0"/>
              </a:rPr>
              <a:t>));</a:t>
            </a:r>
          </a:p>
          <a:p>
            <a:endParaRPr lang="en-US" altLang="en-US" sz="2400" dirty="0"/>
          </a:p>
        </p:txBody>
      </p:sp>
      <p:sp>
        <p:nvSpPr>
          <p:cNvPr id="11268" name="Rectangle 105">
            <a:extLst>
              <a:ext uri="{FF2B5EF4-FFF2-40B4-BE49-F238E27FC236}">
                <a16:creationId xmlns:a16="http://schemas.microsoft.com/office/drawing/2014/main" id="{8FEC3EDF-2F54-4D4B-9E51-AB5ADA22E7A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7009482" y="1690688"/>
            <a:ext cx="4695940" cy="464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When endpoint receives UDP segment:</a:t>
            </a:r>
          </a:p>
          <a:p>
            <a:pPr lvl="1"/>
            <a:r>
              <a:rPr lang="en-US" altLang="en-US" sz="2000" dirty="0"/>
              <a:t>Lookup a table with the key </a:t>
            </a:r>
            <a:r>
              <a:rPr lang="en-US" altLang="en-US" sz="2000" dirty="0">
                <a:solidFill>
                  <a:srgbClr val="C00000"/>
                </a:solidFill>
              </a:rPr>
              <a:t>(destination IP, destination port) </a:t>
            </a:r>
            <a:r>
              <a:rPr lang="en-US" altLang="en-US" sz="2000" dirty="0"/>
              <a:t>to check if a corresponding socket exists</a:t>
            </a:r>
          </a:p>
          <a:p>
            <a:pPr lvl="1"/>
            <a:r>
              <a:rPr lang="en-US" altLang="en-US" sz="2000" dirty="0"/>
              <a:t>Direct UDP segment to socket</a:t>
            </a:r>
            <a:endParaRPr lang="en-US" altLang="en-US" sz="2400" dirty="0"/>
          </a:p>
          <a:p>
            <a:r>
              <a:rPr lang="en-US" altLang="en-US" sz="2400" dirty="0"/>
              <a:t>Datagrams with different source IP addresses and/or source port numbers are directed to the </a:t>
            </a:r>
            <a:r>
              <a:rPr lang="en-US" altLang="en-US" sz="2400" dirty="0">
                <a:solidFill>
                  <a:srgbClr val="C00000"/>
                </a:solidFill>
              </a:rPr>
              <a:t>same </a:t>
            </a:r>
            <a:r>
              <a:rPr lang="en-US" altLang="en-US" sz="2400" dirty="0"/>
              <a:t>socket</a:t>
            </a:r>
          </a:p>
          <a:p>
            <a:pPr lvl="1"/>
            <a:r>
              <a:rPr lang="en-US" altLang="en-US" sz="2000" dirty="0"/>
              <a:t>Subtle difference from TCP demultiplexing.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8FAD3-20C5-1C41-ACA0-B3BA2EA0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Connectionless demultiplexing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444B0-C163-0344-88BE-0D37BFD4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B7A-C126-8C42-8FE1-417F93AF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will go online later today</a:t>
            </a:r>
          </a:p>
          <a:p>
            <a:pPr lvl="1"/>
            <a:r>
              <a:rPr lang="en-US" dirty="0"/>
              <a:t>Submit on Sakai by Tuesday 10 pm</a:t>
            </a:r>
          </a:p>
          <a:p>
            <a:pPr lvl="1"/>
            <a:r>
              <a:rPr lang="en-US" dirty="0"/>
              <a:t>30-minute time limit</a:t>
            </a:r>
          </a:p>
          <a:p>
            <a:pPr lvl="1"/>
            <a:endParaRPr lang="en-US" dirty="0"/>
          </a:p>
          <a:p>
            <a:r>
              <a:rPr lang="en-US" dirty="0"/>
              <a:t>Project 1 will be released later today</a:t>
            </a:r>
          </a:p>
          <a:p>
            <a:pPr lvl="1"/>
            <a:r>
              <a:rPr lang="en-US" dirty="0"/>
              <a:t>Check the Sakai resources section for a tarfile with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1769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32E1381-8C3F-4004-A169-D66BEF4A3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client + server (Python API)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5EFBD87E-696E-4E29-A015-22D0403C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83" y="2033587"/>
            <a:ext cx="556259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UDPreceiver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  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receive from the server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 =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socket.gethostname</a:t>
            </a:r>
            <a:r>
              <a:rPr lang="en-US" altLang="en-US" sz="1400" dirty="0">
                <a:latin typeface="Times New Roman" panose="02020603050405020304" pitchFamily="18" charset="0"/>
              </a:rPr>
              <a:t>())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connect to the server on local machine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myip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rsd.bind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server_binding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data,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addr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rsd.recvfrom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(1024)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# no need to “accept” a connection from other side before receiving data!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print(</a:t>
            </a:r>
            <a:r>
              <a:rPr lang="en-US" altLang="en-US" sz="1400" dirty="0" err="1">
                <a:latin typeface="Times New Roman" panose="02020603050405020304" pitchFamily="18" charset="0"/>
              </a:rPr>
              <a:t>data.decode</a:t>
            </a:r>
            <a:r>
              <a:rPr lang="en-US" altLang="en-US" sz="1400" dirty="0">
                <a:latin typeface="Times New Roman" panose="02020603050405020304" pitchFamily="18" charset="0"/>
              </a:rPr>
              <a:t>("utf-8"))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Close the  receiver socket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exit()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4B564992-4B51-462A-8198-7E8580276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033587"/>
            <a:ext cx="5375313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Times New Roman" panose="02020603050405020304" pitchFamily="18" charset="0"/>
              </a:rPr>
              <a:t>UDPsender</a:t>
            </a:r>
            <a:r>
              <a:rPr lang="en-US" altLang="en-US" sz="1400" dirty="0">
                <a:latin typeface="Times New Roman" panose="02020603050405020304" pitchFamily="18" charset="0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try: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socket.socket</a:t>
            </a:r>
            <a:r>
              <a:rPr lang="en-US" altLang="en-US" sz="1400" dirty="0">
                <a:latin typeface="Times New Roman" panose="02020603050405020304" pitchFamily="18" charset="0"/>
              </a:rPr>
              <a:t>(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socket.AF_INET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socket.SOCK_DGRAM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except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socket.error</a:t>
            </a:r>
            <a:r>
              <a:rPr lang="en-US" altLang="en-US" sz="1400" dirty="0">
                <a:latin typeface="Times New Roman" panose="02020603050405020304" pitchFamily="18" charset="0"/>
              </a:rPr>
              <a:t> as err: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    exit()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# Define the port on which you want to send to the receiver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 = 50007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socket.gethostbyname</a:t>
            </a:r>
            <a:r>
              <a:rPr lang="en-US" altLang="en-US" sz="1400" dirty="0">
                <a:latin typeface="Times New Roman" panose="02020603050405020304" pitchFamily="18" charset="0"/>
              </a:rPr>
              <a:t>(“</a:t>
            </a:r>
            <a:r>
              <a:rPr lang="en-US" altLang="en-US" sz="1400" dirty="0" err="1">
                <a:latin typeface="Times New Roman" panose="02020603050405020304" pitchFamily="18" charset="0"/>
              </a:rPr>
              <a:t>ilab.cs.rutgers.edu</a:t>
            </a:r>
            <a:r>
              <a:rPr lang="en-US" altLang="en-US" sz="1400" dirty="0">
                <a:latin typeface="Times New Roman" panose="02020603050405020304" pitchFamily="18" charset="0"/>
              </a:rPr>
              <a:t>”)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receiver_binding</a:t>
            </a:r>
            <a:r>
              <a:rPr lang="en-US" altLang="en-US" sz="1400" dirty="0">
                <a:latin typeface="Times New Roman" panose="02020603050405020304" pitchFamily="18" charset="0"/>
              </a:rPr>
              <a:t>=(</a:t>
            </a:r>
            <a:r>
              <a:rPr lang="en-US" altLang="en-US" sz="1400" dirty="0" err="1">
                <a:latin typeface="Times New Roman" panose="02020603050405020304" pitchFamily="18" charset="0"/>
              </a:rPr>
              <a:t>hisip</a:t>
            </a:r>
            <a:r>
              <a:rPr lang="en-US" altLang="en-US" sz="1400" dirty="0">
                <a:latin typeface="Times New Roman" panose="02020603050405020304" pitchFamily="18" charset="0"/>
              </a:rPr>
              <a:t>, </a:t>
            </a:r>
            <a:r>
              <a:rPr lang="en-US" altLang="en-US" sz="1400" dirty="0" err="1">
                <a:latin typeface="Times New Roman" panose="02020603050405020304" pitchFamily="18" charset="0"/>
              </a:rPr>
              <a:t>RPort</a:t>
            </a:r>
            <a:r>
              <a:rPr lang="en-US" altLang="en-US" sz="1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MESSAGE="hello world"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msg</a:t>
            </a:r>
            <a:r>
              <a:rPr lang="en-US" altLang="en-US" sz="1400" dirty="0">
                <a:latin typeface="Times New Roman" panose="02020603050405020304" pitchFamily="18" charset="0"/>
              </a:rPr>
              <a:t>=</a:t>
            </a:r>
            <a:r>
              <a:rPr lang="en-US" altLang="en-US" sz="1400" dirty="0" err="1">
                <a:latin typeface="Times New Roman" panose="02020603050405020304" pitchFamily="18" charset="0"/>
              </a:rPr>
              <a:t>MESSAGE.encode</a:t>
            </a:r>
            <a:r>
              <a:rPr lang="en-US" altLang="en-US" sz="1400" dirty="0">
                <a:latin typeface="Times New Roman" panose="02020603050405020304" pitchFamily="18" charset="0"/>
              </a:rPr>
              <a:t>('utf-8’)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ssd.sendto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msg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receiver_binding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# no “connection” to other side needed before sending data!</a:t>
            </a: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# Close the sender socket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</a:t>
            </a:r>
            <a:r>
              <a:rPr lang="en-US" altLang="en-US" sz="1400" dirty="0" err="1">
                <a:latin typeface="Times New Roman" panose="02020603050405020304" pitchFamily="18" charset="0"/>
              </a:rPr>
              <a:t>ssd.close</a:t>
            </a:r>
            <a:r>
              <a:rPr lang="en-US" altLang="en-US" sz="1400" dirty="0">
                <a:latin typeface="Times New Roman" panose="02020603050405020304" pitchFamily="18" charset="0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    exit()</a:t>
            </a:r>
          </a:p>
        </p:txBody>
      </p:sp>
    </p:spTree>
    <p:extLst>
      <p:ext uri="{BB962C8B-B14F-4D97-AF65-F5344CB8AC3E}">
        <p14:creationId xmlns:p14="http://schemas.microsoft.com/office/powerpoint/2010/main" val="394384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D83-E1C2-3D40-9037-C811210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F5802-228F-A849-B406-784C0EEC2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Necessary, but insufficient, for reliability</a:t>
            </a:r>
          </a:p>
        </p:txBody>
      </p:sp>
    </p:spTree>
    <p:extLst>
      <p:ext uri="{BB962C8B-B14F-4D97-AF65-F5344CB8AC3E}">
        <p14:creationId xmlns:p14="http://schemas.microsoft.com/office/powerpoint/2010/main" val="280205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CB42-6935-8444-A6F9-85B6A57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may get corrupted along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F5B1-9EDA-4F4C-A40E-E5B30242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Bits flipped from  0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1 or 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0</a:t>
            </a:r>
          </a:p>
          <a:p>
            <a:r>
              <a:rPr lang="en-US" dirty="0"/>
              <a:t>Packet bits lost</a:t>
            </a:r>
          </a:p>
          <a:p>
            <a:r>
              <a:rPr lang="en-US" dirty="0"/>
              <a:t>How to detect errors?</a:t>
            </a:r>
          </a:p>
          <a:p>
            <a:endParaRPr lang="en-US" dirty="0"/>
          </a:p>
          <a:p>
            <a:r>
              <a:rPr lang="en-US" dirty="0"/>
              <a:t>Idea: compute a function over the data</a:t>
            </a:r>
          </a:p>
          <a:p>
            <a:pPr lvl="1"/>
            <a:r>
              <a:rPr lang="en-US" dirty="0"/>
              <a:t>Store the result along with the data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&amp; stored data efficient to </a:t>
            </a:r>
            <a:r>
              <a:rPr lang="en-US" dirty="0">
                <a:solidFill>
                  <a:srgbClr val="C00000"/>
                </a:solidFill>
              </a:rPr>
              <a:t>verify</a:t>
            </a:r>
          </a:p>
          <a:p>
            <a:r>
              <a:rPr lang="en-US" dirty="0"/>
              <a:t>Ideas for functions?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F6FE003-FEC4-1245-9C7B-7D286C72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21209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871F40EB-419C-BF40-B0A1-14B2C5CF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698" y="21431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source port #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2F196429-06E7-FC43-B33B-17B18133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286" y="21431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 port #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975F33B1-B9B6-7949-A25F-0A02134CD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0048" y="25209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69">
            <a:extLst>
              <a:ext uri="{FF2B5EF4-FFF2-40B4-BE49-F238E27FC236}">
                <a16:creationId xmlns:a16="http://schemas.microsoft.com/office/drawing/2014/main" id="{BC685B84-582D-8740-99E3-B89C8CA0D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1209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Text Box 70">
            <a:extLst>
              <a:ext uri="{FF2B5EF4-FFF2-40B4-BE49-F238E27FC236}">
                <a16:creationId xmlns:a16="http://schemas.microsoft.com/office/drawing/2014/main" id="{BEAFB29C-5531-5442-9D3C-86FAE557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16906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" name="Line 71">
            <a:extLst>
              <a:ext uri="{FF2B5EF4-FFF2-40B4-BE49-F238E27FC236}">
                <a16:creationId xmlns:a16="http://schemas.microsoft.com/office/drawing/2014/main" id="{19455224-7D20-9246-9E6A-2409AFF58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5073" y="18875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Line 72">
            <a:extLst>
              <a:ext uri="{FF2B5EF4-FFF2-40B4-BE49-F238E27FC236}">
                <a16:creationId xmlns:a16="http://schemas.microsoft.com/office/drawing/2014/main" id="{275EA173-011B-134C-BA65-81EDFADF9FA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015286" y="18970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2A9730CA-00D0-8348-BE67-0B30B9AA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1" y="39766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" name="Text Box 76">
            <a:extLst>
              <a:ext uri="{FF2B5EF4-FFF2-40B4-BE49-F238E27FC236}">
                <a16:creationId xmlns:a16="http://schemas.microsoft.com/office/drawing/2014/main" id="{5632AB3A-225C-5843-BA6C-EB8B599B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165" y="5561776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UDP segment format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4A291DE9-FE29-C748-8A41-BC6C60D3B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5304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4EC31246-7E0D-F64C-B44D-43577F2B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700" y="25336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B7071612-F925-2C4B-9621-65D1358D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511" y="25241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4FF9CB11-D754-B14F-ABAE-D5F3C2038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525" y="29210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67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IP header,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8185" y="1955209"/>
            <a:ext cx="4653353" cy="41759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(1’s complement sum) of segment contents</a:t>
            </a:r>
          </a:p>
          <a:p>
            <a:r>
              <a:rPr lang="en-US" altLang="en-US" dirty="0"/>
              <a:t>sender puts checksum value into UDP checksum 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4514161" cy="3941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checksum of received segment</a:t>
            </a:r>
          </a:p>
          <a:p>
            <a:r>
              <a:rPr lang="en-US" altLang="en-US" dirty="0"/>
              <a:t>check if computed checksum equals checksum field value:</a:t>
            </a:r>
          </a:p>
          <a:p>
            <a:r>
              <a:rPr lang="en-US" altLang="en-US" sz="2400" dirty="0"/>
              <a:t>NO - error detected</a:t>
            </a:r>
          </a:p>
          <a:p>
            <a:r>
              <a:rPr lang="en-US" altLang="en-US" sz="2400" dirty="0"/>
              <a:t>YES - no error detected. 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75601"/>
            <a:ext cx="7772400" cy="2049456"/>
          </a:xfrm>
        </p:spPr>
        <p:txBody>
          <a:bodyPr/>
          <a:lstStyle/>
          <a:p>
            <a:r>
              <a:rPr lang="en-US" altLang="en-US" dirty="0"/>
              <a:t>Note: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:a16="http://schemas.microsoft.com/office/drawing/2014/main" id="{53BD311B-FEEE-4104-A6EC-8FDA14FF2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904082"/>
            <a:ext cx="9187149" cy="332893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Complement of the sum is stored in the checksum field</a:t>
            </a: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At the receiver, all the byte fields are added  along with the checksum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Sum + checksum  must be all 1s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All 1s, No error else discard packet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UDP checksum is optional in IPv4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UPD checksum is mandatory in IPv6</a:t>
            </a:r>
          </a:p>
        </p:txBody>
      </p:sp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892069B6-32A6-4C3C-8C56-4972DF213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BF0C3B-170A-4839-87F8-C4A0E94F663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D9C93-7951-414E-A279-FF14C78C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74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thin shim around best-effort network delivery</a:t>
            </a:r>
          </a:p>
          <a:p>
            <a:pPr lvl="1"/>
            <a:r>
              <a:rPr lang="en-US" dirty="0"/>
              <a:t>Lightweight to send 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endParaRPr lang="en-US" dirty="0"/>
          </a:p>
          <a:p>
            <a:r>
              <a:rPr lang="en-US" dirty="0"/>
              <a:t>Provides basic </a:t>
            </a:r>
            <a:r>
              <a:rPr lang="en-US" dirty="0">
                <a:solidFill>
                  <a:srgbClr val="C00000"/>
                </a:solidFill>
              </a:rPr>
              <a:t>multiplexing/demultiplexing</a:t>
            </a:r>
            <a:r>
              <a:rPr lang="en-US" dirty="0"/>
              <a:t> for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a necessary condition for reliability</a:t>
            </a:r>
          </a:p>
          <a:p>
            <a:pPr lvl="1"/>
            <a:r>
              <a:rPr lang="en-US" dirty="0"/>
              <a:t>But need to do much more for reliability. Subject of the next lecture.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E5D6-EDFB-A942-9C1E-8C8A35C0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7421-4222-434E-ABAC-B36B670B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85DD-835F-C649-9824-4BA49719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783D-A689-CC4B-92EF-A8716BCF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30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Application-layer protocols:</a:t>
            </a:r>
            <a:r>
              <a:rPr lang="en-US" dirty="0"/>
              <a:t> DNS, HTTP, SMTP</a:t>
            </a:r>
          </a:p>
          <a:p>
            <a:r>
              <a:rPr lang="en-US" dirty="0"/>
              <a:t>HTTP caching: why?</a:t>
            </a:r>
          </a:p>
          <a:p>
            <a:r>
              <a:rPr lang="en-US" dirty="0"/>
              <a:t>Content distribution networks (CDNs):</a:t>
            </a:r>
          </a:p>
          <a:p>
            <a:pPr lvl="1"/>
            <a:r>
              <a:rPr lang="en-US" dirty="0"/>
              <a:t>Origin server, CDN DNS server, CDN cache servers, client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indirection</a:t>
            </a:r>
          </a:p>
          <a:p>
            <a:r>
              <a:rPr lang="en-US" dirty="0"/>
              <a:t>Simple Mail Transfer Protocol (SMTP): req/resp protocol</a:t>
            </a:r>
          </a:p>
          <a:p>
            <a:pPr lvl="1"/>
            <a:r>
              <a:rPr lang="en-US" dirty="0"/>
              <a:t>User agents, sending mail server, receiving mail server</a:t>
            </a:r>
          </a:p>
          <a:p>
            <a:pPr lvl="1"/>
            <a:r>
              <a:rPr lang="en-US" dirty="0"/>
              <a:t>SMTP </a:t>
            </a:r>
            <a:r>
              <a:rPr lang="en-US" dirty="0">
                <a:solidFill>
                  <a:srgbClr val="C00000"/>
                </a:solidFill>
              </a:rPr>
              <a:t>commands, </a:t>
            </a:r>
            <a:r>
              <a:rPr lang="en-US" dirty="0"/>
              <a:t>mail </a:t>
            </a:r>
            <a:r>
              <a:rPr lang="en-US" dirty="0">
                <a:solidFill>
                  <a:srgbClr val="C00000"/>
                </a:solidFill>
              </a:rPr>
              <a:t>headers, </a:t>
            </a:r>
            <a:r>
              <a:rPr lang="en-US" dirty="0"/>
              <a:t>response codes</a:t>
            </a:r>
          </a:p>
          <a:p>
            <a:pPr lvl="1"/>
            <a:r>
              <a:rPr lang="en-US" dirty="0"/>
              <a:t>Mail access protocols: POP, IMAP, </a:t>
            </a:r>
            <a:r>
              <a:rPr lang="en-US" dirty="0">
                <a:solidFill>
                  <a:srgbClr val="C00000"/>
                </a:solidFill>
              </a:rPr>
              <a:t>HTTP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Support pull rather than push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56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/>
              <a:t>Stateless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(list, </a:t>
            </a:r>
            <a:r>
              <a:rPr lang="en-US" altLang="en-US" dirty="0" err="1"/>
              <a:t>retr</a:t>
            </a:r>
            <a:r>
              <a:rPr lang="en-US" altLang="en-US" dirty="0"/>
              <a:t>, del 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/>
              <a:t>Stateful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Changes visible at the server</a:t>
            </a:r>
          </a:p>
          <a:p>
            <a:r>
              <a:rPr lang="en-US" altLang="en-US" dirty="0"/>
              <a:t>Complex protocol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4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a bridge to retrieve email using HTTP</a:t>
            </a:r>
          </a:p>
          <a:p>
            <a:endParaRPr lang="en-US" altLang="en-US" dirty="0"/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E74144-0C0D-E34E-A90B-E4C17858FE1E}"/>
              </a:ext>
            </a:extLst>
          </p:cNvPr>
          <p:cNvSpPr/>
          <p:nvPr/>
        </p:nvSpPr>
        <p:spPr bwMode="auto">
          <a:xfrm>
            <a:off x="2784475" y="2225675"/>
            <a:ext cx="2051050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14D8A-D860-0B48-8467-440C45F418C6}"/>
              </a:ext>
            </a:extLst>
          </p:cNvPr>
          <p:cNvSpPr/>
          <p:nvPr/>
        </p:nvSpPr>
        <p:spPr bwMode="auto">
          <a:xfrm>
            <a:off x="6605589" y="2225675"/>
            <a:ext cx="2052637" cy="3754438"/>
          </a:xfrm>
          <a:prstGeom prst="rect">
            <a:avLst/>
          </a:prstGeom>
          <a:gradFill flip="none" rotWithShape="1">
            <a:gsLst>
              <a:gs pos="0">
                <a:schemeClr val="bg2">
                  <a:tint val="66000"/>
                  <a:satMod val="160000"/>
                </a:schemeClr>
              </a:gs>
              <a:gs pos="50000">
                <a:schemeClr val="bg2">
                  <a:tint val="44500"/>
                  <a:satMod val="160000"/>
                </a:schemeClr>
              </a:gs>
              <a:gs pos="100000">
                <a:schemeClr val="bg2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895600" y="2743201"/>
            <a:ext cx="1720850" cy="74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</a:t>
            </a:r>
          </a:p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server</a:t>
            </a: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50" y="4679951"/>
            <a:ext cx="1479550" cy="9382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Client</a:t>
            </a: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9" y="4754564"/>
            <a:ext cx="1481137" cy="7334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SMTP server</a:t>
            </a: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4" y="3489326"/>
            <a:ext cx="485775" cy="1190625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9" y="3605214"/>
            <a:ext cx="484187" cy="1190625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79893" name="Picture 4">
            <a:extLst>
              <a:ext uri="{FF2B5EF4-FFF2-40B4-BE49-F238E27FC236}">
                <a16:creationId xmlns:a16="http://schemas.microsoft.com/office/drawing/2014/main" id="{810C4122-5157-C448-AE22-12EBA72B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9" y="3949700"/>
            <a:ext cx="846137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219995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Separation of concerns.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Reliable mail sending and receiving: mail UA doesn’t need to be “always on” to send or receive email reliably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In-band vs. out-of-band control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In-band: headers determine the actions of all the parties of the protocol</a:t>
            </a:r>
          </a:p>
          <a:p>
            <a:pPr lvl="1"/>
            <a:r>
              <a:rPr lang="en-US" altLang="en-US" dirty="0"/>
              <a:t>There are protocols with out-of-band control, e.g., FTP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IMAP for email organization</a:t>
            </a:r>
          </a:p>
          <a:p>
            <a:pPr lvl="1"/>
            <a:r>
              <a:rPr lang="en-US" altLang="en-US" dirty="0"/>
              <a:t>Security extensions</a:t>
            </a:r>
          </a:p>
          <a:p>
            <a:pPr lvl="1"/>
            <a:r>
              <a:rPr lang="en-US" altLang="en-US" dirty="0"/>
              <a:t>Different methods to set up and use underlying connections, etc.</a:t>
            </a:r>
          </a:p>
        </p:txBody>
      </p:sp>
    </p:spTree>
    <p:extLst>
      <p:ext uri="{BB962C8B-B14F-4D97-AF65-F5344CB8AC3E}">
        <p14:creationId xmlns:p14="http://schemas.microsoft.com/office/powerpoint/2010/main" val="275546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EE25-FDFC-CB40-857F-0D72921D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6245-3482-F042-B7FF-08CDEFEA1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8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Transport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834888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3649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1777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905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3387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2456669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>
                  <a:solidFill>
                    <a:srgbClr val="C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 b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2456669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2483276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851957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3019367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69400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39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1773</Words>
  <Application>Microsoft Macintosh PowerPoint</Application>
  <PresentationFormat>Widescreen</PresentationFormat>
  <Paragraphs>350</Paragraphs>
  <Slides>29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Comic Sans MS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The Transport Layer: De/Multiplexing, Reliability</vt:lpstr>
      <vt:lpstr>Course announcements</vt:lpstr>
      <vt:lpstr>Review of concepts</vt:lpstr>
      <vt:lpstr>POP vs IMAP</vt:lpstr>
      <vt:lpstr>What about web-based email?</vt:lpstr>
      <vt:lpstr>Web based email</vt:lpstr>
      <vt:lpstr>More themes from app-layer protocols</vt:lpstr>
      <vt:lpstr>The Transport Layer</vt:lpstr>
      <vt:lpstr>Transport</vt:lpstr>
      <vt:lpstr>Transport services and protocols</vt:lpstr>
      <vt:lpstr>Transport vs. network layer</vt:lpstr>
      <vt:lpstr>What transport guarantees do you want?</vt:lpstr>
      <vt:lpstr>Internet transport-layer protocols</vt:lpstr>
      <vt:lpstr>Layering: in terms of packets</vt:lpstr>
      <vt:lpstr>User Datagram Protocol</vt:lpstr>
      <vt:lpstr>UDP: User Datagram Protocol [RFC 768]</vt:lpstr>
      <vt:lpstr>How demultiplexing works</vt:lpstr>
      <vt:lpstr>PowerPoint Presentation</vt:lpstr>
      <vt:lpstr>Connectionless demultiplexing</vt:lpstr>
      <vt:lpstr>UDP client + server (Python API)</vt:lpstr>
      <vt:lpstr>Error Detection</vt:lpstr>
      <vt:lpstr>Data may get corrupted along the way…</vt:lpstr>
      <vt:lpstr>From the UDP specification (RFC 768)</vt:lpstr>
      <vt:lpstr>UDP Checksum</vt:lpstr>
      <vt:lpstr>UDP checksum example</vt:lpstr>
      <vt:lpstr>Internet Checksum Example</vt:lpstr>
      <vt:lpstr>User Datagram Protocol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1534</cp:revision>
  <dcterms:created xsi:type="dcterms:W3CDTF">2019-01-23T03:40:12Z</dcterms:created>
  <dcterms:modified xsi:type="dcterms:W3CDTF">2020-02-07T19:39:44Z</dcterms:modified>
</cp:coreProperties>
</file>