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659" r:id="rId2"/>
    <p:sldId id="614" r:id="rId3"/>
    <p:sldId id="896" r:id="rId4"/>
    <p:sldId id="895" r:id="rId5"/>
    <p:sldId id="814" r:id="rId6"/>
    <p:sldId id="897" r:id="rId7"/>
    <p:sldId id="898" r:id="rId8"/>
    <p:sldId id="901" r:id="rId9"/>
    <p:sldId id="902" r:id="rId10"/>
    <p:sldId id="903" r:id="rId11"/>
    <p:sldId id="862" r:id="rId12"/>
    <p:sldId id="863" r:id="rId13"/>
    <p:sldId id="904" r:id="rId14"/>
    <p:sldId id="905" r:id="rId15"/>
    <p:sldId id="906" r:id="rId16"/>
    <p:sldId id="644" r:id="rId17"/>
    <p:sldId id="645" r:id="rId18"/>
    <p:sldId id="907" r:id="rId19"/>
    <p:sldId id="646" r:id="rId20"/>
    <p:sldId id="908" r:id="rId21"/>
    <p:sldId id="909" r:id="rId22"/>
    <p:sldId id="921" r:id="rId23"/>
    <p:sldId id="864" r:id="rId24"/>
    <p:sldId id="865" r:id="rId25"/>
    <p:sldId id="910" r:id="rId26"/>
    <p:sldId id="651" r:id="rId27"/>
    <p:sldId id="911" r:id="rId28"/>
    <p:sldId id="913" r:id="rId29"/>
    <p:sldId id="914" r:id="rId30"/>
    <p:sldId id="654" r:id="rId31"/>
    <p:sldId id="916" r:id="rId32"/>
    <p:sldId id="917" r:id="rId33"/>
    <p:sldId id="918" r:id="rId34"/>
    <p:sldId id="920" r:id="rId35"/>
    <p:sldId id="854" r:id="rId36"/>
    <p:sldId id="8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6"/>
    <p:restoredTop sz="94664"/>
  </p:normalViewPr>
  <p:slideViewPr>
    <p:cSldViewPr snapToGrid="0" snapToObjects="1">
      <p:cViewPr>
        <p:scale>
          <a:sx n="110" d="100"/>
          <a:sy n="110" d="100"/>
        </p:scale>
        <p:origin x="1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546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9544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Algorithms: Intro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897149" y="4073240"/>
            <a:ext cx="4624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Information shared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over the network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 exchanges expensive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7010400" y="4073240"/>
            <a:ext cx="4759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distances to other routers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over each link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stay within the link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 exchanges cheap</a:t>
            </a:r>
          </a:p>
        </p:txBody>
      </p:sp>
    </p:spTree>
    <p:extLst>
      <p:ext uri="{BB962C8B-B14F-4D97-AF65-F5344CB8AC3E}">
        <p14:creationId xmlns:p14="http://schemas.microsoft.com/office/powerpoint/2010/main" val="5159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Link State Protocols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9FD-CC36-DC42-9879-279F2FA2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Routing &amp; Link State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AA88-D896-0345-AE2A-8228248A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02880" cy="4835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Distributed routing protocols</a:t>
            </a:r>
          </a:p>
          <a:p>
            <a:endParaRPr lang="en-US" dirty="0"/>
          </a:p>
          <a:p>
            <a:r>
              <a:rPr lang="en-US" dirty="0"/>
              <a:t>Goal of routing algorithms: find </a:t>
            </a:r>
            <a:r>
              <a:rPr lang="en-US" dirty="0">
                <a:solidFill>
                  <a:srgbClr val="C00000"/>
                </a:solidFill>
              </a:rPr>
              <a:t>least cost path</a:t>
            </a:r>
            <a:r>
              <a:rPr lang="en-US" dirty="0"/>
              <a:t> in a graph abstraction of the network</a:t>
            </a:r>
          </a:p>
          <a:p>
            <a:endParaRPr lang="en-US" dirty="0"/>
          </a:p>
          <a:p>
            <a:r>
              <a:rPr lang="en-US" dirty="0"/>
              <a:t>Link state algorithm: Each router has full visibility of the graph, i.e., the “states” of all links</a:t>
            </a:r>
          </a:p>
          <a:p>
            <a:endParaRPr lang="en-US" dirty="0"/>
          </a:p>
          <a:p>
            <a:r>
              <a:rPr lang="en-US" dirty="0"/>
              <a:t>Q1: what algorithm runs at each node?</a:t>
            </a:r>
          </a:p>
          <a:p>
            <a:r>
              <a:rPr lang="en-US" dirty="0"/>
              <a:t>Q2: what information is exchanged?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A154E-E60C-3A4C-B94E-C1DEF1804ABF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8393BFD-2F63-E540-B5B7-9D04A527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5D0B815-C92D-7840-B479-5FF1BC79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FA72D0D-C7F6-7B47-8792-DEF410C9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3DB361A-0B33-DD45-94BD-59F8EF65E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8FA274E-6C95-A44F-AC76-651C7F9CF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A1F043D-016F-C243-A48E-4CD37493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49B1237-1796-0B4E-8221-359BE8EB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F7BD7E0-6B6B-5945-A7A4-ADDA8E75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8512DE9-3A97-F149-94FC-FFB7B039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1B35145-C2F3-5C48-9452-38B7D853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9BAF1CE-BFCD-5444-ACD3-201B6005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5C53C6-19DB-504F-A25B-22E370D3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8E12AD5-FA30-8E4A-BF57-A62652FA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3914FB3F-5B3A-8E47-BCBE-46A48072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32B8A4E-B596-0D4E-AC6D-986062A7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15F9C4E-8406-E643-9752-F73FA86D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D13DC3CF-33C0-8D4A-8769-797D0165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5D7D5C24-29CA-564B-936C-EDFD0465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4DBDA03-F52C-B74F-9F8C-DD1EF271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0507749-B5DD-5540-88A2-E64E7A4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D5F119C-02DB-4F41-8EC0-6B889F11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A8AF31A1-209F-2F43-ACE0-1A7556F2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385EA7E0-1088-5C41-B1F2-CF6297D3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C93B609-C8AA-5D42-BAC1-EDE9C6846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84821D-1EF0-DF49-A630-FFAD5C8C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004B603-7A22-5B4C-921B-347E066C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C47271C5-8635-5A4B-865F-7E9EF618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D0D511F8-5BDE-1342-A9F7-8A9B82DB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C886607-B86F-CE48-B066-5B9670B92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D056316-DA91-9448-B367-BB6CC5410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3D044C6-6A1C-F44C-8250-4AC305D7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15F8380F-B107-BB49-8DE2-4965A371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CB67D79-1315-9342-8905-4A66C5CC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DE15BAD-9985-854D-8D28-43B3F58D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6AC0BE8F-2651-DA46-AF01-0F16FAD5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003FEF3-E25F-A14C-B53F-88432F82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76BD063D-4DC0-C94C-8612-DE136DEC0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24F09F4-32E1-254F-B956-944D08E7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5CE9C52-96C2-8A4F-B96D-7E305717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F5419E6C-945A-1448-B49A-3BB2A0A62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317C6F0-EE38-644B-860F-3C3C5941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ADED63-09B8-2E4C-9BCD-C6956CDB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987DBD5D-1920-9741-ADFA-F000DFDFC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BA101076-7AA7-0F4A-A08E-A0242CF5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3C22DB69-FEC6-AF4B-9D00-72BA518BB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5027EFC1-70AD-D641-9601-2E16815E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2EF9EFC-D07E-4642-9645-CD40EA4CD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3938BE3C-704C-C447-83A4-97089287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B62A0629-3296-A84A-B845-849F82CB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BE8B0001-DDA1-A042-8A5A-A1300128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DCF1C8F2-A9D2-2C4D-B81B-87954F75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DA0D254-A47B-4746-AA5D-97350FAB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A88C11E0-5D7C-314F-8B14-BE81A892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55AE589E-E79D-F44F-ABF7-A40A5A365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15694D5E-D1C9-0C4A-89C6-F3F1C754B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30D9CE97-255E-044D-822F-45F98B3B3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49FBF5C4-4AA6-3A43-8A34-7C5BEC47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60E996F6-1F32-2E4D-B1E3-9B165C29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0D8CDF75-20B6-6B4F-B190-9B426BF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6BC80831-1C80-EA45-AAED-6E8DED7CD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91959FBA-8706-5A4A-AC4F-0FD015A12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01A0692F-F488-B14F-93BA-E39CFAD77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8A5DF927-FC9D-B14B-8ABA-D80031E0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0187A4-0B25-2043-B8D8-45E598E715CD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562C56-E600-ED47-ADBC-840AA1E560F8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BFB7-9DCC-384C-B12A-7C5568514DD3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C37DF38-458C-604A-8AFC-478B5DC4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E15C45B-C257-A94F-BC6D-39AA42798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F4269B-B313-6D42-8CB4-97CFD2791F93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E1DE10-F9CE-5545-BC26-CE31D062E69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1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pPr lvl="1"/>
            <a:endParaRPr lang="en-US" dirty="0"/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Q1: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32948" y="1796716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</p:spTree>
    <p:extLst>
      <p:ext uri="{BB962C8B-B14F-4D97-AF65-F5344CB8AC3E}">
        <p14:creationId xmlns:p14="http://schemas.microsoft.com/office/powerpoint/2010/main" val="25001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68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Distance Vector Protocols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9FD-CC36-DC42-9879-279F2FA2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Routing &amp; </a:t>
            </a:r>
            <a:r>
              <a:rPr lang="en-US" dirty="0" err="1"/>
              <a:t>Dist</a:t>
            </a:r>
            <a:r>
              <a:rPr lang="en-US" dirty="0"/>
              <a:t> Vector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AA88-D896-0345-AE2A-8228248A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02880" cy="4835039"/>
          </a:xfrm>
        </p:spPr>
        <p:txBody>
          <a:bodyPr>
            <a:normAutofit/>
          </a:bodyPr>
          <a:lstStyle/>
          <a:p>
            <a:r>
              <a:rPr lang="en-US" dirty="0"/>
              <a:t>Distributed routing protocols</a:t>
            </a:r>
          </a:p>
          <a:p>
            <a:endParaRPr lang="en-US" dirty="0"/>
          </a:p>
          <a:p>
            <a:r>
              <a:rPr lang="en-US" dirty="0"/>
              <a:t>Goal of routing algorithms: find </a:t>
            </a:r>
            <a:r>
              <a:rPr lang="en-US" dirty="0">
                <a:solidFill>
                  <a:srgbClr val="C00000"/>
                </a:solidFill>
              </a:rPr>
              <a:t>least cost path</a:t>
            </a:r>
            <a:r>
              <a:rPr lang="en-US" dirty="0"/>
              <a:t> in a graph abstraction of the network</a:t>
            </a:r>
          </a:p>
          <a:p>
            <a:endParaRPr lang="en-US" dirty="0"/>
          </a:p>
          <a:p>
            <a:r>
              <a:rPr lang="en-US" dirty="0"/>
              <a:t>DV proto: Each router maintains a </a:t>
            </a:r>
            <a:r>
              <a:rPr lang="en-US" dirty="0">
                <a:solidFill>
                  <a:srgbClr val="C00000"/>
                </a:solidFill>
              </a:rPr>
              <a:t>vector of distances</a:t>
            </a:r>
            <a:r>
              <a:rPr lang="en-US" dirty="0"/>
              <a:t> to all other routers; not the graph.</a:t>
            </a:r>
          </a:p>
          <a:p>
            <a:endParaRPr lang="en-US" dirty="0"/>
          </a:p>
          <a:p>
            <a:r>
              <a:rPr lang="en-US" dirty="0"/>
              <a:t>Q1: what algorithm runs at each node?</a:t>
            </a:r>
          </a:p>
          <a:p>
            <a:r>
              <a:rPr lang="en-US" dirty="0"/>
              <a:t>Q2: what information is exchanged?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A154E-E60C-3A4C-B94E-C1DEF1804ABF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8393BFD-2F63-E540-B5B7-9D04A527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5D0B815-C92D-7840-B479-5FF1BC79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FA72D0D-C7F6-7B47-8792-DEF410C9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3DB361A-0B33-DD45-94BD-59F8EF65E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8FA274E-6C95-A44F-AC76-651C7F9CF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A1F043D-016F-C243-A48E-4CD37493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49B1237-1796-0B4E-8221-359BE8EB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F7BD7E0-6B6B-5945-A7A4-ADDA8E75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8512DE9-3A97-F149-94FC-FFB7B039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1B35145-C2F3-5C48-9452-38B7D853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9BAF1CE-BFCD-5444-ACD3-201B6005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5C53C6-19DB-504F-A25B-22E370D3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8E12AD5-FA30-8E4A-BF57-A62652FA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3914FB3F-5B3A-8E47-BCBE-46A48072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32B8A4E-B596-0D4E-AC6D-986062A7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15F9C4E-8406-E643-9752-F73FA86D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D13DC3CF-33C0-8D4A-8769-797D0165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5D7D5C24-29CA-564B-936C-EDFD0465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4DBDA03-F52C-B74F-9F8C-DD1EF271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0507749-B5DD-5540-88A2-E64E7A4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D5F119C-02DB-4F41-8EC0-6B889F11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A8AF31A1-209F-2F43-ACE0-1A7556F2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385EA7E0-1088-5C41-B1F2-CF6297D3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C93B609-C8AA-5D42-BAC1-EDE9C6846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84821D-1EF0-DF49-A630-FFAD5C8C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004B603-7A22-5B4C-921B-347E066C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C47271C5-8635-5A4B-865F-7E9EF618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D0D511F8-5BDE-1342-A9F7-8A9B82DB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C886607-B86F-CE48-B066-5B9670B92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D056316-DA91-9448-B367-BB6CC5410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3D044C6-6A1C-F44C-8250-4AC305D7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15F8380F-B107-BB49-8DE2-4965A371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CB67D79-1315-9342-8905-4A66C5CC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DE15BAD-9985-854D-8D28-43B3F58D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6AC0BE8F-2651-DA46-AF01-0F16FAD5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003FEF3-E25F-A14C-B53F-88432F82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76BD063D-4DC0-C94C-8612-DE136DEC0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24F09F4-32E1-254F-B956-944D08E7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5CE9C52-96C2-8A4F-B96D-7E305717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F5419E6C-945A-1448-B49A-3BB2A0A62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317C6F0-EE38-644B-860F-3C3C5941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ADED63-09B8-2E4C-9BCD-C6956CDB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987DBD5D-1920-9741-ADFA-F000DFDFC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BA101076-7AA7-0F4A-A08E-A0242CF5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3C22DB69-FEC6-AF4B-9D00-72BA518BB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5027EFC1-70AD-D641-9601-2E16815E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2EF9EFC-D07E-4642-9645-CD40EA4CD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3938BE3C-704C-C447-83A4-97089287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B62A0629-3296-A84A-B845-849F82CB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BE8B0001-DDA1-A042-8A5A-A1300128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DCF1C8F2-A9D2-2C4D-B81B-87954F75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DA0D254-A47B-4746-AA5D-97350FAB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A88C11E0-5D7C-314F-8B14-BE81A892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55AE589E-E79D-F44F-ABF7-A40A5A365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15694D5E-D1C9-0C4A-89C6-F3F1C754B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30D9CE97-255E-044D-822F-45F98B3B3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49FBF5C4-4AA6-3A43-8A34-7C5BEC47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60E996F6-1F32-2E4D-B1E3-9B165C29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0D8CDF75-20B6-6B4F-B190-9B426BF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6BC80831-1C80-EA45-AAED-6E8DED7CD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91959FBA-8706-5A4A-AC4F-0FD015A12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01A0692F-F488-B14F-93BA-E39CFAD77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8A5DF927-FC9D-B14B-8ABA-D80031E0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0187A4-0B25-2043-B8D8-45E598E715CD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562C56-E600-ED47-ADBC-840AA1E560F8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BFB7-9DCC-384C-B12A-7C5568514DD3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C37DF38-458C-604A-8AFC-478B5DC4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E15C45B-C257-A94F-BC6D-39AA42798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F4269B-B313-6D42-8CB4-97CFD2791F93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E1DE10-F9CE-5545-BC26-CE31D062E69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8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Q2: Exchanged info =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Nodes exchange </a:t>
            </a:r>
            <a:r>
              <a:rPr lang="en-US" dirty="0">
                <a:solidFill>
                  <a:srgbClr val="C00000"/>
                </a:solidFill>
              </a:rPr>
              <a:t>distance vectors</a:t>
            </a:r>
            <a:r>
              <a:rPr lang="en-US" dirty="0"/>
              <a:t> with their neighbors</a:t>
            </a:r>
          </a:p>
          <a:p>
            <a:pPr lvl="1"/>
            <a:r>
              <a:rPr lang="en-US" dirty="0"/>
              <a:t>No flooding unlike link state protocols. Message not propagated further</a:t>
            </a:r>
          </a:p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</p:spTree>
    <p:extLst>
      <p:ext uri="{BB962C8B-B14F-4D97-AF65-F5344CB8AC3E}">
        <p14:creationId xmlns:p14="http://schemas.microsoft.com/office/powerpoint/2010/main" val="3055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pPr lvl="1"/>
            <a:r>
              <a:rPr lang="en-US" dirty="0"/>
              <a:t>This neighbor determines the output port for the packet.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015862" y="5778252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By iteratively performing Bellman-Ford iterations, under some conditions, the estimate d</a:t>
            </a:r>
            <a:r>
              <a:rPr lang="en-US" baseline="-25000" dirty="0"/>
              <a:t>x</a:t>
            </a:r>
            <a:r>
              <a:rPr lang="en-US" dirty="0"/>
              <a:t>(y) converges to the true cost of the least cost path from x to y.</a:t>
            </a:r>
          </a:p>
        </p:txBody>
      </p:sp>
    </p:spTree>
    <p:extLst>
      <p:ext uri="{BB962C8B-B14F-4D97-AF65-F5344CB8AC3E}">
        <p14:creationId xmlns:p14="http://schemas.microsoft.com/office/powerpoint/2010/main" val="31857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2459504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for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04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18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with distance vector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with distance vector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3A3FF778-C361-E74C-BB3C-D428170F3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981" y="2928236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4338A71B-7BCA-DC48-BEB7-235F8C965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7681" y="2928236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8353056" y="3225098"/>
            <a:ext cx="328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</p:spTree>
    <p:extLst>
      <p:ext uri="{BB962C8B-B14F-4D97-AF65-F5344CB8AC3E}">
        <p14:creationId xmlns:p14="http://schemas.microsoft.com/office/powerpoint/2010/main" val="7540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Reacting appropriately to bad news requires information that only other routers have.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r>
              <a:rPr lang="en-US" dirty="0"/>
              <a:t>However, this won’t solve the problem in general (think why.)</a:t>
            </a:r>
          </a:p>
          <a:p>
            <a:r>
              <a:rPr lang="en-US" dirty="0"/>
              <a:t>Fundamentally, DV protocols must exchange more information to react robustly to network changes and router errors.</a:t>
            </a:r>
          </a:p>
          <a:p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1" y="2879200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9" y="2790301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75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325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355325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355325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451" y="2355325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6" y="2355325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8" y="2714100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2038" y="2714100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Message complexity is high: each LSA is flooded over the whole network</a:t>
            </a:r>
          </a:p>
          <a:p>
            <a:r>
              <a:rPr lang="en-US" dirty="0"/>
              <a:t>In general, robust to network changes. Scope of incorrect info is limited to bad LSAs.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/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Message complexity is low: DVs  are exchanged among neighbors only</a:t>
            </a:r>
          </a:p>
          <a:p>
            <a:r>
              <a:rPr lang="en-US" dirty="0"/>
              <a:t>Brittle against bad news and router bugs: incorrect info can propagate throughout a network</a:t>
            </a:r>
          </a:p>
        </p:txBody>
      </p:sp>
    </p:spTree>
    <p:extLst>
      <p:ext uri="{BB962C8B-B14F-4D97-AF65-F5344CB8AC3E}">
        <p14:creationId xmlns:p14="http://schemas.microsoft.com/office/powerpoint/2010/main" val="1557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6-D709-894E-9A2D-DBF63F8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04E1-F901-0546-9C45-A9A397E0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746"/>
          </a:xfrm>
        </p:spPr>
        <p:txBody>
          <a:bodyPr>
            <a:normAutofit/>
          </a:bodyPr>
          <a:lstStyle/>
          <a:p>
            <a:r>
              <a:rPr lang="en-US" dirty="0"/>
              <a:t>The algorithms we’ve seen are widely deployed in real ISPs</a:t>
            </a:r>
          </a:p>
          <a:p>
            <a:r>
              <a:rPr lang="en-US" dirty="0"/>
              <a:t>Link-state protocols</a:t>
            </a:r>
          </a:p>
          <a:p>
            <a:pPr lvl="1"/>
            <a:r>
              <a:rPr lang="en-US" dirty="0"/>
              <a:t>OSPF (Open Shortest Path First)</a:t>
            </a:r>
          </a:p>
          <a:p>
            <a:pPr lvl="1"/>
            <a:r>
              <a:rPr lang="en-US" dirty="0"/>
              <a:t>IS-IS: (Intermediate System to Intermediate System)</a:t>
            </a:r>
          </a:p>
          <a:p>
            <a:r>
              <a:rPr lang="en-US" dirty="0"/>
              <a:t>Distance-vector protocols</a:t>
            </a:r>
          </a:p>
          <a:p>
            <a:pPr lvl="1"/>
            <a:r>
              <a:rPr lang="en-US" dirty="0"/>
              <a:t>RIP: Routing Information Protocol</a:t>
            </a:r>
          </a:p>
          <a:p>
            <a:pPr lvl="1"/>
            <a:r>
              <a:rPr lang="en-US" dirty="0"/>
              <a:t>IGRP: Interior Gateway Routing Protocol</a:t>
            </a:r>
          </a:p>
          <a:p>
            <a:r>
              <a:rPr lang="en-US" dirty="0"/>
              <a:t>You’re likely watching this video over a network running one of these protocols to determine how data should reach your machine.</a:t>
            </a:r>
          </a:p>
        </p:txBody>
      </p:sp>
    </p:spTree>
    <p:extLst>
      <p:ext uri="{BB962C8B-B14F-4D97-AF65-F5344CB8AC3E}">
        <p14:creationId xmlns:p14="http://schemas.microsoft.com/office/powerpoint/2010/main" val="31160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8064-31B7-EB4D-B3C6-58B744B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Network 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3B14-0341-2746-848C-7F5D58E9FE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D4AED-A4C4-B14E-9030-E37ED638D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kinds of control planes:</a:t>
            </a:r>
          </a:p>
          <a:p>
            <a:pPr lvl="1"/>
            <a:r>
              <a:rPr lang="en-US" dirty="0"/>
              <a:t>Distributed per-router control</a:t>
            </a:r>
          </a:p>
          <a:p>
            <a:pPr lvl="1"/>
            <a:r>
              <a:rPr lang="en-US" dirty="0"/>
              <a:t>Logically centralized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08DE6-3D9C-814A-BCC7-4DD9379B3DE5}"/>
              </a:ext>
            </a:extLst>
          </p:cNvPr>
          <p:cNvSpPr txBox="1"/>
          <p:nvPr/>
        </p:nvSpPr>
        <p:spPr>
          <a:xfrm>
            <a:off x="10480430" y="5793852"/>
            <a:ext cx="159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The next 2 lectures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6E4C00-89B4-6545-88EB-F725CD0941FE}"/>
              </a:ext>
            </a:extLst>
          </p:cNvPr>
          <p:cNvCxnSpPr>
            <a:cxnSpLocks/>
          </p:cNvCxnSpPr>
          <p:nvPr/>
        </p:nvCxnSpPr>
        <p:spPr>
          <a:xfrm flipH="1" flipV="1">
            <a:off x="10328030" y="5404339"/>
            <a:ext cx="902676" cy="3895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Review: Per-router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098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admin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summation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6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13364</TotalTime>
  <Words>2900</Words>
  <Application>Microsoft Macintosh PowerPoint</Application>
  <PresentationFormat>Widescreen</PresentationFormat>
  <Paragraphs>681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Helvetica</vt:lpstr>
      <vt:lpstr>Times New Roman</vt:lpstr>
      <vt:lpstr>ZapfDingbats</vt:lpstr>
      <vt:lpstr>Office Theme</vt:lpstr>
      <vt:lpstr>CS 352 Routing Algorithms: Intro</vt:lpstr>
      <vt:lpstr>Network</vt:lpstr>
      <vt:lpstr>PowerPoint Presentation</vt:lpstr>
      <vt:lpstr>Review: Network layer functions</vt:lpstr>
      <vt:lpstr>PowerPoint Presentation</vt:lpstr>
      <vt:lpstr>Goal of Routing Algorithms</vt:lpstr>
      <vt:lpstr>The graph abstraction</vt:lpstr>
      <vt:lpstr>The graph abstraction</vt:lpstr>
      <vt:lpstr>The graph abstraction</vt:lpstr>
      <vt:lpstr>The rest of this lecture</vt:lpstr>
      <vt:lpstr>PowerPoint Presentation</vt:lpstr>
      <vt:lpstr>CS 352 Link State Protocols</vt:lpstr>
      <vt:lpstr>Review: Routing &amp; Link State Algorithms</vt:lpstr>
      <vt:lpstr>Q2: Information exchange</vt:lpstr>
      <vt:lpstr>Q2: Information exchange</vt:lpstr>
      <vt:lpstr>Q1: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  <vt:lpstr>PowerPoint Presentation</vt:lpstr>
      <vt:lpstr>CS 352 Distance Vector Protocols</vt:lpstr>
      <vt:lpstr>Review: Routing &amp; Dist Vector Algorithms</vt:lpstr>
      <vt:lpstr>Q2: Exchanged info = Distance Vectors</vt:lpstr>
      <vt:lpstr>Q1: Algorithm</vt:lpstr>
      <vt:lpstr>Visualization</vt:lpstr>
      <vt:lpstr>Q1: Algorithm</vt:lpstr>
      <vt:lpstr>PowerPoint Presentation</vt:lpstr>
      <vt:lpstr>Good news with distance vector protocols</vt:lpstr>
      <vt:lpstr>Bad news with distance vector protocols</vt:lpstr>
      <vt:lpstr>Bad news travels slowly</vt:lpstr>
      <vt:lpstr>Summary: Comparison of LS and DV</vt:lpstr>
      <vt:lpstr>Deployed routing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7768</cp:revision>
  <dcterms:created xsi:type="dcterms:W3CDTF">2019-01-23T03:40:12Z</dcterms:created>
  <dcterms:modified xsi:type="dcterms:W3CDTF">2021-03-17T11:21:38Z</dcterms:modified>
</cp:coreProperties>
</file>