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5"/>
    <p:restoredTop sz="86401"/>
  </p:normalViewPr>
  <p:slideViewPr>
    <p:cSldViewPr snapToGrid="0" snapToObjects="1">
      <p:cViewPr>
        <p:scale>
          <a:sx n="80" d="100"/>
          <a:sy n="80" d="100"/>
        </p:scale>
        <p:origin x="1152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cds.cern.ch/record/369245/files/dd-89-0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23,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Web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2" y="1491916"/>
            <a:ext cx="11502188" cy="1638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Polaris</a:t>
            </a:r>
            <a:r>
              <a:rPr lang="en-US" smtClean="0"/>
              <a:t>: Faster Page Loads using Fine-Grained Dependency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14642"/>
            <a:ext cx="10515600" cy="1500187"/>
          </a:xfrm>
        </p:spPr>
        <p:txBody>
          <a:bodyPr/>
          <a:lstStyle/>
          <a:p>
            <a:r>
              <a:rPr lang="en-US" dirty="0" smtClean="0"/>
              <a:t>Ravi Netravali et al., NSDI ‘16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(ACK: Material </a:t>
            </a:r>
            <a:r>
              <a:rPr lang="en-US" dirty="0" smtClean="0"/>
              <a:t>by Ravi Netravali)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management: A proposal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378633"/>
            <a:ext cx="6438977" cy="5367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0632" y="2598821"/>
            <a:ext cx="34931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Sir Tim Berners-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Lee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  <a:hlinkClick r:id="rId3"/>
              </a:rPr>
              <a:t>https://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cds.cern.ch/record/369245/files/dd-89-001.pdf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management: A proposal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8947" y="2197768"/>
            <a:ext cx="346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ideas in the original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system linking content together</a:t>
            </a:r>
          </a:p>
          <a:p>
            <a:r>
              <a:rPr lang="en-US" dirty="0" smtClean="0"/>
              <a:t>Non-linear text navigation (“hypertext”)</a:t>
            </a:r>
          </a:p>
          <a:p>
            <a:r>
              <a:rPr lang="en-US" dirty="0" smtClean="0"/>
              <a:t>Access from different kinds of systems</a:t>
            </a:r>
          </a:p>
          <a:p>
            <a:r>
              <a:rPr lang="en-US" dirty="0" smtClean="0"/>
              <a:t>Access to different kinds of data and media</a:t>
            </a:r>
          </a:p>
          <a:p>
            <a:r>
              <a:rPr lang="en-US" dirty="0" smtClean="0"/>
              <a:t>The possibility of automated search and analysis</a:t>
            </a:r>
          </a:p>
          <a:p>
            <a:r>
              <a:rPr lang="en-US" dirty="0" smtClean="0"/>
              <a:t>Highly dynamic content and live 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web page: Rendered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72" y="1957137"/>
            <a:ext cx="6916456" cy="3300789"/>
          </a:xfrm>
        </p:spPr>
      </p:pic>
    </p:spTree>
    <p:extLst>
      <p:ext uri="{BB962C8B-B14F-4D97-AF65-F5344CB8AC3E}">
        <p14:creationId xmlns:p14="http://schemas.microsoft.com/office/powerpoint/2010/main" val="3292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web page: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1675382"/>
            <a:ext cx="10038347" cy="1718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684" y="253465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561347"/>
            <a:ext cx="109326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HTML: text content and (basic) formatting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latin typeface="Ayuthaya" charset="-34"/>
                <a:ea typeface="Ayuthaya" charset="-34"/>
                <a:cs typeface="Ayuthaya" charset="-34"/>
              </a:rPr>
              <a:t>&lt;a </a:t>
            </a:r>
            <a:r>
              <a:rPr lang="en-US" sz="2400" dirty="0" err="1" smtClean="0">
                <a:latin typeface="Ayuthaya" charset="-34"/>
                <a:ea typeface="Ayuthaya" charset="-34"/>
                <a:cs typeface="Ayuthaya" charset="-34"/>
              </a:rPr>
              <a:t>href</a:t>
            </a:r>
            <a:r>
              <a:rPr lang="en-US" sz="2400" dirty="0" smtClean="0">
                <a:latin typeface="Ayuthaya" charset="-34"/>
                <a:ea typeface="Ayuthaya" charset="-34"/>
                <a:cs typeface="Ayuthaya" charset="-34"/>
              </a:rPr>
              <a:t>=“</a:t>
            </a:r>
            <a:r>
              <a:rPr lang="is-IS" sz="2400" dirty="0" smtClean="0">
                <a:latin typeface="Ayuthaya" charset="-34"/>
                <a:ea typeface="Ayuthaya" charset="-34"/>
                <a:cs typeface="Ayuthaya" charset="-34"/>
              </a:rPr>
              <a:t>…”&gt;link text&lt;/a&gt;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>
                <a:latin typeface="Helvetica" charset="0"/>
                <a:ea typeface="Helvetica" charset="0"/>
                <a:cs typeface="Helvetica" charset="0"/>
              </a:rPr>
              <a:t>JavaScript: content rendering</a:t>
            </a:r>
          </a:p>
          <a:p>
            <a:pPr marL="914400" lvl="1" indent="-457200">
              <a:buFont typeface="Arial" charset="0"/>
              <a:buChar char="•"/>
            </a:pPr>
            <a:r>
              <a:rPr lang="is-IS" sz="2400" dirty="0" smtClean="0">
                <a:latin typeface="Ayuthaya" charset="-34"/>
                <a:ea typeface="Ayuthaya" charset="-34"/>
                <a:cs typeface="Ayuthaya" charset="-34"/>
              </a:rPr>
              <a:t>document.getElementById(“x”)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>
                <a:latin typeface="Helvetica" charset="0"/>
                <a:ea typeface="Helvetica" charset="0"/>
                <a:cs typeface="Helvetica" charset="0"/>
              </a:rPr>
              <a:t>CSS: styling of an entire page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>
                <a:latin typeface="Ayuthaya" charset="-34"/>
                <a:ea typeface="Ayuthaya" charset="-34"/>
                <a:cs typeface="Ayuthaya" charset="-34"/>
              </a:rPr>
              <a:t>l</a:t>
            </a:r>
            <a:r>
              <a:rPr lang="is-IS" sz="2400" dirty="0" smtClean="0">
                <a:latin typeface="Ayuthaya" charset="-34"/>
                <a:ea typeface="Ayuthaya" charset="-34"/>
                <a:cs typeface="Ayuthaya" charset="-34"/>
              </a:rPr>
              <a:t>ink { color: red }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>
                <a:latin typeface="Helvetica" charset="0"/>
                <a:ea typeface="Helvetica" charset="0"/>
                <a:cs typeface="Helvetica" charset="0"/>
              </a:rPr>
              <a:t>Media: images, videos, etc.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web page: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19" y="1986046"/>
            <a:ext cx="42041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77516" y="1986046"/>
            <a:ext cx="6609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Document object model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Hierarchical representation of elements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Lexical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dependencies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Interface for processing, not rendering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Common language for content </a:t>
            </a:r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specification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(HTML) and </a:t>
            </a:r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formatting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(JS, CSS)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web page: The network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5" y="1552305"/>
            <a:ext cx="6516725" cy="5096414"/>
          </a:xfrm>
        </p:spPr>
      </p:pic>
      <p:cxnSp>
        <p:nvCxnSpPr>
          <p:cNvPr id="5" name="Straight Connector 4"/>
          <p:cNvCxnSpPr/>
          <p:nvPr/>
        </p:nvCxnSpPr>
        <p:spPr>
          <a:xfrm>
            <a:off x="1395663" y="2374232"/>
            <a:ext cx="0" cy="3352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56021" y="2374232"/>
            <a:ext cx="0" cy="3352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95663" y="2662989"/>
            <a:ext cx="1636295" cy="4652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95663" y="2919663"/>
            <a:ext cx="1660358" cy="561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5663" y="3176337"/>
            <a:ext cx="1636295" cy="635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19727" y="4100512"/>
            <a:ext cx="1636293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4116" y="1371999"/>
            <a:ext cx="1764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Client (browser)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3213" y="1365755"/>
            <a:ext cx="2285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Origin/Server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google.com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4647" y="2679094"/>
            <a:ext cx="204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HTTP requests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7391" y="4050632"/>
            <a:ext cx="204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HTTP response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web page: The network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5" y="1552305"/>
            <a:ext cx="6516725" cy="5096414"/>
          </a:xfrm>
        </p:spPr>
      </p:pic>
      <p:cxnSp>
        <p:nvCxnSpPr>
          <p:cNvPr id="5" name="Straight Connector 4"/>
          <p:cNvCxnSpPr/>
          <p:nvPr/>
        </p:nvCxnSpPr>
        <p:spPr>
          <a:xfrm>
            <a:off x="1395663" y="2374232"/>
            <a:ext cx="0" cy="3352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56021" y="2374232"/>
            <a:ext cx="0" cy="3352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95663" y="2662989"/>
            <a:ext cx="1636295" cy="4652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95663" y="2919663"/>
            <a:ext cx="1660358" cy="561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5663" y="3176337"/>
            <a:ext cx="1636295" cy="635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19727" y="4100512"/>
            <a:ext cx="1636293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4116" y="1371999"/>
            <a:ext cx="1764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Client (browser)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3213" y="1365755"/>
            <a:ext cx="2285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Origin/Server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google.com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4647" y="2679094"/>
            <a:ext cx="204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HTTP requests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7391" y="4050632"/>
            <a:ext cx="204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HTTP response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335" y="5856524"/>
            <a:ext cx="463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Requests based on DOM or JS (</a:t>
            </a:r>
            <a:r>
              <a:rPr lang="en-US" sz="2400" dirty="0" err="1" smtClean="0">
                <a:latin typeface="Ayuthaya" charset="-34"/>
                <a:ea typeface="Ayuthaya" charset="-34"/>
                <a:cs typeface="Ayuthaya" charset="-34"/>
              </a:rPr>
              <a:t>xmlHttpRequest</a:t>
            </a:r>
            <a:r>
              <a:rPr lang="en-US" sz="2400" dirty="0" smtClean="0">
                <a:latin typeface="Ayuthaya" charset="-34"/>
                <a:ea typeface="Ayuthaya" charset="-34"/>
                <a:cs typeface="Ayuthaya" charset="-34"/>
              </a:rPr>
              <a:t>/AJAX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252</Words>
  <Application>Microsoft Macintosh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Ayuthaya</vt:lpstr>
      <vt:lpstr>Calibri</vt:lpstr>
      <vt:lpstr>Helvetica</vt:lpstr>
      <vt:lpstr>Arial</vt:lpstr>
      <vt:lpstr>Office Theme</vt:lpstr>
      <vt:lpstr>PowerPoint Presentation</vt:lpstr>
      <vt:lpstr>Information management: A proposal</vt:lpstr>
      <vt:lpstr>Information management: A proposal</vt:lpstr>
      <vt:lpstr>Prescient ideas in the original proposal</vt:lpstr>
      <vt:lpstr>Structure of a web page: Rendered</vt:lpstr>
      <vt:lpstr>Structure of a web page: Source code</vt:lpstr>
      <vt:lpstr>Structure of a web page: DOM</vt:lpstr>
      <vt:lpstr>Structure of a web page: The network</vt:lpstr>
      <vt:lpstr>Structure of a web page: The network</vt:lpstr>
      <vt:lpstr>Polaris: Faster Page Loads using Fine-Grained Dependency Tracking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7075</cp:revision>
  <cp:lastPrinted>2018-11-15T12:36:05Z</cp:lastPrinted>
  <dcterms:created xsi:type="dcterms:W3CDTF">2018-09-05T17:47:04Z</dcterms:created>
  <dcterms:modified xsi:type="dcterms:W3CDTF">2018-11-26T13:14:44Z</dcterms:modified>
</cp:coreProperties>
</file>