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659" r:id="rId2"/>
    <p:sldId id="614" r:id="rId3"/>
    <p:sldId id="615" r:id="rId4"/>
    <p:sldId id="616" r:id="rId5"/>
    <p:sldId id="431" r:id="rId6"/>
    <p:sldId id="652" r:id="rId7"/>
    <p:sldId id="651" r:id="rId8"/>
    <p:sldId id="653" r:id="rId9"/>
    <p:sldId id="644" r:id="rId10"/>
    <p:sldId id="654" r:id="rId11"/>
    <p:sldId id="658" r:id="rId12"/>
    <p:sldId id="655" r:id="rId13"/>
    <p:sldId id="657" r:id="rId14"/>
    <p:sldId id="656" r:id="rId15"/>
    <p:sldId id="660" r:id="rId16"/>
    <p:sldId id="661" r:id="rId17"/>
    <p:sldId id="662" r:id="rId18"/>
    <p:sldId id="669" r:id="rId19"/>
    <p:sldId id="666" r:id="rId20"/>
    <p:sldId id="667" r:id="rId21"/>
    <p:sldId id="663" r:id="rId22"/>
    <p:sldId id="622" r:id="rId23"/>
    <p:sldId id="664" r:id="rId24"/>
    <p:sldId id="665" r:id="rId25"/>
    <p:sldId id="617" r:id="rId26"/>
    <p:sldId id="670" r:id="rId27"/>
    <p:sldId id="618" r:id="rId28"/>
    <p:sldId id="671" r:id="rId29"/>
    <p:sldId id="672" r:id="rId30"/>
    <p:sldId id="668" r:id="rId31"/>
    <p:sldId id="619" r:id="rId32"/>
    <p:sldId id="621" r:id="rId33"/>
    <p:sldId id="673" r:id="rId34"/>
    <p:sldId id="674" r:id="rId35"/>
    <p:sldId id="675" r:id="rId36"/>
    <p:sldId id="676" r:id="rId37"/>
    <p:sldId id="677" r:id="rId38"/>
    <p:sldId id="6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Q: How to get to steady state? (subject of next module)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D676-CF90-CF43-8057-A42C0691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5948-0025-F14A-B46A-487A724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Getting to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A59-ADE9-F749-9F9A-3442C14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2DB4-78D4-6942-88B5-9B534698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Goal: at the steady state, </a:t>
            </a:r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/>
          </a:p>
          <a:p>
            <a:r>
              <a:rPr lang="en-US" dirty="0"/>
              <a:t>So, how to get to steady state?</a:t>
            </a:r>
          </a:p>
          <a:p>
            <a:endParaRPr lang="en-US" dirty="0"/>
          </a:p>
          <a:p>
            <a:r>
              <a:rPr lang="en-US" dirty="0"/>
              <a:t>TCP uses a </a:t>
            </a:r>
            <a:r>
              <a:rPr lang="en-US" dirty="0">
                <a:solidFill>
                  <a:srgbClr val="C00000"/>
                </a:solidFill>
              </a:rPr>
              <a:t>feedback loop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Turn temperature` 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</p:spTree>
    <p:extLst>
      <p:ext uri="{BB962C8B-B14F-4D97-AF65-F5344CB8AC3E}">
        <p14:creationId xmlns:p14="http://schemas.microsoft.com/office/powerpoint/2010/main" val="20066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a relationship between the sending rate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right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1"/>
      <p:bldP spid="104" grpId="0"/>
      <p:bldP spid="105" grpId="0"/>
      <p:bldP spid="106" grpId="0" animBg="1"/>
      <p:bldP spid="1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CB-1EBF-3549-8325-86E46A89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73C2-52DB-1B4B-BB97-5BFB79B7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</a:t>
            </a:r>
            <a:r>
              <a:rPr lang="en-US" sz="3200" dirty="0">
                <a:latin typeface="Helvetica" pitchFamily="2" charset="0"/>
              </a:rPr>
              <a:t>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3200" dirty="0">
                <a:latin typeface="Helvetica" pitchFamily="2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3200" dirty="0">
                <a:latin typeface="Helvetica" pitchFamily="2" charset="0"/>
              </a:rPr>
              <a:t>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Design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loop: </a:t>
            </a:r>
            <a:r>
              <a:rPr lang="en-US" sz="3200" dirty="0">
                <a:latin typeface="Helvetica" pitchFamily="2" charset="0"/>
              </a:rPr>
              <a:t>measure signals, apply knobs, and repeat.</a:t>
            </a:r>
          </a:p>
        </p:txBody>
      </p:sp>
    </p:spTree>
    <p:extLst>
      <p:ext uri="{BB962C8B-B14F-4D97-AF65-F5344CB8AC3E}">
        <p14:creationId xmlns:p14="http://schemas.microsoft.com/office/powerpoint/2010/main" val="12065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6D6-7D6B-B643-9147-331A801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with a Single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BA6C-869B-C646-B24F-4E1B536BE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Q2: How should the endpoint </a:t>
            </a:r>
            <a:r>
              <a:rPr lang="en-US" dirty="0">
                <a:solidFill>
                  <a:srgbClr val="C00000"/>
                </a:solidFill>
              </a:rPr>
              <a:t>get to steady state</a:t>
            </a:r>
            <a:r>
              <a:rPr lang="en-US" dirty="0"/>
              <a:t>? (next module)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other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1870</Words>
  <Application>Microsoft Macintosh PowerPoint</Application>
  <PresentationFormat>Widescreen</PresentationFormat>
  <Paragraphs>375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CS 352 The Steady State</vt:lpstr>
      <vt:lpstr>Transport</vt:lpstr>
      <vt:lpstr>Modularity through layering</vt:lpstr>
      <vt:lpstr>How do apps get perf guarantees?</vt:lpstr>
      <vt:lpstr>PowerPoint Presentation</vt:lpstr>
      <vt:lpstr>Efficiency with a Single Conversation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PowerPoint Presentation</vt:lpstr>
      <vt:lpstr>CS 352 Getting to Steady State</vt:lpstr>
      <vt:lpstr>Congestion control</vt:lpstr>
      <vt:lpstr>An example of a feedback loop</vt:lpstr>
      <vt:lpstr>The congestion control feedback loop</vt:lpstr>
      <vt:lpstr>Congestion window</vt:lpstr>
      <vt:lpstr>Interaction b/w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3770</cp:revision>
  <dcterms:created xsi:type="dcterms:W3CDTF">2019-01-23T03:40:12Z</dcterms:created>
  <dcterms:modified xsi:type="dcterms:W3CDTF">2021-03-04T10:47:09Z</dcterms:modified>
</cp:coreProperties>
</file>