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</p:sldIdLst>
  <p:sldSz cy="9753600" cx="13004800"/>
  <p:notesSz cx="9144000" cy="6858000"/>
  <p:embeddedFontLst>
    <p:embeddedFont>
      <p:font typeface="Permanent Marker"/>
      <p:regular r:id="rId53"/>
    </p:embeddedFont>
    <p:embeddedFont>
      <p:font typeface="Libre Baskerville"/>
      <p:regular r:id="rId54"/>
      <p:bold r:id="rId55"/>
      <p:italic r:id="rId56"/>
    </p:embeddedFont>
    <p:embeddedFont>
      <p:font typeface="Helvetica Neue"/>
      <p:regular r:id="rId57"/>
      <p:bold r:id="rId58"/>
      <p:italic r:id="rId59"/>
      <p:boldItalic r:id="rId60"/>
    </p:embeddedFont>
    <p:embeddedFont>
      <p:font typeface="Lustria"/>
      <p:regular r:id="rId61"/>
    </p:embeddedFont>
    <p:embeddedFont>
      <p:font typeface="Gill Sans"/>
      <p:regular r:id="rId62"/>
      <p:bold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64" roundtripDataSignature="AMtx7mgP1iDPJIdhkCjLVheZ2bQbBtuT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D7AE43F-9EB2-4A14-94D3-D16880035C6B}">
  <a:tblStyle styleId="{8D7AE43F-9EB2-4A14-94D3-D16880035C6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72" orient="horz"/>
        <p:guide pos="409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GillSans-regular.fntdata"/><Relationship Id="rId61" Type="http://schemas.openxmlformats.org/officeDocument/2006/relationships/font" Target="fonts/Lustria-regular.fntdata"/><Relationship Id="rId20" Type="http://schemas.openxmlformats.org/officeDocument/2006/relationships/slide" Target="slides/slide14.xml"/><Relationship Id="rId64" Type="http://customschemas.google.com/relationships/presentationmetadata" Target="metadata"/><Relationship Id="rId63" Type="http://schemas.openxmlformats.org/officeDocument/2006/relationships/font" Target="fonts/GillSans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HelveticaNeue-bold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font" Target="fonts/PermanentMarker-regular.fntdata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LibreBaskerville-bold.fntdata"/><Relationship Id="rId10" Type="http://schemas.openxmlformats.org/officeDocument/2006/relationships/slide" Target="slides/slide4.xml"/><Relationship Id="rId54" Type="http://schemas.openxmlformats.org/officeDocument/2006/relationships/font" Target="fonts/LibreBaskerville-regular.fntdata"/><Relationship Id="rId13" Type="http://schemas.openxmlformats.org/officeDocument/2006/relationships/slide" Target="slides/slide7.xml"/><Relationship Id="rId57" Type="http://schemas.openxmlformats.org/officeDocument/2006/relationships/font" Target="fonts/HelveticaNeue-regular.fntdata"/><Relationship Id="rId12" Type="http://schemas.openxmlformats.org/officeDocument/2006/relationships/slide" Target="slides/slide6.xml"/><Relationship Id="rId56" Type="http://schemas.openxmlformats.org/officeDocument/2006/relationships/font" Target="fonts/LibreBaskerville-italic.fntdata"/><Relationship Id="rId15" Type="http://schemas.openxmlformats.org/officeDocument/2006/relationships/slide" Target="slides/slide9.xml"/><Relationship Id="rId59" Type="http://schemas.openxmlformats.org/officeDocument/2006/relationships/font" Target="fonts/HelveticaNeue-italic.fntdata"/><Relationship Id="rId14" Type="http://schemas.openxmlformats.org/officeDocument/2006/relationships/slide" Target="slides/slide8.xml"/><Relationship Id="rId58" Type="http://schemas.openxmlformats.org/officeDocument/2006/relationships/font" Target="fonts/HelveticaNeue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5pPr>
            <a:lvl6pPr indent="-228600" lvl="5" marL="2743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6pPr>
            <a:lvl7pPr indent="-228600" lvl="6" marL="32004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7pPr>
            <a:lvl8pPr indent="-228600" lvl="7" marL="3657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8pPr>
            <a:lvl9pPr indent="-228600" lvl="8" marL="4114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0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1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2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3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4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5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15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6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16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7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17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8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18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9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19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0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0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1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2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3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24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2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25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5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26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6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27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27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28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28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9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9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30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30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1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3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2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3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33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3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4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3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35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35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6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36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37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37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8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8" name="Google Shape;738;p38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39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5" name="Google Shape;745;p39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40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40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41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4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4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4" name="Google Shape;764;p42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43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4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4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7" name="Google Shape;777;p44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 	Timeslice = weight of a task / total weight of runnable tasks 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45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45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46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46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5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6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7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9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FullBackground.jpg" id="12" name="Google Shape;12;p48"/>
          <p:cNvPicPr preferRelativeResize="0"/>
          <p:nvPr/>
        </p:nvPicPr>
        <p:blipFill rotWithShape="1">
          <a:blip r:embed="rId2">
            <a:alphaModFix/>
          </a:blip>
          <a:srcRect b="0" l="0" r="0" t="50000"/>
          <a:stretch/>
        </p:blipFill>
        <p:spPr>
          <a:xfrm>
            <a:off x="0" y="4876800"/>
            <a:ext cx="13004800" cy="487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descr="overlay-ruleShadow.png" id="13" name="Google Shape;1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698436"/>
            <a:ext cx="13004800" cy="17836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48"/>
          <p:cNvSpPr txBox="1"/>
          <p:nvPr>
            <p:ph type="ctrTitle"/>
          </p:nvPr>
        </p:nvSpPr>
        <p:spPr>
          <a:xfrm>
            <a:off x="1108570" y="2728459"/>
            <a:ext cx="10785405" cy="20907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8"/>
          <p:cNvSpPr txBox="1"/>
          <p:nvPr>
            <p:ph idx="1" type="subTitle"/>
          </p:nvPr>
        </p:nvSpPr>
        <p:spPr>
          <a:xfrm>
            <a:off x="1108570" y="4946924"/>
            <a:ext cx="10785404" cy="2492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853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  <a:defRPr sz="2560">
                <a:solidFill>
                  <a:schemeClr val="dk2"/>
                </a:solidFill>
              </a:defRPr>
            </a:lvl1pPr>
            <a:lvl2pPr lvl="1" algn="ctr">
              <a:spcBef>
                <a:spcPts val="853"/>
              </a:spcBef>
              <a:spcAft>
                <a:spcPts val="0"/>
              </a:spcAft>
              <a:buSzPts val="3129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853"/>
              </a:spcBef>
              <a:spcAft>
                <a:spcPts val="0"/>
              </a:spcAft>
              <a:buClr>
                <a:schemeClr val="lt1"/>
              </a:buClr>
              <a:buSzPts val="2844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853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853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569"/>
              </a:spcBef>
              <a:spcAft>
                <a:spcPts val="0"/>
              </a:spcAft>
              <a:buClr>
                <a:schemeClr val="lt1"/>
              </a:buClr>
              <a:buSzPts val="2844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569"/>
              </a:spcBef>
              <a:spcAft>
                <a:spcPts val="0"/>
              </a:spcAft>
              <a:buClr>
                <a:schemeClr val="lt1"/>
              </a:buClr>
              <a:buSzPts val="2844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569"/>
              </a:spcBef>
              <a:spcAft>
                <a:spcPts val="0"/>
              </a:spcAft>
              <a:buClr>
                <a:schemeClr val="lt1"/>
              </a:buClr>
              <a:buSzPts val="2844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569"/>
              </a:spcBef>
              <a:spcAft>
                <a:spcPts val="0"/>
              </a:spcAft>
              <a:buClr>
                <a:schemeClr val="lt1"/>
              </a:buClr>
              <a:buSzPts val="2844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48"/>
          <p:cNvSpPr txBox="1"/>
          <p:nvPr>
            <p:ph idx="10" type="dt"/>
          </p:nvPr>
        </p:nvSpPr>
        <p:spPr>
          <a:xfrm>
            <a:off x="9575236" y="9040143"/>
            <a:ext cx="3034453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8"/>
          <p:cNvSpPr txBox="1"/>
          <p:nvPr>
            <p:ph idx="11" type="ftr"/>
          </p:nvPr>
        </p:nvSpPr>
        <p:spPr>
          <a:xfrm>
            <a:off x="343182" y="9040143"/>
            <a:ext cx="4118187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8"/>
          <p:cNvSpPr txBox="1"/>
          <p:nvPr>
            <p:ph idx="12" type="sldNum"/>
          </p:nvPr>
        </p:nvSpPr>
        <p:spPr>
          <a:xfrm>
            <a:off x="6068907" y="9040143"/>
            <a:ext cx="866987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707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ctr">
              <a:spcBef>
                <a:spcPts val="0"/>
              </a:spcBef>
              <a:buNone/>
              <a:defRPr b="0" i="0" sz="1707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ctr">
              <a:spcBef>
                <a:spcPts val="0"/>
              </a:spcBef>
              <a:buNone/>
              <a:defRPr b="0" i="0" sz="1707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ctr">
              <a:spcBef>
                <a:spcPts val="0"/>
              </a:spcBef>
              <a:buNone/>
              <a:defRPr b="0" i="0" sz="1707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ctr">
              <a:spcBef>
                <a:spcPts val="0"/>
              </a:spcBef>
              <a:buNone/>
              <a:defRPr b="0" i="0" sz="1707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ctr">
              <a:spcBef>
                <a:spcPts val="0"/>
              </a:spcBef>
              <a:buNone/>
              <a:defRPr b="0" i="0" sz="1707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ctr">
              <a:spcBef>
                <a:spcPts val="0"/>
              </a:spcBef>
              <a:buNone/>
              <a:defRPr b="0" i="0" sz="1707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ctr">
              <a:spcBef>
                <a:spcPts val="0"/>
              </a:spcBef>
              <a:buNone/>
              <a:defRPr b="0" i="0" sz="1707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ctr">
              <a:spcBef>
                <a:spcPts val="0"/>
              </a:spcBef>
              <a:buNone/>
              <a:defRPr b="0" i="0" sz="1707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FullBackground.jpg" id="86" name="Google Shape;86;p57"/>
          <p:cNvPicPr preferRelativeResize="0"/>
          <p:nvPr/>
        </p:nvPicPr>
        <p:blipFill rotWithShape="1">
          <a:blip r:embed="rId2">
            <a:alphaModFix/>
          </a:blip>
          <a:srcRect b="0" l="50000" r="0" t="0"/>
          <a:stretch/>
        </p:blipFill>
        <p:spPr>
          <a:xfrm>
            <a:off x="6502400" y="6774"/>
            <a:ext cx="6502400" cy="975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verlay-ruleShadow.png" id="87" name="Google Shape;87;p57"/>
          <p:cNvPicPr preferRelativeResize="0"/>
          <p:nvPr/>
        </p:nvPicPr>
        <p:blipFill rotWithShape="1">
          <a:blip r:embed="rId3">
            <a:alphaModFix/>
          </a:blip>
          <a:srcRect b="0" l="0" r="25031" t="0"/>
          <a:stretch/>
        </p:blipFill>
        <p:spPr>
          <a:xfrm rot="-5400000">
            <a:off x="1545450" y="4785360"/>
            <a:ext cx="9749084" cy="17836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57"/>
          <p:cNvSpPr txBox="1"/>
          <p:nvPr>
            <p:ph type="title"/>
          </p:nvPr>
        </p:nvSpPr>
        <p:spPr>
          <a:xfrm>
            <a:off x="429159" y="390144"/>
            <a:ext cx="5631078" cy="2405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20"/>
              <a:buFont typeface="Libre Baskerville"/>
              <a:buNone/>
              <a:defRPr sz="512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7"/>
          <p:cNvSpPr/>
          <p:nvPr>
            <p:ph idx="2" type="pic"/>
          </p:nvPr>
        </p:nvSpPr>
        <p:spPr>
          <a:xfrm>
            <a:off x="6918554" y="376757"/>
            <a:ext cx="5631078" cy="9000087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rotWithShape="0" algn="tl">
              <a:schemeClr val="lt1">
                <a:alpha val="40000"/>
              </a:schemeClr>
            </a:outerShdw>
          </a:effectLst>
        </p:spPr>
      </p:sp>
      <p:sp>
        <p:nvSpPr>
          <p:cNvPr id="90" name="Google Shape;90;p57"/>
          <p:cNvSpPr txBox="1"/>
          <p:nvPr>
            <p:ph idx="1" type="body"/>
          </p:nvPr>
        </p:nvSpPr>
        <p:spPr>
          <a:xfrm>
            <a:off x="429159" y="2802917"/>
            <a:ext cx="5631078" cy="455168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844"/>
              </a:spcBef>
              <a:spcAft>
                <a:spcPts val="0"/>
              </a:spcAft>
              <a:buClr>
                <a:schemeClr val="lt1"/>
              </a:buClr>
              <a:buSzPts val="2560"/>
              <a:buNone/>
              <a:defRPr sz="256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28600" lvl="1" marL="914400" algn="l">
              <a:spcBef>
                <a:spcPts val="853"/>
              </a:spcBef>
              <a:spcAft>
                <a:spcPts val="0"/>
              </a:spcAft>
              <a:buSzPts val="1707"/>
              <a:buNone/>
              <a:defRPr sz="1707"/>
            </a:lvl2pPr>
            <a:lvl3pPr indent="-228600" lvl="2" marL="1371600" algn="l">
              <a:spcBef>
                <a:spcPts val="853"/>
              </a:spcBef>
              <a:spcAft>
                <a:spcPts val="0"/>
              </a:spcAft>
              <a:buClr>
                <a:schemeClr val="dk2"/>
              </a:buClr>
              <a:buSzPts val="1422"/>
              <a:buNone/>
              <a:defRPr sz="1422"/>
            </a:lvl3pPr>
            <a:lvl4pPr indent="-228600" lvl="3" marL="1828800" algn="l">
              <a:spcBef>
                <a:spcPts val="853"/>
              </a:spcBef>
              <a:spcAft>
                <a:spcPts val="0"/>
              </a:spcAft>
              <a:buSzPts val="1280"/>
              <a:buNone/>
              <a:defRPr sz="1280"/>
            </a:lvl4pPr>
            <a:lvl5pPr indent="-228600" lvl="4" marL="2286000" algn="l">
              <a:spcBef>
                <a:spcPts val="853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280"/>
            </a:lvl5pPr>
            <a:lvl6pPr indent="-228600" lvl="5" marL="2743200" algn="l">
              <a:spcBef>
                <a:spcPts val="256"/>
              </a:spcBef>
              <a:spcAft>
                <a:spcPts val="0"/>
              </a:spcAft>
              <a:buClr>
                <a:schemeClr val="lt1"/>
              </a:buClr>
              <a:buSzPts val="1280"/>
              <a:buNone/>
              <a:defRPr sz="1280"/>
            </a:lvl6pPr>
            <a:lvl7pPr indent="-228600" lvl="6" marL="3200400" algn="l">
              <a:spcBef>
                <a:spcPts val="256"/>
              </a:spcBef>
              <a:spcAft>
                <a:spcPts val="0"/>
              </a:spcAft>
              <a:buClr>
                <a:schemeClr val="lt1"/>
              </a:buClr>
              <a:buSzPts val="1280"/>
              <a:buNone/>
              <a:defRPr sz="1280"/>
            </a:lvl7pPr>
            <a:lvl8pPr indent="-228600" lvl="7" marL="3657600" algn="l">
              <a:spcBef>
                <a:spcPts val="256"/>
              </a:spcBef>
              <a:spcAft>
                <a:spcPts val="0"/>
              </a:spcAft>
              <a:buClr>
                <a:schemeClr val="lt1"/>
              </a:buClr>
              <a:buSzPts val="1280"/>
              <a:buNone/>
              <a:defRPr sz="1280"/>
            </a:lvl8pPr>
            <a:lvl9pPr indent="-228600" lvl="8" marL="4114800" algn="l">
              <a:spcBef>
                <a:spcPts val="256"/>
              </a:spcBef>
              <a:spcAft>
                <a:spcPts val="0"/>
              </a:spcAft>
              <a:buClr>
                <a:schemeClr val="lt1"/>
              </a:buClr>
              <a:buSzPts val="1280"/>
              <a:buNone/>
              <a:defRPr sz="1280"/>
            </a:lvl9pPr>
          </a:lstStyle>
          <a:p/>
        </p:txBody>
      </p:sp>
      <p:sp>
        <p:nvSpPr>
          <p:cNvPr id="91" name="Google Shape;91;p57"/>
          <p:cNvSpPr txBox="1"/>
          <p:nvPr>
            <p:ph idx="10" type="dt"/>
          </p:nvPr>
        </p:nvSpPr>
        <p:spPr>
          <a:xfrm>
            <a:off x="3797582" y="9040143"/>
            <a:ext cx="2314223" cy="519289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707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7"/>
          <p:cNvSpPr txBox="1"/>
          <p:nvPr>
            <p:ph idx="11" type="ftr"/>
          </p:nvPr>
        </p:nvSpPr>
        <p:spPr>
          <a:xfrm>
            <a:off x="343182" y="9040143"/>
            <a:ext cx="2693530" cy="519289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707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57"/>
          <p:cNvSpPr txBox="1"/>
          <p:nvPr>
            <p:ph idx="12" type="sldNum"/>
          </p:nvPr>
        </p:nvSpPr>
        <p:spPr>
          <a:xfrm>
            <a:off x="2691272" y="8161868"/>
            <a:ext cx="1079218" cy="8173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512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algn="ctr">
              <a:spcBef>
                <a:spcPts val="0"/>
              </a:spcBef>
              <a:buNone/>
              <a:defRPr sz="512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algn="ctr">
              <a:spcBef>
                <a:spcPts val="0"/>
              </a:spcBef>
              <a:buNone/>
              <a:defRPr sz="512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algn="ctr">
              <a:spcBef>
                <a:spcPts val="0"/>
              </a:spcBef>
              <a:buNone/>
              <a:defRPr sz="512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algn="ctr">
              <a:spcBef>
                <a:spcPts val="0"/>
              </a:spcBef>
              <a:buNone/>
              <a:defRPr sz="512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algn="ctr">
              <a:spcBef>
                <a:spcPts val="0"/>
              </a:spcBef>
              <a:buNone/>
              <a:defRPr sz="512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algn="ctr">
              <a:spcBef>
                <a:spcPts val="0"/>
              </a:spcBef>
              <a:buNone/>
              <a:defRPr sz="512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algn="ctr">
              <a:spcBef>
                <a:spcPts val="0"/>
              </a:spcBef>
              <a:buNone/>
              <a:defRPr sz="512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algn="ctr">
              <a:spcBef>
                <a:spcPts val="0"/>
              </a:spcBef>
              <a:buNone/>
              <a:defRPr sz="512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above Caption">
  <p:cSld name="Picture above 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FullBackground.jpg" id="95" name="Google Shape;95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774"/>
            <a:ext cx="13004800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58"/>
          <p:cNvSpPr txBox="1"/>
          <p:nvPr>
            <p:ph type="title"/>
          </p:nvPr>
        </p:nvSpPr>
        <p:spPr>
          <a:xfrm>
            <a:off x="1083734" y="5743787"/>
            <a:ext cx="10837333" cy="14088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12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58"/>
          <p:cNvSpPr/>
          <p:nvPr>
            <p:ph idx="2" type="pic"/>
          </p:nvPr>
        </p:nvSpPr>
        <p:spPr>
          <a:xfrm>
            <a:off x="487680" y="377139"/>
            <a:ext cx="12029440" cy="525827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rotWithShape="0" algn="tl">
              <a:schemeClr val="lt1">
                <a:alpha val="40000"/>
              </a:schemeClr>
            </a:outerShdw>
          </a:effectLst>
        </p:spPr>
      </p:sp>
      <p:sp>
        <p:nvSpPr>
          <p:cNvPr id="98" name="Google Shape;98;p58"/>
          <p:cNvSpPr txBox="1"/>
          <p:nvPr>
            <p:ph idx="1" type="body"/>
          </p:nvPr>
        </p:nvSpPr>
        <p:spPr>
          <a:xfrm>
            <a:off x="1083734" y="7171766"/>
            <a:ext cx="10837333" cy="160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15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  <a:defRPr sz="2560"/>
            </a:lvl1pPr>
            <a:lvl2pPr indent="-228600" lvl="1" marL="914400" algn="l">
              <a:spcBef>
                <a:spcPts val="853"/>
              </a:spcBef>
              <a:spcAft>
                <a:spcPts val="0"/>
              </a:spcAft>
              <a:buSzPts val="1707"/>
              <a:buNone/>
              <a:defRPr sz="1707"/>
            </a:lvl2pPr>
            <a:lvl3pPr indent="-228600" lvl="2" marL="1371600" algn="l">
              <a:spcBef>
                <a:spcPts val="853"/>
              </a:spcBef>
              <a:spcAft>
                <a:spcPts val="0"/>
              </a:spcAft>
              <a:buClr>
                <a:schemeClr val="dk2"/>
              </a:buClr>
              <a:buSzPts val="1422"/>
              <a:buNone/>
              <a:defRPr sz="1422"/>
            </a:lvl3pPr>
            <a:lvl4pPr indent="-228600" lvl="3" marL="1828800" algn="l">
              <a:spcBef>
                <a:spcPts val="853"/>
              </a:spcBef>
              <a:spcAft>
                <a:spcPts val="0"/>
              </a:spcAft>
              <a:buSzPts val="1280"/>
              <a:buNone/>
              <a:defRPr sz="1280"/>
            </a:lvl4pPr>
            <a:lvl5pPr indent="-228600" lvl="4" marL="2286000" algn="l">
              <a:spcBef>
                <a:spcPts val="853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280"/>
            </a:lvl5pPr>
            <a:lvl6pPr indent="-228600" lvl="5" marL="2743200" algn="l">
              <a:spcBef>
                <a:spcPts val="256"/>
              </a:spcBef>
              <a:spcAft>
                <a:spcPts val="0"/>
              </a:spcAft>
              <a:buClr>
                <a:schemeClr val="lt1"/>
              </a:buClr>
              <a:buSzPts val="1280"/>
              <a:buNone/>
              <a:defRPr sz="1280"/>
            </a:lvl6pPr>
            <a:lvl7pPr indent="-228600" lvl="6" marL="3200400" algn="l">
              <a:spcBef>
                <a:spcPts val="256"/>
              </a:spcBef>
              <a:spcAft>
                <a:spcPts val="0"/>
              </a:spcAft>
              <a:buClr>
                <a:schemeClr val="lt1"/>
              </a:buClr>
              <a:buSzPts val="1280"/>
              <a:buNone/>
              <a:defRPr sz="1280"/>
            </a:lvl7pPr>
            <a:lvl8pPr indent="-228600" lvl="7" marL="3657600" algn="l">
              <a:spcBef>
                <a:spcPts val="256"/>
              </a:spcBef>
              <a:spcAft>
                <a:spcPts val="0"/>
              </a:spcAft>
              <a:buClr>
                <a:schemeClr val="lt1"/>
              </a:buClr>
              <a:buSzPts val="1280"/>
              <a:buNone/>
              <a:defRPr sz="1280"/>
            </a:lvl8pPr>
            <a:lvl9pPr indent="-228600" lvl="8" marL="4114800" algn="l">
              <a:spcBef>
                <a:spcPts val="256"/>
              </a:spcBef>
              <a:spcAft>
                <a:spcPts val="0"/>
              </a:spcAft>
              <a:buClr>
                <a:schemeClr val="lt1"/>
              </a:buClr>
              <a:buSzPts val="1280"/>
              <a:buNone/>
              <a:defRPr sz="1280"/>
            </a:lvl9pPr>
          </a:lstStyle>
          <a:p/>
        </p:txBody>
      </p:sp>
      <p:sp>
        <p:nvSpPr>
          <p:cNvPr id="99" name="Google Shape;99;p58"/>
          <p:cNvSpPr txBox="1"/>
          <p:nvPr>
            <p:ph idx="10" type="dt"/>
          </p:nvPr>
        </p:nvSpPr>
        <p:spPr>
          <a:xfrm>
            <a:off x="9575236" y="9040143"/>
            <a:ext cx="3034453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58"/>
          <p:cNvSpPr txBox="1"/>
          <p:nvPr>
            <p:ph idx="11" type="ftr"/>
          </p:nvPr>
        </p:nvSpPr>
        <p:spPr>
          <a:xfrm>
            <a:off x="343182" y="9040143"/>
            <a:ext cx="4118187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58"/>
          <p:cNvSpPr txBox="1"/>
          <p:nvPr>
            <p:ph idx="12" type="sldNum"/>
          </p:nvPr>
        </p:nvSpPr>
        <p:spPr>
          <a:xfrm>
            <a:off x="6068907" y="9040143"/>
            <a:ext cx="866987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707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algn="ctr">
              <a:spcBef>
                <a:spcPts val="0"/>
              </a:spcBef>
              <a:buNone/>
              <a:defRPr sz="1707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algn="ctr">
              <a:spcBef>
                <a:spcPts val="0"/>
              </a:spcBef>
              <a:buNone/>
              <a:defRPr sz="1707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algn="ctr">
              <a:spcBef>
                <a:spcPts val="0"/>
              </a:spcBef>
              <a:buNone/>
              <a:defRPr sz="1707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algn="ctr">
              <a:spcBef>
                <a:spcPts val="0"/>
              </a:spcBef>
              <a:buNone/>
              <a:defRPr sz="1707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algn="ctr">
              <a:spcBef>
                <a:spcPts val="0"/>
              </a:spcBef>
              <a:buNone/>
              <a:defRPr sz="1707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algn="ctr">
              <a:spcBef>
                <a:spcPts val="0"/>
              </a:spcBef>
              <a:buNone/>
              <a:defRPr sz="1707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algn="ctr">
              <a:spcBef>
                <a:spcPts val="0"/>
              </a:spcBef>
              <a:buNone/>
              <a:defRPr sz="1707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algn="ctr">
              <a:spcBef>
                <a:spcPts val="0"/>
              </a:spcBef>
              <a:buNone/>
              <a:defRPr sz="1707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Closing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9"/>
          <p:cNvSpPr txBox="1"/>
          <p:nvPr>
            <p:ph idx="10" type="dt"/>
          </p:nvPr>
        </p:nvSpPr>
        <p:spPr>
          <a:xfrm>
            <a:off x="9575236" y="9040143"/>
            <a:ext cx="3034453" cy="519289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59"/>
          <p:cNvSpPr txBox="1"/>
          <p:nvPr>
            <p:ph idx="11" type="ftr"/>
          </p:nvPr>
        </p:nvSpPr>
        <p:spPr>
          <a:xfrm>
            <a:off x="343182" y="9040143"/>
            <a:ext cx="4118187" cy="519289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59"/>
          <p:cNvSpPr txBox="1"/>
          <p:nvPr>
            <p:ph idx="12" type="sldNum"/>
          </p:nvPr>
        </p:nvSpPr>
        <p:spPr>
          <a:xfrm>
            <a:off x="6068907" y="9040143"/>
            <a:ext cx="866987" cy="519289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707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algn="ctr">
              <a:spcBef>
                <a:spcPts val="0"/>
              </a:spcBef>
              <a:buNone/>
              <a:defRPr sz="1707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algn="ctr">
              <a:spcBef>
                <a:spcPts val="0"/>
              </a:spcBef>
              <a:buNone/>
              <a:defRPr sz="1707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algn="ctr">
              <a:spcBef>
                <a:spcPts val="0"/>
              </a:spcBef>
              <a:buNone/>
              <a:defRPr sz="1707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algn="ctr">
              <a:spcBef>
                <a:spcPts val="0"/>
              </a:spcBef>
              <a:buNone/>
              <a:defRPr sz="1707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algn="ctr">
              <a:spcBef>
                <a:spcPts val="0"/>
              </a:spcBef>
              <a:buNone/>
              <a:defRPr sz="1707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algn="ctr">
              <a:spcBef>
                <a:spcPts val="0"/>
              </a:spcBef>
              <a:buNone/>
              <a:defRPr sz="1707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algn="ctr">
              <a:spcBef>
                <a:spcPts val="0"/>
              </a:spcBef>
              <a:buNone/>
              <a:defRPr sz="1707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algn="ctr">
              <a:spcBef>
                <a:spcPts val="0"/>
              </a:spcBef>
              <a:buNone/>
              <a:defRPr sz="1707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ruleShadow.png" id="107" name="Google Shape;107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860409"/>
            <a:ext cx="13004800" cy="1761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verlay-FullBackground.jpg" id="108" name="Google Shape;108;p60"/>
          <p:cNvPicPr preferRelativeResize="0"/>
          <p:nvPr/>
        </p:nvPicPr>
        <p:blipFill rotWithShape="1">
          <a:blip r:embed="rId3">
            <a:alphaModFix/>
          </a:blip>
          <a:srcRect b="0" l="0" r="0" t="23334"/>
          <a:stretch/>
        </p:blipFill>
        <p:spPr>
          <a:xfrm>
            <a:off x="0" y="2027485"/>
            <a:ext cx="13004800" cy="772611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60"/>
          <p:cNvSpPr txBox="1"/>
          <p:nvPr>
            <p:ph type="title"/>
          </p:nvPr>
        </p:nvSpPr>
        <p:spPr>
          <a:xfrm>
            <a:off x="1108570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60"/>
          <p:cNvSpPr txBox="1"/>
          <p:nvPr>
            <p:ph idx="1" type="body"/>
          </p:nvPr>
        </p:nvSpPr>
        <p:spPr>
          <a:xfrm rot="5400000">
            <a:off x="3445369" y="264162"/>
            <a:ext cx="6111805" cy="10785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45325" lvl="0" marL="457200" algn="l">
              <a:spcBef>
                <a:spcPts val="2844"/>
              </a:spcBef>
              <a:spcAft>
                <a:spcPts val="0"/>
              </a:spcAft>
              <a:buClr>
                <a:schemeClr val="dk2"/>
              </a:buClr>
              <a:buSzPts val="3413"/>
              <a:buChar char="•"/>
              <a:defRPr>
                <a:solidFill>
                  <a:schemeClr val="dk2"/>
                </a:solidFill>
              </a:defRPr>
            </a:lvl1pPr>
            <a:lvl2pPr indent="-427291" lvl="1" marL="914400" algn="l">
              <a:spcBef>
                <a:spcPts val="853"/>
              </a:spcBef>
              <a:spcAft>
                <a:spcPts val="0"/>
              </a:spcAft>
              <a:buSzPts val="3129"/>
              <a:buChar char="•"/>
              <a:defRPr>
                <a:solidFill>
                  <a:schemeClr val="dk2"/>
                </a:solidFill>
              </a:defRPr>
            </a:lvl2pPr>
            <a:lvl3pPr indent="-409194" lvl="2" marL="1371600" algn="l">
              <a:spcBef>
                <a:spcPts val="853"/>
              </a:spcBef>
              <a:spcAft>
                <a:spcPts val="0"/>
              </a:spcAft>
              <a:buClr>
                <a:schemeClr val="dk2"/>
              </a:buClr>
              <a:buSzPts val="2844"/>
              <a:buChar char="•"/>
              <a:defRPr>
                <a:solidFill>
                  <a:schemeClr val="dk2"/>
                </a:solidFill>
              </a:defRPr>
            </a:lvl3pPr>
            <a:lvl4pPr indent="-342900" lvl="3" marL="1828800" algn="l">
              <a:spcBef>
                <a:spcPts val="853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2"/>
                </a:solidFill>
              </a:defRPr>
            </a:lvl4pPr>
            <a:lvl5pPr indent="-342900" lvl="4" marL="2286000" algn="l">
              <a:spcBef>
                <a:spcPts val="853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>
                <a:solidFill>
                  <a:schemeClr val="dk2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60"/>
          <p:cNvSpPr txBox="1"/>
          <p:nvPr>
            <p:ph idx="10" type="dt"/>
          </p:nvPr>
        </p:nvSpPr>
        <p:spPr>
          <a:xfrm>
            <a:off x="9575236" y="9040143"/>
            <a:ext cx="3034453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60"/>
          <p:cNvSpPr txBox="1"/>
          <p:nvPr>
            <p:ph idx="11" type="ftr"/>
          </p:nvPr>
        </p:nvSpPr>
        <p:spPr>
          <a:xfrm>
            <a:off x="343182" y="9040143"/>
            <a:ext cx="4118187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60"/>
          <p:cNvSpPr txBox="1"/>
          <p:nvPr>
            <p:ph idx="12" type="sldNum"/>
          </p:nvPr>
        </p:nvSpPr>
        <p:spPr>
          <a:xfrm>
            <a:off x="6068907" y="9040143"/>
            <a:ext cx="866987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707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algn="ctr">
              <a:spcBef>
                <a:spcPts val="0"/>
              </a:spcBef>
              <a:buNone/>
              <a:defRPr sz="1707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algn="ctr">
              <a:spcBef>
                <a:spcPts val="0"/>
              </a:spcBef>
              <a:buNone/>
              <a:defRPr sz="1707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algn="ctr">
              <a:spcBef>
                <a:spcPts val="0"/>
              </a:spcBef>
              <a:buNone/>
              <a:defRPr sz="1707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algn="ctr">
              <a:spcBef>
                <a:spcPts val="0"/>
              </a:spcBef>
              <a:buNone/>
              <a:defRPr sz="1707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algn="ctr">
              <a:spcBef>
                <a:spcPts val="0"/>
              </a:spcBef>
              <a:buNone/>
              <a:defRPr sz="1707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algn="ctr">
              <a:spcBef>
                <a:spcPts val="0"/>
              </a:spcBef>
              <a:buNone/>
              <a:defRPr sz="1707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algn="ctr">
              <a:spcBef>
                <a:spcPts val="0"/>
              </a:spcBef>
              <a:buNone/>
              <a:defRPr sz="1707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algn="ctr">
              <a:spcBef>
                <a:spcPts val="0"/>
              </a:spcBef>
              <a:buNone/>
              <a:defRPr sz="1707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FullBackground.jpg" id="115" name="Google Shape;115;p61"/>
          <p:cNvPicPr preferRelativeResize="0"/>
          <p:nvPr/>
        </p:nvPicPr>
        <p:blipFill rotWithShape="1">
          <a:blip r:embed="rId2">
            <a:alphaModFix/>
          </a:blip>
          <a:srcRect b="0" l="0" r="14718" t="0"/>
          <a:stretch/>
        </p:blipFill>
        <p:spPr>
          <a:xfrm>
            <a:off x="0" y="6774"/>
            <a:ext cx="11090204" cy="975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verlay-ruleShadow.png" id="116" name="Google Shape;116;p61"/>
          <p:cNvPicPr preferRelativeResize="0"/>
          <p:nvPr/>
        </p:nvPicPr>
        <p:blipFill rotWithShape="1">
          <a:blip r:embed="rId3">
            <a:alphaModFix/>
          </a:blip>
          <a:srcRect b="0" l="0" r="25031" t="0"/>
          <a:stretch/>
        </p:blipFill>
        <p:spPr>
          <a:xfrm flipH="1" rot="5400000">
            <a:off x="6289041" y="4785361"/>
            <a:ext cx="9749084" cy="17836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1"/>
          <p:cNvSpPr txBox="1"/>
          <p:nvPr>
            <p:ph type="title"/>
          </p:nvPr>
        </p:nvSpPr>
        <p:spPr>
          <a:xfrm rot="5400000">
            <a:off x="7998178" y="3814517"/>
            <a:ext cx="8062525" cy="173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61"/>
          <p:cNvSpPr txBox="1"/>
          <p:nvPr>
            <p:ph idx="1" type="body"/>
          </p:nvPr>
        </p:nvSpPr>
        <p:spPr>
          <a:xfrm rot="5400000">
            <a:off x="1616569" y="142242"/>
            <a:ext cx="8062525" cy="9078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2844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853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853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853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853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61"/>
          <p:cNvSpPr txBox="1"/>
          <p:nvPr>
            <p:ph idx="10" type="dt"/>
          </p:nvPr>
        </p:nvSpPr>
        <p:spPr>
          <a:xfrm>
            <a:off x="11270827" y="9040143"/>
            <a:ext cx="1517227" cy="519289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707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61"/>
          <p:cNvSpPr txBox="1"/>
          <p:nvPr>
            <p:ph idx="11" type="ftr"/>
          </p:nvPr>
        </p:nvSpPr>
        <p:spPr>
          <a:xfrm>
            <a:off x="343182" y="9040143"/>
            <a:ext cx="4118187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61"/>
          <p:cNvSpPr txBox="1"/>
          <p:nvPr>
            <p:ph idx="12" type="sldNum"/>
          </p:nvPr>
        </p:nvSpPr>
        <p:spPr>
          <a:xfrm>
            <a:off x="6068907" y="9040143"/>
            <a:ext cx="866987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707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algn="ctr">
              <a:spcBef>
                <a:spcPts val="0"/>
              </a:spcBef>
              <a:buNone/>
              <a:defRPr sz="1707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algn="ctr">
              <a:spcBef>
                <a:spcPts val="0"/>
              </a:spcBef>
              <a:buNone/>
              <a:defRPr sz="1707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algn="ctr">
              <a:spcBef>
                <a:spcPts val="0"/>
              </a:spcBef>
              <a:buNone/>
              <a:defRPr sz="1707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algn="ctr">
              <a:spcBef>
                <a:spcPts val="0"/>
              </a:spcBef>
              <a:buNone/>
              <a:defRPr sz="1707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algn="ctr">
              <a:spcBef>
                <a:spcPts val="0"/>
              </a:spcBef>
              <a:buNone/>
              <a:defRPr sz="1707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algn="ctr">
              <a:spcBef>
                <a:spcPts val="0"/>
              </a:spcBef>
              <a:buNone/>
              <a:defRPr sz="1707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algn="ctr">
              <a:spcBef>
                <a:spcPts val="0"/>
              </a:spcBef>
              <a:buNone/>
              <a:defRPr sz="1707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algn="ctr">
              <a:spcBef>
                <a:spcPts val="0"/>
              </a:spcBef>
              <a:buNone/>
              <a:defRPr sz="1707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 type="tx">
  <p:cSld name="TITLE_AND_BOD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2"/>
          <p:cNvSpPr txBox="1"/>
          <p:nvPr>
            <p:ph type="title"/>
          </p:nvPr>
        </p:nvSpPr>
        <p:spPr>
          <a:xfrm>
            <a:off x="1108570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62"/>
          <p:cNvSpPr txBox="1"/>
          <p:nvPr>
            <p:ph idx="1" type="body"/>
          </p:nvPr>
        </p:nvSpPr>
        <p:spPr>
          <a:xfrm>
            <a:off x="1108570" y="2600961"/>
            <a:ext cx="10785404" cy="61118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45325" lvl="0" marL="457200" algn="l">
              <a:spcBef>
                <a:spcPts val="2844"/>
              </a:spcBef>
              <a:spcAft>
                <a:spcPts val="0"/>
              </a:spcAft>
              <a:buClr>
                <a:schemeClr val="dk1"/>
              </a:buClr>
              <a:buSzPts val="3413"/>
              <a:buChar char="•"/>
              <a:defRPr>
                <a:solidFill>
                  <a:schemeClr val="dk1"/>
                </a:solidFill>
              </a:defRPr>
            </a:lvl1pPr>
            <a:lvl2pPr indent="-427291" lvl="1" marL="914400" algn="l">
              <a:spcBef>
                <a:spcPts val="853"/>
              </a:spcBef>
              <a:spcAft>
                <a:spcPts val="0"/>
              </a:spcAft>
              <a:buSzPts val="3129"/>
              <a:buChar char="•"/>
              <a:defRPr>
                <a:solidFill>
                  <a:schemeClr val="dk1"/>
                </a:solidFill>
              </a:defRPr>
            </a:lvl2pPr>
            <a:lvl3pPr indent="-409194" lvl="2" marL="1371600" algn="l"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2844"/>
              <a:buChar char="•"/>
              <a:defRPr>
                <a:solidFill>
                  <a:schemeClr val="dk1"/>
                </a:solidFill>
              </a:defRPr>
            </a:lvl3pPr>
            <a:lvl4pPr indent="-342900" lvl="3" marL="1828800" algn="l">
              <a:spcBef>
                <a:spcPts val="853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4pPr>
            <a:lvl5pPr indent="-342900" lvl="4" marL="2286000" algn="l"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ruleShadow.png" id="20" name="Google Shape;20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860409"/>
            <a:ext cx="13004800" cy="1761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verlay-FullBackground.jpg" id="21" name="Google Shape;21;p49"/>
          <p:cNvPicPr preferRelativeResize="0"/>
          <p:nvPr/>
        </p:nvPicPr>
        <p:blipFill rotWithShape="1">
          <a:blip r:embed="rId3">
            <a:alphaModFix/>
          </a:blip>
          <a:srcRect b="0" l="0" r="0" t="23334"/>
          <a:stretch/>
        </p:blipFill>
        <p:spPr>
          <a:xfrm>
            <a:off x="0" y="2027485"/>
            <a:ext cx="13004800" cy="772611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22" name="Google Shape;22;p49"/>
          <p:cNvSpPr txBox="1"/>
          <p:nvPr>
            <p:ph type="title"/>
          </p:nvPr>
        </p:nvSpPr>
        <p:spPr>
          <a:xfrm>
            <a:off x="1108570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9"/>
          <p:cNvSpPr txBox="1"/>
          <p:nvPr>
            <p:ph idx="1" type="body"/>
          </p:nvPr>
        </p:nvSpPr>
        <p:spPr>
          <a:xfrm>
            <a:off x="1108570" y="2600961"/>
            <a:ext cx="10785404" cy="61118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45325" lvl="0" marL="457200" algn="l">
              <a:spcBef>
                <a:spcPts val="2844"/>
              </a:spcBef>
              <a:spcAft>
                <a:spcPts val="0"/>
              </a:spcAft>
              <a:buClr>
                <a:schemeClr val="dk2"/>
              </a:buClr>
              <a:buSzPts val="3413"/>
              <a:buChar char="•"/>
              <a:defRPr>
                <a:solidFill>
                  <a:schemeClr val="dk2"/>
                </a:solidFill>
              </a:defRPr>
            </a:lvl1pPr>
            <a:lvl2pPr indent="-427291" lvl="1" marL="914400" algn="l">
              <a:spcBef>
                <a:spcPts val="853"/>
              </a:spcBef>
              <a:spcAft>
                <a:spcPts val="0"/>
              </a:spcAft>
              <a:buSzPts val="3129"/>
              <a:buChar char="•"/>
              <a:defRPr>
                <a:solidFill>
                  <a:schemeClr val="dk2"/>
                </a:solidFill>
              </a:defRPr>
            </a:lvl2pPr>
            <a:lvl3pPr indent="-409194" lvl="2" marL="1371600" algn="l">
              <a:spcBef>
                <a:spcPts val="853"/>
              </a:spcBef>
              <a:spcAft>
                <a:spcPts val="0"/>
              </a:spcAft>
              <a:buClr>
                <a:schemeClr val="dk2"/>
              </a:buClr>
              <a:buSzPts val="2844"/>
              <a:buChar char="•"/>
              <a:defRPr>
                <a:solidFill>
                  <a:schemeClr val="dk2"/>
                </a:solidFill>
              </a:defRPr>
            </a:lvl3pPr>
            <a:lvl4pPr indent="-342900" lvl="3" marL="1828800" algn="l">
              <a:spcBef>
                <a:spcPts val="853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2"/>
                </a:solidFill>
              </a:defRPr>
            </a:lvl4pPr>
            <a:lvl5pPr indent="-342900" lvl="4" marL="2286000" algn="l">
              <a:spcBef>
                <a:spcPts val="853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>
                <a:solidFill>
                  <a:schemeClr val="dk2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9"/>
          <p:cNvSpPr txBox="1"/>
          <p:nvPr>
            <p:ph idx="10" type="dt"/>
          </p:nvPr>
        </p:nvSpPr>
        <p:spPr>
          <a:xfrm>
            <a:off x="9575236" y="9040143"/>
            <a:ext cx="3034453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9"/>
          <p:cNvSpPr txBox="1"/>
          <p:nvPr>
            <p:ph idx="11" type="ftr"/>
          </p:nvPr>
        </p:nvSpPr>
        <p:spPr>
          <a:xfrm>
            <a:off x="343182" y="9040143"/>
            <a:ext cx="4118187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9"/>
          <p:cNvSpPr txBox="1"/>
          <p:nvPr>
            <p:ph idx="12" type="sldNum"/>
          </p:nvPr>
        </p:nvSpPr>
        <p:spPr>
          <a:xfrm>
            <a:off x="6068907" y="9040143"/>
            <a:ext cx="866987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707" u="none" cap="none" strike="noStrik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algn="ctr">
              <a:spcBef>
                <a:spcPts val="0"/>
              </a:spcBef>
              <a:buNone/>
              <a:defRPr b="0" i="0" sz="1707" u="none" cap="none" strike="noStrik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algn="ctr">
              <a:spcBef>
                <a:spcPts val="0"/>
              </a:spcBef>
              <a:buNone/>
              <a:defRPr b="0" i="0" sz="1707" u="none" cap="none" strike="noStrik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algn="ctr">
              <a:spcBef>
                <a:spcPts val="0"/>
              </a:spcBef>
              <a:buNone/>
              <a:defRPr b="0" i="0" sz="1707" u="none" cap="none" strike="noStrik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algn="ctr">
              <a:spcBef>
                <a:spcPts val="0"/>
              </a:spcBef>
              <a:buNone/>
              <a:defRPr b="0" i="0" sz="1707" u="none" cap="none" strike="noStrik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algn="ctr">
              <a:spcBef>
                <a:spcPts val="0"/>
              </a:spcBef>
              <a:buNone/>
              <a:defRPr b="0" i="0" sz="1707" u="none" cap="none" strike="noStrik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algn="ctr">
              <a:spcBef>
                <a:spcPts val="0"/>
              </a:spcBef>
              <a:buNone/>
              <a:defRPr b="0" i="0" sz="1707" u="none" cap="none" strike="noStrik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algn="ctr">
              <a:spcBef>
                <a:spcPts val="0"/>
              </a:spcBef>
              <a:buNone/>
              <a:defRPr b="0" i="0" sz="1707" u="none" cap="none" strike="noStrik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algn="ctr">
              <a:spcBef>
                <a:spcPts val="0"/>
              </a:spcBef>
              <a:buNone/>
              <a:defRPr b="0" i="0" sz="1707" u="none" cap="none" strike="noStrik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ruleShadow.png" id="28" name="Google Shape;28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860409"/>
            <a:ext cx="13004800" cy="1761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verlay-FullBackground.jpg" id="29" name="Google Shape;29;p50"/>
          <p:cNvPicPr preferRelativeResize="0"/>
          <p:nvPr/>
        </p:nvPicPr>
        <p:blipFill rotWithShape="1">
          <a:blip r:embed="rId3">
            <a:alphaModFix/>
          </a:blip>
          <a:srcRect b="0" l="0" r="0" t="21045"/>
          <a:stretch/>
        </p:blipFill>
        <p:spPr>
          <a:xfrm>
            <a:off x="0" y="2059094"/>
            <a:ext cx="13004800" cy="7701281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30" name="Google Shape;30;p50"/>
          <p:cNvSpPr txBox="1"/>
          <p:nvPr>
            <p:ph type="title"/>
          </p:nvPr>
        </p:nvSpPr>
        <p:spPr>
          <a:xfrm>
            <a:off x="1108570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0"/>
          <p:cNvSpPr txBox="1"/>
          <p:nvPr>
            <p:ph idx="10" type="dt"/>
          </p:nvPr>
        </p:nvSpPr>
        <p:spPr>
          <a:xfrm>
            <a:off x="9575236" y="9040143"/>
            <a:ext cx="3034453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0"/>
          <p:cNvSpPr txBox="1"/>
          <p:nvPr>
            <p:ph idx="11" type="ftr"/>
          </p:nvPr>
        </p:nvSpPr>
        <p:spPr>
          <a:xfrm>
            <a:off x="343182" y="9040143"/>
            <a:ext cx="4118187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0"/>
          <p:cNvSpPr txBox="1"/>
          <p:nvPr>
            <p:ph idx="12" type="sldNum"/>
          </p:nvPr>
        </p:nvSpPr>
        <p:spPr>
          <a:xfrm>
            <a:off x="6068907" y="9040143"/>
            <a:ext cx="866987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707" u="none" cap="none" strike="noStrik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algn="ctr">
              <a:spcBef>
                <a:spcPts val="0"/>
              </a:spcBef>
              <a:buNone/>
              <a:defRPr b="0" i="0" sz="1707" u="none" cap="none" strike="noStrik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algn="ctr">
              <a:spcBef>
                <a:spcPts val="0"/>
              </a:spcBef>
              <a:buNone/>
              <a:defRPr b="0" i="0" sz="1707" u="none" cap="none" strike="noStrik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algn="ctr">
              <a:spcBef>
                <a:spcPts val="0"/>
              </a:spcBef>
              <a:buNone/>
              <a:defRPr b="0" i="0" sz="1707" u="none" cap="none" strike="noStrik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algn="ctr">
              <a:spcBef>
                <a:spcPts val="0"/>
              </a:spcBef>
              <a:buNone/>
              <a:defRPr b="0" i="0" sz="1707" u="none" cap="none" strike="noStrik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algn="ctr">
              <a:spcBef>
                <a:spcPts val="0"/>
              </a:spcBef>
              <a:buNone/>
              <a:defRPr b="0" i="0" sz="1707" u="none" cap="none" strike="noStrik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algn="ctr">
              <a:spcBef>
                <a:spcPts val="0"/>
              </a:spcBef>
              <a:buNone/>
              <a:defRPr b="0" i="0" sz="1707" u="none" cap="none" strike="noStrik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algn="ctr">
              <a:spcBef>
                <a:spcPts val="0"/>
              </a:spcBef>
              <a:buNone/>
              <a:defRPr b="0" i="0" sz="1707" u="none" cap="none" strike="noStrik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algn="ctr">
              <a:spcBef>
                <a:spcPts val="0"/>
              </a:spcBef>
              <a:buNone/>
              <a:defRPr b="0" i="0" sz="1707" u="none" cap="none" strike="noStrik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Picture">
  <p:cSld name="Title Slide with Pictur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FullBackground.jpg" id="35" name="Google Shape;35;p51"/>
          <p:cNvPicPr preferRelativeResize="0"/>
          <p:nvPr/>
        </p:nvPicPr>
        <p:blipFill rotWithShape="1">
          <a:blip r:embed="rId2">
            <a:alphaModFix/>
          </a:blip>
          <a:srcRect b="0" l="0" r="0" t="50000"/>
          <a:stretch/>
        </p:blipFill>
        <p:spPr>
          <a:xfrm>
            <a:off x="0" y="4876800"/>
            <a:ext cx="13004800" cy="4876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verlay-ruleShadow.png" id="36" name="Google Shape;36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698436"/>
            <a:ext cx="13004800" cy="178364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1"/>
          <p:cNvSpPr txBox="1"/>
          <p:nvPr>
            <p:ph type="ctrTitle"/>
          </p:nvPr>
        </p:nvSpPr>
        <p:spPr>
          <a:xfrm>
            <a:off x="1108570" y="1122249"/>
            <a:ext cx="10785405" cy="2090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1"/>
          <p:cNvSpPr txBox="1"/>
          <p:nvPr>
            <p:ph idx="1" type="subTitle"/>
          </p:nvPr>
        </p:nvSpPr>
        <p:spPr>
          <a:xfrm>
            <a:off x="1108570" y="6719147"/>
            <a:ext cx="10785404" cy="1969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427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  <a:defRPr sz="2560">
                <a:solidFill>
                  <a:schemeClr val="dk2"/>
                </a:solidFill>
              </a:defRPr>
            </a:lvl1pPr>
            <a:lvl2pPr lvl="1" algn="ctr">
              <a:spcBef>
                <a:spcPts val="853"/>
              </a:spcBef>
              <a:spcAft>
                <a:spcPts val="0"/>
              </a:spcAft>
              <a:buSzPts val="3129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853"/>
              </a:spcBef>
              <a:spcAft>
                <a:spcPts val="0"/>
              </a:spcAft>
              <a:buClr>
                <a:schemeClr val="lt1"/>
              </a:buClr>
              <a:buSzPts val="2844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853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853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569"/>
              </a:spcBef>
              <a:spcAft>
                <a:spcPts val="0"/>
              </a:spcAft>
              <a:buClr>
                <a:schemeClr val="lt1"/>
              </a:buClr>
              <a:buSzPts val="2844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569"/>
              </a:spcBef>
              <a:spcAft>
                <a:spcPts val="0"/>
              </a:spcAft>
              <a:buClr>
                <a:schemeClr val="lt1"/>
              </a:buClr>
              <a:buSzPts val="2844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569"/>
              </a:spcBef>
              <a:spcAft>
                <a:spcPts val="0"/>
              </a:spcAft>
              <a:buClr>
                <a:schemeClr val="lt1"/>
              </a:buClr>
              <a:buSzPts val="2844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569"/>
              </a:spcBef>
              <a:spcAft>
                <a:spcPts val="0"/>
              </a:spcAft>
              <a:buClr>
                <a:schemeClr val="lt1"/>
              </a:buClr>
              <a:buSzPts val="2844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51"/>
          <p:cNvSpPr/>
          <p:nvPr>
            <p:ph idx="2" type="pic"/>
          </p:nvPr>
        </p:nvSpPr>
        <p:spPr>
          <a:xfrm>
            <a:off x="5230039" y="3646699"/>
            <a:ext cx="2544724" cy="2460203"/>
          </a:xfrm>
          <a:prstGeom prst="ellipse">
            <a:avLst/>
          </a:prstGeom>
          <a:noFill/>
          <a:ln cap="flat" cmpd="sng" w="1270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51"/>
          <p:cNvSpPr txBox="1"/>
          <p:nvPr>
            <p:ph idx="10" type="dt"/>
          </p:nvPr>
        </p:nvSpPr>
        <p:spPr>
          <a:xfrm>
            <a:off x="9575236" y="9040143"/>
            <a:ext cx="3034453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1"/>
          <p:cNvSpPr txBox="1"/>
          <p:nvPr>
            <p:ph idx="11" type="ftr"/>
          </p:nvPr>
        </p:nvSpPr>
        <p:spPr>
          <a:xfrm>
            <a:off x="343182" y="9040143"/>
            <a:ext cx="4118187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1"/>
          <p:cNvSpPr txBox="1"/>
          <p:nvPr>
            <p:ph idx="12" type="sldNum"/>
          </p:nvPr>
        </p:nvSpPr>
        <p:spPr>
          <a:xfrm>
            <a:off x="6068907" y="9040143"/>
            <a:ext cx="866987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707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algn="ctr">
              <a:spcBef>
                <a:spcPts val="0"/>
              </a:spcBef>
              <a:buNone/>
              <a:defRPr sz="1707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algn="ctr">
              <a:spcBef>
                <a:spcPts val="0"/>
              </a:spcBef>
              <a:buNone/>
              <a:defRPr sz="1707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algn="ctr">
              <a:spcBef>
                <a:spcPts val="0"/>
              </a:spcBef>
              <a:buNone/>
              <a:defRPr sz="1707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algn="ctr">
              <a:spcBef>
                <a:spcPts val="0"/>
              </a:spcBef>
              <a:buNone/>
              <a:defRPr sz="1707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algn="ctr">
              <a:spcBef>
                <a:spcPts val="0"/>
              </a:spcBef>
              <a:buNone/>
              <a:defRPr sz="1707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algn="ctr">
              <a:spcBef>
                <a:spcPts val="0"/>
              </a:spcBef>
              <a:buNone/>
              <a:defRPr sz="1707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algn="ctr">
              <a:spcBef>
                <a:spcPts val="0"/>
              </a:spcBef>
              <a:buNone/>
              <a:defRPr sz="1707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algn="ctr">
              <a:spcBef>
                <a:spcPts val="0"/>
              </a:spcBef>
              <a:buNone/>
              <a:defRPr sz="1707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ruleShadow.png" id="44" name="Google Shape;44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324036"/>
            <a:ext cx="13004800" cy="1783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verlay-FullBackground.jpg" id="45" name="Google Shape;45;p52"/>
          <p:cNvPicPr preferRelativeResize="0"/>
          <p:nvPr/>
        </p:nvPicPr>
        <p:blipFill rotWithShape="1">
          <a:blip r:embed="rId3">
            <a:alphaModFix/>
          </a:blip>
          <a:srcRect b="0" l="0" r="0" t="66667"/>
          <a:stretch/>
        </p:blipFill>
        <p:spPr>
          <a:xfrm>
            <a:off x="0" y="6502400"/>
            <a:ext cx="13004800" cy="32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52"/>
          <p:cNvSpPr txBox="1"/>
          <p:nvPr>
            <p:ph type="title"/>
          </p:nvPr>
        </p:nvSpPr>
        <p:spPr>
          <a:xfrm>
            <a:off x="1108570" y="4226561"/>
            <a:ext cx="10785404" cy="1937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27"/>
              <a:buFont typeface="Gill Sans"/>
              <a:buNone/>
              <a:defRPr sz="6826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2"/>
          <p:cNvSpPr txBox="1"/>
          <p:nvPr>
            <p:ph idx="1" type="body"/>
          </p:nvPr>
        </p:nvSpPr>
        <p:spPr>
          <a:xfrm>
            <a:off x="1108570" y="6719147"/>
            <a:ext cx="10785404" cy="19889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853"/>
              </a:spcBef>
              <a:spcAft>
                <a:spcPts val="0"/>
              </a:spcAft>
              <a:buClr>
                <a:schemeClr val="dk2"/>
              </a:buClr>
              <a:buSzPts val="2560"/>
              <a:buFont typeface="Lustria"/>
              <a:buNone/>
              <a:defRPr sz="256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28600" lvl="1" marL="914400" algn="l">
              <a:spcBef>
                <a:spcPts val="853"/>
              </a:spcBef>
              <a:spcAft>
                <a:spcPts val="0"/>
              </a:spcAft>
              <a:buSzPts val="2560"/>
              <a:buNone/>
              <a:defRPr sz="256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853"/>
              </a:spcBef>
              <a:spcAft>
                <a:spcPts val="0"/>
              </a:spcAft>
              <a:buClr>
                <a:schemeClr val="lt1"/>
              </a:buClr>
              <a:buSzPts val="2276"/>
              <a:buNone/>
              <a:defRPr sz="2276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853"/>
              </a:spcBef>
              <a:spcAft>
                <a:spcPts val="0"/>
              </a:spcAft>
              <a:buSzPts val="1991"/>
              <a:buNone/>
              <a:defRPr sz="1991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853"/>
              </a:spcBef>
              <a:spcAft>
                <a:spcPts val="0"/>
              </a:spcAft>
              <a:buClr>
                <a:schemeClr val="lt1"/>
              </a:buClr>
              <a:buSzPts val="1991"/>
              <a:buNone/>
              <a:defRPr sz="1991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398"/>
              </a:spcBef>
              <a:spcAft>
                <a:spcPts val="0"/>
              </a:spcAft>
              <a:buClr>
                <a:schemeClr val="lt1"/>
              </a:buClr>
              <a:buSzPts val="1991"/>
              <a:buNone/>
              <a:defRPr sz="1991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398"/>
              </a:spcBef>
              <a:spcAft>
                <a:spcPts val="0"/>
              </a:spcAft>
              <a:buClr>
                <a:schemeClr val="lt1"/>
              </a:buClr>
              <a:buSzPts val="1991"/>
              <a:buNone/>
              <a:defRPr sz="1991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398"/>
              </a:spcBef>
              <a:spcAft>
                <a:spcPts val="0"/>
              </a:spcAft>
              <a:buClr>
                <a:schemeClr val="lt1"/>
              </a:buClr>
              <a:buSzPts val="1991"/>
              <a:buNone/>
              <a:defRPr sz="1991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398"/>
              </a:spcBef>
              <a:spcAft>
                <a:spcPts val="0"/>
              </a:spcAft>
              <a:buClr>
                <a:schemeClr val="lt1"/>
              </a:buClr>
              <a:buSzPts val="1991"/>
              <a:buNone/>
              <a:defRPr sz="199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52"/>
          <p:cNvSpPr txBox="1"/>
          <p:nvPr>
            <p:ph idx="10" type="dt"/>
          </p:nvPr>
        </p:nvSpPr>
        <p:spPr>
          <a:xfrm>
            <a:off x="9575236" y="9040143"/>
            <a:ext cx="3034453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2"/>
          <p:cNvSpPr txBox="1"/>
          <p:nvPr>
            <p:ph idx="11" type="ftr"/>
          </p:nvPr>
        </p:nvSpPr>
        <p:spPr>
          <a:xfrm>
            <a:off x="343182" y="9040143"/>
            <a:ext cx="4118187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2"/>
          <p:cNvSpPr txBox="1"/>
          <p:nvPr>
            <p:ph idx="12" type="sldNum"/>
          </p:nvPr>
        </p:nvSpPr>
        <p:spPr>
          <a:xfrm>
            <a:off x="6068907" y="9040143"/>
            <a:ext cx="866987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707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algn="ctr">
              <a:spcBef>
                <a:spcPts val="0"/>
              </a:spcBef>
              <a:buNone/>
              <a:defRPr sz="1707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algn="ctr">
              <a:spcBef>
                <a:spcPts val="0"/>
              </a:spcBef>
              <a:buNone/>
              <a:defRPr sz="1707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algn="ctr">
              <a:spcBef>
                <a:spcPts val="0"/>
              </a:spcBef>
              <a:buNone/>
              <a:defRPr sz="1707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algn="ctr">
              <a:spcBef>
                <a:spcPts val="0"/>
              </a:spcBef>
              <a:buNone/>
              <a:defRPr sz="1707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algn="ctr">
              <a:spcBef>
                <a:spcPts val="0"/>
              </a:spcBef>
              <a:buNone/>
              <a:defRPr sz="1707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algn="ctr">
              <a:spcBef>
                <a:spcPts val="0"/>
              </a:spcBef>
              <a:buNone/>
              <a:defRPr sz="1707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algn="ctr">
              <a:spcBef>
                <a:spcPts val="0"/>
              </a:spcBef>
              <a:buNone/>
              <a:defRPr sz="1707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algn="ctr">
              <a:spcBef>
                <a:spcPts val="0"/>
              </a:spcBef>
              <a:buNone/>
              <a:defRPr sz="1707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ruleShadow.png" id="52" name="Google Shape;52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860409"/>
            <a:ext cx="13004800" cy="1761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verlay-FullBackground.jpg" id="53" name="Google Shape;53;p53"/>
          <p:cNvPicPr preferRelativeResize="0"/>
          <p:nvPr/>
        </p:nvPicPr>
        <p:blipFill rotWithShape="1">
          <a:blip r:embed="rId3">
            <a:alphaModFix/>
          </a:blip>
          <a:srcRect b="0" l="0" r="0" t="23334"/>
          <a:stretch/>
        </p:blipFill>
        <p:spPr>
          <a:xfrm>
            <a:off x="0" y="2027485"/>
            <a:ext cx="13004800" cy="7726116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53"/>
          <p:cNvSpPr txBox="1"/>
          <p:nvPr>
            <p:ph type="title"/>
          </p:nvPr>
        </p:nvSpPr>
        <p:spPr>
          <a:xfrm>
            <a:off x="1108570" y="89249"/>
            <a:ext cx="10785405" cy="1824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3"/>
          <p:cNvSpPr txBox="1"/>
          <p:nvPr>
            <p:ph idx="1" type="body"/>
          </p:nvPr>
        </p:nvSpPr>
        <p:spPr>
          <a:xfrm>
            <a:off x="1108570" y="2600961"/>
            <a:ext cx="5071872" cy="61118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9194" lvl="0" marL="457200" algn="l">
              <a:spcBef>
                <a:spcPts val="2844"/>
              </a:spcBef>
              <a:spcAft>
                <a:spcPts val="0"/>
              </a:spcAft>
              <a:buClr>
                <a:schemeClr val="dk2"/>
              </a:buClr>
              <a:buSzPts val="2844"/>
              <a:buChar char="•"/>
              <a:defRPr sz="2844"/>
            </a:lvl1pPr>
            <a:lvl2pPr indent="-391160" lvl="1" marL="914400" algn="l">
              <a:spcBef>
                <a:spcPts val="853"/>
              </a:spcBef>
              <a:spcAft>
                <a:spcPts val="0"/>
              </a:spcAft>
              <a:buSzPts val="2560"/>
              <a:buChar char="•"/>
              <a:defRPr sz="2560"/>
            </a:lvl2pPr>
            <a:lvl3pPr indent="-391160" lvl="2" marL="1371600" algn="l">
              <a:spcBef>
                <a:spcPts val="853"/>
              </a:spcBef>
              <a:spcAft>
                <a:spcPts val="0"/>
              </a:spcAft>
              <a:buClr>
                <a:schemeClr val="dk2"/>
              </a:buClr>
              <a:buSzPts val="2560"/>
              <a:buChar char="•"/>
              <a:defRPr sz="2560"/>
            </a:lvl3pPr>
            <a:lvl4pPr indent="-391160" lvl="3" marL="1828800" algn="l">
              <a:spcBef>
                <a:spcPts val="853"/>
              </a:spcBef>
              <a:spcAft>
                <a:spcPts val="0"/>
              </a:spcAft>
              <a:buSzPts val="2560"/>
              <a:buChar char="•"/>
              <a:defRPr sz="2560"/>
            </a:lvl4pPr>
            <a:lvl5pPr indent="-391160" lvl="4" marL="2286000" algn="l">
              <a:spcBef>
                <a:spcPts val="853"/>
              </a:spcBef>
              <a:spcAft>
                <a:spcPts val="0"/>
              </a:spcAft>
              <a:buClr>
                <a:schemeClr val="dk2"/>
              </a:buClr>
              <a:buSzPts val="2560"/>
              <a:buChar char="•"/>
              <a:defRPr sz="2560"/>
            </a:lvl5pPr>
            <a:lvl6pPr indent="-391160" lvl="5" marL="2743200" algn="l">
              <a:spcBef>
                <a:spcPts val="512"/>
              </a:spcBef>
              <a:spcAft>
                <a:spcPts val="0"/>
              </a:spcAft>
              <a:buClr>
                <a:schemeClr val="lt1"/>
              </a:buClr>
              <a:buSzPts val="2560"/>
              <a:buChar char="•"/>
              <a:defRPr sz="2560"/>
            </a:lvl6pPr>
            <a:lvl7pPr indent="-391160" lvl="6" marL="3200400" algn="l">
              <a:spcBef>
                <a:spcPts val="512"/>
              </a:spcBef>
              <a:spcAft>
                <a:spcPts val="0"/>
              </a:spcAft>
              <a:buClr>
                <a:schemeClr val="lt1"/>
              </a:buClr>
              <a:buSzPts val="2560"/>
              <a:buChar char="•"/>
              <a:defRPr sz="2560"/>
            </a:lvl7pPr>
            <a:lvl8pPr indent="-391159" lvl="7" marL="3657600" algn="l">
              <a:spcBef>
                <a:spcPts val="512"/>
              </a:spcBef>
              <a:spcAft>
                <a:spcPts val="0"/>
              </a:spcAft>
              <a:buClr>
                <a:schemeClr val="lt1"/>
              </a:buClr>
              <a:buSzPts val="2560"/>
              <a:buChar char="•"/>
              <a:defRPr sz="2560"/>
            </a:lvl8pPr>
            <a:lvl9pPr indent="-391159" lvl="8" marL="4114800" algn="l">
              <a:spcBef>
                <a:spcPts val="512"/>
              </a:spcBef>
              <a:spcAft>
                <a:spcPts val="0"/>
              </a:spcAft>
              <a:buClr>
                <a:schemeClr val="lt1"/>
              </a:buClr>
              <a:buSzPts val="2560"/>
              <a:buChar char="•"/>
              <a:defRPr sz="2560"/>
            </a:lvl9pPr>
          </a:lstStyle>
          <a:p/>
        </p:txBody>
      </p:sp>
      <p:sp>
        <p:nvSpPr>
          <p:cNvPr id="56" name="Google Shape;56;p53"/>
          <p:cNvSpPr txBox="1"/>
          <p:nvPr>
            <p:ph idx="2" type="body"/>
          </p:nvPr>
        </p:nvSpPr>
        <p:spPr>
          <a:xfrm>
            <a:off x="6822103" y="2600961"/>
            <a:ext cx="5071872" cy="61118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9194" lvl="0" marL="457200" algn="l">
              <a:spcBef>
                <a:spcPts val="2844"/>
              </a:spcBef>
              <a:spcAft>
                <a:spcPts val="0"/>
              </a:spcAft>
              <a:buClr>
                <a:schemeClr val="dk2"/>
              </a:buClr>
              <a:buSzPts val="2844"/>
              <a:buChar char="•"/>
              <a:defRPr sz="2844"/>
            </a:lvl1pPr>
            <a:lvl2pPr indent="-391160" lvl="1" marL="914400" algn="l">
              <a:spcBef>
                <a:spcPts val="853"/>
              </a:spcBef>
              <a:spcAft>
                <a:spcPts val="0"/>
              </a:spcAft>
              <a:buSzPts val="2560"/>
              <a:buChar char="•"/>
              <a:defRPr sz="2560"/>
            </a:lvl2pPr>
            <a:lvl3pPr indent="-391160" lvl="2" marL="1371600" algn="l">
              <a:spcBef>
                <a:spcPts val="853"/>
              </a:spcBef>
              <a:spcAft>
                <a:spcPts val="0"/>
              </a:spcAft>
              <a:buClr>
                <a:schemeClr val="dk2"/>
              </a:buClr>
              <a:buSzPts val="2560"/>
              <a:buChar char="•"/>
              <a:defRPr sz="2560"/>
            </a:lvl3pPr>
            <a:lvl4pPr indent="-391160" lvl="3" marL="1828800" algn="l">
              <a:spcBef>
                <a:spcPts val="853"/>
              </a:spcBef>
              <a:spcAft>
                <a:spcPts val="0"/>
              </a:spcAft>
              <a:buSzPts val="2560"/>
              <a:buChar char="•"/>
              <a:defRPr sz="2560"/>
            </a:lvl4pPr>
            <a:lvl5pPr indent="-391160" lvl="4" marL="2286000" algn="l">
              <a:spcBef>
                <a:spcPts val="853"/>
              </a:spcBef>
              <a:spcAft>
                <a:spcPts val="0"/>
              </a:spcAft>
              <a:buClr>
                <a:schemeClr val="dk2"/>
              </a:buClr>
              <a:buSzPts val="2560"/>
              <a:buChar char="•"/>
              <a:defRPr sz="2560"/>
            </a:lvl5pPr>
            <a:lvl6pPr indent="-391160" lvl="5" marL="2743200" algn="l">
              <a:spcBef>
                <a:spcPts val="512"/>
              </a:spcBef>
              <a:spcAft>
                <a:spcPts val="0"/>
              </a:spcAft>
              <a:buClr>
                <a:schemeClr val="lt1"/>
              </a:buClr>
              <a:buSzPts val="2560"/>
              <a:buChar char="•"/>
              <a:defRPr sz="2560"/>
            </a:lvl6pPr>
            <a:lvl7pPr indent="-391160" lvl="6" marL="3200400" algn="l">
              <a:spcBef>
                <a:spcPts val="512"/>
              </a:spcBef>
              <a:spcAft>
                <a:spcPts val="0"/>
              </a:spcAft>
              <a:buClr>
                <a:schemeClr val="lt1"/>
              </a:buClr>
              <a:buSzPts val="2560"/>
              <a:buChar char="•"/>
              <a:defRPr sz="2560"/>
            </a:lvl7pPr>
            <a:lvl8pPr indent="-391159" lvl="7" marL="3657600" algn="l">
              <a:spcBef>
                <a:spcPts val="512"/>
              </a:spcBef>
              <a:spcAft>
                <a:spcPts val="0"/>
              </a:spcAft>
              <a:buClr>
                <a:schemeClr val="lt1"/>
              </a:buClr>
              <a:buSzPts val="2560"/>
              <a:buChar char="•"/>
              <a:defRPr sz="2560"/>
            </a:lvl8pPr>
            <a:lvl9pPr indent="-391159" lvl="8" marL="4114800" algn="l">
              <a:spcBef>
                <a:spcPts val="512"/>
              </a:spcBef>
              <a:spcAft>
                <a:spcPts val="0"/>
              </a:spcAft>
              <a:buClr>
                <a:schemeClr val="lt1"/>
              </a:buClr>
              <a:buSzPts val="2560"/>
              <a:buChar char="•"/>
              <a:defRPr sz="2560"/>
            </a:lvl9pPr>
          </a:lstStyle>
          <a:p/>
        </p:txBody>
      </p:sp>
      <p:sp>
        <p:nvSpPr>
          <p:cNvPr id="57" name="Google Shape;57;p53"/>
          <p:cNvSpPr txBox="1"/>
          <p:nvPr>
            <p:ph idx="10" type="dt"/>
          </p:nvPr>
        </p:nvSpPr>
        <p:spPr>
          <a:xfrm>
            <a:off x="9575236" y="9040143"/>
            <a:ext cx="3034453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3"/>
          <p:cNvSpPr txBox="1"/>
          <p:nvPr>
            <p:ph idx="11" type="ftr"/>
          </p:nvPr>
        </p:nvSpPr>
        <p:spPr>
          <a:xfrm>
            <a:off x="343182" y="9040143"/>
            <a:ext cx="4118187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3"/>
          <p:cNvSpPr txBox="1"/>
          <p:nvPr>
            <p:ph idx="12" type="sldNum"/>
          </p:nvPr>
        </p:nvSpPr>
        <p:spPr>
          <a:xfrm>
            <a:off x="6068907" y="9040143"/>
            <a:ext cx="866987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707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algn="ctr">
              <a:spcBef>
                <a:spcPts val="0"/>
              </a:spcBef>
              <a:buNone/>
              <a:defRPr sz="1707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algn="ctr">
              <a:spcBef>
                <a:spcPts val="0"/>
              </a:spcBef>
              <a:buNone/>
              <a:defRPr sz="1707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algn="ctr">
              <a:spcBef>
                <a:spcPts val="0"/>
              </a:spcBef>
              <a:buNone/>
              <a:defRPr sz="1707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algn="ctr">
              <a:spcBef>
                <a:spcPts val="0"/>
              </a:spcBef>
              <a:buNone/>
              <a:defRPr sz="1707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algn="ctr">
              <a:spcBef>
                <a:spcPts val="0"/>
              </a:spcBef>
              <a:buNone/>
              <a:defRPr sz="1707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algn="ctr">
              <a:spcBef>
                <a:spcPts val="0"/>
              </a:spcBef>
              <a:buNone/>
              <a:defRPr sz="1707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algn="ctr">
              <a:spcBef>
                <a:spcPts val="0"/>
              </a:spcBef>
              <a:buNone/>
              <a:defRPr sz="1707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algn="ctr">
              <a:spcBef>
                <a:spcPts val="0"/>
              </a:spcBef>
              <a:buNone/>
              <a:defRPr sz="1707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ruleShadow.png" id="61" name="Google Shape;61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860409"/>
            <a:ext cx="13004800" cy="1761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verlay-FullBackground.jpg" id="62" name="Google Shape;62;p54"/>
          <p:cNvPicPr preferRelativeResize="0"/>
          <p:nvPr/>
        </p:nvPicPr>
        <p:blipFill rotWithShape="1">
          <a:blip r:embed="rId3">
            <a:alphaModFix/>
          </a:blip>
          <a:srcRect b="0" l="0" r="0" t="23334"/>
          <a:stretch/>
        </p:blipFill>
        <p:spPr>
          <a:xfrm>
            <a:off x="0" y="2027485"/>
            <a:ext cx="13004800" cy="772611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54"/>
          <p:cNvSpPr txBox="1"/>
          <p:nvPr>
            <p:ph type="title"/>
          </p:nvPr>
        </p:nvSpPr>
        <p:spPr>
          <a:xfrm>
            <a:off x="1108570" y="89249"/>
            <a:ext cx="10785405" cy="1824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4"/>
          <p:cNvSpPr txBox="1"/>
          <p:nvPr>
            <p:ph idx="1" type="body"/>
          </p:nvPr>
        </p:nvSpPr>
        <p:spPr>
          <a:xfrm>
            <a:off x="1108570" y="2167467"/>
            <a:ext cx="5071872" cy="11921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82"/>
              <a:buNone/>
              <a:defRPr b="0" sz="3982"/>
            </a:lvl1pPr>
            <a:lvl2pPr indent="-228600" lvl="1" marL="914400" algn="l">
              <a:spcBef>
                <a:spcPts val="853"/>
              </a:spcBef>
              <a:spcAft>
                <a:spcPts val="0"/>
              </a:spcAft>
              <a:buSzPts val="2844"/>
              <a:buNone/>
              <a:defRPr b="1" sz="2844"/>
            </a:lvl2pPr>
            <a:lvl3pPr indent="-228600" lvl="2" marL="1371600" algn="l">
              <a:spcBef>
                <a:spcPts val="853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  <a:defRPr b="1" sz="2560"/>
            </a:lvl3pPr>
            <a:lvl4pPr indent="-228600" lvl="3" marL="1828800" algn="l">
              <a:spcBef>
                <a:spcPts val="853"/>
              </a:spcBef>
              <a:spcAft>
                <a:spcPts val="0"/>
              </a:spcAft>
              <a:buSzPts val="2276"/>
              <a:buNone/>
              <a:defRPr b="1" sz="2276"/>
            </a:lvl4pPr>
            <a:lvl5pPr indent="-228600" lvl="4" marL="2286000" algn="l">
              <a:spcBef>
                <a:spcPts val="853"/>
              </a:spcBef>
              <a:spcAft>
                <a:spcPts val="0"/>
              </a:spcAft>
              <a:buClr>
                <a:schemeClr val="dk2"/>
              </a:buClr>
              <a:buSzPts val="2276"/>
              <a:buNone/>
              <a:defRPr b="1" sz="2276"/>
            </a:lvl5pPr>
            <a:lvl6pPr indent="-228600" lvl="5" marL="2743200" algn="l">
              <a:spcBef>
                <a:spcPts val="455"/>
              </a:spcBef>
              <a:spcAft>
                <a:spcPts val="0"/>
              </a:spcAft>
              <a:buClr>
                <a:schemeClr val="lt1"/>
              </a:buClr>
              <a:buSzPts val="2276"/>
              <a:buNone/>
              <a:defRPr b="1" sz="2276"/>
            </a:lvl6pPr>
            <a:lvl7pPr indent="-228600" lvl="6" marL="3200400" algn="l">
              <a:spcBef>
                <a:spcPts val="455"/>
              </a:spcBef>
              <a:spcAft>
                <a:spcPts val="0"/>
              </a:spcAft>
              <a:buClr>
                <a:schemeClr val="lt1"/>
              </a:buClr>
              <a:buSzPts val="2276"/>
              <a:buNone/>
              <a:defRPr b="1" sz="2276"/>
            </a:lvl7pPr>
            <a:lvl8pPr indent="-228600" lvl="7" marL="3657600" algn="l">
              <a:spcBef>
                <a:spcPts val="455"/>
              </a:spcBef>
              <a:spcAft>
                <a:spcPts val="0"/>
              </a:spcAft>
              <a:buClr>
                <a:schemeClr val="lt1"/>
              </a:buClr>
              <a:buSzPts val="2276"/>
              <a:buNone/>
              <a:defRPr b="1" sz="2276"/>
            </a:lvl8pPr>
            <a:lvl9pPr indent="-228600" lvl="8" marL="4114800" algn="l">
              <a:spcBef>
                <a:spcPts val="455"/>
              </a:spcBef>
              <a:spcAft>
                <a:spcPts val="0"/>
              </a:spcAft>
              <a:buClr>
                <a:schemeClr val="lt1"/>
              </a:buClr>
              <a:buSzPts val="2276"/>
              <a:buNone/>
              <a:defRPr b="1" sz="2276"/>
            </a:lvl9pPr>
          </a:lstStyle>
          <a:p/>
        </p:txBody>
      </p:sp>
      <p:sp>
        <p:nvSpPr>
          <p:cNvPr id="65" name="Google Shape;65;p54"/>
          <p:cNvSpPr txBox="1"/>
          <p:nvPr>
            <p:ph idx="2" type="body"/>
          </p:nvPr>
        </p:nvSpPr>
        <p:spPr>
          <a:xfrm>
            <a:off x="1108570" y="3404198"/>
            <a:ext cx="5071872" cy="5308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9194" lvl="0" marL="457200" algn="l">
              <a:spcBef>
                <a:spcPts val="2844"/>
              </a:spcBef>
              <a:spcAft>
                <a:spcPts val="0"/>
              </a:spcAft>
              <a:buClr>
                <a:schemeClr val="dk2"/>
              </a:buClr>
              <a:buSzPts val="2844"/>
              <a:buChar char="•"/>
              <a:defRPr sz="2844"/>
            </a:lvl1pPr>
            <a:lvl2pPr indent="-391160" lvl="1" marL="914400" algn="l">
              <a:spcBef>
                <a:spcPts val="853"/>
              </a:spcBef>
              <a:spcAft>
                <a:spcPts val="0"/>
              </a:spcAft>
              <a:buSzPts val="2560"/>
              <a:buChar char="•"/>
              <a:defRPr sz="2560"/>
            </a:lvl2pPr>
            <a:lvl3pPr indent="-391160" lvl="2" marL="1371600" algn="l">
              <a:spcBef>
                <a:spcPts val="853"/>
              </a:spcBef>
              <a:spcAft>
                <a:spcPts val="0"/>
              </a:spcAft>
              <a:buClr>
                <a:schemeClr val="dk2"/>
              </a:buClr>
              <a:buSzPts val="2560"/>
              <a:buChar char="•"/>
              <a:defRPr sz="2560"/>
            </a:lvl3pPr>
            <a:lvl4pPr indent="-391160" lvl="3" marL="1828800" algn="l">
              <a:spcBef>
                <a:spcPts val="853"/>
              </a:spcBef>
              <a:spcAft>
                <a:spcPts val="0"/>
              </a:spcAft>
              <a:buSzPts val="2560"/>
              <a:buChar char="•"/>
              <a:defRPr sz="2560"/>
            </a:lvl4pPr>
            <a:lvl5pPr indent="-391160" lvl="4" marL="2286000" algn="l">
              <a:spcBef>
                <a:spcPts val="853"/>
              </a:spcBef>
              <a:spcAft>
                <a:spcPts val="0"/>
              </a:spcAft>
              <a:buClr>
                <a:schemeClr val="dk2"/>
              </a:buClr>
              <a:buSzPts val="2560"/>
              <a:buChar char="•"/>
              <a:defRPr sz="2560"/>
            </a:lvl5pPr>
            <a:lvl6pPr indent="-373126" lvl="5" marL="2743200" algn="l">
              <a:spcBef>
                <a:spcPts val="455"/>
              </a:spcBef>
              <a:spcAft>
                <a:spcPts val="0"/>
              </a:spcAft>
              <a:buClr>
                <a:schemeClr val="lt1"/>
              </a:buClr>
              <a:buSzPts val="2276"/>
              <a:buChar char="•"/>
              <a:defRPr sz="2276"/>
            </a:lvl6pPr>
            <a:lvl7pPr indent="-373126" lvl="6" marL="3200400" algn="l">
              <a:spcBef>
                <a:spcPts val="455"/>
              </a:spcBef>
              <a:spcAft>
                <a:spcPts val="0"/>
              </a:spcAft>
              <a:buClr>
                <a:schemeClr val="lt1"/>
              </a:buClr>
              <a:buSzPts val="2276"/>
              <a:buChar char="•"/>
              <a:defRPr sz="2276"/>
            </a:lvl7pPr>
            <a:lvl8pPr indent="-373126" lvl="7" marL="3657600" algn="l">
              <a:spcBef>
                <a:spcPts val="455"/>
              </a:spcBef>
              <a:spcAft>
                <a:spcPts val="0"/>
              </a:spcAft>
              <a:buClr>
                <a:schemeClr val="lt1"/>
              </a:buClr>
              <a:buSzPts val="2276"/>
              <a:buChar char="•"/>
              <a:defRPr sz="2276"/>
            </a:lvl8pPr>
            <a:lvl9pPr indent="-373126" lvl="8" marL="4114800" algn="l">
              <a:spcBef>
                <a:spcPts val="455"/>
              </a:spcBef>
              <a:spcAft>
                <a:spcPts val="0"/>
              </a:spcAft>
              <a:buClr>
                <a:schemeClr val="lt1"/>
              </a:buClr>
              <a:buSzPts val="2276"/>
              <a:buChar char="•"/>
              <a:defRPr sz="2276"/>
            </a:lvl9pPr>
          </a:lstStyle>
          <a:p/>
        </p:txBody>
      </p:sp>
      <p:sp>
        <p:nvSpPr>
          <p:cNvPr id="66" name="Google Shape;66;p54"/>
          <p:cNvSpPr txBox="1"/>
          <p:nvPr>
            <p:ph idx="3" type="body"/>
          </p:nvPr>
        </p:nvSpPr>
        <p:spPr>
          <a:xfrm>
            <a:off x="6822103" y="2167467"/>
            <a:ext cx="5071872" cy="11921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82"/>
              <a:buNone/>
              <a:defRPr b="0" sz="3982"/>
            </a:lvl1pPr>
            <a:lvl2pPr indent="-228600" lvl="1" marL="914400" algn="l">
              <a:spcBef>
                <a:spcPts val="853"/>
              </a:spcBef>
              <a:spcAft>
                <a:spcPts val="0"/>
              </a:spcAft>
              <a:buSzPts val="2844"/>
              <a:buNone/>
              <a:defRPr b="1" sz="2844"/>
            </a:lvl2pPr>
            <a:lvl3pPr indent="-228600" lvl="2" marL="1371600" algn="l">
              <a:spcBef>
                <a:spcPts val="853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  <a:defRPr b="1" sz="2560"/>
            </a:lvl3pPr>
            <a:lvl4pPr indent="-228600" lvl="3" marL="1828800" algn="l">
              <a:spcBef>
                <a:spcPts val="853"/>
              </a:spcBef>
              <a:spcAft>
                <a:spcPts val="0"/>
              </a:spcAft>
              <a:buSzPts val="2276"/>
              <a:buNone/>
              <a:defRPr b="1" sz="2276"/>
            </a:lvl4pPr>
            <a:lvl5pPr indent="-228600" lvl="4" marL="2286000" algn="l">
              <a:spcBef>
                <a:spcPts val="853"/>
              </a:spcBef>
              <a:spcAft>
                <a:spcPts val="0"/>
              </a:spcAft>
              <a:buClr>
                <a:schemeClr val="dk2"/>
              </a:buClr>
              <a:buSzPts val="2276"/>
              <a:buNone/>
              <a:defRPr b="1" sz="2276"/>
            </a:lvl5pPr>
            <a:lvl6pPr indent="-228600" lvl="5" marL="2743200" algn="l">
              <a:spcBef>
                <a:spcPts val="455"/>
              </a:spcBef>
              <a:spcAft>
                <a:spcPts val="0"/>
              </a:spcAft>
              <a:buClr>
                <a:schemeClr val="lt1"/>
              </a:buClr>
              <a:buSzPts val="2276"/>
              <a:buNone/>
              <a:defRPr b="1" sz="2276"/>
            </a:lvl6pPr>
            <a:lvl7pPr indent="-228600" lvl="6" marL="3200400" algn="l">
              <a:spcBef>
                <a:spcPts val="455"/>
              </a:spcBef>
              <a:spcAft>
                <a:spcPts val="0"/>
              </a:spcAft>
              <a:buClr>
                <a:schemeClr val="lt1"/>
              </a:buClr>
              <a:buSzPts val="2276"/>
              <a:buNone/>
              <a:defRPr b="1" sz="2276"/>
            </a:lvl7pPr>
            <a:lvl8pPr indent="-228600" lvl="7" marL="3657600" algn="l">
              <a:spcBef>
                <a:spcPts val="455"/>
              </a:spcBef>
              <a:spcAft>
                <a:spcPts val="0"/>
              </a:spcAft>
              <a:buClr>
                <a:schemeClr val="lt1"/>
              </a:buClr>
              <a:buSzPts val="2276"/>
              <a:buNone/>
              <a:defRPr b="1" sz="2276"/>
            </a:lvl8pPr>
            <a:lvl9pPr indent="-228600" lvl="8" marL="4114800" algn="l">
              <a:spcBef>
                <a:spcPts val="455"/>
              </a:spcBef>
              <a:spcAft>
                <a:spcPts val="0"/>
              </a:spcAft>
              <a:buClr>
                <a:schemeClr val="lt1"/>
              </a:buClr>
              <a:buSzPts val="2276"/>
              <a:buNone/>
              <a:defRPr b="1" sz="2276"/>
            </a:lvl9pPr>
          </a:lstStyle>
          <a:p/>
        </p:txBody>
      </p:sp>
      <p:sp>
        <p:nvSpPr>
          <p:cNvPr id="67" name="Google Shape;67;p54"/>
          <p:cNvSpPr txBox="1"/>
          <p:nvPr>
            <p:ph idx="4" type="body"/>
          </p:nvPr>
        </p:nvSpPr>
        <p:spPr>
          <a:xfrm>
            <a:off x="6822103" y="3404198"/>
            <a:ext cx="5071872" cy="5308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9194" lvl="0" marL="457200" algn="l">
              <a:spcBef>
                <a:spcPts val="2844"/>
              </a:spcBef>
              <a:spcAft>
                <a:spcPts val="0"/>
              </a:spcAft>
              <a:buClr>
                <a:schemeClr val="dk2"/>
              </a:buClr>
              <a:buSzPts val="2844"/>
              <a:buChar char="•"/>
              <a:defRPr sz="2844"/>
            </a:lvl1pPr>
            <a:lvl2pPr indent="-391160" lvl="1" marL="914400" algn="l">
              <a:spcBef>
                <a:spcPts val="853"/>
              </a:spcBef>
              <a:spcAft>
                <a:spcPts val="0"/>
              </a:spcAft>
              <a:buSzPts val="2560"/>
              <a:buChar char="•"/>
              <a:defRPr sz="2560"/>
            </a:lvl2pPr>
            <a:lvl3pPr indent="-391160" lvl="2" marL="1371600" algn="l">
              <a:spcBef>
                <a:spcPts val="853"/>
              </a:spcBef>
              <a:spcAft>
                <a:spcPts val="0"/>
              </a:spcAft>
              <a:buClr>
                <a:schemeClr val="dk2"/>
              </a:buClr>
              <a:buSzPts val="2560"/>
              <a:buChar char="•"/>
              <a:defRPr sz="2560"/>
            </a:lvl3pPr>
            <a:lvl4pPr indent="-391160" lvl="3" marL="1828800" algn="l">
              <a:spcBef>
                <a:spcPts val="853"/>
              </a:spcBef>
              <a:spcAft>
                <a:spcPts val="0"/>
              </a:spcAft>
              <a:buSzPts val="2560"/>
              <a:buChar char="•"/>
              <a:defRPr sz="2560"/>
            </a:lvl4pPr>
            <a:lvl5pPr indent="-391160" lvl="4" marL="2286000" algn="l">
              <a:spcBef>
                <a:spcPts val="853"/>
              </a:spcBef>
              <a:spcAft>
                <a:spcPts val="0"/>
              </a:spcAft>
              <a:buClr>
                <a:schemeClr val="dk2"/>
              </a:buClr>
              <a:buSzPts val="2560"/>
              <a:buChar char="•"/>
              <a:defRPr sz="2560"/>
            </a:lvl5pPr>
            <a:lvl6pPr indent="-373126" lvl="5" marL="2743200" algn="l">
              <a:spcBef>
                <a:spcPts val="455"/>
              </a:spcBef>
              <a:spcAft>
                <a:spcPts val="0"/>
              </a:spcAft>
              <a:buClr>
                <a:schemeClr val="lt1"/>
              </a:buClr>
              <a:buSzPts val="2276"/>
              <a:buChar char="•"/>
              <a:defRPr sz="2276"/>
            </a:lvl6pPr>
            <a:lvl7pPr indent="-373126" lvl="6" marL="3200400" algn="l">
              <a:spcBef>
                <a:spcPts val="455"/>
              </a:spcBef>
              <a:spcAft>
                <a:spcPts val="0"/>
              </a:spcAft>
              <a:buClr>
                <a:schemeClr val="lt1"/>
              </a:buClr>
              <a:buSzPts val="2276"/>
              <a:buChar char="•"/>
              <a:defRPr sz="2276"/>
            </a:lvl7pPr>
            <a:lvl8pPr indent="-373126" lvl="7" marL="3657600" algn="l">
              <a:spcBef>
                <a:spcPts val="455"/>
              </a:spcBef>
              <a:spcAft>
                <a:spcPts val="0"/>
              </a:spcAft>
              <a:buClr>
                <a:schemeClr val="lt1"/>
              </a:buClr>
              <a:buSzPts val="2276"/>
              <a:buChar char="•"/>
              <a:defRPr sz="2276"/>
            </a:lvl8pPr>
            <a:lvl9pPr indent="-373126" lvl="8" marL="4114800" algn="l">
              <a:spcBef>
                <a:spcPts val="455"/>
              </a:spcBef>
              <a:spcAft>
                <a:spcPts val="0"/>
              </a:spcAft>
              <a:buClr>
                <a:schemeClr val="lt1"/>
              </a:buClr>
              <a:buSzPts val="2276"/>
              <a:buChar char="•"/>
              <a:defRPr sz="2276"/>
            </a:lvl9pPr>
          </a:lstStyle>
          <a:p/>
        </p:txBody>
      </p:sp>
      <p:sp>
        <p:nvSpPr>
          <p:cNvPr id="68" name="Google Shape;68;p54"/>
          <p:cNvSpPr txBox="1"/>
          <p:nvPr>
            <p:ph idx="10" type="dt"/>
          </p:nvPr>
        </p:nvSpPr>
        <p:spPr>
          <a:xfrm>
            <a:off x="9575236" y="9040143"/>
            <a:ext cx="3034453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4"/>
          <p:cNvSpPr txBox="1"/>
          <p:nvPr>
            <p:ph idx="11" type="ftr"/>
          </p:nvPr>
        </p:nvSpPr>
        <p:spPr>
          <a:xfrm>
            <a:off x="343182" y="9040143"/>
            <a:ext cx="4118187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4"/>
          <p:cNvSpPr txBox="1"/>
          <p:nvPr>
            <p:ph idx="12" type="sldNum"/>
          </p:nvPr>
        </p:nvSpPr>
        <p:spPr>
          <a:xfrm>
            <a:off x="6068907" y="9040143"/>
            <a:ext cx="866987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707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algn="ctr">
              <a:spcBef>
                <a:spcPts val="0"/>
              </a:spcBef>
              <a:buNone/>
              <a:defRPr sz="1707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algn="ctr">
              <a:spcBef>
                <a:spcPts val="0"/>
              </a:spcBef>
              <a:buNone/>
              <a:defRPr sz="1707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algn="ctr">
              <a:spcBef>
                <a:spcPts val="0"/>
              </a:spcBef>
              <a:buNone/>
              <a:defRPr sz="1707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algn="ctr">
              <a:spcBef>
                <a:spcPts val="0"/>
              </a:spcBef>
              <a:buNone/>
              <a:defRPr sz="1707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algn="ctr">
              <a:spcBef>
                <a:spcPts val="0"/>
              </a:spcBef>
              <a:buNone/>
              <a:defRPr sz="1707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algn="ctr">
              <a:spcBef>
                <a:spcPts val="0"/>
              </a:spcBef>
              <a:buNone/>
              <a:defRPr sz="1707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algn="ctr">
              <a:spcBef>
                <a:spcPts val="0"/>
              </a:spcBef>
              <a:buNone/>
              <a:defRPr sz="1707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algn="ctr">
              <a:spcBef>
                <a:spcPts val="0"/>
              </a:spcBef>
              <a:buNone/>
              <a:defRPr sz="1707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FullBackground.jpg" id="72" name="Google Shape;72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396" y="0"/>
            <a:ext cx="13004800" cy="9753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 dir="5400000" dist="50800">
              <a:schemeClr val="lt1"/>
            </a:outerShdw>
          </a:effectLst>
        </p:spPr>
      </p:pic>
      <p:sp>
        <p:nvSpPr>
          <p:cNvPr id="73" name="Google Shape;73;p55"/>
          <p:cNvSpPr txBox="1"/>
          <p:nvPr>
            <p:ph idx="10" type="dt"/>
          </p:nvPr>
        </p:nvSpPr>
        <p:spPr>
          <a:xfrm>
            <a:off x="9575236" y="9040143"/>
            <a:ext cx="3034453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5"/>
          <p:cNvSpPr txBox="1"/>
          <p:nvPr>
            <p:ph idx="11" type="ftr"/>
          </p:nvPr>
        </p:nvSpPr>
        <p:spPr>
          <a:xfrm>
            <a:off x="343182" y="9040143"/>
            <a:ext cx="4118187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55"/>
          <p:cNvSpPr txBox="1"/>
          <p:nvPr>
            <p:ph idx="12" type="sldNum"/>
          </p:nvPr>
        </p:nvSpPr>
        <p:spPr>
          <a:xfrm>
            <a:off x="6068907" y="9040143"/>
            <a:ext cx="866987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707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algn="ctr">
              <a:spcBef>
                <a:spcPts val="0"/>
              </a:spcBef>
              <a:buNone/>
              <a:defRPr sz="1707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algn="ctr">
              <a:spcBef>
                <a:spcPts val="0"/>
              </a:spcBef>
              <a:buNone/>
              <a:defRPr sz="1707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algn="ctr">
              <a:spcBef>
                <a:spcPts val="0"/>
              </a:spcBef>
              <a:buNone/>
              <a:defRPr sz="1707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algn="ctr">
              <a:spcBef>
                <a:spcPts val="0"/>
              </a:spcBef>
              <a:buNone/>
              <a:defRPr sz="1707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algn="ctr">
              <a:spcBef>
                <a:spcPts val="0"/>
              </a:spcBef>
              <a:buNone/>
              <a:defRPr sz="1707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algn="ctr">
              <a:spcBef>
                <a:spcPts val="0"/>
              </a:spcBef>
              <a:buNone/>
              <a:defRPr sz="1707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algn="ctr">
              <a:spcBef>
                <a:spcPts val="0"/>
              </a:spcBef>
              <a:buNone/>
              <a:defRPr sz="1707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algn="ctr">
              <a:spcBef>
                <a:spcPts val="0"/>
              </a:spcBef>
              <a:buNone/>
              <a:defRPr sz="1707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FullBackground.jpg" id="77" name="Google Shape;77;p56"/>
          <p:cNvPicPr preferRelativeResize="0"/>
          <p:nvPr/>
        </p:nvPicPr>
        <p:blipFill rotWithShape="1">
          <a:blip r:embed="rId2">
            <a:alphaModFix/>
          </a:blip>
          <a:srcRect b="0" l="50000" r="0" t="0"/>
          <a:stretch/>
        </p:blipFill>
        <p:spPr>
          <a:xfrm>
            <a:off x="6502400" y="6774"/>
            <a:ext cx="6502400" cy="975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verlay-ruleShadow.png" id="78" name="Google Shape;78;p56"/>
          <p:cNvPicPr preferRelativeResize="0"/>
          <p:nvPr/>
        </p:nvPicPr>
        <p:blipFill rotWithShape="1">
          <a:blip r:embed="rId3">
            <a:alphaModFix/>
          </a:blip>
          <a:srcRect b="0" l="0" r="25031" t="0"/>
          <a:stretch/>
        </p:blipFill>
        <p:spPr>
          <a:xfrm rot="-5400000">
            <a:off x="1545450" y="4785360"/>
            <a:ext cx="9749084" cy="17836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56"/>
          <p:cNvSpPr txBox="1"/>
          <p:nvPr>
            <p:ph type="title"/>
          </p:nvPr>
        </p:nvSpPr>
        <p:spPr>
          <a:xfrm>
            <a:off x="429159" y="388337"/>
            <a:ext cx="5635413" cy="24038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12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6"/>
          <p:cNvSpPr txBox="1"/>
          <p:nvPr>
            <p:ph idx="1" type="body"/>
          </p:nvPr>
        </p:nvSpPr>
        <p:spPr>
          <a:xfrm>
            <a:off x="6921104" y="388339"/>
            <a:ext cx="5631078" cy="8324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45325" lvl="0" marL="457200" algn="l">
              <a:spcBef>
                <a:spcPts val="2844"/>
              </a:spcBef>
              <a:spcAft>
                <a:spcPts val="0"/>
              </a:spcAft>
              <a:buClr>
                <a:schemeClr val="dk2"/>
              </a:buClr>
              <a:buSzPts val="3413"/>
              <a:buChar char="•"/>
              <a:defRPr sz="3413"/>
            </a:lvl1pPr>
            <a:lvl2pPr indent="-427291" lvl="1" marL="914400" algn="l">
              <a:spcBef>
                <a:spcPts val="853"/>
              </a:spcBef>
              <a:spcAft>
                <a:spcPts val="0"/>
              </a:spcAft>
              <a:buSzPts val="3129"/>
              <a:buChar char="•"/>
              <a:defRPr sz="3129"/>
            </a:lvl2pPr>
            <a:lvl3pPr indent="-409194" lvl="2" marL="1371600" algn="l">
              <a:spcBef>
                <a:spcPts val="853"/>
              </a:spcBef>
              <a:spcAft>
                <a:spcPts val="0"/>
              </a:spcAft>
              <a:buClr>
                <a:schemeClr val="dk2"/>
              </a:buClr>
              <a:buSzPts val="2844"/>
              <a:buChar char="•"/>
              <a:defRPr sz="2844"/>
            </a:lvl3pPr>
            <a:lvl4pPr indent="-391160" lvl="3" marL="1828800" algn="l">
              <a:spcBef>
                <a:spcPts val="853"/>
              </a:spcBef>
              <a:spcAft>
                <a:spcPts val="0"/>
              </a:spcAft>
              <a:buSzPts val="2560"/>
              <a:buChar char="•"/>
              <a:defRPr sz="2560"/>
            </a:lvl4pPr>
            <a:lvl5pPr indent="-391160" lvl="4" marL="2286000" algn="l">
              <a:spcBef>
                <a:spcPts val="853"/>
              </a:spcBef>
              <a:spcAft>
                <a:spcPts val="0"/>
              </a:spcAft>
              <a:buClr>
                <a:schemeClr val="dk2"/>
              </a:buClr>
              <a:buSzPts val="2560"/>
              <a:buChar char="•"/>
              <a:defRPr sz="2560"/>
            </a:lvl5pPr>
            <a:lvl6pPr indent="-409194" lvl="5" marL="2743200" algn="l">
              <a:spcBef>
                <a:spcPts val="569"/>
              </a:spcBef>
              <a:spcAft>
                <a:spcPts val="0"/>
              </a:spcAft>
              <a:buClr>
                <a:schemeClr val="lt1"/>
              </a:buClr>
              <a:buSzPts val="2844"/>
              <a:buChar char="•"/>
              <a:defRPr sz="2844"/>
            </a:lvl6pPr>
            <a:lvl7pPr indent="-409194" lvl="6" marL="3200400" algn="l">
              <a:spcBef>
                <a:spcPts val="569"/>
              </a:spcBef>
              <a:spcAft>
                <a:spcPts val="0"/>
              </a:spcAft>
              <a:buClr>
                <a:schemeClr val="lt1"/>
              </a:buClr>
              <a:buSzPts val="2844"/>
              <a:buChar char="•"/>
              <a:defRPr sz="2844"/>
            </a:lvl7pPr>
            <a:lvl8pPr indent="-409194" lvl="7" marL="3657600" algn="l">
              <a:spcBef>
                <a:spcPts val="569"/>
              </a:spcBef>
              <a:spcAft>
                <a:spcPts val="0"/>
              </a:spcAft>
              <a:buClr>
                <a:schemeClr val="lt1"/>
              </a:buClr>
              <a:buSzPts val="2844"/>
              <a:buChar char="•"/>
              <a:defRPr sz="2844"/>
            </a:lvl8pPr>
            <a:lvl9pPr indent="-409194" lvl="8" marL="4114800" algn="l">
              <a:spcBef>
                <a:spcPts val="569"/>
              </a:spcBef>
              <a:spcAft>
                <a:spcPts val="0"/>
              </a:spcAft>
              <a:buClr>
                <a:schemeClr val="lt1"/>
              </a:buClr>
              <a:buSzPts val="2844"/>
              <a:buChar char="•"/>
              <a:defRPr sz="2844"/>
            </a:lvl9pPr>
          </a:lstStyle>
          <a:p/>
        </p:txBody>
      </p:sp>
      <p:sp>
        <p:nvSpPr>
          <p:cNvPr id="81" name="Google Shape;81;p56"/>
          <p:cNvSpPr txBox="1"/>
          <p:nvPr>
            <p:ph idx="2" type="body"/>
          </p:nvPr>
        </p:nvSpPr>
        <p:spPr>
          <a:xfrm>
            <a:off x="429159" y="2809038"/>
            <a:ext cx="5635413" cy="4551681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844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  <a:defRPr b="0" sz="256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spcBef>
                <a:spcPts val="853"/>
              </a:spcBef>
              <a:spcAft>
                <a:spcPts val="0"/>
              </a:spcAft>
              <a:buSzPts val="1707"/>
              <a:buNone/>
              <a:defRPr sz="1707"/>
            </a:lvl2pPr>
            <a:lvl3pPr indent="-228600" lvl="2" marL="1371600" algn="l">
              <a:spcBef>
                <a:spcPts val="853"/>
              </a:spcBef>
              <a:spcAft>
                <a:spcPts val="0"/>
              </a:spcAft>
              <a:buClr>
                <a:schemeClr val="dk2"/>
              </a:buClr>
              <a:buSzPts val="1422"/>
              <a:buNone/>
              <a:defRPr sz="1422"/>
            </a:lvl3pPr>
            <a:lvl4pPr indent="-228600" lvl="3" marL="1828800" algn="l">
              <a:spcBef>
                <a:spcPts val="853"/>
              </a:spcBef>
              <a:spcAft>
                <a:spcPts val="0"/>
              </a:spcAft>
              <a:buSzPts val="1280"/>
              <a:buNone/>
              <a:defRPr sz="1280"/>
            </a:lvl4pPr>
            <a:lvl5pPr indent="-228600" lvl="4" marL="2286000" algn="l">
              <a:spcBef>
                <a:spcPts val="853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280"/>
            </a:lvl5pPr>
            <a:lvl6pPr indent="-228600" lvl="5" marL="2743200" algn="l">
              <a:spcBef>
                <a:spcPts val="256"/>
              </a:spcBef>
              <a:spcAft>
                <a:spcPts val="0"/>
              </a:spcAft>
              <a:buClr>
                <a:schemeClr val="lt1"/>
              </a:buClr>
              <a:buSzPts val="1280"/>
              <a:buNone/>
              <a:defRPr sz="1280"/>
            </a:lvl6pPr>
            <a:lvl7pPr indent="-228600" lvl="6" marL="3200400" algn="l">
              <a:spcBef>
                <a:spcPts val="256"/>
              </a:spcBef>
              <a:spcAft>
                <a:spcPts val="0"/>
              </a:spcAft>
              <a:buClr>
                <a:schemeClr val="lt1"/>
              </a:buClr>
              <a:buSzPts val="1280"/>
              <a:buNone/>
              <a:defRPr sz="1280"/>
            </a:lvl7pPr>
            <a:lvl8pPr indent="-228600" lvl="7" marL="3657600" algn="l">
              <a:spcBef>
                <a:spcPts val="256"/>
              </a:spcBef>
              <a:spcAft>
                <a:spcPts val="0"/>
              </a:spcAft>
              <a:buClr>
                <a:schemeClr val="lt1"/>
              </a:buClr>
              <a:buSzPts val="1280"/>
              <a:buNone/>
              <a:defRPr sz="1280"/>
            </a:lvl8pPr>
            <a:lvl9pPr indent="-228600" lvl="8" marL="4114800" algn="l">
              <a:spcBef>
                <a:spcPts val="256"/>
              </a:spcBef>
              <a:spcAft>
                <a:spcPts val="0"/>
              </a:spcAft>
              <a:buClr>
                <a:schemeClr val="lt1"/>
              </a:buClr>
              <a:buSzPts val="1280"/>
              <a:buNone/>
              <a:defRPr sz="1280"/>
            </a:lvl9pPr>
          </a:lstStyle>
          <a:p/>
        </p:txBody>
      </p:sp>
      <p:sp>
        <p:nvSpPr>
          <p:cNvPr id="82" name="Google Shape;82;p56"/>
          <p:cNvSpPr txBox="1"/>
          <p:nvPr>
            <p:ph idx="10" type="dt"/>
          </p:nvPr>
        </p:nvSpPr>
        <p:spPr>
          <a:xfrm>
            <a:off x="3793067" y="9040143"/>
            <a:ext cx="2307449" cy="519289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707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6"/>
          <p:cNvSpPr txBox="1"/>
          <p:nvPr>
            <p:ph idx="11" type="ftr"/>
          </p:nvPr>
        </p:nvSpPr>
        <p:spPr>
          <a:xfrm>
            <a:off x="343182" y="9040143"/>
            <a:ext cx="2691271" cy="519289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707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56"/>
          <p:cNvSpPr txBox="1"/>
          <p:nvPr>
            <p:ph idx="12" type="sldNum"/>
          </p:nvPr>
        </p:nvSpPr>
        <p:spPr>
          <a:xfrm>
            <a:off x="2691271" y="8175414"/>
            <a:ext cx="1083733" cy="8195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512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algn="ctr">
              <a:spcBef>
                <a:spcPts val="0"/>
              </a:spcBef>
              <a:buNone/>
              <a:defRPr sz="512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algn="ctr">
              <a:spcBef>
                <a:spcPts val="0"/>
              </a:spcBef>
              <a:buNone/>
              <a:defRPr sz="512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algn="ctr">
              <a:spcBef>
                <a:spcPts val="0"/>
              </a:spcBef>
              <a:buNone/>
              <a:defRPr sz="512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algn="ctr">
              <a:spcBef>
                <a:spcPts val="0"/>
              </a:spcBef>
              <a:buNone/>
              <a:defRPr sz="512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algn="ctr">
              <a:spcBef>
                <a:spcPts val="0"/>
              </a:spcBef>
              <a:buNone/>
              <a:defRPr sz="512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algn="ctr">
              <a:spcBef>
                <a:spcPts val="0"/>
              </a:spcBef>
              <a:buNone/>
              <a:defRPr sz="512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algn="ctr">
              <a:spcBef>
                <a:spcPts val="0"/>
              </a:spcBef>
              <a:buNone/>
              <a:defRPr sz="512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algn="ctr">
              <a:spcBef>
                <a:spcPts val="0"/>
              </a:spcBef>
              <a:buNone/>
              <a:defRPr sz="512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0000">
            <a:alpha val="88627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7"/>
          <p:cNvSpPr txBox="1"/>
          <p:nvPr>
            <p:ph type="title"/>
          </p:nvPr>
        </p:nvSpPr>
        <p:spPr>
          <a:xfrm>
            <a:off x="1108570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826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826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826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826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826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826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826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826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826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" name="Google Shape;7;p47"/>
          <p:cNvSpPr txBox="1"/>
          <p:nvPr>
            <p:ph idx="1" type="body"/>
          </p:nvPr>
        </p:nvSpPr>
        <p:spPr>
          <a:xfrm>
            <a:off x="1108570" y="2600961"/>
            <a:ext cx="10785404" cy="61118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45325" lvl="0" marL="457200" marR="0" rtl="0" algn="l">
              <a:spcBef>
                <a:spcPts val="2844"/>
              </a:spcBef>
              <a:spcAft>
                <a:spcPts val="0"/>
              </a:spcAft>
              <a:buClr>
                <a:schemeClr val="dk2"/>
              </a:buClr>
              <a:buSzPts val="3413"/>
              <a:buFont typeface="Lustria"/>
              <a:buChar char="•"/>
              <a:defRPr b="0" i="0" sz="3413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27291" lvl="1" marL="914400" marR="0" rtl="0" algn="l">
              <a:spcBef>
                <a:spcPts val="853"/>
              </a:spcBef>
              <a:spcAft>
                <a:spcPts val="0"/>
              </a:spcAft>
              <a:buClr>
                <a:srgbClr val="858585"/>
              </a:buClr>
              <a:buSzPts val="3129"/>
              <a:buFont typeface="Lustria"/>
              <a:buChar char="•"/>
              <a:defRPr b="0" i="0" sz="3129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09194" lvl="2" marL="1371600" marR="0" rtl="0" algn="l">
              <a:spcBef>
                <a:spcPts val="853"/>
              </a:spcBef>
              <a:spcAft>
                <a:spcPts val="0"/>
              </a:spcAft>
              <a:buClr>
                <a:schemeClr val="dk2"/>
              </a:buClr>
              <a:buSzPts val="2844"/>
              <a:buFont typeface="Lustria"/>
              <a:buChar char="•"/>
              <a:defRPr b="0" i="0" sz="2844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42900" lvl="3" marL="1828800" marR="0" rtl="0" algn="l">
              <a:spcBef>
                <a:spcPts val="853"/>
              </a:spcBef>
              <a:spcAft>
                <a:spcPts val="0"/>
              </a:spcAft>
              <a:buClr>
                <a:srgbClr val="858585"/>
              </a:buClr>
              <a:buSzPts val="1800"/>
              <a:buFont typeface="Lustria"/>
              <a:buChar char="•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42900" lvl="4" marL="2286000" marR="0" rtl="0" algn="l">
              <a:spcBef>
                <a:spcPts val="853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ustria"/>
              <a:buChar char="•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09194" lvl="5" marL="2743200" marR="0" rtl="0" algn="l">
              <a:spcBef>
                <a:spcPts val="569"/>
              </a:spcBef>
              <a:spcAft>
                <a:spcPts val="0"/>
              </a:spcAft>
              <a:buClr>
                <a:schemeClr val="lt1"/>
              </a:buClr>
              <a:buSzPts val="2844"/>
              <a:buFont typeface="Arial"/>
              <a:buChar char="•"/>
              <a:defRPr b="0" i="0" sz="2844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409194" lvl="6" marL="3200400" marR="0" rtl="0" algn="l">
              <a:spcBef>
                <a:spcPts val="569"/>
              </a:spcBef>
              <a:spcAft>
                <a:spcPts val="0"/>
              </a:spcAft>
              <a:buClr>
                <a:schemeClr val="lt1"/>
              </a:buClr>
              <a:buSzPts val="2844"/>
              <a:buFont typeface="Arial"/>
              <a:buChar char="•"/>
              <a:defRPr b="0" i="0" sz="2844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409194" lvl="7" marL="3657600" marR="0" rtl="0" algn="l">
              <a:spcBef>
                <a:spcPts val="569"/>
              </a:spcBef>
              <a:spcAft>
                <a:spcPts val="0"/>
              </a:spcAft>
              <a:buClr>
                <a:schemeClr val="lt1"/>
              </a:buClr>
              <a:buSzPts val="2844"/>
              <a:buFont typeface="Arial"/>
              <a:buChar char="•"/>
              <a:defRPr b="0" i="0" sz="2844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409194" lvl="8" marL="4114800" marR="0" rtl="0" algn="l">
              <a:spcBef>
                <a:spcPts val="569"/>
              </a:spcBef>
              <a:spcAft>
                <a:spcPts val="0"/>
              </a:spcAft>
              <a:buClr>
                <a:schemeClr val="lt1"/>
              </a:buClr>
              <a:buSzPts val="2844"/>
              <a:buFont typeface="Arial"/>
              <a:buChar char="•"/>
              <a:defRPr b="0" i="0" sz="2844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8" name="Google Shape;8;p47"/>
          <p:cNvSpPr txBox="1"/>
          <p:nvPr>
            <p:ph idx="10" type="dt"/>
          </p:nvPr>
        </p:nvSpPr>
        <p:spPr>
          <a:xfrm>
            <a:off x="9575236" y="9040143"/>
            <a:ext cx="3034453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7" u="none" cap="none" strike="noStrike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9" name="Google Shape;9;p47"/>
          <p:cNvSpPr txBox="1"/>
          <p:nvPr>
            <p:ph idx="11" type="ftr"/>
          </p:nvPr>
        </p:nvSpPr>
        <p:spPr>
          <a:xfrm>
            <a:off x="343182" y="9040143"/>
            <a:ext cx="4118187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7" u="none" cap="none" strike="noStrike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0" name="Google Shape;10;p47"/>
          <p:cNvSpPr txBox="1"/>
          <p:nvPr>
            <p:ph idx="12" type="sldNum"/>
          </p:nvPr>
        </p:nvSpPr>
        <p:spPr>
          <a:xfrm>
            <a:off x="6068907" y="9040143"/>
            <a:ext cx="866987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707" u="none" cap="none" strike="noStrik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707" u="none" cap="none" strike="noStrik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707" u="none" cap="none" strike="noStrik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707" u="none" cap="none" strike="noStrik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707" u="none" cap="none" strike="noStrik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707" u="none" cap="none" strike="noStrik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707" u="none" cap="none" strike="noStrik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707" u="none" cap="none" strike="noStrik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707" u="none" cap="none" strike="noStrik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20.png"/><Relationship Id="rId6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"/>
          <p:cNvSpPr txBox="1"/>
          <p:nvPr>
            <p:ph type="ctrTitle"/>
          </p:nvPr>
        </p:nvSpPr>
        <p:spPr>
          <a:xfrm>
            <a:off x="975360" y="2923865"/>
            <a:ext cx="11054080" cy="162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CPU Virtualization:</a:t>
            </a:r>
            <a:br>
              <a:rPr lang="en-US"/>
            </a:br>
            <a:r>
              <a:rPr lang="en-US"/>
              <a:t>Scheduling (continued…)</a:t>
            </a:r>
            <a:endParaRPr/>
          </a:p>
        </p:txBody>
      </p:sp>
      <p:sp>
        <p:nvSpPr>
          <p:cNvPr id="130" name="Google Shape;130;p1"/>
          <p:cNvSpPr txBox="1"/>
          <p:nvPr/>
        </p:nvSpPr>
        <p:spPr>
          <a:xfrm>
            <a:off x="4308989" y="46812"/>
            <a:ext cx="52578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RUTGERS UNIVERSITY</a:t>
            </a:r>
            <a:br>
              <a:rPr b="0" i="0" lang="en-US" sz="2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Computer Sciences Department</a:t>
            </a:r>
            <a:endParaRPr/>
          </a:p>
        </p:txBody>
      </p:sp>
      <p:sp>
        <p:nvSpPr>
          <p:cNvPr id="131" name="Google Shape;131;p1"/>
          <p:cNvSpPr txBox="1"/>
          <p:nvPr/>
        </p:nvSpPr>
        <p:spPr>
          <a:xfrm>
            <a:off x="228600" y="1143000"/>
            <a:ext cx="663294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CS 416 + 518 Operating Systems Design</a:t>
            </a:r>
            <a:endParaRPr/>
          </a:p>
        </p:txBody>
      </p:sp>
      <p:sp>
        <p:nvSpPr>
          <p:cNvPr id="132" name="Google Shape;132;p1"/>
          <p:cNvSpPr txBox="1"/>
          <p:nvPr/>
        </p:nvSpPr>
        <p:spPr>
          <a:xfrm>
            <a:off x="10132908" y="1333491"/>
            <a:ext cx="243839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Sudarsun Kannan</a:t>
            </a:r>
            <a:endParaRPr/>
          </a:p>
        </p:txBody>
      </p:sp>
      <p:sp>
        <p:nvSpPr>
          <p:cNvPr id="133" name="Google Shape;133;p1"/>
          <p:cNvSpPr txBox="1"/>
          <p:nvPr/>
        </p:nvSpPr>
        <p:spPr>
          <a:xfrm>
            <a:off x="-27688" y="9236137"/>
            <a:ext cx="13931153" cy="941302"/>
          </a:xfrm>
          <a:prstGeom prst="rect">
            <a:avLst/>
          </a:prstGeom>
          <a:noFill/>
          <a:ln>
            <a:noFill/>
          </a:ln>
        </p:spPr>
        <p:txBody>
          <a:bodyPr anchorCtr="0" anchor="t" bIns="48750" lIns="97525" spcFirstLastPara="1" rIns="97525" wrap="square" tIns="487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ustria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Disclaimer: Materials reused, modified from OSTEP book and lectures of Prof. Andrea and Remzi Arpaci-Dusseau and Prof. Yojip Won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1" name="Google Shape;251;p10"/>
          <p:cNvCxnSpPr/>
          <p:nvPr/>
        </p:nvCxnSpPr>
        <p:spPr>
          <a:xfrm>
            <a:off x="4641351" y="6249300"/>
            <a:ext cx="1" cy="105437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52" name="Google Shape;252;p10"/>
          <p:cNvSpPr/>
          <p:nvPr/>
        </p:nvSpPr>
        <p:spPr>
          <a:xfrm>
            <a:off x="4219897" y="6303924"/>
            <a:ext cx="809516" cy="65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120</a:t>
            </a:r>
            <a:endParaRPr/>
          </a:p>
        </p:txBody>
      </p:sp>
      <p:cxnSp>
        <p:nvCxnSpPr>
          <p:cNvPr id="253" name="Google Shape;253;p10"/>
          <p:cNvCxnSpPr/>
          <p:nvPr/>
        </p:nvCxnSpPr>
        <p:spPr>
          <a:xfrm>
            <a:off x="5911351" y="6249300"/>
            <a:ext cx="1" cy="105437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54" name="Google Shape;254;p10"/>
          <p:cNvSpPr/>
          <p:nvPr/>
        </p:nvSpPr>
        <p:spPr>
          <a:xfrm>
            <a:off x="5489896" y="6303924"/>
            <a:ext cx="809516" cy="65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140</a:t>
            </a:r>
            <a:endParaRPr/>
          </a:p>
        </p:txBody>
      </p:sp>
      <p:cxnSp>
        <p:nvCxnSpPr>
          <p:cNvPr id="255" name="Google Shape;255;p10"/>
          <p:cNvCxnSpPr/>
          <p:nvPr/>
        </p:nvCxnSpPr>
        <p:spPr>
          <a:xfrm>
            <a:off x="7181351" y="6249300"/>
            <a:ext cx="1" cy="105437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56" name="Google Shape;256;p10"/>
          <p:cNvSpPr/>
          <p:nvPr/>
        </p:nvSpPr>
        <p:spPr>
          <a:xfrm>
            <a:off x="6759897" y="6303924"/>
            <a:ext cx="809516" cy="65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160</a:t>
            </a:r>
            <a:endParaRPr/>
          </a:p>
        </p:txBody>
      </p:sp>
      <p:cxnSp>
        <p:nvCxnSpPr>
          <p:cNvPr id="257" name="Google Shape;257;p10"/>
          <p:cNvCxnSpPr/>
          <p:nvPr/>
        </p:nvCxnSpPr>
        <p:spPr>
          <a:xfrm>
            <a:off x="7181351" y="6249300"/>
            <a:ext cx="1" cy="105437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58" name="Google Shape;258;p10"/>
          <p:cNvCxnSpPr/>
          <p:nvPr/>
        </p:nvCxnSpPr>
        <p:spPr>
          <a:xfrm>
            <a:off x="8451351" y="6249300"/>
            <a:ext cx="1" cy="105437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59" name="Google Shape;259;p10"/>
          <p:cNvSpPr/>
          <p:nvPr/>
        </p:nvSpPr>
        <p:spPr>
          <a:xfrm>
            <a:off x="8029897" y="6303924"/>
            <a:ext cx="809516" cy="65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180</a:t>
            </a:r>
            <a:endParaRPr/>
          </a:p>
        </p:txBody>
      </p:sp>
      <p:cxnSp>
        <p:nvCxnSpPr>
          <p:cNvPr id="260" name="Google Shape;260;p10"/>
          <p:cNvCxnSpPr/>
          <p:nvPr/>
        </p:nvCxnSpPr>
        <p:spPr>
          <a:xfrm>
            <a:off x="9721351" y="6249300"/>
            <a:ext cx="1" cy="105437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61" name="Google Shape;261;p10"/>
          <p:cNvSpPr/>
          <p:nvPr/>
        </p:nvSpPr>
        <p:spPr>
          <a:xfrm>
            <a:off x="9299897" y="6303924"/>
            <a:ext cx="809516" cy="65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200</a:t>
            </a:r>
            <a:endParaRPr/>
          </a:p>
        </p:txBody>
      </p:sp>
      <p:sp>
        <p:nvSpPr>
          <p:cNvPr id="262" name="Google Shape;262;p10"/>
          <p:cNvSpPr txBox="1"/>
          <p:nvPr>
            <p:ph type="title"/>
          </p:nvPr>
        </p:nvSpPr>
        <p:spPr>
          <a:xfrm>
            <a:off x="1108570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48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Problems with MLFQ?</a:t>
            </a:r>
            <a:endParaRPr b="0" i="0" sz="648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3" name="Google Shape;263;p10"/>
          <p:cNvSpPr/>
          <p:nvPr/>
        </p:nvSpPr>
        <p:spPr>
          <a:xfrm>
            <a:off x="3404961" y="2362402"/>
            <a:ext cx="703719" cy="65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Q3</a:t>
            </a:r>
            <a:endParaRPr/>
          </a:p>
        </p:txBody>
      </p:sp>
      <p:sp>
        <p:nvSpPr>
          <p:cNvPr id="264" name="Google Shape;264;p10"/>
          <p:cNvSpPr/>
          <p:nvPr/>
        </p:nvSpPr>
        <p:spPr>
          <a:xfrm>
            <a:off x="3404961" y="3327602"/>
            <a:ext cx="703719" cy="65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Q2</a:t>
            </a:r>
            <a:endParaRPr/>
          </a:p>
        </p:txBody>
      </p:sp>
      <p:sp>
        <p:nvSpPr>
          <p:cNvPr id="265" name="Google Shape;265;p10"/>
          <p:cNvSpPr/>
          <p:nvPr/>
        </p:nvSpPr>
        <p:spPr>
          <a:xfrm>
            <a:off x="3404961" y="4419802"/>
            <a:ext cx="703719" cy="65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Q1</a:t>
            </a:r>
            <a:endParaRPr/>
          </a:p>
        </p:txBody>
      </p:sp>
      <p:sp>
        <p:nvSpPr>
          <p:cNvPr id="266" name="Google Shape;266;p10"/>
          <p:cNvSpPr/>
          <p:nvPr/>
        </p:nvSpPr>
        <p:spPr>
          <a:xfrm>
            <a:off x="3404961" y="5473902"/>
            <a:ext cx="703719" cy="65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Q0</a:t>
            </a:r>
            <a:endParaRPr/>
          </a:p>
        </p:txBody>
      </p:sp>
      <p:sp>
        <p:nvSpPr>
          <p:cNvPr id="267" name="Google Shape;267;p10"/>
          <p:cNvSpPr/>
          <p:nvPr/>
        </p:nvSpPr>
        <p:spPr>
          <a:xfrm>
            <a:off x="1108570" y="7133008"/>
            <a:ext cx="10475843" cy="25933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Problems</a:t>
            </a:r>
            <a:br>
              <a:rPr lang="en-US" sz="3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3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- unforgiving + starvation</a:t>
            </a:r>
            <a:br>
              <a:rPr lang="en-US" sz="3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3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- gaming the system</a:t>
            </a:r>
            <a:endParaRPr/>
          </a:p>
        </p:txBody>
      </p:sp>
      <p:sp>
        <p:nvSpPr>
          <p:cNvPr id="268" name="Google Shape;268;p10"/>
          <p:cNvSpPr/>
          <p:nvPr/>
        </p:nvSpPr>
        <p:spPr>
          <a:xfrm>
            <a:off x="5046819" y="2441448"/>
            <a:ext cx="105504" cy="812537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69" name="Google Shape;269;p10"/>
          <p:cNvSpPr/>
          <p:nvPr/>
        </p:nvSpPr>
        <p:spPr>
          <a:xfrm>
            <a:off x="5478360" y="2439508"/>
            <a:ext cx="105504" cy="812537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70" name="Google Shape;270;p10"/>
          <p:cNvSpPr/>
          <p:nvPr/>
        </p:nvSpPr>
        <p:spPr>
          <a:xfrm>
            <a:off x="6861555" y="2439507"/>
            <a:ext cx="126515" cy="812537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71" name="Google Shape;271;p10"/>
          <p:cNvSpPr/>
          <p:nvPr/>
        </p:nvSpPr>
        <p:spPr>
          <a:xfrm>
            <a:off x="7508188" y="2441448"/>
            <a:ext cx="105504" cy="812537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72" name="Google Shape;272;p10"/>
          <p:cNvSpPr/>
          <p:nvPr/>
        </p:nvSpPr>
        <p:spPr>
          <a:xfrm>
            <a:off x="7996404" y="2441448"/>
            <a:ext cx="105504" cy="812537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73" name="Google Shape;273;p10"/>
          <p:cNvSpPr/>
          <p:nvPr/>
        </p:nvSpPr>
        <p:spPr>
          <a:xfrm>
            <a:off x="9483837" y="2441448"/>
            <a:ext cx="105504" cy="812537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74" name="Google Shape;274;p10"/>
          <p:cNvSpPr/>
          <p:nvPr/>
        </p:nvSpPr>
        <p:spPr>
          <a:xfrm>
            <a:off x="5894654" y="2439508"/>
            <a:ext cx="105504" cy="812537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75" name="Google Shape;275;p10"/>
          <p:cNvSpPr/>
          <p:nvPr/>
        </p:nvSpPr>
        <p:spPr>
          <a:xfrm>
            <a:off x="6232769" y="2441448"/>
            <a:ext cx="105504" cy="812537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76" name="Google Shape;276;p10"/>
          <p:cNvSpPr/>
          <p:nvPr/>
        </p:nvSpPr>
        <p:spPr>
          <a:xfrm>
            <a:off x="6556529" y="2439507"/>
            <a:ext cx="105504" cy="812537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77" name="Google Shape;277;p10"/>
          <p:cNvSpPr/>
          <p:nvPr/>
        </p:nvSpPr>
        <p:spPr>
          <a:xfrm>
            <a:off x="8257531" y="2441448"/>
            <a:ext cx="105504" cy="812537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78" name="Google Shape;278;p10"/>
          <p:cNvSpPr/>
          <p:nvPr/>
        </p:nvSpPr>
        <p:spPr>
          <a:xfrm>
            <a:off x="4628887" y="5344074"/>
            <a:ext cx="419630" cy="812537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279" name="Google Shape;279;p10"/>
          <p:cNvCxnSpPr/>
          <p:nvPr/>
        </p:nvCxnSpPr>
        <p:spPr>
          <a:xfrm>
            <a:off x="4641351" y="6249300"/>
            <a:ext cx="5080001" cy="1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80" name="Google Shape;280;p10"/>
          <p:cNvCxnSpPr/>
          <p:nvPr/>
        </p:nvCxnSpPr>
        <p:spPr>
          <a:xfrm>
            <a:off x="4641351" y="6249300"/>
            <a:ext cx="1" cy="105437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81" name="Google Shape;281;p10"/>
          <p:cNvCxnSpPr/>
          <p:nvPr/>
        </p:nvCxnSpPr>
        <p:spPr>
          <a:xfrm>
            <a:off x="5911351" y="6249300"/>
            <a:ext cx="1" cy="105437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82" name="Google Shape;282;p10"/>
          <p:cNvCxnSpPr/>
          <p:nvPr/>
        </p:nvCxnSpPr>
        <p:spPr>
          <a:xfrm>
            <a:off x="7181351" y="6249300"/>
            <a:ext cx="1" cy="105437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83" name="Google Shape;283;p10"/>
          <p:cNvCxnSpPr/>
          <p:nvPr/>
        </p:nvCxnSpPr>
        <p:spPr>
          <a:xfrm>
            <a:off x="7181351" y="6249300"/>
            <a:ext cx="1" cy="105437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84" name="Google Shape;284;p10"/>
          <p:cNvCxnSpPr/>
          <p:nvPr/>
        </p:nvCxnSpPr>
        <p:spPr>
          <a:xfrm>
            <a:off x="8451351" y="6249300"/>
            <a:ext cx="1" cy="105437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85" name="Google Shape;285;p10"/>
          <p:cNvCxnSpPr/>
          <p:nvPr/>
        </p:nvCxnSpPr>
        <p:spPr>
          <a:xfrm>
            <a:off x="9721351" y="6249300"/>
            <a:ext cx="1" cy="105437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86" name="Google Shape;286;p10"/>
          <p:cNvSpPr/>
          <p:nvPr/>
        </p:nvSpPr>
        <p:spPr>
          <a:xfrm>
            <a:off x="5098787" y="5344074"/>
            <a:ext cx="105504" cy="812537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87" name="Google Shape;287;p10"/>
          <p:cNvSpPr/>
          <p:nvPr/>
        </p:nvSpPr>
        <p:spPr>
          <a:xfrm>
            <a:off x="5581387" y="5344074"/>
            <a:ext cx="105504" cy="812537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88" name="Google Shape;288;p10"/>
          <p:cNvSpPr/>
          <p:nvPr/>
        </p:nvSpPr>
        <p:spPr>
          <a:xfrm>
            <a:off x="7060462" y="5344074"/>
            <a:ext cx="179825" cy="812537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89" name="Google Shape;289;p10"/>
          <p:cNvSpPr/>
          <p:nvPr/>
        </p:nvSpPr>
        <p:spPr>
          <a:xfrm>
            <a:off x="7651487" y="5344074"/>
            <a:ext cx="313878" cy="812537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90" name="Google Shape;290;p10"/>
          <p:cNvSpPr/>
          <p:nvPr/>
        </p:nvSpPr>
        <p:spPr>
          <a:xfrm>
            <a:off x="8049156" y="5344074"/>
            <a:ext cx="313879" cy="812537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91" name="Google Shape;291;p10"/>
          <p:cNvSpPr/>
          <p:nvPr/>
        </p:nvSpPr>
        <p:spPr>
          <a:xfrm>
            <a:off x="5995284" y="5344074"/>
            <a:ext cx="247359" cy="812537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92" name="Google Shape;292;p10"/>
          <p:cNvSpPr/>
          <p:nvPr/>
        </p:nvSpPr>
        <p:spPr>
          <a:xfrm>
            <a:off x="6336236" y="5347634"/>
            <a:ext cx="247359" cy="812537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93" name="Google Shape;293;p10"/>
          <p:cNvSpPr/>
          <p:nvPr/>
        </p:nvSpPr>
        <p:spPr>
          <a:xfrm>
            <a:off x="6666949" y="5344074"/>
            <a:ext cx="247359" cy="812537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94" name="Google Shape;294;p10"/>
          <p:cNvSpPr/>
          <p:nvPr/>
        </p:nvSpPr>
        <p:spPr>
          <a:xfrm>
            <a:off x="8523532" y="5382140"/>
            <a:ext cx="313879" cy="812537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95" name="Google Shape;295;p10"/>
          <p:cNvSpPr/>
          <p:nvPr/>
        </p:nvSpPr>
        <p:spPr>
          <a:xfrm>
            <a:off x="8974533" y="5390418"/>
            <a:ext cx="313879" cy="812537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296" name="Google Shape;29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78044" y="5720197"/>
            <a:ext cx="1492768" cy="1118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83800" y="2415788"/>
            <a:ext cx="2350254" cy="1316142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0"/>
          <p:cNvSpPr/>
          <p:nvPr/>
        </p:nvSpPr>
        <p:spPr>
          <a:xfrm>
            <a:off x="5268231" y="2441448"/>
            <a:ext cx="105504" cy="812537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99" name="Google Shape;299;p10"/>
          <p:cNvSpPr/>
          <p:nvPr/>
        </p:nvSpPr>
        <p:spPr>
          <a:xfrm>
            <a:off x="5373437" y="5370697"/>
            <a:ext cx="105504" cy="812537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00" name="Google Shape;300;p10"/>
          <p:cNvSpPr/>
          <p:nvPr/>
        </p:nvSpPr>
        <p:spPr>
          <a:xfrm>
            <a:off x="5700470" y="2439507"/>
            <a:ext cx="105504" cy="812537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01" name="Google Shape;301;p10"/>
          <p:cNvSpPr/>
          <p:nvPr/>
        </p:nvSpPr>
        <p:spPr>
          <a:xfrm>
            <a:off x="5787334" y="5341774"/>
            <a:ext cx="105504" cy="812537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02" name="Google Shape;302;p10"/>
          <p:cNvSpPr/>
          <p:nvPr/>
        </p:nvSpPr>
        <p:spPr>
          <a:xfrm>
            <a:off x="7211328" y="2439506"/>
            <a:ext cx="105504" cy="812537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03" name="Google Shape;303;p10"/>
          <p:cNvSpPr/>
          <p:nvPr/>
        </p:nvSpPr>
        <p:spPr>
          <a:xfrm>
            <a:off x="7369195" y="5341773"/>
            <a:ext cx="179825" cy="812537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8" name="Google Shape;308;p11"/>
          <p:cNvCxnSpPr/>
          <p:nvPr/>
        </p:nvCxnSpPr>
        <p:spPr>
          <a:xfrm>
            <a:off x="4641351" y="6249300"/>
            <a:ext cx="1" cy="105437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309" name="Google Shape;309;p11"/>
          <p:cNvSpPr/>
          <p:nvPr/>
        </p:nvSpPr>
        <p:spPr>
          <a:xfrm>
            <a:off x="4219897" y="6303924"/>
            <a:ext cx="809516" cy="65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120</a:t>
            </a:r>
            <a:endParaRPr/>
          </a:p>
        </p:txBody>
      </p:sp>
      <p:cxnSp>
        <p:nvCxnSpPr>
          <p:cNvPr id="310" name="Google Shape;310;p11"/>
          <p:cNvCxnSpPr/>
          <p:nvPr/>
        </p:nvCxnSpPr>
        <p:spPr>
          <a:xfrm>
            <a:off x="5911351" y="6249300"/>
            <a:ext cx="1" cy="105437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311" name="Google Shape;311;p11"/>
          <p:cNvSpPr/>
          <p:nvPr/>
        </p:nvSpPr>
        <p:spPr>
          <a:xfrm>
            <a:off x="5489896" y="6303924"/>
            <a:ext cx="809516" cy="65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140</a:t>
            </a:r>
            <a:endParaRPr/>
          </a:p>
        </p:txBody>
      </p:sp>
      <p:cxnSp>
        <p:nvCxnSpPr>
          <p:cNvPr id="312" name="Google Shape;312;p11"/>
          <p:cNvCxnSpPr/>
          <p:nvPr/>
        </p:nvCxnSpPr>
        <p:spPr>
          <a:xfrm>
            <a:off x="7181351" y="6249300"/>
            <a:ext cx="1" cy="105437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313" name="Google Shape;313;p11"/>
          <p:cNvSpPr/>
          <p:nvPr/>
        </p:nvSpPr>
        <p:spPr>
          <a:xfrm>
            <a:off x="6759897" y="6303924"/>
            <a:ext cx="809516" cy="65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160</a:t>
            </a:r>
            <a:endParaRPr/>
          </a:p>
        </p:txBody>
      </p:sp>
      <p:cxnSp>
        <p:nvCxnSpPr>
          <p:cNvPr id="314" name="Google Shape;314;p11"/>
          <p:cNvCxnSpPr/>
          <p:nvPr/>
        </p:nvCxnSpPr>
        <p:spPr>
          <a:xfrm>
            <a:off x="7181351" y="6249300"/>
            <a:ext cx="1" cy="105437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15" name="Google Shape;315;p11"/>
          <p:cNvCxnSpPr/>
          <p:nvPr/>
        </p:nvCxnSpPr>
        <p:spPr>
          <a:xfrm>
            <a:off x="8451351" y="6249300"/>
            <a:ext cx="1" cy="105437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316" name="Google Shape;316;p11"/>
          <p:cNvSpPr/>
          <p:nvPr/>
        </p:nvSpPr>
        <p:spPr>
          <a:xfrm>
            <a:off x="8029897" y="6303924"/>
            <a:ext cx="809516" cy="65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180</a:t>
            </a:r>
            <a:endParaRPr/>
          </a:p>
        </p:txBody>
      </p:sp>
      <p:cxnSp>
        <p:nvCxnSpPr>
          <p:cNvPr id="317" name="Google Shape;317;p11"/>
          <p:cNvCxnSpPr/>
          <p:nvPr/>
        </p:nvCxnSpPr>
        <p:spPr>
          <a:xfrm>
            <a:off x="9721351" y="6249300"/>
            <a:ext cx="1" cy="105437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318" name="Google Shape;318;p11"/>
          <p:cNvSpPr/>
          <p:nvPr/>
        </p:nvSpPr>
        <p:spPr>
          <a:xfrm>
            <a:off x="9299897" y="6303924"/>
            <a:ext cx="809516" cy="65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200</a:t>
            </a:r>
            <a:endParaRPr/>
          </a:p>
        </p:txBody>
      </p:sp>
      <p:sp>
        <p:nvSpPr>
          <p:cNvPr id="319" name="Google Shape;319;p11"/>
          <p:cNvSpPr txBox="1"/>
          <p:nvPr>
            <p:ph type="title"/>
          </p:nvPr>
        </p:nvSpPr>
        <p:spPr>
          <a:xfrm>
            <a:off x="1108570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48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Problems with MLFQ?</a:t>
            </a:r>
            <a:endParaRPr b="0" i="0" sz="648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0" name="Google Shape;320;p11"/>
          <p:cNvSpPr/>
          <p:nvPr/>
        </p:nvSpPr>
        <p:spPr>
          <a:xfrm>
            <a:off x="3404961" y="2362402"/>
            <a:ext cx="703719" cy="65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Q3</a:t>
            </a:r>
            <a:endParaRPr/>
          </a:p>
        </p:txBody>
      </p:sp>
      <p:sp>
        <p:nvSpPr>
          <p:cNvPr id="321" name="Google Shape;321;p11"/>
          <p:cNvSpPr/>
          <p:nvPr/>
        </p:nvSpPr>
        <p:spPr>
          <a:xfrm>
            <a:off x="3404961" y="3327602"/>
            <a:ext cx="703719" cy="65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Q2</a:t>
            </a:r>
            <a:endParaRPr/>
          </a:p>
        </p:txBody>
      </p:sp>
      <p:sp>
        <p:nvSpPr>
          <p:cNvPr id="322" name="Google Shape;322;p11"/>
          <p:cNvSpPr/>
          <p:nvPr/>
        </p:nvSpPr>
        <p:spPr>
          <a:xfrm>
            <a:off x="3404961" y="4419802"/>
            <a:ext cx="703719" cy="65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Q1</a:t>
            </a:r>
            <a:endParaRPr/>
          </a:p>
        </p:txBody>
      </p:sp>
      <p:sp>
        <p:nvSpPr>
          <p:cNvPr id="323" name="Google Shape;323;p11"/>
          <p:cNvSpPr/>
          <p:nvPr/>
        </p:nvSpPr>
        <p:spPr>
          <a:xfrm>
            <a:off x="3404961" y="5473902"/>
            <a:ext cx="703719" cy="65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Q0</a:t>
            </a:r>
            <a:endParaRPr/>
          </a:p>
        </p:txBody>
      </p:sp>
      <p:sp>
        <p:nvSpPr>
          <p:cNvPr id="324" name="Google Shape;324;p11"/>
          <p:cNvSpPr/>
          <p:nvPr/>
        </p:nvSpPr>
        <p:spPr>
          <a:xfrm>
            <a:off x="1108570" y="7133008"/>
            <a:ext cx="10475843" cy="25933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Problem: Low priority job may never get scheduled</a:t>
            </a:r>
            <a:endParaRPr/>
          </a:p>
          <a:p>
            <a:pPr indent="0" lvl="0" marL="0" marR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Periodically boost priority of all jobs (or all jobs that haven’t been scheduled)</a:t>
            </a:r>
            <a:endParaRPr/>
          </a:p>
        </p:txBody>
      </p:sp>
      <p:sp>
        <p:nvSpPr>
          <p:cNvPr id="325" name="Google Shape;325;p11"/>
          <p:cNvSpPr/>
          <p:nvPr/>
        </p:nvSpPr>
        <p:spPr>
          <a:xfrm>
            <a:off x="5046819" y="2441448"/>
            <a:ext cx="105504" cy="812537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26" name="Google Shape;326;p11"/>
          <p:cNvSpPr/>
          <p:nvPr/>
        </p:nvSpPr>
        <p:spPr>
          <a:xfrm>
            <a:off x="5478360" y="2439508"/>
            <a:ext cx="105504" cy="812537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27" name="Google Shape;327;p11"/>
          <p:cNvSpPr/>
          <p:nvPr/>
        </p:nvSpPr>
        <p:spPr>
          <a:xfrm>
            <a:off x="6861555" y="2439507"/>
            <a:ext cx="126515" cy="812537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28" name="Google Shape;328;p11"/>
          <p:cNvSpPr/>
          <p:nvPr/>
        </p:nvSpPr>
        <p:spPr>
          <a:xfrm>
            <a:off x="7508188" y="2441448"/>
            <a:ext cx="105504" cy="812537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29" name="Google Shape;329;p11"/>
          <p:cNvSpPr/>
          <p:nvPr/>
        </p:nvSpPr>
        <p:spPr>
          <a:xfrm>
            <a:off x="7996404" y="2441448"/>
            <a:ext cx="105504" cy="812537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30" name="Google Shape;330;p11"/>
          <p:cNvSpPr/>
          <p:nvPr/>
        </p:nvSpPr>
        <p:spPr>
          <a:xfrm>
            <a:off x="9483837" y="2441448"/>
            <a:ext cx="105504" cy="812537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31" name="Google Shape;331;p11"/>
          <p:cNvSpPr/>
          <p:nvPr/>
        </p:nvSpPr>
        <p:spPr>
          <a:xfrm>
            <a:off x="5894654" y="2439508"/>
            <a:ext cx="105504" cy="812537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32" name="Google Shape;332;p11"/>
          <p:cNvSpPr/>
          <p:nvPr/>
        </p:nvSpPr>
        <p:spPr>
          <a:xfrm>
            <a:off x="6232769" y="2441448"/>
            <a:ext cx="105504" cy="812537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33" name="Google Shape;333;p11"/>
          <p:cNvSpPr/>
          <p:nvPr/>
        </p:nvSpPr>
        <p:spPr>
          <a:xfrm>
            <a:off x="6556529" y="2439507"/>
            <a:ext cx="105504" cy="812537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34" name="Google Shape;334;p11"/>
          <p:cNvSpPr/>
          <p:nvPr/>
        </p:nvSpPr>
        <p:spPr>
          <a:xfrm>
            <a:off x="8257531" y="2441448"/>
            <a:ext cx="105504" cy="812537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35" name="Google Shape;335;p11"/>
          <p:cNvSpPr/>
          <p:nvPr/>
        </p:nvSpPr>
        <p:spPr>
          <a:xfrm>
            <a:off x="4628887" y="5344074"/>
            <a:ext cx="419630" cy="812537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336" name="Google Shape;336;p11"/>
          <p:cNvCxnSpPr/>
          <p:nvPr/>
        </p:nvCxnSpPr>
        <p:spPr>
          <a:xfrm>
            <a:off x="4641351" y="6249300"/>
            <a:ext cx="5080001" cy="1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7" name="Google Shape;337;p11"/>
          <p:cNvCxnSpPr/>
          <p:nvPr/>
        </p:nvCxnSpPr>
        <p:spPr>
          <a:xfrm>
            <a:off x="4641351" y="6249300"/>
            <a:ext cx="1" cy="105437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8" name="Google Shape;338;p11"/>
          <p:cNvCxnSpPr/>
          <p:nvPr/>
        </p:nvCxnSpPr>
        <p:spPr>
          <a:xfrm>
            <a:off x="5911351" y="6249300"/>
            <a:ext cx="1" cy="105437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9" name="Google Shape;339;p11"/>
          <p:cNvCxnSpPr/>
          <p:nvPr/>
        </p:nvCxnSpPr>
        <p:spPr>
          <a:xfrm>
            <a:off x="7181351" y="6249300"/>
            <a:ext cx="1" cy="105437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0" name="Google Shape;340;p11"/>
          <p:cNvCxnSpPr/>
          <p:nvPr/>
        </p:nvCxnSpPr>
        <p:spPr>
          <a:xfrm>
            <a:off x="7181351" y="6249300"/>
            <a:ext cx="1" cy="105437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1" name="Google Shape;341;p11"/>
          <p:cNvCxnSpPr/>
          <p:nvPr/>
        </p:nvCxnSpPr>
        <p:spPr>
          <a:xfrm>
            <a:off x="8451351" y="6249300"/>
            <a:ext cx="1" cy="105437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2" name="Google Shape;342;p11"/>
          <p:cNvCxnSpPr/>
          <p:nvPr/>
        </p:nvCxnSpPr>
        <p:spPr>
          <a:xfrm>
            <a:off x="9721351" y="6249300"/>
            <a:ext cx="1" cy="105437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343" name="Google Shape;343;p11"/>
          <p:cNvSpPr/>
          <p:nvPr/>
        </p:nvSpPr>
        <p:spPr>
          <a:xfrm>
            <a:off x="5098787" y="5344074"/>
            <a:ext cx="105504" cy="812537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44" name="Google Shape;344;p11"/>
          <p:cNvSpPr/>
          <p:nvPr/>
        </p:nvSpPr>
        <p:spPr>
          <a:xfrm>
            <a:off x="5581387" y="5344074"/>
            <a:ext cx="105504" cy="812537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45" name="Google Shape;345;p11"/>
          <p:cNvSpPr/>
          <p:nvPr/>
        </p:nvSpPr>
        <p:spPr>
          <a:xfrm>
            <a:off x="7060462" y="5344074"/>
            <a:ext cx="179825" cy="812537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46" name="Google Shape;346;p11"/>
          <p:cNvSpPr/>
          <p:nvPr/>
        </p:nvSpPr>
        <p:spPr>
          <a:xfrm>
            <a:off x="7651487" y="5344074"/>
            <a:ext cx="313878" cy="812537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47" name="Google Shape;347;p11"/>
          <p:cNvSpPr/>
          <p:nvPr/>
        </p:nvSpPr>
        <p:spPr>
          <a:xfrm>
            <a:off x="8049156" y="5344074"/>
            <a:ext cx="313879" cy="812537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48" name="Google Shape;348;p11"/>
          <p:cNvSpPr/>
          <p:nvPr/>
        </p:nvSpPr>
        <p:spPr>
          <a:xfrm>
            <a:off x="5995284" y="5344074"/>
            <a:ext cx="247359" cy="812537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49" name="Google Shape;349;p11"/>
          <p:cNvSpPr/>
          <p:nvPr/>
        </p:nvSpPr>
        <p:spPr>
          <a:xfrm>
            <a:off x="6336236" y="5347634"/>
            <a:ext cx="247359" cy="812537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50" name="Google Shape;350;p11"/>
          <p:cNvSpPr/>
          <p:nvPr/>
        </p:nvSpPr>
        <p:spPr>
          <a:xfrm>
            <a:off x="6666949" y="5344074"/>
            <a:ext cx="247359" cy="812537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51" name="Google Shape;351;p11"/>
          <p:cNvSpPr/>
          <p:nvPr/>
        </p:nvSpPr>
        <p:spPr>
          <a:xfrm>
            <a:off x="8523532" y="5382140"/>
            <a:ext cx="313879" cy="812537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52" name="Google Shape;352;p11"/>
          <p:cNvSpPr/>
          <p:nvPr/>
        </p:nvSpPr>
        <p:spPr>
          <a:xfrm>
            <a:off x="8974533" y="5390418"/>
            <a:ext cx="313879" cy="812537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353" name="Google Shape;35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78044" y="5720197"/>
            <a:ext cx="1492768" cy="1118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83800" y="2415788"/>
            <a:ext cx="2350254" cy="1316142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11"/>
          <p:cNvSpPr/>
          <p:nvPr/>
        </p:nvSpPr>
        <p:spPr>
          <a:xfrm>
            <a:off x="5268231" y="2441448"/>
            <a:ext cx="105504" cy="812537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56" name="Google Shape;356;p11"/>
          <p:cNvSpPr/>
          <p:nvPr/>
        </p:nvSpPr>
        <p:spPr>
          <a:xfrm>
            <a:off x="5373437" y="5370697"/>
            <a:ext cx="105504" cy="812537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57" name="Google Shape;357;p11"/>
          <p:cNvSpPr/>
          <p:nvPr/>
        </p:nvSpPr>
        <p:spPr>
          <a:xfrm>
            <a:off x="5700470" y="2439507"/>
            <a:ext cx="105504" cy="812537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58" name="Google Shape;358;p11"/>
          <p:cNvSpPr/>
          <p:nvPr/>
        </p:nvSpPr>
        <p:spPr>
          <a:xfrm>
            <a:off x="5787334" y="5341774"/>
            <a:ext cx="105504" cy="812537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59" name="Google Shape;359;p11"/>
          <p:cNvSpPr/>
          <p:nvPr/>
        </p:nvSpPr>
        <p:spPr>
          <a:xfrm>
            <a:off x="7211328" y="2439506"/>
            <a:ext cx="105504" cy="812537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60" name="Google Shape;360;p11"/>
          <p:cNvSpPr/>
          <p:nvPr/>
        </p:nvSpPr>
        <p:spPr>
          <a:xfrm>
            <a:off x="7369195" y="5341773"/>
            <a:ext cx="179825" cy="812537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2"/>
          <p:cNvSpPr txBox="1"/>
          <p:nvPr>
            <p:ph type="title"/>
          </p:nvPr>
        </p:nvSpPr>
        <p:spPr>
          <a:xfrm>
            <a:off x="1108570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48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Lottery Scheduling</a:t>
            </a:r>
            <a:endParaRPr/>
          </a:p>
        </p:txBody>
      </p:sp>
      <p:sp>
        <p:nvSpPr>
          <p:cNvPr id="366" name="Google Shape;366;p12"/>
          <p:cNvSpPr txBox="1"/>
          <p:nvPr>
            <p:ph idx="4294967295" type="body"/>
          </p:nvPr>
        </p:nvSpPr>
        <p:spPr>
          <a:xfrm>
            <a:off x="0" y="2104965"/>
            <a:ext cx="11099800" cy="669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1878" lvl="0" marL="40187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sz="3000">
                <a:solidFill>
                  <a:schemeClr val="dk1"/>
                </a:solidFill>
              </a:rPr>
              <a:t>Goal: proportional (fair) share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844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sz="3000">
                <a:solidFill>
                  <a:schemeClr val="dk1"/>
                </a:solidFill>
              </a:rPr>
              <a:t>Fair-share scheduler</a:t>
            </a:r>
            <a:endParaRPr/>
          </a:p>
          <a:p>
            <a:pPr indent="0" lvl="1" marL="401878" rtl="0" algn="l">
              <a:spcBef>
                <a:spcPts val="853"/>
              </a:spcBef>
              <a:spcAft>
                <a:spcPts val="0"/>
              </a:spcAft>
              <a:buSzPts val="3000"/>
              <a:buNone/>
            </a:pPr>
            <a:r>
              <a:rPr lang="en-US" sz="3000">
                <a:solidFill>
                  <a:schemeClr val="dk1"/>
                </a:solidFill>
              </a:rPr>
              <a:t>- Guarantee that each job obtain </a:t>
            </a:r>
            <a:r>
              <a:rPr i="1" lang="en-US" sz="3000">
                <a:solidFill>
                  <a:schemeClr val="dk1"/>
                </a:solidFill>
              </a:rPr>
              <a:t>a certain percentage </a:t>
            </a:r>
            <a:r>
              <a:rPr lang="en-US" sz="3000">
                <a:solidFill>
                  <a:schemeClr val="dk1"/>
                </a:solidFill>
              </a:rPr>
              <a:t>of CPU time.</a:t>
            </a:r>
            <a:endParaRPr/>
          </a:p>
          <a:p>
            <a:pPr indent="0" lvl="1" marL="401878" rtl="0" algn="l">
              <a:spcBef>
                <a:spcPts val="853"/>
              </a:spcBef>
              <a:spcAft>
                <a:spcPts val="0"/>
              </a:spcAft>
              <a:buSzPts val="3000"/>
              <a:buNone/>
            </a:pPr>
            <a:r>
              <a:rPr lang="en-US" sz="3000">
                <a:solidFill>
                  <a:schemeClr val="dk1"/>
                </a:solidFill>
              </a:rPr>
              <a:t>- Not optimized for turnaround or response time</a:t>
            </a:r>
            <a:endParaRPr/>
          </a:p>
          <a:p>
            <a:pPr indent="-401878" lvl="0" marL="401878" rtl="0" algn="l">
              <a:spcBef>
                <a:spcPts val="2844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sz="3000">
                <a:solidFill>
                  <a:schemeClr val="dk1"/>
                </a:solidFill>
              </a:rPr>
              <a:t>Approach:</a:t>
            </a:r>
            <a:br>
              <a:rPr lang="en-US" sz="3000">
                <a:solidFill>
                  <a:schemeClr val="dk1"/>
                </a:solidFill>
              </a:rPr>
            </a:br>
            <a:r>
              <a:rPr lang="en-US" sz="3000">
                <a:solidFill>
                  <a:schemeClr val="dk1"/>
                </a:solidFill>
              </a:rPr>
              <a:t> - give processes lottery tickets</a:t>
            </a:r>
            <a:br>
              <a:rPr lang="en-US" sz="3000">
                <a:solidFill>
                  <a:schemeClr val="dk1"/>
                </a:solidFill>
              </a:rPr>
            </a:br>
            <a:r>
              <a:rPr lang="en-US" sz="3000">
                <a:solidFill>
                  <a:schemeClr val="dk1"/>
                </a:solidFill>
              </a:rPr>
              <a:t> - whoever wins runs</a:t>
            </a:r>
            <a:br>
              <a:rPr lang="en-US" sz="3000">
                <a:solidFill>
                  <a:schemeClr val="dk1"/>
                </a:solidFill>
              </a:rPr>
            </a:br>
            <a:r>
              <a:rPr lang="en-US" sz="3000">
                <a:solidFill>
                  <a:schemeClr val="dk1"/>
                </a:solidFill>
              </a:rPr>
              <a:t> - higher priority =&gt; more tickets</a:t>
            </a:r>
            <a:endParaRPr sz="3000">
              <a:solidFill>
                <a:schemeClr val="dk1"/>
              </a:solidFill>
            </a:endParaRPr>
          </a:p>
          <a:p>
            <a:pPr indent="-401878" lvl="0" marL="401878" rtl="0" algn="l">
              <a:spcBef>
                <a:spcPts val="2844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sz="3000">
                <a:solidFill>
                  <a:schemeClr val="dk1"/>
                </a:solidFill>
              </a:rPr>
              <a:t>Amazingly simple to implement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3"/>
          <p:cNvSpPr txBox="1"/>
          <p:nvPr>
            <p:ph type="title"/>
          </p:nvPr>
        </p:nvSpPr>
        <p:spPr>
          <a:xfrm>
            <a:off x="1108570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48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Lottery Scheduling</a:t>
            </a:r>
            <a:endParaRPr/>
          </a:p>
        </p:txBody>
      </p:sp>
      <p:sp>
        <p:nvSpPr>
          <p:cNvPr id="372" name="Google Shape;372;p13"/>
          <p:cNvSpPr txBox="1"/>
          <p:nvPr>
            <p:ph idx="4294967295" type="body"/>
          </p:nvPr>
        </p:nvSpPr>
        <p:spPr>
          <a:xfrm>
            <a:off x="0" y="2053206"/>
            <a:ext cx="12853358" cy="77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1878" lvl="0" marL="401878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Char char="•"/>
            </a:pPr>
            <a:r>
              <a:rPr lang="en-US"/>
              <a:t>Tickets</a:t>
            </a:r>
            <a:endParaRPr/>
          </a:p>
          <a:p>
            <a:pPr indent="0" lvl="1" marL="401878" rtl="0" algn="l">
              <a:spcBef>
                <a:spcPts val="853"/>
              </a:spcBef>
              <a:spcAft>
                <a:spcPts val="0"/>
              </a:spcAft>
              <a:buSzPts val="3100"/>
              <a:buNone/>
            </a:pPr>
            <a:r>
              <a:rPr lang="en-US"/>
              <a:t>- Represent the share of a resource that a process should receive</a:t>
            </a:r>
            <a:endParaRPr/>
          </a:p>
          <a:p>
            <a:pPr indent="0" lvl="1" marL="401878" rtl="0" algn="l">
              <a:spcBef>
                <a:spcPts val="853"/>
              </a:spcBef>
              <a:spcAft>
                <a:spcPts val="0"/>
              </a:spcAft>
              <a:buSzPts val="3100"/>
              <a:buNone/>
            </a:pPr>
            <a:r>
              <a:rPr lang="en-US"/>
              <a:t>- </a:t>
            </a:r>
            <a:r>
              <a:rPr lang="en-US" u="sng"/>
              <a:t>Percent of tickets</a:t>
            </a:r>
            <a:r>
              <a:rPr lang="en-US"/>
              <a:t> represents its share of the system resource in question.</a:t>
            </a:r>
            <a:endParaRPr/>
          </a:p>
          <a:p>
            <a:pPr indent="-185152" lvl="0" marL="401878" rtl="0" algn="l">
              <a:spcBef>
                <a:spcPts val="2844"/>
              </a:spcBef>
              <a:spcAft>
                <a:spcPts val="0"/>
              </a:spcAft>
              <a:buClr>
                <a:schemeClr val="dk2"/>
              </a:buClr>
              <a:buSzPts val="3413"/>
              <a:buNone/>
            </a:pPr>
            <a:r>
              <a:t/>
            </a:r>
            <a:endParaRPr/>
          </a:p>
          <a:p>
            <a:pPr indent="-401878" lvl="0" marL="401878" rtl="0" algn="l">
              <a:spcBef>
                <a:spcPts val="2844"/>
              </a:spcBef>
              <a:spcAft>
                <a:spcPts val="0"/>
              </a:spcAft>
              <a:buClr>
                <a:schemeClr val="dk2"/>
              </a:buClr>
              <a:buSzPts val="3400"/>
              <a:buChar char="•"/>
            </a:pPr>
            <a:r>
              <a:rPr lang="en-US"/>
              <a:t>Example</a:t>
            </a:r>
            <a:endParaRPr/>
          </a:p>
          <a:p>
            <a:pPr indent="0" lvl="1" marL="401878" rtl="0" algn="l">
              <a:spcBef>
                <a:spcPts val="853"/>
              </a:spcBef>
              <a:spcAft>
                <a:spcPts val="0"/>
              </a:spcAft>
              <a:buSzPts val="3100"/>
              <a:buNone/>
            </a:pPr>
            <a:r>
              <a:rPr lang="en-US"/>
              <a:t>- There are two processes, A and B.</a:t>
            </a:r>
            <a:endParaRPr/>
          </a:p>
          <a:p>
            <a:pPr indent="0" lvl="2" marL="821817" rtl="0" algn="l">
              <a:spcBef>
                <a:spcPts val="853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/>
              <a:t>-  Process A has 75 tickets 🡪 receive 75% of the CPU</a:t>
            </a:r>
            <a:endParaRPr/>
          </a:p>
          <a:p>
            <a:pPr indent="-401878" lvl="2" marL="1223696" rtl="0" algn="l">
              <a:spcBef>
                <a:spcPts val="853"/>
              </a:spcBef>
              <a:spcAft>
                <a:spcPts val="0"/>
              </a:spcAft>
              <a:buClr>
                <a:schemeClr val="dk2"/>
              </a:buClr>
              <a:buSzPts val="2800"/>
              <a:buFont typeface="Gill Sans"/>
              <a:buChar char="-"/>
            </a:pPr>
            <a:r>
              <a:rPr lang="en-US"/>
              <a:t>Process B has 25 tickets 🡪 receive 25% of the CPU</a:t>
            </a:r>
            <a:endParaRPr/>
          </a:p>
          <a:p>
            <a:pPr indent="-221284" lvl="2" marL="1223696" rtl="0" algn="l">
              <a:spcBef>
                <a:spcPts val="853"/>
              </a:spcBef>
              <a:spcAft>
                <a:spcPts val="0"/>
              </a:spcAft>
              <a:buClr>
                <a:schemeClr val="dk2"/>
              </a:buClr>
              <a:buSzPts val="2844"/>
              <a:buFont typeface="Gill Sans"/>
              <a:buNone/>
            </a:pPr>
            <a:r>
              <a:t/>
            </a:r>
            <a:endParaRPr/>
          </a:p>
          <a:p>
            <a:pPr indent="0" lvl="1" marL="401878" rtl="0" algn="l">
              <a:spcBef>
                <a:spcPts val="853"/>
              </a:spcBef>
              <a:spcAft>
                <a:spcPts val="0"/>
              </a:spcAft>
              <a:buSzPts val="3129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4"/>
          <p:cNvSpPr txBox="1"/>
          <p:nvPr>
            <p:ph type="title"/>
          </p:nvPr>
        </p:nvSpPr>
        <p:spPr>
          <a:xfrm>
            <a:off x="1108570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48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Lottery Scheduling</a:t>
            </a:r>
            <a:endParaRPr/>
          </a:p>
        </p:txBody>
      </p:sp>
      <p:sp>
        <p:nvSpPr>
          <p:cNvPr id="378" name="Google Shape;378;p14"/>
          <p:cNvSpPr txBox="1"/>
          <p:nvPr>
            <p:ph idx="4294967295" type="body"/>
          </p:nvPr>
        </p:nvSpPr>
        <p:spPr>
          <a:xfrm>
            <a:off x="0" y="2053206"/>
            <a:ext cx="12853358" cy="77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1878" lvl="0" marL="401878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Char char="•"/>
            </a:pPr>
            <a:r>
              <a:rPr lang="en-US"/>
              <a:t>The scheduler picks </a:t>
            </a:r>
            <a:r>
              <a:rPr lang="en-US" u="sng"/>
              <a:t>a winning ticket</a:t>
            </a:r>
            <a:r>
              <a:rPr lang="en-US"/>
              <a:t>.</a:t>
            </a:r>
            <a:endParaRPr/>
          </a:p>
          <a:p>
            <a:pPr indent="-419939" lvl="1" marL="821817" rtl="0" algn="l">
              <a:spcBef>
                <a:spcPts val="853"/>
              </a:spcBef>
              <a:spcAft>
                <a:spcPts val="0"/>
              </a:spcAft>
              <a:buSzPts val="3100"/>
              <a:buChar char="•"/>
            </a:pPr>
            <a:r>
              <a:rPr lang="en-US"/>
              <a:t>Load the state of that </a:t>
            </a:r>
            <a:r>
              <a:rPr i="1" lang="en-US"/>
              <a:t>winning process </a:t>
            </a:r>
            <a:r>
              <a:rPr lang="en-US"/>
              <a:t>and runs it.</a:t>
            </a:r>
            <a:endParaRPr/>
          </a:p>
          <a:p>
            <a:pPr indent="-401878" lvl="0" marL="401878" rtl="0" algn="l">
              <a:spcBef>
                <a:spcPts val="2844"/>
              </a:spcBef>
              <a:spcAft>
                <a:spcPts val="0"/>
              </a:spcAft>
              <a:buClr>
                <a:schemeClr val="dk2"/>
              </a:buClr>
              <a:buSzPts val="3400"/>
              <a:buChar char="•"/>
            </a:pPr>
            <a:r>
              <a:rPr lang="en-US"/>
              <a:t>Example</a:t>
            </a:r>
            <a:endParaRPr/>
          </a:p>
          <a:p>
            <a:pPr indent="-419939" lvl="1" marL="821817" rtl="0" algn="l">
              <a:spcBef>
                <a:spcPts val="853"/>
              </a:spcBef>
              <a:spcAft>
                <a:spcPts val="0"/>
              </a:spcAft>
              <a:buSzPts val="3100"/>
              <a:buChar char="•"/>
            </a:pPr>
            <a:r>
              <a:rPr lang="en-US"/>
              <a:t>There are 100 tickets</a:t>
            </a:r>
            <a:endParaRPr/>
          </a:p>
          <a:p>
            <a:pPr indent="-401878" lvl="2" marL="1223696" rtl="0" algn="l">
              <a:spcBef>
                <a:spcPts val="853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en-US"/>
              <a:t>Process A has 75 tickets: 0 ~ 74</a:t>
            </a:r>
            <a:endParaRPr/>
          </a:p>
          <a:p>
            <a:pPr indent="-401878" lvl="2" marL="1223696" rtl="0" algn="l">
              <a:spcBef>
                <a:spcPts val="853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en-US"/>
              <a:t>Process B has 25 tickets: 75 ~ 99</a:t>
            </a:r>
            <a:endParaRPr/>
          </a:p>
          <a:p>
            <a:pPr indent="-221284" lvl="2" marL="1223696" rtl="0" algn="l">
              <a:spcBef>
                <a:spcPts val="853"/>
              </a:spcBef>
              <a:spcAft>
                <a:spcPts val="0"/>
              </a:spcAft>
              <a:buClr>
                <a:schemeClr val="dk2"/>
              </a:buClr>
              <a:buSzPts val="2844"/>
              <a:buFont typeface="Gill Sans"/>
              <a:buNone/>
            </a:pPr>
            <a:r>
              <a:t/>
            </a:r>
            <a:endParaRPr/>
          </a:p>
          <a:p>
            <a:pPr indent="0" lvl="1" marL="401878" rtl="0" algn="l">
              <a:spcBef>
                <a:spcPts val="853"/>
              </a:spcBef>
              <a:spcAft>
                <a:spcPts val="0"/>
              </a:spcAft>
              <a:buSzPts val="3129"/>
              <a:buNone/>
            </a:pPr>
            <a:r>
              <a:t/>
            </a:r>
            <a:endParaRPr/>
          </a:p>
        </p:txBody>
      </p:sp>
      <p:grpSp>
        <p:nvGrpSpPr>
          <p:cNvPr id="379" name="Google Shape;379;p14"/>
          <p:cNvGrpSpPr/>
          <p:nvPr/>
        </p:nvGrpSpPr>
        <p:grpSpPr>
          <a:xfrm>
            <a:off x="-767826" y="6300868"/>
            <a:ext cx="13621184" cy="954254"/>
            <a:chOff x="539552" y="4327155"/>
            <a:chExt cx="7175999" cy="812285"/>
          </a:xfrm>
        </p:grpSpPr>
        <p:sp>
          <p:nvSpPr>
            <p:cNvPr id="380" name="Google Shape;380;p14"/>
            <p:cNvSpPr txBox="1"/>
            <p:nvPr/>
          </p:nvSpPr>
          <p:spPr>
            <a:xfrm>
              <a:off x="539552" y="4353478"/>
              <a:ext cx="2376264" cy="3929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1F497D"/>
                  </a:solidFill>
                  <a:latin typeface="Gill Sans"/>
                  <a:ea typeface="Gill Sans"/>
                  <a:cs typeface="Gill Sans"/>
                  <a:sym typeface="Gill Sans"/>
                </a:rPr>
                <a:t>Scheduler’s winning tickets:</a:t>
              </a:r>
              <a:endParaRPr sz="2400">
                <a:solidFill>
                  <a:srgbClr val="1F497D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81" name="Google Shape;381;p14"/>
            <p:cNvSpPr txBox="1"/>
            <p:nvPr/>
          </p:nvSpPr>
          <p:spPr>
            <a:xfrm>
              <a:off x="2746999" y="4327155"/>
              <a:ext cx="4968552" cy="3929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63    85    70   39   76   17     29    41  36     39  10   99  68  83  63</a:t>
              </a:r>
              <a:endPara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82" name="Google Shape;382;p14"/>
            <p:cNvSpPr txBox="1"/>
            <p:nvPr/>
          </p:nvSpPr>
          <p:spPr>
            <a:xfrm>
              <a:off x="574056" y="4725144"/>
              <a:ext cx="2376264" cy="3929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1F497D"/>
                  </a:solidFill>
                  <a:latin typeface="Gill Sans"/>
                  <a:ea typeface="Gill Sans"/>
                  <a:cs typeface="Gill Sans"/>
                  <a:sym typeface="Gill Sans"/>
                </a:rPr>
                <a:t>Resulting scheduler:</a:t>
              </a:r>
              <a:endParaRPr sz="2400">
                <a:solidFill>
                  <a:srgbClr val="1F497D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83" name="Google Shape;383;p14"/>
            <p:cNvSpPr txBox="1"/>
            <p:nvPr/>
          </p:nvSpPr>
          <p:spPr>
            <a:xfrm>
              <a:off x="3039580" y="4725144"/>
              <a:ext cx="288032" cy="3929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A</a:t>
              </a:r>
              <a:endPara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84" name="Google Shape;384;p14"/>
            <p:cNvSpPr txBox="1"/>
            <p:nvPr/>
          </p:nvSpPr>
          <p:spPr>
            <a:xfrm>
              <a:off x="3360750" y="4725144"/>
              <a:ext cx="288032" cy="3929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B</a:t>
              </a:r>
              <a:endPara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85" name="Google Shape;385;p14"/>
            <p:cNvSpPr txBox="1"/>
            <p:nvPr/>
          </p:nvSpPr>
          <p:spPr>
            <a:xfrm>
              <a:off x="3681920" y="4725144"/>
              <a:ext cx="288032" cy="3929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A</a:t>
              </a:r>
              <a:endPara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86" name="Google Shape;386;p14"/>
            <p:cNvSpPr txBox="1"/>
            <p:nvPr/>
          </p:nvSpPr>
          <p:spPr>
            <a:xfrm>
              <a:off x="3976012" y="4746459"/>
              <a:ext cx="288032" cy="3929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A</a:t>
              </a:r>
              <a:endPara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87" name="Google Shape;387;p14"/>
            <p:cNvSpPr txBox="1"/>
            <p:nvPr/>
          </p:nvSpPr>
          <p:spPr>
            <a:xfrm>
              <a:off x="4324260" y="4725144"/>
              <a:ext cx="288032" cy="3929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B</a:t>
              </a:r>
              <a:endPara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88" name="Google Shape;388;p14"/>
            <p:cNvSpPr txBox="1"/>
            <p:nvPr/>
          </p:nvSpPr>
          <p:spPr>
            <a:xfrm>
              <a:off x="6460284" y="4734332"/>
              <a:ext cx="288032" cy="3929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B</a:t>
              </a:r>
              <a:endPara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89" name="Google Shape;389;p14"/>
            <p:cNvSpPr txBox="1"/>
            <p:nvPr/>
          </p:nvSpPr>
          <p:spPr>
            <a:xfrm>
              <a:off x="6941534" y="4725144"/>
              <a:ext cx="288032" cy="3929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B</a:t>
              </a:r>
              <a:endPara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90" name="Google Shape;390;p14"/>
            <p:cNvSpPr txBox="1"/>
            <p:nvPr/>
          </p:nvSpPr>
          <p:spPr>
            <a:xfrm>
              <a:off x="4645430" y="4725144"/>
              <a:ext cx="288032" cy="3929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A</a:t>
              </a:r>
              <a:endPara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91" name="Google Shape;391;p14"/>
            <p:cNvSpPr txBox="1"/>
            <p:nvPr/>
          </p:nvSpPr>
          <p:spPr>
            <a:xfrm>
              <a:off x="4966600" y="4725144"/>
              <a:ext cx="288032" cy="3929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A</a:t>
              </a:r>
              <a:endPara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92" name="Google Shape;392;p14"/>
            <p:cNvSpPr txBox="1"/>
            <p:nvPr/>
          </p:nvSpPr>
          <p:spPr>
            <a:xfrm>
              <a:off x="5287770" y="4725144"/>
              <a:ext cx="288032" cy="3929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A</a:t>
              </a:r>
              <a:endPara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93" name="Google Shape;393;p14"/>
            <p:cNvSpPr txBox="1"/>
            <p:nvPr/>
          </p:nvSpPr>
          <p:spPr>
            <a:xfrm>
              <a:off x="5608940" y="4725144"/>
              <a:ext cx="288032" cy="3929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A</a:t>
              </a:r>
              <a:endPara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94" name="Google Shape;394;p14"/>
            <p:cNvSpPr txBox="1"/>
            <p:nvPr/>
          </p:nvSpPr>
          <p:spPr>
            <a:xfrm>
              <a:off x="5930110" y="4725144"/>
              <a:ext cx="288032" cy="3929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A</a:t>
              </a:r>
              <a:endPara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95" name="Google Shape;395;p14"/>
            <p:cNvSpPr txBox="1"/>
            <p:nvPr/>
          </p:nvSpPr>
          <p:spPr>
            <a:xfrm>
              <a:off x="6251280" y="4725144"/>
              <a:ext cx="288032" cy="3929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A</a:t>
              </a:r>
              <a:endPara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96" name="Google Shape;396;p14"/>
            <p:cNvSpPr txBox="1"/>
            <p:nvPr/>
          </p:nvSpPr>
          <p:spPr>
            <a:xfrm>
              <a:off x="6707509" y="4725144"/>
              <a:ext cx="288032" cy="3929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A</a:t>
              </a:r>
              <a:endPara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97" name="Google Shape;397;p14"/>
            <p:cNvSpPr txBox="1"/>
            <p:nvPr/>
          </p:nvSpPr>
          <p:spPr>
            <a:xfrm>
              <a:off x="7217780" y="4725144"/>
              <a:ext cx="288032" cy="3929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A</a:t>
              </a:r>
              <a:endPara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98" name="Google Shape;398;p14"/>
          <p:cNvSpPr/>
          <p:nvPr/>
        </p:nvSpPr>
        <p:spPr>
          <a:xfrm>
            <a:off x="183124" y="7666705"/>
            <a:ext cx="1301278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Intuition: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The longer these two jobs compete,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The more likely they are to achieve the desired percentages.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5"/>
          <p:cNvSpPr txBox="1"/>
          <p:nvPr>
            <p:ph type="title"/>
          </p:nvPr>
        </p:nvSpPr>
        <p:spPr>
          <a:xfrm>
            <a:off x="1108570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48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Lottery Code</a:t>
            </a:r>
            <a:endParaRPr/>
          </a:p>
        </p:txBody>
      </p:sp>
      <p:sp>
        <p:nvSpPr>
          <p:cNvPr id="404" name="Google Shape;404;p15"/>
          <p:cNvSpPr txBox="1"/>
          <p:nvPr>
            <p:ph idx="4294967295" type="body"/>
          </p:nvPr>
        </p:nvSpPr>
        <p:spPr>
          <a:xfrm>
            <a:off x="0" y="2705100"/>
            <a:ext cx="11099800" cy="5376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1878" lvl="0" marL="401878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20"/>
              <a:buNone/>
            </a:pPr>
            <a:r>
              <a:rPr lang="en-US" sz="3420">
                <a:solidFill>
                  <a:srgbClr val="FFFFFF"/>
                </a:solidFill>
              </a:rPr>
              <a:t>	</a:t>
            </a:r>
            <a:r>
              <a:rPr lang="en-US" sz="3420">
                <a:solidFill>
                  <a:schemeClr val="dk1"/>
                </a:solidFill>
              </a:rPr>
              <a:t>int counter = 0;</a:t>
            </a:r>
            <a:br>
              <a:rPr lang="en-US" sz="3420">
                <a:solidFill>
                  <a:schemeClr val="dk1"/>
                </a:solidFill>
              </a:rPr>
            </a:br>
            <a:r>
              <a:rPr lang="en-US" sz="3420">
                <a:solidFill>
                  <a:schemeClr val="dk1"/>
                </a:solidFill>
              </a:rPr>
              <a:t>int </a:t>
            </a:r>
            <a:r>
              <a:rPr lang="en-US" sz="3420">
                <a:solidFill>
                  <a:srgbClr val="FF0000"/>
                </a:solidFill>
              </a:rPr>
              <a:t>winner</a:t>
            </a:r>
            <a:r>
              <a:rPr lang="en-US" sz="3420">
                <a:solidFill>
                  <a:schemeClr val="dk1"/>
                </a:solidFill>
              </a:rPr>
              <a:t> = getrandom(0, totaltickets);</a:t>
            </a:r>
            <a:br>
              <a:rPr lang="en-US" sz="3420">
                <a:solidFill>
                  <a:schemeClr val="dk1"/>
                </a:solidFill>
              </a:rPr>
            </a:br>
            <a:r>
              <a:rPr lang="en-US" sz="3420">
                <a:solidFill>
                  <a:schemeClr val="dk1"/>
                </a:solidFill>
              </a:rPr>
              <a:t>node_t *current = head;</a:t>
            </a:r>
            <a:br>
              <a:rPr lang="en-US" sz="3420">
                <a:solidFill>
                  <a:schemeClr val="dk1"/>
                </a:solidFill>
              </a:rPr>
            </a:br>
            <a:r>
              <a:rPr lang="en-US" sz="3420">
                <a:solidFill>
                  <a:schemeClr val="dk1"/>
                </a:solidFill>
              </a:rPr>
              <a:t>while (current) {</a:t>
            </a:r>
            <a:br>
              <a:rPr lang="en-US" sz="3420">
                <a:solidFill>
                  <a:schemeClr val="dk1"/>
                </a:solidFill>
              </a:rPr>
            </a:br>
            <a:r>
              <a:rPr lang="en-US" sz="3420">
                <a:solidFill>
                  <a:schemeClr val="dk1"/>
                </a:solidFill>
              </a:rPr>
              <a:t>			counter += current-&gt;tickets;</a:t>
            </a:r>
            <a:br>
              <a:rPr lang="en-US" sz="3420">
                <a:solidFill>
                  <a:schemeClr val="dk1"/>
                </a:solidFill>
              </a:rPr>
            </a:br>
            <a:r>
              <a:rPr lang="en-US" sz="3420">
                <a:solidFill>
                  <a:schemeClr val="dk1"/>
                </a:solidFill>
              </a:rPr>
              <a:t>			if (counter &gt; </a:t>
            </a:r>
            <a:r>
              <a:rPr lang="en-US" sz="3420">
                <a:solidFill>
                  <a:srgbClr val="FF0000"/>
                </a:solidFill>
              </a:rPr>
              <a:t>winner</a:t>
            </a:r>
            <a:r>
              <a:rPr lang="en-US" sz="3420">
                <a:solidFill>
                  <a:schemeClr val="dk1"/>
                </a:solidFill>
              </a:rPr>
              <a:t>) break;</a:t>
            </a:r>
            <a:br>
              <a:rPr lang="en-US" sz="3420">
                <a:solidFill>
                  <a:schemeClr val="dk1"/>
                </a:solidFill>
              </a:rPr>
            </a:br>
            <a:r>
              <a:rPr lang="en-US" sz="3420">
                <a:solidFill>
                  <a:schemeClr val="dk1"/>
                </a:solidFill>
              </a:rPr>
              <a:t>			current = current-&gt;next;</a:t>
            </a:r>
            <a:br>
              <a:rPr lang="en-US" sz="3420">
                <a:solidFill>
                  <a:schemeClr val="dk1"/>
                </a:solidFill>
              </a:rPr>
            </a:br>
            <a:r>
              <a:rPr lang="en-US" sz="3420">
                <a:solidFill>
                  <a:schemeClr val="dk1"/>
                </a:solidFill>
              </a:rPr>
              <a:t>}</a:t>
            </a:r>
            <a:br>
              <a:rPr lang="en-US" sz="3420">
                <a:solidFill>
                  <a:schemeClr val="dk1"/>
                </a:solidFill>
              </a:rPr>
            </a:br>
            <a:r>
              <a:rPr lang="en-US" sz="3420">
                <a:solidFill>
                  <a:schemeClr val="dk1"/>
                </a:solidFill>
              </a:rPr>
              <a:t>// current is the winner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6"/>
          <p:cNvSpPr txBox="1"/>
          <p:nvPr>
            <p:ph type="title"/>
          </p:nvPr>
        </p:nvSpPr>
        <p:spPr>
          <a:xfrm>
            <a:off x="1108570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Lottery example</a:t>
            </a:r>
            <a:endParaRPr/>
          </a:p>
        </p:txBody>
      </p:sp>
      <p:sp>
        <p:nvSpPr>
          <p:cNvPr id="410" name="Google Shape;410;p16"/>
          <p:cNvSpPr txBox="1"/>
          <p:nvPr>
            <p:ph idx="4294967295" type="body"/>
          </p:nvPr>
        </p:nvSpPr>
        <p:spPr>
          <a:xfrm>
            <a:off x="0" y="2355850"/>
            <a:ext cx="7451725" cy="4903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1878" lvl="0" marL="40187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54"/>
              <a:buNone/>
            </a:pPr>
            <a:r>
              <a:rPr lang="en-US" sz="3154">
                <a:solidFill>
                  <a:schemeClr val="dk1"/>
                </a:solidFill>
              </a:rPr>
              <a:t>	int counter = 0;</a:t>
            </a:r>
            <a:br>
              <a:rPr lang="en-US" sz="3154">
                <a:solidFill>
                  <a:schemeClr val="dk1"/>
                </a:solidFill>
              </a:rPr>
            </a:br>
            <a:r>
              <a:rPr lang="en-US" sz="3154">
                <a:solidFill>
                  <a:schemeClr val="dk1"/>
                </a:solidFill>
              </a:rPr>
              <a:t>int winner = getrandom(0, totaltickets);</a:t>
            </a:r>
            <a:br>
              <a:rPr lang="en-US" sz="3154">
                <a:solidFill>
                  <a:schemeClr val="dk1"/>
                </a:solidFill>
              </a:rPr>
            </a:br>
            <a:r>
              <a:rPr lang="en-US" sz="3154">
                <a:solidFill>
                  <a:schemeClr val="dk1"/>
                </a:solidFill>
              </a:rPr>
              <a:t>node_t *current = head;</a:t>
            </a:r>
            <a:br>
              <a:rPr lang="en-US" sz="3154">
                <a:solidFill>
                  <a:schemeClr val="dk1"/>
                </a:solidFill>
              </a:rPr>
            </a:br>
            <a:r>
              <a:rPr lang="en-US" sz="3154">
                <a:solidFill>
                  <a:schemeClr val="dk1"/>
                </a:solidFill>
              </a:rPr>
              <a:t>while(current) {</a:t>
            </a:r>
            <a:br>
              <a:rPr lang="en-US" sz="3154">
                <a:solidFill>
                  <a:schemeClr val="dk1"/>
                </a:solidFill>
              </a:rPr>
            </a:br>
            <a:r>
              <a:rPr lang="en-US" sz="3154">
                <a:solidFill>
                  <a:schemeClr val="dk1"/>
                </a:solidFill>
              </a:rPr>
              <a:t>		counter += current-&gt;tickets;</a:t>
            </a:r>
            <a:br>
              <a:rPr lang="en-US" sz="3154">
                <a:solidFill>
                  <a:schemeClr val="dk1"/>
                </a:solidFill>
              </a:rPr>
            </a:br>
            <a:r>
              <a:rPr lang="en-US" sz="3154">
                <a:solidFill>
                  <a:schemeClr val="dk1"/>
                </a:solidFill>
              </a:rPr>
              <a:t>		if (counter &gt; winner) break;</a:t>
            </a:r>
            <a:br>
              <a:rPr lang="en-US" sz="3154">
                <a:solidFill>
                  <a:schemeClr val="dk1"/>
                </a:solidFill>
              </a:rPr>
            </a:br>
            <a:r>
              <a:rPr lang="en-US" sz="3154">
                <a:solidFill>
                  <a:schemeClr val="dk1"/>
                </a:solidFill>
              </a:rPr>
              <a:t>		current = current-&gt;next;</a:t>
            </a:r>
            <a:br>
              <a:rPr lang="en-US" sz="3154">
                <a:solidFill>
                  <a:schemeClr val="dk1"/>
                </a:solidFill>
              </a:rPr>
            </a:br>
            <a:r>
              <a:rPr lang="en-US" sz="3154">
                <a:solidFill>
                  <a:schemeClr val="dk1"/>
                </a:solidFill>
              </a:rPr>
              <a:t>}</a:t>
            </a:r>
            <a:br>
              <a:rPr lang="en-US" sz="3154">
                <a:solidFill>
                  <a:schemeClr val="dk1"/>
                </a:solidFill>
              </a:rPr>
            </a:br>
            <a:r>
              <a:rPr lang="en-US" sz="3154">
                <a:solidFill>
                  <a:schemeClr val="dk1"/>
                </a:solidFill>
              </a:rPr>
              <a:t>// current gets to run</a:t>
            </a:r>
            <a:endParaRPr/>
          </a:p>
        </p:txBody>
      </p:sp>
      <p:sp>
        <p:nvSpPr>
          <p:cNvPr id="411" name="Google Shape;411;p16"/>
          <p:cNvSpPr/>
          <p:nvPr/>
        </p:nvSpPr>
        <p:spPr>
          <a:xfrm>
            <a:off x="1871133" y="7425368"/>
            <a:ext cx="1309688" cy="1270001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Job A</a:t>
            </a:r>
            <a:br>
              <a:rPr lang="en-US" sz="3100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</a:br>
            <a:r>
              <a:rPr lang="en-US" sz="3100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(1)</a:t>
            </a:r>
            <a:endParaRPr/>
          </a:p>
        </p:txBody>
      </p:sp>
      <p:sp>
        <p:nvSpPr>
          <p:cNvPr id="412" name="Google Shape;412;p16"/>
          <p:cNvSpPr/>
          <p:nvPr/>
        </p:nvSpPr>
        <p:spPr>
          <a:xfrm>
            <a:off x="3776133" y="7425368"/>
            <a:ext cx="1309688" cy="1270001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Job B</a:t>
            </a:r>
            <a:br>
              <a:rPr lang="en-US" sz="3100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</a:br>
            <a:r>
              <a:rPr lang="en-US" sz="3100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(1)</a:t>
            </a:r>
            <a:endParaRPr/>
          </a:p>
        </p:txBody>
      </p:sp>
      <p:cxnSp>
        <p:nvCxnSpPr>
          <p:cNvPr id="413" name="Google Shape;413;p16"/>
          <p:cNvCxnSpPr/>
          <p:nvPr/>
        </p:nvCxnSpPr>
        <p:spPr>
          <a:xfrm>
            <a:off x="3192131" y="8109634"/>
            <a:ext cx="572692" cy="1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14" name="Google Shape;414;p16"/>
          <p:cNvCxnSpPr/>
          <p:nvPr/>
        </p:nvCxnSpPr>
        <p:spPr>
          <a:xfrm>
            <a:off x="1287131" y="8109634"/>
            <a:ext cx="572692" cy="1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15" name="Google Shape;415;p16"/>
          <p:cNvSpPr/>
          <p:nvPr/>
        </p:nvSpPr>
        <p:spPr>
          <a:xfrm>
            <a:off x="395080" y="7831729"/>
            <a:ext cx="836768" cy="533479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head</a:t>
            </a:r>
            <a:endParaRPr/>
          </a:p>
        </p:txBody>
      </p:sp>
      <p:sp>
        <p:nvSpPr>
          <p:cNvPr id="416" name="Google Shape;416;p16"/>
          <p:cNvSpPr/>
          <p:nvPr/>
        </p:nvSpPr>
        <p:spPr>
          <a:xfrm>
            <a:off x="5681133" y="7425368"/>
            <a:ext cx="1309688" cy="1270001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Job C</a:t>
            </a:r>
            <a:br>
              <a:rPr lang="en-US" sz="3100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</a:br>
            <a:r>
              <a:rPr lang="en-US" sz="3100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(100)</a:t>
            </a:r>
            <a:endParaRPr/>
          </a:p>
        </p:txBody>
      </p:sp>
      <p:cxnSp>
        <p:nvCxnSpPr>
          <p:cNvPr id="417" name="Google Shape;417;p16"/>
          <p:cNvCxnSpPr/>
          <p:nvPr/>
        </p:nvCxnSpPr>
        <p:spPr>
          <a:xfrm>
            <a:off x="5097131" y="8109634"/>
            <a:ext cx="572692" cy="1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18" name="Google Shape;418;p16"/>
          <p:cNvSpPr/>
          <p:nvPr/>
        </p:nvSpPr>
        <p:spPr>
          <a:xfrm>
            <a:off x="7586133" y="7425368"/>
            <a:ext cx="1309688" cy="1270001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Job D</a:t>
            </a:r>
            <a:br>
              <a:rPr lang="en-US" sz="3100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</a:br>
            <a:r>
              <a:rPr lang="en-US" sz="3100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(200)</a:t>
            </a:r>
            <a:endParaRPr/>
          </a:p>
        </p:txBody>
      </p:sp>
      <p:cxnSp>
        <p:nvCxnSpPr>
          <p:cNvPr id="419" name="Google Shape;419;p16"/>
          <p:cNvCxnSpPr/>
          <p:nvPr/>
        </p:nvCxnSpPr>
        <p:spPr>
          <a:xfrm>
            <a:off x="7002132" y="8109634"/>
            <a:ext cx="572691" cy="1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20" name="Google Shape;420;p16"/>
          <p:cNvSpPr/>
          <p:nvPr/>
        </p:nvSpPr>
        <p:spPr>
          <a:xfrm>
            <a:off x="9491133" y="7425368"/>
            <a:ext cx="1309688" cy="1270001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Job E</a:t>
            </a:r>
            <a:br>
              <a:rPr lang="en-US" sz="3100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</a:br>
            <a:r>
              <a:rPr lang="en-US" sz="3100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(100)</a:t>
            </a:r>
            <a:endParaRPr/>
          </a:p>
        </p:txBody>
      </p:sp>
      <p:cxnSp>
        <p:nvCxnSpPr>
          <p:cNvPr id="421" name="Google Shape;421;p16"/>
          <p:cNvCxnSpPr/>
          <p:nvPr/>
        </p:nvCxnSpPr>
        <p:spPr>
          <a:xfrm>
            <a:off x="8907132" y="8109634"/>
            <a:ext cx="572691" cy="1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22" name="Google Shape;422;p16"/>
          <p:cNvCxnSpPr/>
          <p:nvPr/>
        </p:nvCxnSpPr>
        <p:spPr>
          <a:xfrm>
            <a:off x="10812132" y="8109634"/>
            <a:ext cx="572691" cy="1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23" name="Google Shape;423;p16"/>
          <p:cNvSpPr/>
          <p:nvPr/>
        </p:nvSpPr>
        <p:spPr>
          <a:xfrm>
            <a:off x="11401658" y="7831768"/>
            <a:ext cx="667614" cy="533401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null</a:t>
            </a:r>
            <a:endParaRPr/>
          </a:p>
        </p:txBody>
      </p:sp>
      <p:sp>
        <p:nvSpPr>
          <p:cNvPr id="424" name="Google Shape;424;p16"/>
          <p:cNvSpPr/>
          <p:nvPr/>
        </p:nvSpPr>
        <p:spPr>
          <a:xfrm>
            <a:off x="8170597" y="4196512"/>
            <a:ext cx="4145228" cy="2276477"/>
          </a:xfrm>
          <a:prstGeom prst="rect">
            <a:avLst/>
          </a:prstGeom>
          <a:noFill/>
          <a:ln cap="flat" cmpd="sng" w="25400">
            <a:solidFill>
              <a:srgbClr val="D45954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Who runs if </a:t>
            </a:r>
            <a:r>
              <a:rPr lang="en-US" sz="3200">
                <a:solidFill>
                  <a:srgbClr val="FF0000"/>
                </a:solidFill>
                <a:latin typeface="Lustria"/>
                <a:ea typeface="Lustria"/>
                <a:cs typeface="Lustria"/>
                <a:sym typeface="Lustria"/>
              </a:rPr>
              <a:t>winner</a:t>
            </a:r>
            <a:r>
              <a:rPr lang="en-US" sz="32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is:</a:t>
            </a:r>
            <a:br>
              <a:rPr lang="en-US" sz="32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</a:br>
            <a:r>
              <a:rPr lang="en-US" sz="32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	50		</a:t>
            </a:r>
            <a:br>
              <a:rPr lang="en-US" sz="32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</a:br>
            <a:r>
              <a:rPr lang="en-US" sz="32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	350	</a:t>
            </a:r>
            <a:br>
              <a:rPr lang="en-US" sz="32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</a:br>
            <a:r>
              <a:rPr lang="en-US" sz="32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	0	</a:t>
            </a: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7"/>
          <p:cNvSpPr txBox="1"/>
          <p:nvPr>
            <p:ph type="title"/>
          </p:nvPr>
        </p:nvSpPr>
        <p:spPr>
          <a:xfrm>
            <a:off x="1108570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48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Other Lottery Ideas</a:t>
            </a:r>
            <a:endParaRPr/>
          </a:p>
        </p:txBody>
      </p:sp>
      <p:sp>
        <p:nvSpPr>
          <p:cNvPr id="430" name="Google Shape;430;p17"/>
          <p:cNvSpPr txBox="1"/>
          <p:nvPr>
            <p:ph idx="1" type="body"/>
          </p:nvPr>
        </p:nvSpPr>
        <p:spPr>
          <a:xfrm>
            <a:off x="1108570" y="2600961"/>
            <a:ext cx="10785404" cy="61118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1878" lvl="0" marL="40187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>
                <a:solidFill>
                  <a:schemeClr val="dk1"/>
                </a:solidFill>
              </a:rPr>
              <a:t>Ticket Transfers</a:t>
            </a:r>
            <a:endParaRPr/>
          </a:p>
          <a:p>
            <a:pPr indent="-401878" lvl="0" marL="401878" rtl="0" algn="l">
              <a:spcBef>
                <a:spcPts val="2844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>
                <a:solidFill>
                  <a:schemeClr val="dk1"/>
                </a:solidFill>
              </a:rPr>
              <a:t>Ticket Currencies</a:t>
            </a:r>
            <a:endParaRPr/>
          </a:p>
          <a:p>
            <a:pPr indent="-401878" lvl="0" marL="401878" rtl="0" algn="l">
              <a:spcBef>
                <a:spcPts val="2844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>
                <a:solidFill>
                  <a:schemeClr val="dk1"/>
                </a:solidFill>
              </a:rPr>
              <a:t>Ticket Inflation</a:t>
            </a:r>
            <a:endParaRPr/>
          </a:p>
          <a:p>
            <a:pPr indent="-401878" lvl="0" marL="401878" rtl="0" algn="l">
              <a:spcBef>
                <a:spcPts val="2844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>
                <a:solidFill>
                  <a:schemeClr val="dk1"/>
                </a:solidFill>
              </a:rPr>
              <a:t>(read more in OSTEP)</a:t>
            </a:r>
            <a:endParaRPr/>
          </a:p>
          <a:p>
            <a:pPr indent="-185152" lvl="0" marL="401878" rtl="0" algn="l">
              <a:spcBef>
                <a:spcPts val="2844"/>
              </a:spcBef>
              <a:spcAft>
                <a:spcPts val="0"/>
              </a:spcAft>
              <a:buClr>
                <a:schemeClr val="dk2"/>
              </a:buClr>
              <a:buSzPts val="3413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8"/>
          <p:cNvSpPr txBox="1"/>
          <p:nvPr>
            <p:ph type="title"/>
          </p:nvPr>
        </p:nvSpPr>
        <p:spPr>
          <a:xfrm>
            <a:off x="1108570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48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Multiprocessor Scheduling</a:t>
            </a:r>
            <a:endParaRPr/>
          </a:p>
        </p:txBody>
      </p:sp>
      <p:sp>
        <p:nvSpPr>
          <p:cNvPr id="436" name="Google Shape;436;p18"/>
          <p:cNvSpPr txBox="1"/>
          <p:nvPr>
            <p:ph idx="1" type="body"/>
          </p:nvPr>
        </p:nvSpPr>
        <p:spPr>
          <a:xfrm>
            <a:off x="230029" y="2224443"/>
            <a:ext cx="12553641" cy="7188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1878" lvl="0" marL="401878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Char char="•"/>
            </a:pPr>
            <a:r>
              <a:rPr lang="en-US"/>
              <a:t>The rise of the </a:t>
            </a:r>
            <a:r>
              <a:rPr lang="en-US">
                <a:solidFill>
                  <a:srgbClr val="393939"/>
                </a:solidFill>
              </a:rPr>
              <a:t>multicore processor </a:t>
            </a:r>
            <a:r>
              <a:rPr lang="en-US"/>
              <a:t>is the source of multiprocessor-scheduling proliferation.</a:t>
            </a:r>
            <a:endParaRPr/>
          </a:p>
          <a:p>
            <a:pPr indent="-419939" lvl="1" marL="821817" rtl="0" algn="l">
              <a:spcBef>
                <a:spcPts val="853"/>
              </a:spcBef>
              <a:spcAft>
                <a:spcPts val="0"/>
              </a:spcAft>
              <a:buSzPts val="3100"/>
              <a:buChar char="•"/>
            </a:pPr>
            <a:r>
              <a:rPr b="1" lang="en-US"/>
              <a:t>Multicore</a:t>
            </a:r>
            <a:r>
              <a:rPr lang="en-US"/>
              <a:t>: Multiple CPU cores are packed onto a single chip.</a:t>
            </a:r>
            <a:endParaRPr/>
          </a:p>
          <a:p>
            <a:pPr indent="-221248" lvl="1" marL="821817" rtl="0" algn="l">
              <a:spcBef>
                <a:spcPts val="853"/>
              </a:spcBef>
              <a:spcAft>
                <a:spcPts val="0"/>
              </a:spcAft>
              <a:buSzPts val="3129"/>
              <a:buNone/>
            </a:pPr>
            <a:r>
              <a:t/>
            </a:r>
            <a:endParaRPr/>
          </a:p>
          <a:p>
            <a:pPr indent="-401878" lvl="0" marL="401878" rtl="0" algn="l">
              <a:spcBef>
                <a:spcPts val="2844"/>
              </a:spcBef>
              <a:spcAft>
                <a:spcPts val="0"/>
              </a:spcAft>
              <a:buClr>
                <a:schemeClr val="dk2"/>
              </a:buClr>
              <a:buSzPts val="3400"/>
              <a:buChar char="•"/>
            </a:pPr>
            <a:r>
              <a:rPr lang="en-US"/>
              <a:t>Adding more CPUs </a:t>
            </a:r>
            <a:r>
              <a:rPr lang="en-US" u="sng"/>
              <a:t>does not</a:t>
            </a:r>
            <a:r>
              <a:rPr lang="en-US"/>
              <a:t> make that single application run faster. 🡪 Rewrite application to run in parallel, using </a:t>
            </a:r>
            <a:r>
              <a:rPr b="1" lang="en-US"/>
              <a:t>threads</a:t>
            </a:r>
            <a:r>
              <a:rPr lang="en-US"/>
              <a:t>.</a:t>
            </a:r>
            <a:endParaRPr/>
          </a:p>
          <a:p>
            <a:pPr indent="-185152" lvl="0" marL="401878" rtl="0" algn="l">
              <a:spcBef>
                <a:spcPts val="2844"/>
              </a:spcBef>
              <a:spcAft>
                <a:spcPts val="0"/>
              </a:spcAft>
              <a:buClr>
                <a:schemeClr val="dk2"/>
              </a:buClr>
              <a:buSzPts val="3413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7" name="Google Shape;437;p18"/>
          <p:cNvSpPr/>
          <p:nvPr/>
        </p:nvSpPr>
        <p:spPr>
          <a:xfrm>
            <a:off x="642406" y="7529157"/>
            <a:ext cx="1108343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How to schedule jobs on </a:t>
            </a:r>
            <a:r>
              <a:rPr b="1" lang="en-US" sz="36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Multiple CPUs</a:t>
            </a:r>
            <a:r>
              <a:rPr b="1" lang="en-US" sz="3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9"/>
          <p:cNvSpPr txBox="1"/>
          <p:nvPr>
            <p:ph type="title"/>
          </p:nvPr>
        </p:nvSpPr>
        <p:spPr>
          <a:xfrm>
            <a:off x="1108570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48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Single CPU with cache</a:t>
            </a:r>
            <a:endParaRPr/>
          </a:p>
        </p:txBody>
      </p:sp>
      <p:sp>
        <p:nvSpPr>
          <p:cNvPr id="443" name="Google Shape;443;p19"/>
          <p:cNvSpPr/>
          <p:nvPr/>
        </p:nvSpPr>
        <p:spPr>
          <a:xfrm>
            <a:off x="642406" y="7529157"/>
            <a:ext cx="1108343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By keeping data in cache, the system can make slow memory </a:t>
            </a:r>
            <a:r>
              <a:rPr b="1" lang="en-US" sz="30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appear to be a fast </a:t>
            </a:r>
            <a:r>
              <a:rPr b="1" lang="en-US" sz="3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one</a:t>
            </a:r>
            <a:endParaRPr/>
          </a:p>
        </p:txBody>
      </p:sp>
      <p:sp>
        <p:nvSpPr>
          <p:cNvPr id="444" name="Google Shape;444;p19"/>
          <p:cNvSpPr/>
          <p:nvPr/>
        </p:nvSpPr>
        <p:spPr>
          <a:xfrm>
            <a:off x="1929892" y="2782886"/>
            <a:ext cx="1368152" cy="115212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108000" spcFirstLastPara="1" rIns="108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CPU</a:t>
            </a:r>
            <a:endParaRPr sz="24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5" name="Google Shape;445;p19"/>
          <p:cNvSpPr/>
          <p:nvPr/>
        </p:nvSpPr>
        <p:spPr>
          <a:xfrm>
            <a:off x="1929892" y="3935014"/>
            <a:ext cx="1368152" cy="43204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108000" spcFirstLastPara="1" rIns="108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Cache</a:t>
            </a:r>
            <a:endParaRPr sz="24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6" name="Google Shape;446;p19"/>
          <p:cNvSpPr/>
          <p:nvPr/>
        </p:nvSpPr>
        <p:spPr>
          <a:xfrm>
            <a:off x="1929892" y="4655094"/>
            <a:ext cx="1368152" cy="93610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108000" spcFirstLastPara="1" rIns="108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Memory</a:t>
            </a:r>
            <a:endParaRPr sz="24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47" name="Google Shape;447;p19"/>
          <p:cNvCxnSpPr/>
          <p:nvPr/>
        </p:nvCxnSpPr>
        <p:spPr>
          <a:xfrm>
            <a:off x="2612601" y="4367062"/>
            <a:ext cx="0" cy="288032"/>
          </a:xfrm>
          <a:prstGeom prst="straightConnector1">
            <a:avLst/>
          </a:prstGeom>
          <a:noFill/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8" name="Google Shape;448;p19"/>
          <p:cNvSpPr txBox="1"/>
          <p:nvPr/>
        </p:nvSpPr>
        <p:spPr>
          <a:xfrm>
            <a:off x="5586572" y="2996265"/>
            <a:ext cx="7418228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Small, fast memories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Hold copies of </a:t>
            </a:r>
            <a:r>
              <a:rPr lang="en-US" sz="2400" u="sng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popular</a:t>
            </a:r>
            <a:r>
              <a:rPr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data that is found in the main memory.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Utilize </a:t>
            </a:r>
            <a:r>
              <a:rPr i="1"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temporal</a:t>
            </a:r>
            <a:r>
              <a:rPr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and </a:t>
            </a:r>
            <a:r>
              <a:rPr i="1"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spatial</a:t>
            </a:r>
            <a:r>
              <a:rPr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locality</a:t>
            </a:r>
            <a:endParaRPr/>
          </a:p>
        </p:txBody>
      </p:sp>
      <p:sp>
        <p:nvSpPr>
          <p:cNvPr id="449" name="Google Shape;449;p19"/>
          <p:cNvSpPr txBox="1"/>
          <p:nvPr/>
        </p:nvSpPr>
        <p:spPr>
          <a:xfrm>
            <a:off x="6184121" y="4762360"/>
            <a:ext cx="547260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Holds all of the data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Access to main memory is slower than cache.</a:t>
            </a:r>
            <a:endParaRPr/>
          </a:p>
        </p:txBody>
      </p:sp>
      <p:sp>
        <p:nvSpPr>
          <p:cNvPr id="450" name="Google Shape;450;p19"/>
          <p:cNvSpPr txBox="1"/>
          <p:nvPr/>
        </p:nvSpPr>
        <p:spPr>
          <a:xfrm>
            <a:off x="4018124" y="2854894"/>
            <a:ext cx="10981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Cache</a:t>
            </a:r>
            <a:endParaRPr b="1" sz="24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1" name="Google Shape;451;p19"/>
          <p:cNvSpPr txBox="1"/>
          <p:nvPr/>
        </p:nvSpPr>
        <p:spPr>
          <a:xfrm>
            <a:off x="4018124" y="4717810"/>
            <a:ext cx="230425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Main Memory</a:t>
            </a:r>
            <a:endParaRPr b="1" sz="24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52" name="Google Shape;452;p19"/>
          <p:cNvCxnSpPr>
            <a:stCxn id="445" idx="3"/>
            <a:endCxn id="450" idx="1"/>
          </p:cNvCxnSpPr>
          <p:nvPr/>
        </p:nvCxnSpPr>
        <p:spPr>
          <a:xfrm flipH="1" rot="10800000">
            <a:off x="3298044" y="3085738"/>
            <a:ext cx="720000" cy="1065300"/>
          </a:xfrm>
          <a:prstGeom prst="bentConnector3">
            <a:avLst>
              <a:gd fmla="val 50000" name="adj1"/>
            </a:avLst>
          </a:prstGeom>
          <a:noFill/>
          <a:ln cap="flat" cmpd="sng" w="15875">
            <a:solidFill>
              <a:schemeClr val="dk2"/>
            </a:solidFill>
            <a:prstDash val="dash"/>
            <a:round/>
            <a:headEnd len="sm" w="sm" type="none"/>
            <a:tailEnd len="lg" w="lg" type="stealth"/>
          </a:ln>
        </p:spPr>
      </p:cxnSp>
      <p:cxnSp>
        <p:nvCxnSpPr>
          <p:cNvPr id="453" name="Google Shape;453;p19"/>
          <p:cNvCxnSpPr>
            <a:stCxn id="446" idx="3"/>
            <a:endCxn id="451" idx="1"/>
          </p:cNvCxnSpPr>
          <p:nvPr/>
        </p:nvCxnSpPr>
        <p:spPr>
          <a:xfrm flipH="1" rot="10800000">
            <a:off x="3298044" y="4948546"/>
            <a:ext cx="720000" cy="174600"/>
          </a:xfrm>
          <a:prstGeom prst="bentConnector3">
            <a:avLst>
              <a:gd fmla="val 50006" name="adj1"/>
            </a:avLst>
          </a:prstGeom>
          <a:noFill/>
          <a:ln cap="flat" cmpd="sng" w="15875">
            <a:solidFill>
              <a:schemeClr val="dk2"/>
            </a:solidFill>
            <a:prstDash val="dash"/>
            <a:round/>
            <a:headEnd len="sm" w="sm" type="none"/>
            <a:tailEnd len="lg" w="lg" type="stealth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"/>
          <p:cNvSpPr txBox="1"/>
          <p:nvPr>
            <p:ph type="title"/>
          </p:nvPr>
        </p:nvSpPr>
        <p:spPr>
          <a:xfrm>
            <a:off x="1108570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Announcements</a:t>
            </a:r>
            <a:endParaRPr/>
          </a:p>
        </p:txBody>
      </p:sp>
      <p:sp>
        <p:nvSpPr>
          <p:cNvPr id="139" name="Google Shape;139;p2"/>
          <p:cNvSpPr txBox="1"/>
          <p:nvPr>
            <p:ph idx="1" type="body"/>
          </p:nvPr>
        </p:nvSpPr>
        <p:spPr>
          <a:xfrm>
            <a:off x="350153" y="2833325"/>
            <a:ext cx="12654600" cy="54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01878" lvl="0" marL="401878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Char char="•"/>
            </a:pPr>
            <a:r>
              <a:rPr b="1" lang="en-US"/>
              <a:t>Reading: Today cover Chapters 12-16</a:t>
            </a:r>
            <a:endParaRPr/>
          </a:p>
          <a:p>
            <a:pPr indent="-401878" lvl="0" marL="401878" rtl="0" algn="l">
              <a:spcBef>
                <a:spcPts val="2844"/>
              </a:spcBef>
              <a:spcAft>
                <a:spcPts val="0"/>
              </a:spcAft>
              <a:buClr>
                <a:schemeClr val="dk2"/>
              </a:buClr>
              <a:buSzPts val="3400"/>
              <a:buChar char="•"/>
            </a:pPr>
            <a:r>
              <a:rPr lang="en-US"/>
              <a:t>Please attend recitations, TA and office hours. Don’t wait until deadlines</a:t>
            </a:r>
            <a:endParaRPr/>
          </a:p>
          <a:p>
            <a:pPr indent="-401878" lvl="0" marL="401878" rtl="0" algn="l">
              <a:spcBef>
                <a:spcPts val="2844"/>
              </a:spcBef>
              <a:spcAft>
                <a:spcPts val="0"/>
              </a:spcAft>
              <a:buClr>
                <a:schemeClr val="dk2"/>
              </a:buClr>
              <a:buSzPts val="3400"/>
              <a:buChar char="•"/>
            </a:pPr>
            <a:r>
              <a:rPr lang="en-US"/>
              <a:t>When emailing, CC’ all TAs and instructor for faster response </a:t>
            </a:r>
            <a:endParaRPr/>
          </a:p>
          <a:p>
            <a:pPr indent="-419940" lvl="1" marL="821818" rtl="0" algn="l">
              <a:spcBef>
                <a:spcPts val="853"/>
              </a:spcBef>
              <a:spcAft>
                <a:spcPts val="0"/>
              </a:spcAft>
              <a:buSzPts val="3100"/>
              <a:buChar char="•"/>
            </a:pPr>
            <a:r>
              <a:rPr lang="en-US"/>
              <a:t>Also add [CS 416] or [CS 518] in your subject </a:t>
            </a:r>
            <a:endParaRPr/>
          </a:p>
          <a:p>
            <a:pPr indent="0" lvl="0" marL="821818" rtl="0" algn="l">
              <a:spcBef>
                <a:spcPts val="853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85152" lvl="0" marL="401878" rtl="0" algn="l">
              <a:spcBef>
                <a:spcPts val="2844"/>
              </a:spcBef>
              <a:spcAft>
                <a:spcPts val="0"/>
              </a:spcAft>
              <a:buClr>
                <a:schemeClr val="dk2"/>
              </a:buClr>
              <a:buSzPts val="3413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853"/>
              </a:spcBef>
              <a:spcAft>
                <a:spcPts val="0"/>
              </a:spcAft>
              <a:buClr>
                <a:schemeClr val="dk2"/>
              </a:buClr>
              <a:buSzPts val="2844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0"/>
          <p:cNvSpPr txBox="1"/>
          <p:nvPr>
            <p:ph type="title"/>
          </p:nvPr>
        </p:nvSpPr>
        <p:spPr>
          <a:xfrm>
            <a:off x="1108570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48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Cache Coherence</a:t>
            </a:r>
            <a:endParaRPr/>
          </a:p>
        </p:txBody>
      </p:sp>
      <p:sp>
        <p:nvSpPr>
          <p:cNvPr id="459" name="Google Shape;459;p20"/>
          <p:cNvSpPr txBox="1"/>
          <p:nvPr>
            <p:ph idx="1" type="body"/>
          </p:nvPr>
        </p:nvSpPr>
        <p:spPr>
          <a:xfrm>
            <a:off x="394448" y="2368211"/>
            <a:ext cx="12338142" cy="6672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1878" lvl="0" marL="401878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Char char="•"/>
            </a:pPr>
            <a:r>
              <a:rPr lang="en-US"/>
              <a:t>Consistency of shared resource data stored in multiple caches.</a:t>
            </a:r>
            <a:endParaRPr/>
          </a:p>
        </p:txBody>
      </p:sp>
      <p:cxnSp>
        <p:nvCxnSpPr>
          <p:cNvPr id="460" name="Google Shape;460;p20"/>
          <p:cNvCxnSpPr/>
          <p:nvPr/>
        </p:nvCxnSpPr>
        <p:spPr>
          <a:xfrm>
            <a:off x="2040608" y="6595344"/>
            <a:ext cx="0" cy="28803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1" name="Google Shape;461;p20"/>
          <p:cNvCxnSpPr/>
          <p:nvPr/>
        </p:nvCxnSpPr>
        <p:spPr>
          <a:xfrm>
            <a:off x="3909345" y="6603728"/>
            <a:ext cx="0" cy="28803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2" name="Google Shape;462;p20"/>
          <p:cNvCxnSpPr/>
          <p:nvPr/>
        </p:nvCxnSpPr>
        <p:spPr>
          <a:xfrm>
            <a:off x="2987299" y="6883376"/>
            <a:ext cx="0" cy="28803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3" name="Google Shape;463;p20"/>
          <p:cNvCxnSpPr/>
          <p:nvPr/>
        </p:nvCxnSpPr>
        <p:spPr>
          <a:xfrm>
            <a:off x="2031240" y="6883376"/>
            <a:ext cx="1882943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4" name="Google Shape;464;p20"/>
          <p:cNvSpPr txBox="1"/>
          <p:nvPr/>
        </p:nvSpPr>
        <p:spPr>
          <a:xfrm>
            <a:off x="4253511" y="6824974"/>
            <a:ext cx="109812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Bus</a:t>
            </a:r>
            <a:endParaRPr b="1" sz="20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465" name="Google Shape;465;p20"/>
          <p:cNvGraphicFramePr/>
          <p:nvPr/>
        </p:nvGraphicFramePr>
        <p:xfrm>
          <a:off x="1997537" y="72396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{8D7AE43F-9EB2-4A14-94D3-D16880035C6B}</a:tableStyleId>
              </a:tblPr>
              <a:tblGrid>
                <a:gridCol w="470725"/>
                <a:gridCol w="470725"/>
                <a:gridCol w="470725"/>
                <a:gridCol w="470725"/>
              </a:tblGrid>
              <a:tr h="798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6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6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6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6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466" name="Google Shape;466;p20"/>
          <p:cNvSpPr txBox="1"/>
          <p:nvPr/>
        </p:nvSpPr>
        <p:spPr>
          <a:xfrm>
            <a:off x="4079559" y="7530394"/>
            <a:ext cx="151578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Memory</a:t>
            </a:r>
            <a:endParaRPr b="1" sz="20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467" name="Google Shape;467;p20"/>
          <p:cNvGrpSpPr/>
          <p:nvPr/>
        </p:nvGrpSpPr>
        <p:grpSpPr>
          <a:xfrm>
            <a:off x="2224289" y="8122363"/>
            <a:ext cx="1656184" cy="402547"/>
            <a:chOff x="2224289" y="7777303"/>
            <a:chExt cx="1656184" cy="402547"/>
          </a:xfrm>
        </p:grpSpPr>
        <p:sp>
          <p:nvSpPr>
            <p:cNvPr id="468" name="Google Shape;468;p20"/>
            <p:cNvSpPr txBox="1"/>
            <p:nvPr/>
          </p:nvSpPr>
          <p:spPr>
            <a:xfrm>
              <a:off x="2224289" y="7777303"/>
              <a:ext cx="28803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0</a:t>
              </a:r>
              <a:endParaRPr b="1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69" name="Google Shape;469;p20"/>
            <p:cNvSpPr txBox="1"/>
            <p:nvPr/>
          </p:nvSpPr>
          <p:spPr>
            <a:xfrm>
              <a:off x="2687597" y="7779740"/>
              <a:ext cx="28803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1</a:t>
              </a:r>
              <a:endParaRPr b="1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70" name="Google Shape;470;p20"/>
            <p:cNvSpPr txBox="1"/>
            <p:nvPr/>
          </p:nvSpPr>
          <p:spPr>
            <a:xfrm>
              <a:off x="3144763" y="7779740"/>
              <a:ext cx="28803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2</a:t>
              </a:r>
              <a:endParaRPr b="1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71" name="Google Shape;471;p20"/>
            <p:cNvSpPr txBox="1"/>
            <p:nvPr/>
          </p:nvSpPr>
          <p:spPr>
            <a:xfrm>
              <a:off x="3592441" y="7779740"/>
              <a:ext cx="28803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3</a:t>
              </a:r>
              <a:endParaRPr b="1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cxnSp>
        <p:nvCxnSpPr>
          <p:cNvPr id="472" name="Google Shape;472;p20"/>
          <p:cNvCxnSpPr/>
          <p:nvPr/>
        </p:nvCxnSpPr>
        <p:spPr>
          <a:xfrm>
            <a:off x="5730915" y="3679568"/>
            <a:ext cx="0" cy="4608512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3" name="Google Shape;473;p20"/>
          <p:cNvSpPr txBox="1"/>
          <p:nvPr/>
        </p:nvSpPr>
        <p:spPr>
          <a:xfrm>
            <a:off x="346391" y="3895047"/>
            <a:ext cx="5185227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0. Two CPUs with caches sharing memory</a:t>
            </a:r>
            <a:endParaRPr sz="2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474" name="Google Shape;474;p20"/>
          <p:cNvGrpSpPr/>
          <p:nvPr/>
        </p:nvGrpSpPr>
        <p:grpSpPr>
          <a:xfrm>
            <a:off x="3453449" y="4615672"/>
            <a:ext cx="1896244" cy="1912735"/>
            <a:chOff x="467544" y="2420888"/>
            <a:chExt cx="1368153" cy="1323004"/>
          </a:xfrm>
        </p:grpSpPr>
        <p:sp>
          <p:nvSpPr>
            <p:cNvPr id="475" name="Google Shape;475;p20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108000" spcFirstLastPara="1" rIns="108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CPU 1</a:t>
              </a:r>
              <a:endParaRPr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76" name="Google Shape;476;p20"/>
            <p:cNvSpPr/>
            <p:nvPr/>
          </p:nvSpPr>
          <p:spPr>
            <a:xfrm rot="-5400000">
              <a:off x="307261" y="3373261"/>
              <a:ext cx="530916" cy="210345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Cache</a:t>
              </a:r>
              <a:endParaRPr b="1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77" name="Google Shape;477;p20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108000" spcFirstLastPara="1" rIns="108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78" name="Google Shape;478;p20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108000" spcFirstLastPara="1" rIns="108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479" name="Google Shape;479;p20"/>
          <p:cNvGrpSpPr/>
          <p:nvPr/>
        </p:nvGrpSpPr>
        <p:grpSpPr>
          <a:xfrm>
            <a:off x="635160" y="4631244"/>
            <a:ext cx="1896244" cy="1912735"/>
            <a:chOff x="467544" y="2420888"/>
            <a:chExt cx="1368153" cy="1323004"/>
          </a:xfrm>
        </p:grpSpPr>
        <p:sp>
          <p:nvSpPr>
            <p:cNvPr id="480" name="Google Shape;480;p20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108000" spcFirstLastPara="1" rIns="108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CPU 0</a:t>
              </a:r>
              <a:endParaRPr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81" name="Google Shape;481;p20"/>
            <p:cNvSpPr/>
            <p:nvPr/>
          </p:nvSpPr>
          <p:spPr>
            <a:xfrm rot="-5400000">
              <a:off x="307261" y="3373261"/>
              <a:ext cx="530916" cy="210345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Cache</a:t>
              </a:r>
              <a:endParaRPr b="1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82" name="Google Shape;482;p20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108000" spcFirstLastPara="1" rIns="108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83" name="Google Shape;483;p20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108000" spcFirstLastPara="1" rIns="108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484" name="Google Shape;484;p20"/>
          <p:cNvSpPr txBox="1"/>
          <p:nvPr/>
        </p:nvSpPr>
        <p:spPr>
          <a:xfrm>
            <a:off x="1076521" y="8710134"/>
            <a:ext cx="33815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Initial D value is 0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1"/>
          <p:cNvSpPr txBox="1"/>
          <p:nvPr>
            <p:ph type="title"/>
          </p:nvPr>
        </p:nvSpPr>
        <p:spPr>
          <a:xfrm>
            <a:off x="1108570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48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Cache Coherence</a:t>
            </a:r>
            <a:endParaRPr/>
          </a:p>
        </p:txBody>
      </p:sp>
      <p:sp>
        <p:nvSpPr>
          <p:cNvPr id="490" name="Google Shape;490;p21"/>
          <p:cNvSpPr txBox="1"/>
          <p:nvPr>
            <p:ph idx="1" type="body"/>
          </p:nvPr>
        </p:nvSpPr>
        <p:spPr>
          <a:xfrm>
            <a:off x="394447" y="2368211"/>
            <a:ext cx="12389223" cy="55012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1878" lvl="0" marL="401878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Char char="•"/>
            </a:pPr>
            <a:r>
              <a:rPr lang="en-US"/>
              <a:t>Consistency of shared resource data stored in multiple caches.</a:t>
            </a:r>
            <a:endParaRPr/>
          </a:p>
        </p:txBody>
      </p:sp>
      <p:cxnSp>
        <p:nvCxnSpPr>
          <p:cNvPr id="491" name="Google Shape;491;p21"/>
          <p:cNvCxnSpPr/>
          <p:nvPr/>
        </p:nvCxnSpPr>
        <p:spPr>
          <a:xfrm>
            <a:off x="2040608" y="6595344"/>
            <a:ext cx="0" cy="28803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2" name="Google Shape;492;p21"/>
          <p:cNvCxnSpPr/>
          <p:nvPr/>
        </p:nvCxnSpPr>
        <p:spPr>
          <a:xfrm>
            <a:off x="3909345" y="6603728"/>
            <a:ext cx="0" cy="28803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3" name="Google Shape;493;p21"/>
          <p:cNvCxnSpPr/>
          <p:nvPr/>
        </p:nvCxnSpPr>
        <p:spPr>
          <a:xfrm>
            <a:off x="2987299" y="6883376"/>
            <a:ext cx="0" cy="28803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4" name="Google Shape;494;p21"/>
          <p:cNvCxnSpPr/>
          <p:nvPr/>
        </p:nvCxnSpPr>
        <p:spPr>
          <a:xfrm>
            <a:off x="2031240" y="6883376"/>
            <a:ext cx="1882943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5" name="Google Shape;495;p21"/>
          <p:cNvSpPr txBox="1"/>
          <p:nvPr/>
        </p:nvSpPr>
        <p:spPr>
          <a:xfrm>
            <a:off x="4253511" y="6824974"/>
            <a:ext cx="109812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Bus</a:t>
            </a:r>
            <a:endParaRPr b="1" sz="20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496" name="Google Shape;496;p21"/>
          <p:cNvGraphicFramePr/>
          <p:nvPr/>
        </p:nvGraphicFramePr>
        <p:xfrm>
          <a:off x="1997537" y="72396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{8D7AE43F-9EB2-4A14-94D3-D16880035C6B}</a:tableStyleId>
              </a:tblPr>
              <a:tblGrid>
                <a:gridCol w="470725"/>
                <a:gridCol w="470725"/>
                <a:gridCol w="470725"/>
                <a:gridCol w="470725"/>
              </a:tblGrid>
              <a:tr h="798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6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6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6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6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497" name="Google Shape;497;p21"/>
          <p:cNvSpPr txBox="1"/>
          <p:nvPr/>
        </p:nvSpPr>
        <p:spPr>
          <a:xfrm>
            <a:off x="4079559" y="7530394"/>
            <a:ext cx="151578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Memory</a:t>
            </a:r>
            <a:endParaRPr b="1" sz="20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498" name="Google Shape;498;p21"/>
          <p:cNvGrpSpPr/>
          <p:nvPr/>
        </p:nvGrpSpPr>
        <p:grpSpPr>
          <a:xfrm>
            <a:off x="2224289" y="8122363"/>
            <a:ext cx="1656184" cy="402547"/>
            <a:chOff x="2224289" y="7777303"/>
            <a:chExt cx="1656184" cy="402547"/>
          </a:xfrm>
        </p:grpSpPr>
        <p:sp>
          <p:nvSpPr>
            <p:cNvPr id="499" name="Google Shape;499;p21"/>
            <p:cNvSpPr txBox="1"/>
            <p:nvPr/>
          </p:nvSpPr>
          <p:spPr>
            <a:xfrm>
              <a:off x="2224289" y="7777303"/>
              <a:ext cx="28803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0</a:t>
              </a:r>
              <a:endParaRPr b="1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00" name="Google Shape;500;p21"/>
            <p:cNvSpPr txBox="1"/>
            <p:nvPr/>
          </p:nvSpPr>
          <p:spPr>
            <a:xfrm>
              <a:off x="2687597" y="7779740"/>
              <a:ext cx="28803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1</a:t>
              </a:r>
              <a:endParaRPr b="1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01" name="Google Shape;501;p21"/>
            <p:cNvSpPr txBox="1"/>
            <p:nvPr/>
          </p:nvSpPr>
          <p:spPr>
            <a:xfrm>
              <a:off x="3144763" y="7779740"/>
              <a:ext cx="28803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2</a:t>
              </a:r>
              <a:endParaRPr b="1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02" name="Google Shape;502;p21"/>
            <p:cNvSpPr txBox="1"/>
            <p:nvPr/>
          </p:nvSpPr>
          <p:spPr>
            <a:xfrm>
              <a:off x="3592441" y="7779740"/>
              <a:ext cx="28803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3</a:t>
              </a:r>
              <a:endParaRPr b="1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cxnSp>
        <p:nvCxnSpPr>
          <p:cNvPr id="503" name="Google Shape;503;p21"/>
          <p:cNvCxnSpPr/>
          <p:nvPr/>
        </p:nvCxnSpPr>
        <p:spPr>
          <a:xfrm>
            <a:off x="5730915" y="3679568"/>
            <a:ext cx="0" cy="4608512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4" name="Google Shape;504;p21"/>
          <p:cNvSpPr txBox="1"/>
          <p:nvPr/>
        </p:nvSpPr>
        <p:spPr>
          <a:xfrm>
            <a:off x="5934203" y="3863897"/>
            <a:ext cx="437339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1. CPU0 reads a data at address 1.</a:t>
            </a:r>
            <a:endParaRPr sz="2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505" name="Google Shape;505;p21"/>
          <p:cNvGrpSpPr/>
          <p:nvPr/>
        </p:nvGrpSpPr>
        <p:grpSpPr>
          <a:xfrm>
            <a:off x="3453449" y="4615672"/>
            <a:ext cx="1896244" cy="1912735"/>
            <a:chOff x="467544" y="2420888"/>
            <a:chExt cx="1368153" cy="1323004"/>
          </a:xfrm>
        </p:grpSpPr>
        <p:sp>
          <p:nvSpPr>
            <p:cNvPr id="506" name="Google Shape;506;p21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108000" spcFirstLastPara="1" rIns="108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CPU 1</a:t>
              </a:r>
              <a:endParaRPr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07" name="Google Shape;507;p21"/>
            <p:cNvSpPr/>
            <p:nvPr/>
          </p:nvSpPr>
          <p:spPr>
            <a:xfrm rot="-5400000">
              <a:off x="307261" y="3373261"/>
              <a:ext cx="530916" cy="210345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Cache</a:t>
              </a:r>
              <a:endParaRPr b="1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108000" spcFirstLastPara="1" rIns="108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108000" spcFirstLastPara="1" rIns="108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510" name="Google Shape;510;p21"/>
          <p:cNvGrpSpPr/>
          <p:nvPr/>
        </p:nvGrpSpPr>
        <p:grpSpPr>
          <a:xfrm>
            <a:off x="8700444" y="4590302"/>
            <a:ext cx="1896244" cy="1912735"/>
            <a:chOff x="467544" y="2420888"/>
            <a:chExt cx="1368153" cy="1323004"/>
          </a:xfrm>
        </p:grpSpPr>
        <p:sp>
          <p:nvSpPr>
            <p:cNvPr id="511" name="Google Shape;511;p21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108000" spcFirstLastPara="1" rIns="108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CPU 1</a:t>
              </a:r>
              <a:endParaRPr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12" name="Google Shape;512;p21"/>
            <p:cNvSpPr/>
            <p:nvPr/>
          </p:nvSpPr>
          <p:spPr>
            <a:xfrm rot="-5400000">
              <a:off x="307261" y="3373261"/>
              <a:ext cx="530916" cy="210345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Cache</a:t>
              </a:r>
              <a:endParaRPr b="1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13" name="Google Shape;513;p21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108000" spcFirstLastPara="1" rIns="108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14" name="Google Shape;514;p21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108000" spcFirstLastPara="1" rIns="108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cxnSp>
        <p:nvCxnSpPr>
          <p:cNvPr id="515" name="Google Shape;515;p21"/>
          <p:cNvCxnSpPr/>
          <p:nvPr/>
        </p:nvCxnSpPr>
        <p:spPr>
          <a:xfrm>
            <a:off x="7240185" y="6576560"/>
            <a:ext cx="0" cy="28803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6" name="Google Shape;516;p21"/>
          <p:cNvCxnSpPr/>
          <p:nvPr/>
        </p:nvCxnSpPr>
        <p:spPr>
          <a:xfrm>
            <a:off x="9108922" y="6532187"/>
            <a:ext cx="0" cy="28803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7" name="Google Shape;517;p21"/>
          <p:cNvCxnSpPr/>
          <p:nvPr/>
        </p:nvCxnSpPr>
        <p:spPr>
          <a:xfrm>
            <a:off x="8186876" y="7022854"/>
            <a:ext cx="0" cy="28803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8" name="Google Shape;518;p21"/>
          <p:cNvCxnSpPr/>
          <p:nvPr/>
        </p:nvCxnSpPr>
        <p:spPr>
          <a:xfrm>
            <a:off x="7230817" y="6882174"/>
            <a:ext cx="1882943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9" name="Google Shape;519;p21"/>
          <p:cNvSpPr txBox="1"/>
          <p:nvPr/>
        </p:nvSpPr>
        <p:spPr>
          <a:xfrm>
            <a:off x="9453088" y="6964452"/>
            <a:ext cx="109812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Bus</a:t>
            </a:r>
            <a:endParaRPr b="1" sz="20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20" name="Google Shape;520;p21"/>
          <p:cNvSpPr txBox="1"/>
          <p:nvPr/>
        </p:nvSpPr>
        <p:spPr>
          <a:xfrm>
            <a:off x="9279136" y="7669872"/>
            <a:ext cx="151578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Memory</a:t>
            </a:r>
            <a:endParaRPr b="1" sz="20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521" name="Google Shape;521;p21"/>
          <p:cNvCxnSpPr/>
          <p:nvPr/>
        </p:nvCxnSpPr>
        <p:spPr>
          <a:xfrm rot="10800000">
            <a:off x="7226588" y="6557590"/>
            <a:ext cx="946500" cy="580200"/>
          </a:xfrm>
          <a:prstGeom prst="bentConnector3">
            <a:avLst>
              <a:gd fmla="val 0" name="adj1"/>
            </a:avLst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lg" w="lg" type="stealth"/>
          </a:ln>
        </p:spPr>
      </p:cxnSp>
      <p:sp>
        <p:nvSpPr>
          <p:cNvPr id="522" name="Google Shape;522;p21"/>
          <p:cNvSpPr txBox="1"/>
          <p:nvPr/>
        </p:nvSpPr>
        <p:spPr>
          <a:xfrm>
            <a:off x="6324934" y="5660658"/>
            <a:ext cx="576064" cy="64633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3042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Lustria"/>
                <a:ea typeface="Lustria"/>
                <a:cs typeface="Lustria"/>
                <a:sym typeface="Lustria"/>
              </a:rPr>
              <a:t> </a:t>
            </a:r>
            <a:endParaRPr/>
          </a:p>
        </p:txBody>
      </p:sp>
      <p:grpSp>
        <p:nvGrpSpPr>
          <p:cNvPr id="523" name="Google Shape;523;p21"/>
          <p:cNvGrpSpPr/>
          <p:nvPr/>
        </p:nvGrpSpPr>
        <p:grpSpPr>
          <a:xfrm>
            <a:off x="635160" y="4631244"/>
            <a:ext cx="1896244" cy="1912735"/>
            <a:chOff x="467544" y="2420888"/>
            <a:chExt cx="1368153" cy="1323004"/>
          </a:xfrm>
        </p:grpSpPr>
        <p:sp>
          <p:nvSpPr>
            <p:cNvPr id="524" name="Google Shape;524;p21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108000" spcFirstLastPara="1" rIns="108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CPU 0</a:t>
              </a:r>
              <a:endParaRPr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25" name="Google Shape;525;p21"/>
            <p:cNvSpPr/>
            <p:nvPr/>
          </p:nvSpPr>
          <p:spPr>
            <a:xfrm rot="-5400000">
              <a:off x="307261" y="3373261"/>
              <a:ext cx="530916" cy="210345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Cache</a:t>
              </a:r>
              <a:endParaRPr b="1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26" name="Google Shape;526;p21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108000" spcFirstLastPara="1" rIns="108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27" name="Google Shape;527;p21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108000" spcFirstLastPara="1" rIns="108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528" name="Google Shape;528;p21"/>
          <p:cNvGrpSpPr/>
          <p:nvPr/>
        </p:nvGrpSpPr>
        <p:grpSpPr>
          <a:xfrm>
            <a:off x="5882155" y="4623127"/>
            <a:ext cx="1896244" cy="1912735"/>
            <a:chOff x="467544" y="2420888"/>
            <a:chExt cx="1368153" cy="1323004"/>
          </a:xfrm>
        </p:grpSpPr>
        <p:sp>
          <p:nvSpPr>
            <p:cNvPr id="529" name="Google Shape;529;p21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108000" spcFirstLastPara="1" rIns="108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CPU 0</a:t>
              </a:r>
              <a:endParaRPr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30" name="Google Shape;530;p21"/>
            <p:cNvSpPr/>
            <p:nvPr/>
          </p:nvSpPr>
          <p:spPr>
            <a:xfrm rot="-5400000">
              <a:off x="307261" y="3373261"/>
              <a:ext cx="530916" cy="210345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Cache</a:t>
              </a:r>
              <a:endParaRPr b="1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31" name="Google Shape;531;p21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108000" spcFirstLastPara="1" rIns="108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32" name="Google Shape;532;p21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108000" spcFirstLastPara="1" rIns="108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aphicFrame>
        <p:nvGraphicFramePr>
          <p:cNvPr id="533" name="Google Shape;533;p21"/>
          <p:cNvGraphicFramePr/>
          <p:nvPr/>
        </p:nvGraphicFramePr>
        <p:xfrm>
          <a:off x="7248435" y="71991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{8D7AE43F-9EB2-4A14-94D3-D16880035C6B}</a:tableStyleId>
              </a:tblPr>
              <a:tblGrid>
                <a:gridCol w="470725"/>
                <a:gridCol w="470725"/>
                <a:gridCol w="470725"/>
                <a:gridCol w="470725"/>
              </a:tblGrid>
              <a:tr h="798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6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6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6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6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pSp>
        <p:nvGrpSpPr>
          <p:cNvPr id="534" name="Google Shape;534;p21"/>
          <p:cNvGrpSpPr/>
          <p:nvPr/>
        </p:nvGrpSpPr>
        <p:grpSpPr>
          <a:xfrm>
            <a:off x="7423866" y="8037553"/>
            <a:ext cx="1656184" cy="402547"/>
            <a:chOff x="7423866" y="7916781"/>
            <a:chExt cx="1656184" cy="402547"/>
          </a:xfrm>
        </p:grpSpPr>
        <p:sp>
          <p:nvSpPr>
            <p:cNvPr id="535" name="Google Shape;535;p21"/>
            <p:cNvSpPr txBox="1"/>
            <p:nvPr/>
          </p:nvSpPr>
          <p:spPr>
            <a:xfrm>
              <a:off x="7423866" y="7916781"/>
              <a:ext cx="28803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0</a:t>
              </a:r>
              <a:endParaRPr b="1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36" name="Google Shape;536;p21"/>
            <p:cNvSpPr txBox="1"/>
            <p:nvPr/>
          </p:nvSpPr>
          <p:spPr>
            <a:xfrm>
              <a:off x="7887174" y="7919218"/>
              <a:ext cx="28803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1</a:t>
              </a:r>
              <a:endParaRPr b="1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37" name="Google Shape;537;p21"/>
            <p:cNvSpPr txBox="1"/>
            <p:nvPr/>
          </p:nvSpPr>
          <p:spPr>
            <a:xfrm>
              <a:off x="8344340" y="7919218"/>
              <a:ext cx="28803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2</a:t>
              </a:r>
              <a:endParaRPr b="1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38" name="Google Shape;538;p21"/>
            <p:cNvSpPr txBox="1"/>
            <p:nvPr/>
          </p:nvSpPr>
          <p:spPr>
            <a:xfrm>
              <a:off x="8792018" y="7919218"/>
              <a:ext cx="28803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3</a:t>
              </a:r>
              <a:endParaRPr b="1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539" name="Google Shape;539;p21"/>
          <p:cNvSpPr txBox="1"/>
          <p:nvPr/>
        </p:nvSpPr>
        <p:spPr>
          <a:xfrm>
            <a:off x="346391" y="3895047"/>
            <a:ext cx="5185227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0. Two CPUs with caches sharing memory</a:t>
            </a:r>
            <a:endParaRPr sz="2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2"/>
          <p:cNvSpPr txBox="1"/>
          <p:nvPr>
            <p:ph type="title"/>
          </p:nvPr>
        </p:nvSpPr>
        <p:spPr>
          <a:xfrm>
            <a:off x="1108570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48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Cache Coherence</a:t>
            </a:r>
            <a:endParaRPr/>
          </a:p>
        </p:txBody>
      </p:sp>
      <p:sp>
        <p:nvSpPr>
          <p:cNvPr id="545" name="Google Shape;545;p22"/>
          <p:cNvSpPr txBox="1"/>
          <p:nvPr>
            <p:ph idx="1" type="body"/>
          </p:nvPr>
        </p:nvSpPr>
        <p:spPr>
          <a:xfrm>
            <a:off x="394447" y="2368211"/>
            <a:ext cx="12389223" cy="55012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1878" lvl="0" marL="401878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Char char="•"/>
            </a:pPr>
            <a:r>
              <a:rPr lang="en-US"/>
              <a:t>Consistency of shared resource data stored in multiple caches.</a:t>
            </a:r>
            <a:endParaRPr/>
          </a:p>
        </p:txBody>
      </p:sp>
      <p:cxnSp>
        <p:nvCxnSpPr>
          <p:cNvPr id="546" name="Google Shape;546;p22"/>
          <p:cNvCxnSpPr/>
          <p:nvPr/>
        </p:nvCxnSpPr>
        <p:spPr>
          <a:xfrm>
            <a:off x="2040608" y="6595344"/>
            <a:ext cx="0" cy="28803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7" name="Google Shape;547;p22"/>
          <p:cNvCxnSpPr/>
          <p:nvPr/>
        </p:nvCxnSpPr>
        <p:spPr>
          <a:xfrm>
            <a:off x="3909345" y="6603728"/>
            <a:ext cx="0" cy="28803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8" name="Google Shape;548;p22"/>
          <p:cNvCxnSpPr/>
          <p:nvPr/>
        </p:nvCxnSpPr>
        <p:spPr>
          <a:xfrm>
            <a:off x="2987299" y="6883376"/>
            <a:ext cx="0" cy="28803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9" name="Google Shape;549;p22"/>
          <p:cNvCxnSpPr/>
          <p:nvPr/>
        </p:nvCxnSpPr>
        <p:spPr>
          <a:xfrm>
            <a:off x="2031240" y="6883376"/>
            <a:ext cx="1882943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0" name="Google Shape;550;p22"/>
          <p:cNvSpPr txBox="1"/>
          <p:nvPr/>
        </p:nvSpPr>
        <p:spPr>
          <a:xfrm>
            <a:off x="4253511" y="6824974"/>
            <a:ext cx="109812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Bus</a:t>
            </a:r>
            <a:endParaRPr b="1" sz="20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551" name="Google Shape;551;p22"/>
          <p:cNvGraphicFramePr/>
          <p:nvPr/>
        </p:nvGraphicFramePr>
        <p:xfrm>
          <a:off x="1997537" y="72396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{8D7AE43F-9EB2-4A14-94D3-D16880035C6B}</a:tableStyleId>
              </a:tblPr>
              <a:tblGrid>
                <a:gridCol w="470725"/>
                <a:gridCol w="470725"/>
                <a:gridCol w="470725"/>
                <a:gridCol w="470725"/>
              </a:tblGrid>
              <a:tr h="798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6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6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6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6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552" name="Google Shape;552;p22"/>
          <p:cNvSpPr txBox="1"/>
          <p:nvPr/>
        </p:nvSpPr>
        <p:spPr>
          <a:xfrm>
            <a:off x="4079559" y="7530394"/>
            <a:ext cx="151578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Memory</a:t>
            </a:r>
            <a:endParaRPr b="1" sz="20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553" name="Google Shape;553;p22"/>
          <p:cNvGrpSpPr/>
          <p:nvPr/>
        </p:nvGrpSpPr>
        <p:grpSpPr>
          <a:xfrm>
            <a:off x="2224289" y="8122363"/>
            <a:ext cx="1656184" cy="402547"/>
            <a:chOff x="2224289" y="7777303"/>
            <a:chExt cx="1656184" cy="402547"/>
          </a:xfrm>
        </p:grpSpPr>
        <p:sp>
          <p:nvSpPr>
            <p:cNvPr id="554" name="Google Shape;554;p22"/>
            <p:cNvSpPr txBox="1"/>
            <p:nvPr/>
          </p:nvSpPr>
          <p:spPr>
            <a:xfrm>
              <a:off x="2224289" y="7777303"/>
              <a:ext cx="28803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0</a:t>
              </a:r>
              <a:endParaRPr b="1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55" name="Google Shape;555;p22"/>
            <p:cNvSpPr txBox="1"/>
            <p:nvPr/>
          </p:nvSpPr>
          <p:spPr>
            <a:xfrm>
              <a:off x="2687597" y="7779740"/>
              <a:ext cx="28803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1</a:t>
              </a:r>
              <a:endParaRPr b="1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56" name="Google Shape;556;p22"/>
            <p:cNvSpPr txBox="1"/>
            <p:nvPr/>
          </p:nvSpPr>
          <p:spPr>
            <a:xfrm>
              <a:off x="3144763" y="7779740"/>
              <a:ext cx="28803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2</a:t>
              </a:r>
              <a:endParaRPr b="1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57" name="Google Shape;557;p22"/>
            <p:cNvSpPr txBox="1"/>
            <p:nvPr/>
          </p:nvSpPr>
          <p:spPr>
            <a:xfrm>
              <a:off x="3592441" y="7779740"/>
              <a:ext cx="28803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3</a:t>
              </a:r>
              <a:endParaRPr b="1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cxnSp>
        <p:nvCxnSpPr>
          <p:cNvPr id="558" name="Google Shape;558;p22"/>
          <p:cNvCxnSpPr/>
          <p:nvPr/>
        </p:nvCxnSpPr>
        <p:spPr>
          <a:xfrm>
            <a:off x="5730915" y="3679568"/>
            <a:ext cx="0" cy="4608512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59" name="Google Shape;559;p22"/>
          <p:cNvGrpSpPr/>
          <p:nvPr/>
        </p:nvGrpSpPr>
        <p:grpSpPr>
          <a:xfrm>
            <a:off x="3453449" y="4615672"/>
            <a:ext cx="1896244" cy="1912735"/>
            <a:chOff x="467544" y="2420888"/>
            <a:chExt cx="1368153" cy="1323004"/>
          </a:xfrm>
        </p:grpSpPr>
        <p:sp>
          <p:nvSpPr>
            <p:cNvPr id="560" name="Google Shape;560;p22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108000" spcFirstLastPara="1" rIns="108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CPU 1</a:t>
              </a:r>
              <a:endParaRPr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61" name="Google Shape;561;p22"/>
            <p:cNvSpPr/>
            <p:nvPr/>
          </p:nvSpPr>
          <p:spPr>
            <a:xfrm rot="-5400000">
              <a:off x="307261" y="3373261"/>
              <a:ext cx="530916" cy="210345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Cache</a:t>
              </a:r>
              <a:endParaRPr b="1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62" name="Google Shape;562;p22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108000" spcFirstLastPara="1" rIns="108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63" name="Google Shape;563;p22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108000" spcFirstLastPara="1" rIns="108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564" name="Google Shape;564;p22"/>
          <p:cNvGrpSpPr/>
          <p:nvPr/>
        </p:nvGrpSpPr>
        <p:grpSpPr>
          <a:xfrm>
            <a:off x="635160" y="4631244"/>
            <a:ext cx="1896244" cy="1912735"/>
            <a:chOff x="467544" y="2420888"/>
            <a:chExt cx="1368153" cy="1323004"/>
          </a:xfrm>
        </p:grpSpPr>
        <p:sp>
          <p:nvSpPr>
            <p:cNvPr id="565" name="Google Shape;565;p22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108000" spcFirstLastPara="1" rIns="108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CPU 0</a:t>
              </a:r>
              <a:endParaRPr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66" name="Google Shape;566;p22"/>
            <p:cNvSpPr/>
            <p:nvPr/>
          </p:nvSpPr>
          <p:spPr>
            <a:xfrm rot="-5400000">
              <a:off x="307261" y="3373261"/>
              <a:ext cx="530916" cy="210345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Cache</a:t>
              </a:r>
              <a:endParaRPr b="1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108000" spcFirstLastPara="1" rIns="108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68" name="Google Shape;568;p22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108000" spcFirstLastPara="1" rIns="108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569" name="Google Shape;569;p22"/>
          <p:cNvSpPr txBox="1"/>
          <p:nvPr/>
        </p:nvSpPr>
        <p:spPr>
          <a:xfrm>
            <a:off x="544348" y="3839827"/>
            <a:ext cx="5050985" cy="46166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6314" l="-1753" r="-1503" t="-789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Lustria"/>
                <a:ea typeface="Lustria"/>
                <a:cs typeface="Lustria"/>
                <a:sym typeface="Lustria"/>
              </a:rPr>
              <a:t> </a:t>
            </a:r>
            <a:endParaRPr/>
          </a:p>
        </p:txBody>
      </p:sp>
      <p:sp>
        <p:nvSpPr>
          <p:cNvPr id="570" name="Google Shape;570;p22"/>
          <p:cNvSpPr txBox="1"/>
          <p:nvPr/>
        </p:nvSpPr>
        <p:spPr>
          <a:xfrm>
            <a:off x="1041810" y="5895596"/>
            <a:ext cx="576064" cy="64633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921" l="-21737" r="-869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Lustria"/>
                <a:ea typeface="Lustria"/>
                <a:cs typeface="Lustria"/>
                <a:sym typeface="Lustria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23"/>
          <p:cNvSpPr txBox="1"/>
          <p:nvPr>
            <p:ph type="title"/>
          </p:nvPr>
        </p:nvSpPr>
        <p:spPr>
          <a:xfrm>
            <a:off x="1108570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48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Cache Coherence</a:t>
            </a:r>
            <a:endParaRPr/>
          </a:p>
        </p:txBody>
      </p:sp>
      <p:sp>
        <p:nvSpPr>
          <p:cNvPr id="576" name="Google Shape;576;p23"/>
          <p:cNvSpPr txBox="1"/>
          <p:nvPr>
            <p:ph idx="1" type="body"/>
          </p:nvPr>
        </p:nvSpPr>
        <p:spPr>
          <a:xfrm>
            <a:off x="394447" y="2368211"/>
            <a:ext cx="12389223" cy="55012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1878" lvl="0" marL="401878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Char char="•"/>
            </a:pPr>
            <a:r>
              <a:rPr lang="en-US"/>
              <a:t>Consistency of shared resource data stored in multiple caches.</a:t>
            </a:r>
            <a:endParaRPr/>
          </a:p>
        </p:txBody>
      </p:sp>
      <p:cxnSp>
        <p:nvCxnSpPr>
          <p:cNvPr id="577" name="Google Shape;577;p23"/>
          <p:cNvCxnSpPr/>
          <p:nvPr/>
        </p:nvCxnSpPr>
        <p:spPr>
          <a:xfrm>
            <a:off x="2040608" y="6595344"/>
            <a:ext cx="0" cy="28803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8" name="Google Shape;578;p23"/>
          <p:cNvCxnSpPr/>
          <p:nvPr/>
        </p:nvCxnSpPr>
        <p:spPr>
          <a:xfrm>
            <a:off x="3909345" y="6603728"/>
            <a:ext cx="0" cy="28803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9" name="Google Shape;579;p23"/>
          <p:cNvCxnSpPr/>
          <p:nvPr/>
        </p:nvCxnSpPr>
        <p:spPr>
          <a:xfrm>
            <a:off x="2987299" y="6883376"/>
            <a:ext cx="0" cy="28803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0" name="Google Shape;580;p23"/>
          <p:cNvCxnSpPr/>
          <p:nvPr/>
        </p:nvCxnSpPr>
        <p:spPr>
          <a:xfrm>
            <a:off x="2031240" y="6883376"/>
            <a:ext cx="1882943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1" name="Google Shape;581;p23"/>
          <p:cNvSpPr txBox="1"/>
          <p:nvPr/>
        </p:nvSpPr>
        <p:spPr>
          <a:xfrm>
            <a:off x="4253511" y="6824974"/>
            <a:ext cx="109812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Bus</a:t>
            </a:r>
            <a:endParaRPr b="1" sz="20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582" name="Google Shape;582;p23"/>
          <p:cNvGraphicFramePr/>
          <p:nvPr/>
        </p:nvGraphicFramePr>
        <p:xfrm>
          <a:off x="1997537" y="72396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{8D7AE43F-9EB2-4A14-94D3-D16880035C6B}</a:tableStyleId>
              </a:tblPr>
              <a:tblGrid>
                <a:gridCol w="470725"/>
                <a:gridCol w="470725"/>
                <a:gridCol w="470725"/>
                <a:gridCol w="470725"/>
              </a:tblGrid>
              <a:tr h="798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6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6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6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6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583" name="Google Shape;583;p23"/>
          <p:cNvSpPr txBox="1"/>
          <p:nvPr/>
        </p:nvSpPr>
        <p:spPr>
          <a:xfrm>
            <a:off x="4079559" y="7530394"/>
            <a:ext cx="151578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Memory</a:t>
            </a:r>
            <a:endParaRPr b="1" sz="20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584" name="Google Shape;584;p23"/>
          <p:cNvGrpSpPr/>
          <p:nvPr/>
        </p:nvGrpSpPr>
        <p:grpSpPr>
          <a:xfrm>
            <a:off x="2224289" y="8122363"/>
            <a:ext cx="1656184" cy="402547"/>
            <a:chOff x="2224289" y="7777303"/>
            <a:chExt cx="1656184" cy="402547"/>
          </a:xfrm>
        </p:grpSpPr>
        <p:sp>
          <p:nvSpPr>
            <p:cNvPr id="585" name="Google Shape;585;p23"/>
            <p:cNvSpPr txBox="1"/>
            <p:nvPr/>
          </p:nvSpPr>
          <p:spPr>
            <a:xfrm>
              <a:off x="2224289" y="7777303"/>
              <a:ext cx="28803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0</a:t>
              </a:r>
              <a:endParaRPr b="1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86" name="Google Shape;586;p23"/>
            <p:cNvSpPr txBox="1"/>
            <p:nvPr/>
          </p:nvSpPr>
          <p:spPr>
            <a:xfrm>
              <a:off x="2687597" y="7779740"/>
              <a:ext cx="28803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1</a:t>
              </a:r>
              <a:endParaRPr b="1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87" name="Google Shape;587;p23"/>
            <p:cNvSpPr txBox="1"/>
            <p:nvPr/>
          </p:nvSpPr>
          <p:spPr>
            <a:xfrm>
              <a:off x="3144763" y="7779740"/>
              <a:ext cx="28803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2</a:t>
              </a:r>
              <a:endParaRPr b="1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88" name="Google Shape;588;p23"/>
            <p:cNvSpPr txBox="1"/>
            <p:nvPr/>
          </p:nvSpPr>
          <p:spPr>
            <a:xfrm>
              <a:off x="3592441" y="7779740"/>
              <a:ext cx="28803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3</a:t>
              </a:r>
              <a:endParaRPr b="1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cxnSp>
        <p:nvCxnSpPr>
          <p:cNvPr id="589" name="Google Shape;589;p23"/>
          <p:cNvCxnSpPr/>
          <p:nvPr/>
        </p:nvCxnSpPr>
        <p:spPr>
          <a:xfrm>
            <a:off x="5730915" y="3679568"/>
            <a:ext cx="0" cy="4608512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0" name="Google Shape;590;p23"/>
          <p:cNvSpPr txBox="1"/>
          <p:nvPr/>
        </p:nvSpPr>
        <p:spPr>
          <a:xfrm>
            <a:off x="5934203" y="3863897"/>
            <a:ext cx="538365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3. CPU1 re-reads the value at address A</a:t>
            </a:r>
            <a:endParaRPr sz="24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591" name="Google Shape;591;p23"/>
          <p:cNvGrpSpPr/>
          <p:nvPr/>
        </p:nvGrpSpPr>
        <p:grpSpPr>
          <a:xfrm>
            <a:off x="3453449" y="4615672"/>
            <a:ext cx="1896244" cy="1912735"/>
            <a:chOff x="467544" y="2420888"/>
            <a:chExt cx="1368153" cy="1323004"/>
          </a:xfrm>
        </p:grpSpPr>
        <p:sp>
          <p:nvSpPr>
            <p:cNvPr id="592" name="Google Shape;592;p23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108000" spcFirstLastPara="1" rIns="108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CPU 1</a:t>
              </a:r>
              <a:endParaRPr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93" name="Google Shape;593;p23"/>
            <p:cNvSpPr/>
            <p:nvPr/>
          </p:nvSpPr>
          <p:spPr>
            <a:xfrm rot="-5400000">
              <a:off x="307261" y="3373261"/>
              <a:ext cx="530916" cy="210345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Cache</a:t>
              </a:r>
              <a:endParaRPr b="1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94" name="Google Shape;594;p23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108000" spcFirstLastPara="1" rIns="108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95" name="Google Shape;595;p23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108000" spcFirstLastPara="1" rIns="108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596" name="Google Shape;596;p23"/>
          <p:cNvGrpSpPr/>
          <p:nvPr/>
        </p:nvGrpSpPr>
        <p:grpSpPr>
          <a:xfrm>
            <a:off x="635160" y="4631244"/>
            <a:ext cx="1896244" cy="1912735"/>
            <a:chOff x="467544" y="2420888"/>
            <a:chExt cx="1368153" cy="1323004"/>
          </a:xfrm>
        </p:grpSpPr>
        <p:sp>
          <p:nvSpPr>
            <p:cNvPr id="597" name="Google Shape;597;p23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108000" spcFirstLastPara="1" rIns="108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CPU 0</a:t>
              </a:r>
              <a:endParaRPr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98" name="Google Shape;598;p23"/>
            <p:cNvSpPr/>
            <p:nvPr/>
          </p:nvSpPr>
          <p:spPr>
            <a:xfrm rot="-5400000">
              <a:off x="307261" y="3373261"/>
              <a:ext cx="530916" cy="210345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Cache</a:t>
              </a:r>
              <a:endParaRPr b="1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99" name="Google Shape;599;p23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108000" spcFirstLastPara="1" rIns="108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00" name="Google Shape;600;p23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108000" spcFirstLastPara="1" rIns="108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601" name="Google Shape;601;p23"/>
          <p:cNvGrpSpPr/>
          <p:nvPr/>
        </p:nvGrpSpPr>
        <p:grpSpPr>
          <a:xfrm>
            <a:off x="8700444" y="4590302"/>
            <a:ext cx="1896244" cy="1912735"/>
            <a:chOff x="467544" y="2420888"/>
            <a:chExt cx="1368153" cy="1323004"/>
          </a:xfrm>
        </p:grpSpPr>
        <p:sp>
          <p:nvSpPr>
            <p:cNvPr id="602" name="Google Shape;602;p23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108000" spcFirstLastPara="1" rIns="108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CPU 1</a:t>
              </a:r>
              <a:endParaRPr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03" name="Google Shape;603;p23"/>
            <p:cNvSpPr/>
            <p:nvPr/>
          </p:nvSpPr>
          <p:spPr>
            <a:xfrm rot="-5400000">
              <a:off x="307261" y="3373261"/>
              <a:ext cx="530916" cy="210345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Cache</a:t>
              </a:r>
              <a:endParaRPr b="1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04" name="Google Shape;604;p23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108000" spcFirstLastPara="1" rIns="108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05" name="Google Shape;605;p23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108000" spcFirstLastPara="1" rIns="108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606" name="Google Shape;606;p23"/>
          <p:cNvGrpSpPr/>
          <p:nvPr/>
        </p:nvGrpSpPr>
        <p:grpSpPr>
          <a:xfrm>
            <a:off x="5882155" y="4623127"/>
            <a:ext cx="1896244" cy="1912735"/>
            <a:chOff x="467544" y="2420888"/>
            <a:chExt cx="1368153" cy="1323004"/>
          </a:xfrm>
        </p:grpSpPr>
        <p:sp>
          <p:nvSpPr>
            <p:cNvPr id="607" name="Google Shape;607;p23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108000" spcFirstLastPara="1" rIns="108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CPU 0</a:t>
              </a:r>
              <a:endParaRPr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08" name="Google Shape;608;p23"/>
            <p:cNvSpPr/>
            <p:nvPr/>
          </p:nvSpPr>
          <p:spPr>
            <a:xfrm rot="-5400000">
              <a:off x="307261" y="3373261"/>
              <a:ext cx="530916" cy="210345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Cache</a:t>
              </a:r>
              <a:endParaRPr b="1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108000" spcFirstLastPara="1" rIns="108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10" name="Google Shape;610;p23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108000" spcFirstLastPara="1" rIns="108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cxnSp>
        <p:nvCxnSpPr>
          <p:cNvPr id="611" name="Google Shape;611;p23"/>
          <p:cNvCxnSpPr/>
          <p:nvPr/>
        </p:nvCxnSpPr>
        <p:spPr>
          <a:xfrm>
            <a:off x="7240185" y="6576560"/>
            <a:ext cx="0" cy="28803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2" name="Google Shape;612;p23"/>
          <p:cNvCxnSpPr/>
          <p:nvPr/>
        </p:nvCxnSpPr>
        <p:spPr>
          <a:xfrm>
            <a:off x="9108922" y="6532187"/>
            <a:ext cx="0" cy="28803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3" name="Google Shape;613;p23"/>
          <p:cNvCxnSpPr/>
          <p:nvPr/>
        </p:nvCxnSpPr>
        <p:spPr>
          <a:xfrm>
            <a:off x="8186876" y="7022854"/>
            <a:ext cx="0" cy="28803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4" name="Google Shape;614;p23"/>
          <p:cNvCxnSpPr/>
          <p:nvPr/>
        </p:nvCxnSpPr>
        <p:spPr>
          <a:xfrm>
            <a:off x="7230817" y="6882174"/>
            <a:ext cx="1882943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5" name="Google Shape;615;p23"/>
          <p:cNvSpPr txBox="1"/>
          <p:nvPr/>
        </p:nvSpPr>
        <p:spPr>
          <a:xfrm>
            <a:off x="9453088" y="6964452"/>
            <a:ext cx="109812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Bus</a:t>
            </a:r>
            <a:endParaRPr b="1" sz="20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16" name="Google Shape;616;p23"/>
          <p:cNvSpPr txBox="1"/>
          <p:nvPr/>
        </p:nvSpPr>
        <p:spPr>
          <a:xfrm>
            <a:off x="9279136" y="7669872"/>
            <a:ext cx="151578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Memory</a:t>
            </a:r>
            <a:endParaRPr b="1" sz="20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617" name="Google Shape;617;p23"/>
          <p:cNvGrpSpPr/>
          <p:nvPr/>
        </p:nvGrpSpPr>
        <p:grpSpPr>
          <a:xfrm>
            <a:off x="7423866" y="8037553"/>
            <a:ext cx="1656184" cy="402547"/>
            <a:chOff x="7423866" y="7916781"/>
            <a:chExt cx="1656184" cy="402547"/>
          </a:xfrm>
        </p:grpSpPr>
        <p:sp>
          <p:nvSpPr>
            <p:cNvPr id="618" name="Google Shape;618;p23"/>
            <p:cNvSpPr txBox="1"/>
            <p:nvPr/>
          </p:nvSpPr>
          <p:spPr>
            <a:xfrm>
              <a:off x="7423866" y="7916781"/>
              <a:ext cx="28803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0</a:t>
              </a:r>
              <a:endParaRPr b="1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19" name="Google Shape;619;p23"/>
            <p:cNvSpPr txBox="1"/>
            <p:nvPr/>
          </p:nvSpPr>
          <p:spPr>
            <a:xfrm>
              <a:off x="7887174" y="7919218"/>
              <a:ext cx="28803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1</a:t>
              </a:r>
              <a:endParaRPr b="1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20" name="Google Shape;620;p23"/>
            <p:cNvSpPr txBox="1"/>
            <p:nvPr/>
          </p:nvSpPr>
          <p:spPr>
            <a:xfrm>
              <a:off x="8344340" y="7919218"/>
              <a:ext cx="28803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2</a:t>
              </a:r>
              <a:endParaRPr b="1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21" name="Google Shape;621;p23"/>
            <p:cNvSpPr txBox="1"/>
            <p:nvPr/>
          </p:nvSpPr>
          <p:spPr>
            <a:xfrm>
              <a:off x="8792018" y="7919218"/>
              <a:ext cx="28803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3</a:t>
              </a:r>
              <a:endParaRPr b="1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aphicFrame>
        <p:nvGraphicFramePr>
          <p:cNvPr id="622" name="Google Shape;622;p23"/>
          <p:cNvGraphicFramePr/>
          <p:nvPr/>
        </p:nvGraphicFramePr>
        <p:xfrm>
          <a:off x="7248435" y="71991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{8D7AE43F-9EB2-4A14-94D3-D16880035C6B}</a:tableStyleId>
              </a:tblPr>
              <a:tblGrid>
                <a:gridCol w="470725"/>
                <a:gridCol w="470725"/>
                <a:gridCol w="470725"/>
                <a:gridCol w="470725"/>
              </a:tblGrid>
              <a:tr h="798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6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6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6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6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623" name="Google Shape;623;p23"/>
          <p:cNvSpPr txBox="1"/>
          <p:nvPr/>
        </p:nvSpPr>
        <p:spPr>
          <a:xfrm>
            <a:off x="544348" y="3839827"/>
            <a:ext cx="5050985" cy="46166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6314" l="-1753" r="-1503" t="-789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Lustria"/>
                <a:ea typeface="Lustria"/>
                <a:cs typeface="Lustria"/>
                <a:sym typeface="Lustria"/>
              </a:rPr>
              <a:t> </a:t>
            </a:r>
            <a:endParaRPr/>
          </a:p>
        </p:txBody>
      </p:sp>
      <p:cxnSp>
        <p:nvCxnSpPr>
          <p:cNvPr id="624" name="Google Shape;624;p23"/>
          <p:cNvCxnSpPr/>
          <p:nvPr/>
        </p:nvCxnSpPr>
        <p:spPr>
          <a:xfrm flipH="1" rot="10800000">
            <a:off x="8231771" y="6587841"/>
            <a:ext cx="921300" cy="588600"/>
          </a:xfrm>
          <a:prstGeom prst="bentConnector3">
            <a:avLst>
              <a:gd fmla="val 0" name="adj1"/>
            </a:avLst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lg" w="lg" type="stealth"/>
          </a:ln>
        </p:spPr>
      </p:cxnSp>
      <p:sp>
        <p:nvSpPr>
          <p:cNvPr id="625" name="Google Shape;625;p23"/>
          <p:cNvSpPr txBox="1"/>
          <p:nvPr/>
        </p:nvSpPr>
        <p:spPr>
          <a:xfrm>
            <a:off x="9152782" y="5881255"/>
            <a:ext cx="576064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73328" l="-15216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Lustria"/>
                <a:ea typeface="Lustria"/>
                <a:cs typeface="Lustria"/>
                <a:sym typeface="Lustria"/>
              </a:rPr>
              <a:t> </a:t>
            </a:r>
            <a:endParaRPr/>
          </a:p>
        </p:txBody>
      </p:sp>
      <p:sp>
        <p:nvSpPr>
          <p:cNvPr id="626" name="Google Shape;626;p23"/>
          <p:cNvSpPr txBox="1"/>
          <p:nvPr/>
        </p:nvSpPr>
        <p:spPr>
          <a:xfrm>
            <a:off x="6323518" y="5846880"/>
            <a:ext cx="576064" cy="64633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3844" l="-23911" r="-869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Lustria"/>
                <a:ea typeface="Lustria"/>
                <a:cs typeface="Lustria"/>
                <a:sym typeface="Lustria"/>
              </a:rPr>
              <a:t> </a:t>
            </a:r>
            <a:endParaRPr/>
          </a:p>
        </p:txBody>
      </p:sp>
      <p:sp>
        <p:nvSpPr>
          <p:cNvPr id="627" name="Google Shape;627;p23"/>
          <p:cNvSpPr txBox="1"/>
          <p:nvPr/>
        </p:nvSpPr>
        <p:spPr>
          <a:xfrm>
            <a:off x="1041810" y="5895596"/>
            <a:ext cx="576064" cy="64633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921" l="-21737" r="-869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Lustria"/>
                <a:ea typeface="Lustria"/>
                <a:cs typeface="Lustria"/>
                <a:sym typeface="Lustria"/>
              </a:rPr>
              <a:t> </a:t>
            </a:r>
            <a:endParaRPr/>
          </a:p>
        </p:txBody>
      </p:sp>
      <p:sp>
        <p:nvSpPr>
          <p:cNvPr id="628" name="Google Shape;628;p23"/>
          <p:cNvSpPr/>
          <p:nvPr/>
        </p:nvSpPr>
        <p:spPr>
          <a:xfrm>
            <a:off x="6070353" y="8707241"/>
            <a:ext cx="584326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70C0"/>
                </a:solidFill>
                <a:latin typeface="Lustria"/>
                <a:ea typeface="Lustria"/>
                <a:cs typeface="Lustria"/>
                <a:sym typeface="Lustria"/>
              </a:rPr>
              <a:t>Data Inconsistency Problem!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24"/>
          <p:cNvSpPr txBox="1"/>
          <p:nvPr>
            <p:ph type="title"/>
          </p:nvPr>
        </p:nvSpPr>
        <p:spPr>
          <a:xfrm>
            <a:off x="1108570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48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Cache Coherence Solution</a:t>
            </a:r>
            <a:endParaRPr/>
          </a:p>
        </p:txBody>
      </p:sp>
      <p:sp>
        <p:nvSpPr>
          <p:cNvPr id="634" name="Google Shape;634;p24"/>
          <p:cNvSpPr txBox="1"/>
          <p:nvPr>
            <p:ph idx="1" type="body"/>
          </p:nvPr>
        </p:nvSpPr>
        <p:spPr>
          <a:xfrm>
            <a:off x="230029" y="2224443"/>
            <a:ext cx="12553641" cy="7188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1878" lvl="0" marL="401878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Char char="•"/>
            </a:pPr>
            <a:r>
              <a:rPr lang="en-US"/>
              <a:t>Bus snooping</a:t>
            </a:r>
            <a:endParaRPr/>
          </a:p>
          <a:p>
            <a:pPr indent="-419939" lvl="1" marL="821817" rtl="0" algn="l">
              <a:spcBef>
                <a:spcPts val="853"/>
              </a:spcBef>
              <a:spcAft>
                <a:spcPts val="0"/>
              </a:spcAft>
              <a:buSzPts val="3100"/>
              <a:buChar char="•"/>
            </a:pPr>
            <a:r>
              <a:rPr lang="en-US"/>
              <a:t>Each cache pays attention to memory updates by </a:t>
            </a:r>
            <a:r>
              <a:rPr b="1" lang="en-US"/>
              <a:t>observing the bus</a:t>
            </a:r>
            <a:r>
              <a:rPr lang="en-US"/>
              <a:t>.</a:t>
            </a:r>
            <a:endParaRPr/>
          </a:p>
          <a:p>
            <a:pPr indent="-419939" lvl="1" marL="821817" rtl="0" algn="l">
              <a:spcBef>
                <a:spcPts val="853"/>
              </a:spcBef>
              <a:spcAft>
                <a:spcPts val="0"/>
              </a:spcAft>
              <a:buSzPts val="3100"/>
              <a:buChar char="•"/>
            </a:pPr>
            <a:r>
              <a:rPr lang="en-US"/>
              <a:t>When a CPU sees an update for a data item it holds in its cache, it will notice the change and either </a:t>
            </a:r>
            <a:r>
              <a:rPr lang="en-US" u="sng"/>
              <a:t>invalidate</a:t>
            </a:r>
            <a:r>
              <a:rPr lang="en-US"/>
              <a:t> its copy or </a:t>
            </a:r>
            <a:r>
              <a:rPr lang="en-US" u="sng"/>
              <a:t>update</a:t>
            </a:r>
            <a:r>
              <a:rPr lang="en-US"/>
              <a:t> it.</a:t>
            </a:r>
            <a:endParaRPr/>
          </a:p>
          <a:p>
            <a:pPr indent="-401878" lvl="0" marL="401878" rtl="0" algn="l">
              <a:spcBef>
                <a:spcPts val="2844"/>
              </a:spcBef>
              <a:spcAft>
                <a:spcPts val="0"/>
              </a:spcAft>
              <a:buClr>
                <a:schemeClr val="dk2"/>
              </a:buClr>
              <a:buSzPts val="3400"/>
              <a:buChar char="•"/>
            </a:pPr>
            <a:r>
              <a:rPr lang="en-US"/>
              <a:t>When accessing shared data across CPUs, </a:t>
            </a:r>
            <a:r>
              <a:rPr lang="en-US">
                <a:solidFill>
                  <a:srgbClr val="393939"/>
                </a:solidFill>
              </a:rPr>
              <a:t>mutual exclusion</a:t>
            </a:r>
            <a:r>
              <a:rPr lang="en-US"/>
              <a:t> primitives should likely be used to </a:t>
            </a:r>
            <a:r>
              <a:rPr lang="en-US" u="sng"/>
              <a:t>guarantee correctness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25"/>
          <p:cNvSpPr txBox="1"/>
          <p:nvPr>
            <p:ph type="title"/>
          </p:nvPr>
        </p:nvSpPr>
        <p:spPr>
          <a:xfrm>
            <a:off x="1108570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48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Don’t forget synchronization</a:t>
            </a:r>
            <a:endParaRPr/>
          </a:p>
        </p:txBody>
      </p:sp>
      <p:sp>
        <p:nvSpPr>
          <p:cNvPr id="640" name="Google Shape;640;p25"/>
          <p:cNvSpPr/>
          <p:nvPr/>
        </p:nvSpPr>
        <p:spPr>
          <a:xfrm>
            <a:off x="252051" y="2408907"/>
            <a:ext cx="13157195" cy="4524315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252000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	typedef </a:t>
            </a:r>
            <a:r>
              <a:rPr lang="en-US" sz="240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struct</a:t>
            </a:r>
            <a:r>
              <a:rPr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__Node_t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2		</a:t>
            </a:r>
            <a:r>
              <a:rPr lang="en-US" sz="240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int</a:t>
            </a:r>
            <a:r>
              <a:rPr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value;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3		</a:t>
            </a:r>
            <a:r>
              <a:rPr lang="en-US" sz="240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struct </a:t>
            </a:r>
            <a:r>
              <a:rPr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__Node_t *next;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4 	} Node_t;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6 	</a:t>
            </a:r>
            <a:r>
              <a:rPr lang="en-US" sz="240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int</a:t>
            </a:r>
            <a:r>
              <a:rPr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List_Pop()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7 		Node_t *tmp = head; 	    </a:t>
            </a:r>
            <a:r>
              <a:rPr lang="en-US" sz="2400">
                <a:solidFill>
                  <a:srgbClr val="00B0F0"/>
                </a:solidFill>
                <a:latin typeface="Gill Sans"/>
                <a:ea typeface="Gill Sans"/>
                <a:cs typeface="Gill Sans"/>
                <a:sym typeface="Gill Sans"/>
              </a:rPr>
              <a:t>// remember old head 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8 		</a:t>
            </a:r>
            <a:r>
              <a:rPr lang="en-US" sz="240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int</a:t>
            </a:r>
            <a:r>
              <a:rPr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value = head-&gt;value;  </a:t>
            </a:r>
            <a:r>
              <a:rPr lang="en-US" sz="2400">
                <a:solidFill>
                  <a:srgbClr val="00B0F0"/>
                </a:solidFill>
                <a:latin typeface="Gill Sans"/>
                <a:ea typeface="Gill Sans"/>
                <a:cs typeface="Gill Sans"/>
                <a:sym typeface="Gill Sans"/>
              </a:rPr>
              <a:t>// ... and its value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9 		head = head-&gt;next; 	   </a:t>
            </a:r>
            <a:r>
              <a:rPr lang="en-US" sz="2400">
                <a:solidFill>
                  <a:srgbClr val="00B0F0"/>
                </a:solidFill>
                <a:latin typeface="Gill Sans"/>
                <a:ea typeface="Gill Sans"/>
                <a:cs typeface="Gill Sans"/>
                <a:sym typeface="Gill Sans"/>
              </a:rPr>
              <a:t>// advance head to next pointer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10 		free(tmp); 		</a:t>
            </a:r>
            <a:r>
              <a:rPr lang="en-US" sz="2400">
                <a:solidFill>
                  <a:srgbClr val="00B0F0"/>
                </a:solidFill>
                <a:latin typeface="Gill Sans"/>
                <a:ea typeface="Gill Sans"/>
                <a:cs typeface="Gill Sans"/>
                <a:sym typeface="Gill Sans"/>
              </a:rPr>
              <a:t>// free old head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11 		</a:t>
            </a:r>
            <a:r>
              <a:rPr lang="en-US" sz="2400">
                <a:solidFill>
                  <a:srgbClr val="E36C09"/>
                </a:solidFill>
                <a:latin typeface="Gill Sans"/>
                <a:ea typeface="Gill Sans"/>
                <a:cs typeface="Gill Sans"/>
                <a:sym typeface="Gill Sans"/>
              </a:rPr>
              <a:t>return</a:t>
            </a:r>
            <a:r>
              <a:rPr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value; 		</a:t>
            </a:r>
            <a:r>
              <a:rPr lang="en-US" sz="2400">
                <a:solidFill>
                  <a:srgbClr val="00B0F0"/>
                </a:solidFill>
                <a:latin typeface="Gill Sans"/>
                <a:ea typeface="Gill Sans"/>
                <a:cs typeface="Gill Sans"/>
                <a:sym typeface="Gill Sans"/>
              </a:rPr>
              <a:t>// return value at head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12 	}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26"/>
          <p:cNvSpPr txBox="1"/>
          <p:nvPr>
            <p:ph type="title"/>
          </p:nvPr>
        </p:nvSpPr>
        <p:spPr>
          <a:xfrm>
            <a:off x="1108570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48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Don’t forget synchronization</a:t>
            </a:r>
            <a:endParaRPr/>
          </a:p>
        </p:txBody>
      </p:sp>
      <p:sp>
        <p:nvSpPr>
          <p:cNvPr id="646" name="Google Shape;646;p26"/>
          <p:cNvSpPr/>
          <p:nvPr/>
        </p:nvSpPr>
        <p:spPr>
          <a:xfrm>
            <a:off x="252051" y="2039575"/>
            <a:ext cx="13157195" cy="5262979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252000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	typedef </a:t>
            </a:r>
            <a:r>
              <a:rPr lang="en-US" sz="240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struct</a:t>
            </a:r>
            <a:r>
              <a:rPr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__Node_t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2		</a:t>
            </a:r>
            <a:r>
              <a:rPr lang="en-US" sz="240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int</a:t>
            </a:r>
            <a:r>
              <a:rPr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value;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3		</a:t>
            </a:r>
            <a:r>
              <a:rPr lang="en-US" sz="240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struct </a:t>
            </a:r>
            <a:r>
              <a:rPr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__Node_t *next;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4 	} Node_t;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5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Gill Sans"/>
              <a:buAutoNum type="arabicPlain" startAt="6"/>
            </a:pPr>
            <a:r>
              <a:rPr lang="en-US" sz="240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int</a:t>
            </a: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List_Pop() </a:t>
            </a:r>
            <a:r>
              <a:rPr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{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AutoNum type="arabicPlain" startAt="6"/>
            </a:pPr>
            <a:r>
              <a:rPr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     	</a:t>
            </a:r>
            <a:r>
              <a:rPr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lock(&amp;m)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8 		Node_t *tmp = head; 	    </a:t>
            </a:r>
            <a:r>
              <a:rPr lang="en-US" sz="2400">
                <a:solidFill>
                  <a:srgbClr val="00B0F0"/>
                </a:solidFill>
                <a:latin typeface="Gill Sans"/>
                <a:ea typeface="Gill Sans"/>
                <a:cs typeface="Gill Sans"/>
                <a:sym typeface="Gill Sans"/>
              </a:rPr>
              <a:t>// remember old head 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9 		</a:t>
            </a: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int value = head-&gt;value;  </a:t>
            </a:r>
            <a:r>
              <a:rPr lang="en-US" sz="2400">
                <a:solidFill>
                  <a:srgbClr val="00B0F0"/>
                </a:solidFill>
                <a:latin typeface="Gill Sans"/>
                <a:ea typeface="Gill Sans"/>
                <a:cs typeface="Gill Sans"/>
                <a:sym typeface="Gill Sans"/>
              </a:rPr>
              <a:t>// ... and its value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10 		head = head-&gt;next; 	   </a:t>
            </a:r>
            <a:r>
              <a:rPr lang="en-US" sz="2400">
                <a:solidFill>
                  <a:srgbClr val="00B0F0"/>
                </a:solidFill>
                <a:latin typeface="Gill Sans"/>
                <a:ea typeface="Gill Sans"/>
                <a:cs typeface="Gill Sans"/>
                <a:sym typeface="Gill Sans"/>
              </a:rPr>
              <a:t>// advance head to next pointer</a:t>
            </a:r>
            <a:endParaRPr/>
          </a:p>
          <a:p>
            <a:pPr indent="-1355725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AutoNum type="arabicPlain" startAt="11"/>
            </a:pP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    free(tmp); 		</a:t>
            </a:r>
            <a:r>
              <a:rPr b="0" i="0" lang="en-US" sz="2400" u="none" cap="none" strike="noStrike">
                <a:solidFill>
                  <a:srgbClr val="00B0F0"/>
                </a:solidFill>
                <a:latin typeface="Gill Sans"/>
                <a:ea typeface="Gill Sans"/>
                <a:cs typeface="Gill Sans"/>
                <a:sym typeface="Gill Sans"/>
              </a:rPr>
              <a:t>// free old head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Gill Sans"/>
              <a:buAutoNum type="arabicPlain" startAt="11"/>
            </a:pPr>
            <a:r>
              <a:rPr lang="en-US" sz="2400">
                <a:solidFill>
                  <a:srgbClr val="00B0F0"/>
                </a:solidFill>
                <a:latin typeface="Gill Sans"/>
                <a:ea typeface="Gill Sans"/>
                <a:cs typeface="Gill Sans"/>
                <a:sym typeface="Gill Sans"/>
              </a:rPr>
              <a:t>                </a:t>
            </a:r>
            <a:r>
              <a:rPr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unlock(&amp;m)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12 		</a:t>
            </a:r>
            <a:r>
              <a:rPr lang="en-US" sz="2400">
                <a:solidFill>
                  <a:srgbClr val="E36C09"/>
                </a:solidFill>
                <a:latin typeface="Gill Sans"/>
                <a:ea typeface="Gill Sans"/>
                <a:cs typeface="Gill Sans"/>
                <a:sym typeface="Gill Sans"/>
              </a:rPr>
              <a:t>return</a:t>
            </a:r>
            <a:r>
              <a:rPr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value; 		</a:t>
            </a:r>
            <a:r>
              <a:rPr lang="en-US" sz="2400">
                <a:solidFill>
                  <a:srgbClr val="00B0F0"/>
                </a:solidFill>
                <a:latin typeface="Gill Sans"/>
                <a:ea typeface="Gill Sans"/>
                <a:cs typeface="Gill Sans"/>
                <a:sym typeface="Gill Sans"/>
              </a:rPr>
              <a:t>// return value at head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13 	}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27"/>
          <p:cNvSpPr txBox="1"/>
          <p:nvPr>
            <p:ph type="title"/>
          </p:nvPr>
        </p:nvSpPr>
        <p:spPr>
          <a:xfrm>
            <a:off x="1108570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48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Cache Affinity</a:t>
            </a:r>
            <a:endParaRPr/>
          </a:p>
        </p:txBody>
      </p:sp>
      <p:sp>
        <p:nvSpPr>
          <p:cNvPr id="652" name="Google Shape;652;p27"/>
          <p:cNvSpPr txBox="1"/>
          <p:nvPr>
            <p:ph idx="1" type="body"/>
          </p:nvPr>
        </p:nvSpPr>
        <p:spPr>
          <a:xfrm>
            <a:off x="230029" y="2224443"/>
            <a:ext cx="12553641" cy="7188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1878" lvl="0" marL="401878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Char char="•"/>
            </a:pPr>
            <a:r>
              <a:rPr lang="en-US"/>
              <a:t>Keep a process on </a:t>
            </a:r>
            <a:r>
              <a:rPr lang="en-US">
                <a:solidFill>
                  <a:srgbClr val="393939"/>
                </a:solidFill>
              </a:rPr>
              <a:t>the same CPU </a:t>
            </a:r>
            <a:r>
              <a:rPr lang="en-US"/>
              <a:t>if at all possible</a:t>
            </a:r>
            <a:endParaRPr/>
          </a:p>
          <a:p>
            <a:pPr indent="-419939" lvl="1" marL="821817" rtl="0" algn="l">
              <a:spcBef>
                <a:spcPts val="853"/>
              </a:spcBef>
              <a:spcAft>
                <a:spcPts val="0"/>
              </a:spcAft>
              <a:buSzPts val="3100"/>
              <a:buChar char="•"/>
            </a:pPr>
            <a:r>
              <a:rPr lang="en-US"/>
              <a:t>A process builds up a fair bit of state </a:t>
            </a:r>
            <a:r>
              <a:rPr lang="en-US" u="sng"/>
              <a:t>in the cache</a:t>
            </a:r>
            <a:r>
              <a:rPr lang="en-US"/>
              <a:t> of a CPU.</a:t>
            </a:r>
            <a:endParaRPr/>
          </a:p>
          <a:p>
            <a:pPr indent="-419939" lvl="1" marL="821817" rtl="0" algn="l">
              <a:spcBef>
                <a:spcPts val="853"/>
              </a:spcBef>
              <a:spcAft>
                <a:spcPts val="0"/>
              </a:spcAft>
              <a:buSzPts val="3100"/>
              <a:buChar char="•"/>
            </a:pPr>
            <a:r>
              <a:rPr lang="en-US"/>
              <a:t>The next time the process run, it will run faster if some of its state is </a:t>
            </a:r>
            <a:r>
              <a:rPr i="1" lang="en-US"/>
              <a:t>already present </a:t>
            </a:r>
            <a:r>
              <a:rPr lang="en-US"/>
              <a:t>in the cache on that CPU.</a:t>
            </a:r>
            <a:endParaRPr/>
          </a:p>
          <a:p>
            <a:pPr indent="-221248" lvl="1" marL="821817" rtl="0" algn="l">
              <a:spcBef>
                <a:spcPts val="853"/>
              </a:spcBef>
              <a:spcAft>
                <a:spcPts val="0"/>
              </a:spcAft>
              <a:buSzPts val="3129"/>
              <a:buNone/>
            </a:pPr>
            <a:r>
              <a:t/>
            </a:r>
            <a:endParaRPr/>
          </a:p>
          <a:p>
            <a:pPr indent="-221248" lvl="1" marL="821817" rtl="0" algn="l">
              <a:spcBef>
                <a:spcPts val="853"/>
              </a:spcBef>
              <a:spcAft>
                <a:spcPts val="0"/>
              </a:spcAft>
              <a:buSzPts val="3129"/>
              <a:buNone/>
            </a:pPr>
            <a:r>
              <a:t/>
            </a: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428825" y="5660630"/>
            <a:ext cx="12354845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 multiprocessor scheduler should consider </a:t>
            </a:r>
            <a:r>
              <a:rPr lang="en-US" sz="32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cache affinity</a:t>
            </a:r>
            <a:r>
              <a:rPr lang="en-US" sz="3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when making its scheduling decision.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28"/>
          <p:cNvSpPr txBox="1"/>
          <p:nvPr>
            <p:ph type="title"/>
          </p:nvPr>
        </p:nvSpPr>
        <p:spPr>
          <a:xfrm>
            <a:off x="1108570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48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Cache Affinity</a:t>
            </a:r>
            <a:endParaRPr/>
          </a:p>
        </p:txBody>
      </p:sp>
      <p:sp>
        <p:nvSpPr>
          <p:cNvPr id="659" name="Google Shape;659;p28"/>
          <p:cNvSpPr txBox="1"/>
          <p:nvPr>
            <p:ph idx="1" type="body"/>
          </p:nvPr>
        </p:nvSpPr>
        <p:spPr>
          <a:xfrm>
            <a:off x="935282" y="2251670"/>
            <a:ext cx="11936656" cy="7226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1878" lvl="0" marL="401878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Char char="•"/>
            </a:pPr>
            <a:r>
              <a:rPr lang="en-US"/>
              <a:t>Put all jobs that need to be scheduled into </a:t>
            </a:r>
            <a:r>
              <a:rPr lang="en-US">
                <a:solidFill>
                  <a:srgbClr val="393939"/>
                </a:solidFill>
              </a:rPr>
              <a:t>a single queue</a:t>
            </a:r>
            <a:r>
              <a:rPr lang="en-US"/>
              <a:t>.</a:t>
            </a:r>
            <a:endParaRPr/>
          </a:p>
          <a:p>
            <a:pPr indent="-221248" lvl="1" marL="821817" rtl="0" algn="l">
              <a:spcBef>
                <a:spcPts val="853"/>
              </a:spcBef>
              <a:spcAft>
                <a:spcPts val="0"/>
              </a:spcAft>
              <a:buSzPts val="3129"/>
              <a:buNone/>
            </a:pPr>
            <a:r>
              <a:t/>
            </a:r>
            <a:endParaRPr/>
          </a:p>
          <a:p>
            <a:pPr indent="-221248" lvl="1" marL="821817" rtl="0" algn="l">
              <a:spcBef>
                <a:spcPts val="853"/>
              </a:spcBef>
              <a:spcAft>
                <a:spcPts val="0"/>
              </a:spcAft>
              <a:buSzPts val="3129"/>
              <a:buNone/>
            </a:pPr>
            <a:r>
              <a:t/>
            </a:r>
            <a:endParaRPr/>
          </a:p>
          <a:p>
            <a:pPr indent="-419939" lvl="1" marL="821817" rtl="0" algn="l">
              <a:spcBef>
                <a:spcPts val="853"/>
              </a:spcBef>
              <a:spcAft>
                <a:spcPts val="0"/>
              </a:spcAft>
              <a:buSzPts val="3100"/>
              <a:buChar char="•"/>
            </a:pPr>
            <a:r>
              <a:rPr lang="en-US"/>
              <a:t>Each CPU simply picks the next job from the globally shared queue.</a:t>
            </a:r>
            <a:endParaRPr/>
          </a:p>
          <a:p>
            <a:pPr indent="-419939" lvl="1" marL="821817" rtl="0" algn="l">
              <a:spcBef>
                <a:spcPts val="853"/>
              </a:spcBef>
              <a:spcAft>
                <a:spcPts val="0"/>
              </a:spcAft>
              <a:buSzPts val="3100"/>
              <a:buChar char="•"/>
            </a:pPr>
            <a:r>
              <a:rPr lang="en-US"/>
              <a:t>Cons:</a:t>
            </a:r>
            <a:endParaRPr/>
          </a:p>
          <a:p>
            <a:pPr indent="-401878" lvl="2" marL="1223696" rtl="0" algn="l">
              <a:spcBef>
                <a:spcPts val="853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en-US"/>
              <a:t>Some form of </a:t>
            </a:r>
            <a:r>
              <a:rPr b="1" lang="en-US"/>
              <a:t>locking</a:t>
            </a:r>
            <a:r>
              <a:rPr lang="en-US"/>
              <a:t> have to be inserted 🡪 </a:t>
            </a:r>
            <a:r>
              <a:rPr lang="en-US">
                <a:solidFill>
                  <a:srgbClr val="FF0000"/>
                </a:solidFill>
              </a:rPr>
              <a:t>Lack of scalability</a:t>
            </a:r>
            <a:endParaRPr/>
          </a:p>
          <a:p>
            <a:pPr indent="-401878" lvl="2" marL="1223696" rtl="0" algn="l">
              <a:spcBef>
                <a:spcPts val="853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</a:rPr>
              <a:t>Cache affinity</a:t>
            </a:r>
            <a:endParaRPr/>
          </a:p>
          <a:p>
            <a:pPr indent="-221284" lvl="2" marL="1223696" rtl="0" algn="l">
              <a:spcBef>
                <a:spcPts val="853"/>
              </a:spcBef>
              <a:spcAft>
                <a:spcPts val="0"/>
              </a:spcAft>
              <a:buClr>
                <a:schemeClr val="dk2"/>
              </a:buClr>
              <a:buSzPts val="2844"/>
              <a:buNone/>
            </a:pPr>
            <a:r>
              <a:t/>
            </a:r>
            <a:endParaRPr/>
          </a:p>
          <a:p>
            <a:pPr indent="-221248" lvl="1" marL="821817" rtl="0" algn="l">
              <a:spcBef>
                <a:spcPts val="853"/>
              </a:spcBef>
              <a:spcAft>
                <a:spcPts val="0"/>
              </a:spcAft>
              <a:buSzPts val="3129"/>
              <a:buNone/>
            </a:pPr>
            <a:r>
              <a:t/>
            </a:r>
            <a:endParaRPr/>
          </a:p>
        </p:txBody>
      </p:sp>
      <p:pic>
        <p:nvPicPr>
          <p:cNvPr id="660" name="Google Shape;66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3790" y="3072077"/>
            <a:ext cx="6988907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29"/>
          <p:cNvSpPr txBox="1"/>
          <p:nvPr>
            <p:ph type="title"/>
          </p:nvPr>
        </p:nvSpPr>
        <p:spPr>
          <a:xfrm>
            <a:off x="1108570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48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Cache Affinity</a:t>
            </a:r>
            <a:endParaRPr/>
          </a:p>
        </p:txBody>
      </p:sp>
      <p:sp>
        <p:nvSpPr>
          <p:cNvPr id="666" name="Google Shape;666;p29"/>
          <p:cNvSpPr txBox="1"/>
          <p:nvPr>
            <p:ph idx="1" type="body"/>
          </p:nvPr>
        </p:nvSpPr>
        <p:spPr>
          <a:xfrm>
            <a:off x="935282" y="2251670"/>
            <a:ext cx="11936656" cy="7226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1878" lvl="0" marL="401878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Char char="•"/>
            </a:pPr>
            <a:r>
              <a:rPr lang="en-US"/>
              <a:t>Put all jobs that need to be scheduled into </a:t>
            </a:r>
            <a:r>
              <a:rPr lang="en-US">
                <a:solidFill>
                  <a:srgbClr val="393939"/>
                </a:solidFill>
              </a:rPr>
              <a:t>a single queue</a:t>
            </a:r>
            <a:r>
              <a:rPr lang="en-US"/>
              <a:t>.</a:t>
            </a:r>
            <a:endParaRPr/>
          </a:p>
          <a:p>
            <a:pPr indent="-221248" lvl="1" marL="821817" rtl="0" algn="l">
              <a:spcBef>
                <a:spcPts val="853"/>
              </a:spcBef>
              <a:spcAft>
                <a:spcPts val="0"/>
              </a:spcAft>
              <a:buSzPts val="3129"/>
              <a:buNone/>
            </a:pPr>
            <a:r>
              <a:t/>
            </a:r>
            <a:endParaRPr/>
          </a:p>
          <a:p>
            <a:pPr indent="-221248" lvl="1" marL="821817" rtl="0" algn="l">
              <a:spcBef>
                <a:spcPts val="853"/>
              </a:spcBef>
              <a:spcAft>
                <a:spcPts val="0"/>
              </a:spcAft>
              <a:buSzPts val="3129"/>
              <a:buNone/>
            </a:pPr>
            <a:r>
              <a:t/>
            </a:r>
            <a:endParaRPr/>
          </a:p>
          <a:p>
            <a:pPr indent="-419939" lvl="1" marL="821817" rtl="0" algn="l">
              <a:spcBef>
                <a:spcPts val="853"/>
              </a:spcBef>
              <a:spcAft>
                <a:spcPts val="0"/>
              </a:spcAft>
              <a:buSzPts val="3100"/>
              <a:buChar char="•"/>
            </a:pPr>
            <a:r>
              <a:rPr lang="en-US"/>
              <a:t>Each CPU simply picks the next job from the globally shared queue.</a:t>
            </a:r>
            <a:endParaRPr/>
          </a:p>
          <a:p>
            <a:pPr indent="-419939" lvl="1" marL="821817" rtl="0" algn="l">
              <a:spcBef>
                <a:spcPts val="853"/>
              </a:spcBef>
              <a:spcAft>
                <a:spcPts val="0"/>
              </a:spcAft>
              <a:buSzPts val="3100"/>
              <a:buChar char="•"/>
            </a:pPr>
            <a:r>
              <a:rPr lang="en-US"/>
              <a:t>Cons:</a:t>
            </a:r>
            <a:endParaRPr/>
          </a:p>
          <a:p>
            <a:pPr indent="-401878" lvl="2" marL="1223696" rtl="0" algn="l">
              <a:spcBef>
                <a:spcPts val="853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en-US"/>
              <a:t>Some form of </a:t>
            </a:r>
            <a:r>
              <a:rPr b="1" lang="en-US"/>
              <a:t>locking</a:t>
            </a:r>
            <a:r>
              <a:rPr lang="en-US"/>
              <a:t> have to be inserted 🡪 </a:t>
            </a:r>
            <a:r>
              <a:rPr lang="en-US">
                <a:solidFill>
                  <a:srgbClr val="FF0000"/>
                </a:solidFill>
              </a:rPr>
              <a:t>Lack of scalability</a:t>
            </a:r>
            <a:endParaRPr/>
          </a:p>
          <a:p>
            <a:pPr indent="-401878" lvl="2" marL="1223696" rtl="0" algn="l">
              <a:spcBef>
                <a:spcPts val="853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</a:rPr>
              <a:t>Cache affinity?</a:t>
            </a:r>
            <a:endParaRPr/>
          </a:p>
          <a:p>
            <a:pPr indent="-221284" lvl="2" marL="1223696" rtl="0" algn="l">
              <a:spcBef>
                <a:spcPts val="853"/>
              </a:spcBef>
              <a:spcAft>
                <a:spcPts val="0"/>
              </a:spcAft>
              <a:buClr>
                <a:schemeClr val="dk2"/>
              </a:buClr>
              <a:buSzPts val="2844"/>
              <a:buNone/>
            </a:pPr>
            <a:r>
              <a:t/>
            </a:r>
            <a:endParaRPr/>
          </a:p>
          <a:p>
            <a:pPr indent="-221248" lvl="1" marL="821817" rtl="0" algn="l">
              <a:spcBef>
                <a:spcPts val="853"/>
              </a:spcBef>
              <a:spcAft>
                <a:spcPts val="0"/>
              </a:spcAft>
              <a:buSzPts val="3129"/>
              <a:buNone/>
            </a:pPr>
            <a:r>
              <a:t/>
            </a:r>
            <a:endParaRPr/>
          </a:p>
        </p:txBody>
      </p:sp>
      <p:pic>
        <p:nvPicPr>
          <p:cNvPr id="667" name="Google Shape;66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3790" y="3072077"/>
            <a:ext cx="6988907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9607" y="6718893"/>
            <a:ext cx="7496378" cy="2959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 txBox="1"/>
          <p:nvPr>
            <p:ph type="title"/>
          </p:nvPr>
        </p:nvSpPr>
        <p:spPr>
          <a:xfrm>
            <a:off x="1108570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48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Review- Workload Assumptions</a:t>
            </a:r>
            <a:endParaRPr/>
          </a:p>
        </p:txBody>
      </p:sp>
      <p:sp>
        <p:nvSpPr>
          <p:cNvPr id="145" name="Google Shape;145;p3"/>
          <p:cNvSpPr txBox="1"/>
          <p:nvPr>
            <p:ph idx="4294967295" type="body"/>
          </p:nvPr>
        </p:nvSpPr>
        <p:spPr>
          <a:xfrm>
            <a:off x="0" y="2581275"/>
            <a:ext cx="11099800" cy="5027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1878" lvl="0" marL="401878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</a:pPr>
            <a:r>
              <a:rPr lang="en-US" sz="3800" strike="sngStrike"/>
              <a:t>1. Each job runs for the same amount of time</a:t>
            </a:r>
            <a:endParaRPr/>
          </a:p>
          <a:p>
            <a:pPr indent="-401878" lvl="0" marL="401878" rtl="0" algn="l">
              <a:spcBef>
                <a:spcPts val="2844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</a:pPr>
            <a:r>
              <a:rPr lang="en-US" sz="3800" strike="sngStrike"/>
              <a:t>2. All jobs arrive at the same time</a:t>
            </a:r>
            <a:endParaRPr/>
          </a:p>
          <a:p>
            <a:pPr indent="-401878" lvl="0" marL="401878" rtl="0" algn="l">
              <a:spcBef>
                <a:spcPts val="2844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</a:pPr>
            <a:r>
              <a:rPr lang="en-US" sz="3800" strike="sngStrike"/>
              <a:t>3. All jobs only use the CPU (no I/O)</a:t>
            </a:r>
            <a:endParaRPr/>
          </a:p>
          <a:p>
            <a:pPr indent="-401878" lvl="0" marL="401878" rtl="0" algn="l">
              <a:spcBef>
                <a:spcPts val="2844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</a:pPr>
            <a:r>
              <a:rPr lang="en-US" sz="3800" strike="sngStrike"/>
              <a:t>4. The run-time of each job is known</a:t>
            </a:r>
            <a:br>
              <a:rPr lang="en-US" sz="3800" strike="sngStrike"/>
            </a:br>
            <a:r>
              <a:rPr lang="en-US" sz="3800">
                <a:solidFill>
                  <a:srgbClr val="FF0000"/>
                </a:solidFill>
              </a:rPr>
              <a:t>    (need smarter, fancier scheduler)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30"/>
          <p:cNvSpPr txBox="1"/>
          <p:nvPr>
            <p:ph type="title"/>
          </p:nvPr>
        </p:nvSpPr>
        <p:spPr>
          <a:xfrm>
            <a:off x="1108570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48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Scheduling Cache Affinity</a:t>
            </a:r>
            <a:endParaRPr/>
          </a:p>
        </p:txBody>
      </p:sp>
      <p:sp>
        <p:nvSpPr>
          <p:cNvPr id="674" name="Google Shape;674;p30"/>
          <p:cNvSpPr txBox="1"/>
          <p:nvPr>
            <p:ph idx="1" type="body"/>
          </p:nvPr>
        </p:nvSpPr>
        <p:spPr>
          <a:xfrm>
            <a:off x="214312" y="2374763"/>
            <a:ext cx="12587287" cy="713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5152" lvl="0" marL="401878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13"/>
              <a:buNone/>
            </a:pPr>
            <a:r>
              <a:t/>
            </a:r>
            <a:endParaRPr/>
          </a:p>
          <a:p>
            <a:pPr indent="-185152" lvl="0" marL="401878" rtl="0" algn="l">
              <a:spcBef>
                <a:spcPts val="2844"/>
              </a:spcBef>
              <a:spcAft>
                <a:spcPts val="0"/>
              </a:spcAft>
              <a:buClr>
                <a:schemeClr val="dk2"/>
              </a:buClr>
              <a:buSzPts val="3413"/>
              <a:buNone/>
            </a:pPr>
            <a:r>
              <a:t/>
            </a:r>
            <a:endParaRPr/>
          </a:p>
          <a:p>
            <a:pPr indent="-185152" lvl="0" marL="401878" rtl="0" algn="l">
              <a:spcBef>
                <a:spcPts val="2844"/>
              </a:spcBef>
              <a:spcAft>
                <a:spcPts val="0"/>
              </a:spcAft>
              <a:buClr>
                <a:schemeClr val="dk2"/>
              </a:buClr>
              <a:buSzPts val="3413"/>
              <a:buNone/>
            </a:pPr>
            <a:r>
              <a:t/>
            </a:r>
            <a:endParaRPr/>
          </a:p>
          <a:p>
            <a:pPr indent="-185152" lvl="0" marL="401878" rtl="0" algn="l">
              <a:spcBef>
                <a:spcPts val="2844"/>
              </a:spcBef>
              <a:spcAft>
                <a:spcPts val="0"/>
              </a:spcAft>
              <a:buClr>
                <a:schemeClr val="dk2"/>
              </a:buClr>
              <a:buSzPts val="3413"/>
              <a:buNone/>
            </a:pPr>
            <a:r>
              <a:t/>
            </a:r>
            <a:endParaRPr/>
          </a:p>
          <a:p>
            <a:pPr indent="-185152" lvl="0" marL="401878" rtl="0" algn="l">
              <a:spcBef>
                <a:spcPts val="2844"/>
              </a:spcBef>
              <a:spcAft>
                <a:spcPts val="0"/>
              </a:spcAft>
              <a:buClr>
                <a:schemeClr val="dk2"/>
              </a:buClr>
              <a:buSzPts val="3413"/>
              <a:buNone/>
            </a:pPr>
            <a:r>
              <a:t/>
            </a:r>
            <a:endParaRPr/>
          </a:p>
          <a:p>
            <a:pPr indent="-185152" lvl="0" marL="401878" rtl="0" algn="l">
              <a:spcBef>
                <a:spcPts val="2844"/>
              </a:spcBef>
              <a:spcAft>
                <a:spcPts val="0"/>
              </a:spcAft>
              <a:buClr>
                <a:schemeClr val="dk2"/>
              </a:buClr>
              <a:buSzPts val="3413"/>
              <a:buNone/>
            </a:pPr>
            <a:r>
              <a:t/>
            </a:r>
            <a:endParaRPr/>
          </a:p>
        </p:txBody>
      </p:sp>
      <p:pic>
        <p:nvPicPr>
          <p:cNvPr id="675" name="Google Shape;67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900" y="2058375"/>
            <a:ext cx="11809797" cy="4500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31"/>
          <p:cNvSpPr txBox="1"/>
          <p:nvPr>
            <p:ph type="title"/>
          </p:nvPr>
        </p:nvSpPr>
        <p:spPr>
          <a:xfrm>
            <a:off x="1108570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48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Scheduling Cache Affinity</a:t>
            </a:r>
            <a:endParaRPr/>
          </a:p>
        </p:txBody>
      </p:sp>
      <p:sp>
        <p:nvSpPr>
          <p:cNvPr id="681" name="Google Shape;681;p31"/>
          <p:cNvSpPr txBox="1"/>
          <p:nvPr>
            <p:ph idx="1" type="body"/>
          </p:nvPr>
        </p:nvSpPr>
        <p:spPr>
          <a:xfrm>
            <a:off x="214312" y="2374763"/>
            <a:ext cx="12587287" cy="713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85152" lvl="0" marL="401878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13"/>
              <a:buNone/>
            </a:pPr>
            <a:r>
              <a:t/>
            </a:r>
            <a:endParaRPr/>
          </a:p>
          <a:p>
            <a:pPr indent="-185152" lvl="0" marL="401878" rtl="0" algn="l">
              <a:spcBef>
                <a:spcPts val="2844"/>
              </a:spcBef>
              <a:spcAft>
                <a:spcPts val="0"/>
              </a:spcAft>
              <a:buClr>
                <a:schemeClr val="dk2"/>
              </a:buClr>
              <a:buSzPts val="3413"/>
              <a:buNone/>
            </a:pPr>
            <a:r>
              <a:t/>
            </a:r>
            <a:endParaRPr/>
          </a:p>
          <a:p>
            <a:pPr indent="-185152" lvl="0" marL="401878" rtl="0" algn="l">
              <a:spcBef>
                <a:spcPts val="2844"/>
              </a:spcBef>
              <a:spcAft>
                <a:spcPts val="0"/>
              </a:spcAft>
              <a:buClr>
                <a:schemeClr val="dk2"/>
              </a:buClr>
              <a:buSzPts val="3413"/>
              <a:buNone/>
            </a:pPr>
            <a:r>
              <a:t/>
            </a:r>
            <a:endParaRPr/>
          </a:p>
          <a:p>
            <a:pPr indent="-185152" lvl="0" marL="401878" rtl="0" algn="l">
              <a:spcBef>
                <a:spcPts val="2844"/>
              </a:spcBef>
              <a:spcAft>
                <a:spcPts val="0"/>
              </a:spcAft>
              <a:buClr>
                <a:schemeClr val="dk2"/>
              </a:buClr>
              <a:buSzPts val="3413"/>
              <a:buNone/>
            </a:pPr>
            <a:r>
              <a:t/>
            </a:r>
            <a:endParaRPr/>
          </a:p>
          <a:p>
            <a:pPr indent="-185152" lvl="0" marL="401878" rtl="0" algn="l">
              <a:spcBef>
                <a:spcPts val="2844"/>
              </a:spcBef>
              <a:spcAft>
                <a:spcPts val="0"/>
              </a:spcAft>
              <a:buClr>
                <a:schemeClr val="dk2"/>
              </a:buClr>
              <a:buSzPts val="3413"/>
              <a:buNone/>
            </a:pPr>
            <a:r>
              <a:t/>
            </a:r>
            <a:endParaRPr/>
          </a:p>
          <a:p>
            <a:pPr indent="-185152" lvl="0" marL="401878" rtl="0" algn="l">
              <a:spcBef>
                <a:spcPts val="2844"/>
              </a:spcBef>
              <a:spcAft>
                <a:spcPts val="0"/>
              </a:spcAft>
              <a:buClr>
                <a:schemeClr val="dk2"/>
              </a:buClr>
              <a:buSzPts val="3413"/>
              <a:buNone/>
            </a:pPr>
            <a:r>
              <a:t/>
            </a:r>
            <a:endParaRPr/>
          </a:p>
          <a:p>
            <a:pPr indent="-419939" lvl="1" marL="821817" rtl="0" algn="l">
              <a:spcBef>
                <a:spcPts val="853"/>
              </a:spcBef>
              <a:spcAft>
                <a:spcPts val="0"/>
              </a:spcAft>
              <a:buSzPts val="3100"/>
              <a:buChar char="•"/>
            </a:pPr>
            <a:r>
              <a:rPr lang="en-US" u="sng"/>
              <a:t>Preserving affinity</a:t>
            </a:r>
            <a:r>
              <a:rPr lang="en-US"/>
              <a:t> for most</a:t>
            </a:r>
            <a:endParaRPr/>
          </a:p>
          <a:p>
            <a:pPr indent="-401878" lvl="2" marL="1223696" rtl="0" algn="l">
              <a:spcBef>
                <a:spcPts val="853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en-US"/>
              <a:t>Jobs A through D are not moved across processors.</a:t>
            </a:r>
            <a:endParaRPr/>
          </a:p>
          <a:p>
            <a:pPr indent="-401878" lvl="2" marL="1223696" rtl="0" algn="l">
              <a:spcBef>
                <a:spcPts val="853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en-US"/>
              <a:t>Only job </a:t>
            </a:r>
            <a:r>
              <a:rPr b="1" lang="en-US"/>
              <a:t>E</a:t>
            </a:r>
            <a:r>
              <a:rPr lang="en-US"/>
              <a:t> Migrating from CPU to CPU.</a:t>
            </a:r>
            <a:endParaRPr/>
          </a:p>
          <a:p>
            <a:pPr indent="-419939" lvl="1" marL="821817" rtl="0" algn="l">
              <a:spcBef>
                <a:spcPts val="853"/>
              </a:spcBef>
              <a:spcAft>
                <a:spcPts val="0"/>
              </a:spcAft>
              <a:buSzPts val="3100"/>
              <a:buChar char="•"/>
            </a:pPr>
            <a:r>
              <a:rPr lang="en-US"/>
              <a:t>Implementing such a scheme can be </a:t>
            </a:r>
            <a:r>
              <a:rPr b="1" lang="en-US"/>
              <a:t>complex</a:t>
            </a:r>
            <a:r>
              <a:rPr lang="en-US"/>
              <a:t>.</a:t>
            </a:r>
            <a:endParaRPr/>
          </a:p>
        </p:txBody>
      </p:sp>
      <p:pic>
        <p:nvPicPr>
          <p:cNvPr id="682" name="Google Shape;68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900" y="2058375"/>
            <a:ext cx="11809797" cy="4500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/>
          <p:nvPr>
            <p:ph type="title"/>
          </p:nvPr>
        </p:nvSpPr>
        <p:spPr>
          <a:xfrm>
            <a:off x="1108570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48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Multi-queue Multiprocessor Scheduling (MQMS)</a:t>
            </a:r>
            <a:endParaRPr/>
          </a:p>
        </p:txBody>
      </p:sp>
      <p:sp>
        <p:nvSpPr>
          <p:cNvPr id="688" name="Google Shape;688;p32"/>
          <p:cNvSpPr txBox="1"/>
          <p:nvPr>
            <p:ph idx="1" type="body"/>
          </p:nvPr>
        </p:nvSpPr>
        <p:spPr>
          <a:xfrm>
            <a:off x="214312" y="2374763"/>
            <a:ext cx="12587287" cy="713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1878" lvl="0" marL="401878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Char char="•"/>
            </a:pPr>
            <a:r>
              <a:rPr lang="en-US"/>
              <a:t>MQMS consists of </a:t>
            </a:r>
            <a:r>
              <a:rPr lang="en-US">
                <a:solidFill>
                  <a:srgbClr val="393939"/>
                </a:solidFill>
              </a:rPr>
              <a:t>multiple scheduling queues</a:t>
            </a:r>
            <a:r>
              <a:rPr lang="en-US"/>
              <a:t>.</a:t>
            </a:r>
            <a:endParaRPr/>
          </a:p>
          <a:p>
            <a:pPr indent="-419939" lvl="1" marL="821817" rtl="0" algn="l">
              <a:spcBef>
                <a:spcPts val="853"/>
              </a:spcBef>
              <a:spcAft>
                <a:spcPts val="0"/>
              </a:spcAft>
              <a:buSzPts val="3100"/>
              <a:buChar char="•"/>
            </a:pPr>
            <a:r>
              <a:rPr lang="en-US"/>
              <a:t>Each queue will follow a particular scheduling discipline.</a:t>
            </a:r>
            <a:endParaRPr/>
          </a:p>
          <a:p>
            <a:pPr indent="-419939" lvl="1" marL="821817" rtl="0" algn="l">
              <a:spcBef>
                <a:spcPts val="853"/>
              </a:spcBef>
              <a:spcAft>
                <a:spcPts val="0"/>
              </a:spcAft>
              <a:buSzPts val="3100"/>
              <a:buChar char="•"/>
            </a:pPr>
            <a:r>
              <a:rPr lang="en-US"/>
              <a:t>When a job enters the system, it is placed on </a:t>
            </a:r>
            <a:r>
              <a:rPr b="1" lang="en-US"/>
              <a:t>exactly one </a:t>
            </a:r>
            <a:r>
              <a:rPr lang="en-US"/>
              <a:t>scheduling queue.</a:t>
            </a:r>
            <a:endParaRPr/>
          </a:p>
          <a:p>
            <a:pPr indent="-419939" lvl="1" marL="821817" rtl="0" algn="l">
              <a:spcBef>
                <a:spcPts val="853"/>
              </a:spcBef>
              <a:spcAft>
                <a:spcPts val="0"/>
              </a:spcAft>
              <a:buSzPts val="3100"/>
              <a:buChar char="•"/>
            </a:pPr>
            <a:r>
              <a:rPr lang="en-US"/>
              <a:t>Avoid the problems of </a:t>
            </a:r>
            <a:r>
              <a:rPr lang="en-US" u="sng"/>
              <a:t>information sharing</a:t>
            </a:r>
            <a:r>
              <a:rPr lang="en-US"/>
              <a:t> and </a:t>
            </a:r>
            <a:r>
              <a:rPr lang="en-US" u="sng"/>
              <a:t>synchronization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33"/>
          <p:cNvSpPr txBox="1"/>
          <p:nvPr>
            <p:ph type="title"/>
          </p:nvPr>
        </p:nvSpPr>
        <p:spPr>
          <a:xfrm>
            <a:off x="1108570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48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Multi-queue Multiprocessor Scheduling (MQMS)</a:t>
            </a:r>
            <a:endParaRPr/>
          </a:p>
        </p:txBody>
      </p:sp>
      <p:sp>
        <p:nvSpPr>
          <p:cNvPr id="694" name="Google Shape;694;p33"/>
          <p:cNvSpPr txBox="1"/>
          <p:nvPr>
            <p:ph idx="1" type="body"/>
          </p:nvPr>
        </p:nvSpPr>
        <p:spPr>
          <a:xfrm>
            <a:off x="214312" y="2374763"/>
            <a:ext cx="12587287" cy="713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1878" lvl="0" marL="401878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Char char="•"/>
            </a:pPr>
            <a:r>
              <a:rPr lang="en-US"/>
              <a:t>With </a:t>
            </a:r>
            <a:r>
              <a:rPr b="1" lang="en-US"/>
              <a:t>round robin</a:t>
            </a:r>
            <a:r>
              <a:rPr lang="en-US"/>
              <a:t>, the system might produce a schedule that looks like this:</a:t>
            </a:r>
            <a:endParaRPr/>
          </a:p>
        </p:txBody>
      </p:sp>
      <p:pic>
        <p:nvPicPr>
          <p:cNvPr id="695" name="Google Shape;69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927" y="3724031"/>
            <a:ext cx="12038732" cy="4083538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Google Shape;696;p33"/>
          <p:cNvSpPr/>
          <p:nvPr/>
        </p:nvSpPr>
        <p:spPr>
          <a:xfrm>
            <a:off x="1108570" y="8312948"/>
            <a:ext cx="1055272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MQMS provides more </a:t>
            </a:r>
            <a:r>
              <a:rPr b="1" lang="en-US" sz="32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scalability</a:t>
            </a:r>
            <a:r>
              <a:rPr b="1" lang="en-US" sz="3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and </a:t>
            </a:r>
            <a:r>
              <a:rPr b="1" lang="en-US" sz="32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cache affinity</a:t>
            </a:r>
            <a:r>
              <a:rPr b="1" lang="en-US" sz="3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34"/>
          <p:cNvSpPr txBox="1"/>
          <p:nvPr>
            <p:ph type="title"/>
          </p:nvPr>
        </p:nvSpPr>
        <p:spPr>
          <a:xfrm>
            <a:off x="1108570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48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Completely Fair Scheduler</a:t>
            </a:r>
            <a:endParaRPr/>
          </a:p>
        </p:txBody>
      </p:sp>
      <p:sp>
        <p:nvSpPr>
          <p:cNvPr id="702" name="Google Shape;702;p34"/>
          <p:cNvSpPr txBox="1"/>
          <p:nvPr>
            <p:ph idx="1" type="body"/>
          </p:nvPr>
        </p:nvSpPr>
        <p:spPr>
          <a:xfrm>
            <a:off x="356747" y="2480051"/>
            <a:ext cx="12508647" cy="6997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1878" lvl="0" marL="401878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Char char="•"/>
            </a:pPr>
            <a:r>
              <a:rPr lang="en-US"/>
              <a:t>Replaced the O(1) scheduler</a:t>
            </a:r>
            <a:endParaRPr/>
          </a:p>
          <a:p>
            <a:pPr indent="-419939" lvl="1" marL="821817" rtl="0" algn="l">
              <a:spcBef>
                <a:spcPts val="853"/>
              </a:spcBef>
              <a:spcAft>
                <a:spcPts val="0"/>
              </a:spcAft>
              <a:buSzPts val="3100"/>
              <a:buChar char="•"/>
            </a:pPr>
            <a:r>
              <a:rPr lang="en-US"/>
              <a:t>In use since 2.6.23, has O(log N) runtime</a:t>
            </a:r>
            <a:endParaRPr/>
          </a:p>
          <a:p>
            <a:pPr indent="-401878" lvl="0" marL="401878" rtl="0" algn="l">
              <a:spcBef>
                <a:spcPts val="2844"/>
              </a:spcBef>
              <a:spcAft>
                <a:spcPts val="0"/>
              </a:spcAft>
              <a:buClr>
                <a:schemeClr val="dk2"/>
              </a:buClr>
              <a:buSzPts val="3400"/>
              <a:buChar char="•"/>
            </a:pPr>
            <a:r>
              <a:rPr lang="en-US"/>
              <a:t>Moves from MLFQ to Weighted Fair Queuing</a:t>
            </a:r>
            <a:endParaRPr/>
          </a:p>
          <a:p>
            <a:pPr indent="-419939" lvl="1" marL="821817" rtl="0" algn="l">
              <a:spcBef>
                <a:spcPts val="853"/>
              </a:spcBef>
              <a:spcAft>
                <a:spcPts val="0"/>
              </a:spcAft>
              <a:buSzPts val="3100"/>
              <a:buChar char="•"/>
            </a:pPr>
            <a:r>
              <a:rPr lang="en-US"/>
              <a:t>First major OS to use a fair scheduling algorithm</a:t>
            </a:r>
            <a:endParaRPr/>
          </a:p>
          <a:p>
            <a:pPr indent="-419939" lvl="1" marL="821817" rtl="0" algn="l">
              <a:spcBef>
                <a:spcPts val="853"/>
              </a:spcBef>
              <a:spcAft>
                <a:spcPts val="0"/>
              </a:spcAft>
              <a:buSzPts val="3100"/>
              <a:buChar char="•"/>
            </a:pPr>
            <a:r>
              <a:rPr lang="en-US"/>
              <a:t>Processes ordered by the amount of CPU time they use</a:t>
            </a:r>
            <a:endParaRPr/>
          </a:p>
          <a:p>
            <a:pPr indent="-401878" lvl="0" marL="401878" rtl="0" algn="l">
              <a:spcBef>
                <a:spcPts val="2844"/>
              </a:spcBef>
              <a:spcAft>
                <a:spcPts val="0"/>
              </a:spcAft>
              <a:buClr>
                <a:schemeClr val="dk2"/>
              </a:buClr>
              <a:buSzPts val="3400"/>
              <a:buChar char="•"/>
            </a:pPr>
            <a:r>
              <a:rPr lang="en-US"/>
              <a:t>Gets rid of queues in favor of a red-black tree of processes</a:t>
            </a:r>
            <a:endParaRPr/>
          </a:p>
          <a:p>
            <a:pPr indent="-401878" lvl="0" marL="401878" rtl="0" algn="l">
              <a:spcBef>
                <a:spcPts val="2844"/>
              </a:spcBef>
              <a:spcAft>
                <a:spcPts val="0"/>
              </a:spcAft>
              <a:buClr>
                <a:schemeClr val="dk2"/>
              </a:buClr>
              <a:buSzPts val="3400"/>
              <a:buChar char="•"/>
            </a:pPr>
            <a:r>
              <a:rPr lang="en-US"/>
              <a:t>CFS isn’t actually “completely fair”</a:t>
            </a:r>
            <a:endParaRPr/>
          </a:p>
          <a:p>
            <a:pPr indent="-419939" lvl="1" marL="821817" rtl="0" algn="l">
              <a:spcBef>
                <a:spcPts val="853"/>
              </a:spcBef>
              <a:spcAft>
                <a:spcPts val="0"/>
              </a:spcAft>
              <a:buSzPts val="3100"/>
              <a:buChar char="•"/>
            </a:pPr>
            <a:r>
              <a:rPr lang="en-US"/>
              <a:t>Unfairness is bounded O(N)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5"/>
          <p:cNvSpPr txBox="1"/>
          <p:nvPr>
            <p:ph type="title"/>
          </p:nvPr>
        </p:nvSpPr>
        <p:spPr>
          <a:xfrm>
            <a:off x="1108570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48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Completely Fair Scheduler</a:t>
            </a:r>
            <a:endParaRPr/>
          </a:p>
        </p:txBody>
      </p:sp>
      <p:sp>
        <p:nvSpPr>
          <p:cNvPr id="708" name="Google Shape;708;p35"/>
          <p:cNvSpPr txBox="1"/>
          <p:nvPr/>
        </p:nvSpPr>
        <p:spPr>
          <a:xfrm>
            <a:off x="311517" y="2369557"/>
            <a:ext cx="12624761" cy="1890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Tree organized according to amount of CPU time used by each process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Measured in nanoseconds, obviates the need for time slices</a:t>
            </a:r>
            <a:endParaRPr b="0" i="0" sz="2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709" name="Google Shape;709;p35"/>
          <p:cNvGrpSpPr/>
          <p:nvPr/>
        </p:nvGrpSpPr>
        <p:grpSpPr>
          <a:xfrm>
            <a:off x="483641" y="4396944"/>
            <a:ext cx="11609121" cy="4321753"/>
            <a:chOff x="156017" y="2881837"/>
            <a:chExt cx="8831602" cy="2939912"/>
          </a:xfrm>
        </p:grpSpPr>
        <p:sp>
          <p:nvSpPr>
            <p:cNvPr id="710" name="Google Shape;710;p35"/>
            <p:cNvSpPr/>
            <p:nvPr/>
          </p:nvSpPr>
          <p:spPr>
            <a:xfrm>
              <a:off x="4185209" y="3050391"/>
              <a:ext cx="714234" cy="681418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17</a:t>
              </a:r>
              <a:endParaRPr/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3419796" y="3815318"/>
              <a:ext cx="714234" cy="68141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15</a:t>
              </a:r>
              <a:endParaRPr/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4899443" y="3815318"/>
              <a:ext cx="714234" cy="68141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25</a:t>
              </a:r>
              <a:endParaRPr/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4243212" y="4648483"/>
              <a:ext cx="714234" cy="681418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22</a:t>
              </a:r>
              <a:endParaRPr/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5584675" y="4648483"/>
              <a:ext cx="714234" cy="681418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27</a:t>
              </a:r>
              <a:endParaRPr/>
            </a:p>
          </p:txBody>
        </p:sp>
        <p:cxnSp>
          <p:nvCxnSpPr>
            <p:cNvPr id="715" name="Google Shape;715;p35"/>
            <p:cNvCxnSpPr>
              <a:stCxn id="710" idx="3"/>
              <a:endCxn id="711" idx="7"/>
            </p:cNvCxnSpPr>
            <p:nvPr/>
          </p:nvCxnSpPr>
          <p:spPr>
            <a:xfrm flipH="1">
              <a:off x="4029406" y="3632018"/>
              <a:ext cx="260400" cy="283200"/>
            </a:xfrm>
            <a:prstGeom prst="straightConnector1">
              <a:avLst/>
            </a:prstGeom>
            <a:noFill/>
            <a:ln cap="flat" cmpd="sng" w="38100">
              <a:solidFill>
                <a:srgbClr val="00B05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716" name="Google Shape;716;p35"/>
            <p:cNvCxnSpPr>
              <a:stCxn id="710" idx="5"/>
              <a:endCxn id="712" idx="1"/>
            </p:cNvCxnSpPr>
            <p:nvPr/>
          </p:nvCxnSpPr>
          <p:spPr>
            <a:xfrm>
              <a:off x="4794846" y="3632018"/>
              <a:ext cx="209100" cy="283200"/>
            </a:xfrm>
            <a:prstGeom prst="straightConnector1">
              <a:avLst/>
            </a:prstGeom>
            <a:noFill/>
            <a:ln cap="flat" cmpd="sng" w="38100">
              <a:solidFill>
                <a:srgbClr val="00B05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717" name="Google Shape;717;p35"/>
            <p:cNvCxnSpPr>
              <a:stCxn id="712" idx="5"/>
              <a:endCxn id="714" idx="1"/>
            </p:cNvCxnSpPr>
            <p:nvPr/>
          </p:nvCxnSpPr>
          <p:spPr>
            <a:xfrm>
              <a:off x="5509080" y="4396945"/>
              <a:ext cx="180300" cy="351300"/>
            </a:xfrm>
            <a:prstGeom prst="straightConnector1">
              <a:avLst/>
            </a:prstGeom>
            <a:noFill/>
            <a:ln cap="flat" cmpd="sng" w="38100">
              <a:solidFill>
                <a:srgbClr val="00B05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718" name="Google Shape;718;p35"/>
            <p:cNvCxnSpPr>
              <a:stCxn id="712" idx="3"/>
              <a:endCxn id="713" idx="7"/>
            </p:cNvCxnSpPr>
            <p:nvPr/>
          </p:nvCxnSpPr>
          <p:spPr>
            <a:xfrm flipH="1">
              <a:off x="4852840" y="4396945"/>
              <a:ext cx="151200" cy="351300"/>
            </a:xfrm>
            <a:prstGeom prst="straightConnector1">
              <a:avLst/>
            </a:prstGeom>
            <a:noFill/>
            <a:ln cap="flat" cmpd="sng" w="38100">
              <a:solidFill>
                <a:srgbClr val="00B05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719" name="Google Shape;719;p35"/>
            <p:cNvSpPr/>
            <p:nvPr/>
          </p:nvSpPr>
          <p:spPr>
            <a:xfrm>
              <a:off x="156017" y="2977858"/>
              <a:ext cx="1908177" cy="2843891"/>
            </a:xfrm>
            <a:prstGeom prst="wedgeRectCallout">
              <a:avLst>
                <a:gd fmla="val 116489" name="adj1"/>
                <a:gd fmla="val -5857" name="adj2"/>
              </a:avLst>
            </a:prstGeom>
            <a:solidFill>
              <a:srgbClr val="00B0F0"/>
            </a:solidFill>
            <a:ln cap="flat" cmpd="sng" w="571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Char char="•"/>
              </a:pPr>
              <a:r>
                <a:rPr b="1" lang="en-US" sz="24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Left-most process has always used the least time</a:t>
              </a:r>
              <a:endParaRPr/>
            </a:p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Char char="•"/>
              </a:pPr>
              <a:r>
                <a:rPr b="1" lang="en-US" sz="24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Scheduled next</a:t>
              </a:r>
              <a:endParaRPr/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2376677" y="4683760"/>
              <a:ext cx="714234" cy="681418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38</a:t>
              </a:r>
              <a:endParaRPr/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6798365" y="2881837"/>
              <a:ext cx="2189254" cy="1993225"/>
            </a:xfrm>
            <a:prstGeom prst="wedgeRectCallout">
              <a:avLst>
                <a:gd fmla="val -40788" name="adj1"/>
                <a:gd fmla="val 88281" name="adj2"/>
              </a:avLst>
            </a:prstGeom>
            <a:solidFill>
              <a:srgbClr val="00B0F0"/>
            </a:solidFill>
            <a:ln cap="flat" cmpd="sng" w="571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Char char="•"/>
              </a:pPr>
              <a:r>
                <a:rPr b="1" lang="en-US" sz="24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Add the process back to the tree</a:t>
              </a:r>
              <a:endParaRPr/>
            </a:p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Char char="•"/>
              </a:pPr>
              <a:r>
                <a:rPr b="1" lang="en-US" sz="24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Rebalance the tree</a:t>
              </a:r>
              <a:endParaRPr/>
            </a:p>
          </p:txBody>
        </p:sp>
        <p:cxnSp>
          <p:nvCxnSpPr>
            <p:cNvPr id="722" name="Google Shape;722;p35"/>
            <p:cNvCxnSpPr/>
            <p:nvPr/>
          </p:nvCxnSpPr>
          <p:spPr>
            <a:xfrm>
              <a:off x="6118717" y="5294674"/>
              <a:ext cx="333199" cy="386879"/>
            </a:xfrm>
            <a:prstGeom prst="straightConnector1">
              <a:avLst/>
            </a:prstGeom>
            <a:noFill/>
            <a:ln cap="flat" cmpd="sng" w="38100">
              <a:solidFill>
                <a:srgbClr val="00B05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723" name="Google Shape;723;p35"/>
            <p:cNvCxnSpPr/>
            <p:nvPr/>
          </p:nvCxnSpPr>
          <p:spPr>
            <a:xfrm>
              <a:off x="4748065" y="5307134"/>
              <a:ext cx="226973" cy="315481"/>
            </a:xfrm>
            <a:prstGeom prst="straightConnector1">
              <a:avLst/>
            </a:prstGeom>
            <a:noFill/>
            <a:ln cap="flat" cmpd="sng" w="38100">
              <a:solidFill>
                <a:srgbClr val="00B05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36"/>
          <p:cNvSpPr txBox="1"/>
          <p:nvPr>
            <p:ph type="title"/>
          </p:nvPr>
        </p:nvSpPr>
        <p:spPr>
          <a:xfrm>
            <a:off x="1108570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48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Completely Fair Scheduling (CFS)</a:t>
            </a:r>
            <a:endParaRPr/>
          </a:p>
        </p:txBody>
      </p:sp>
      <p:sp>
        <p:nvSpPr>
          <p:cNvPr id="729" name="Google Shape;729;p36"/>
          <p:cNvSpPr/>
          <p:nvPr/>
        </p:nvSpPr>
        <p:spPr>
          <a:xfrm>
            <a:off x="198377" y="2122763"/>
            <a:ext cx="12806423" cy="6617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246061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CFS changes or removes time-slice allotment</a:t>
            </a:r>
            <a:endParaRPr/>
          </a:p>
          <a:p>
            <a:pPr indent="-446088" lvl="0" marL="692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Do away with timeslices completely</a:t>
            </a:r>
            <a:endParaRPr/>
          </a:p>
          <a:p>
            <a:pPr indent="-446088" lvl="0" marL="692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Assign each process a proportion of the processor</a:t>
            </a:r>
            <a:endParaRPr/>
          </a:p>
          <a:p>
            <a:pPr indent="0" lvl="0" marL="246061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246061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CFS is based on a simple concept</a:t>
            </a:r>
            <a:endParaRPr/>
          </a:p>
          <a:p>
            <a:pPr indent="0" lvl="0" marL="246061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246061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Model scheduling as if the system had an ideal, perfectly multitasking processor</a:t>
            </a:r>
            <a:endParaRPr/>
          </a:p>
          <a:p>
            <a:pPr indent="-446088" lvl="2" marL="692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Each process receives 1/n of the processor’s time, where n is the number of runnable processes</a:t>
            </a:r>
            <a:endParaRPr/>
          </a:p>
          <a:p>
            <a:pPr indent="-446088" lvl="2" marL="692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Would be scheduled for infinitely small durations</a:t>
            </a:r>
            <a:endParaRPr/>
          </a:p>
          <a:p>
            <a:pPr indent="-446088" lvl="2" marL="692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 any measurable period, all n processes would run for the same amount of time</a:t>
            </a:r>
            <a:endParaRPr/>
          </a:p>
          <a:p>
            <a:pPr indent="0" lvl="0" marL="246061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37"/>
          <p:cNvSpPr txBox="1"/>
          <p:nvPr>
            <p:ph type="title"/>
          </p:nvPr>
        </p:nvSpPr>
        <p:spPr>
          <a:xfrm>
            <a:off x="1108570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48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Completely Fair Scheduling (CFS)</a:t>
            </a:r>
            <a:endParaRPr/>
          </a:p>
        </p:txBody>
      </p:sp>
      <p:sp>
        <p:nvSpPr>
          <p:cNvPr id="735" name="Google Shape;735;p37"/>
          <p:cNvSpPr/>
          <p:nvPr/>
        </p:nvSpPr>
        <p:spPr>
          <a:xfrm>
            <a:off x="198377" y="2122763"/>
            <a:ext cx="12605789" cy="6838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246061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CFS changes or removes time-slice allotment</a:t>
            </a:r>
            <a:endParaRPr/>
          </a:p>
          <a:p>
            <a:pPr indent="-446088" lvl="0" marL="692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Do away with timeslices completely</a:t>
            </a:r>
            <a:endParaRPr/>
          </a:p>
          <a:p>
            <a:pPr indent="-446088" lvl="0" marL="692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Assign each process a proportion of the processor</a:t>
            </a:r>
            <a:endParaRPr/>
          </a:p>
          <a:p>
            <a:pPr indent="-446088" lvl="0" marL="692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Yields constant fairness but a variable switching rate</a:t>
            </a:r>
            <a:endParaRPr/>
          </a:p>
          <a:p>
            <a:pPr indent="0" lvl="0" marL="246061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24606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Assume there are two processes</a:t>
            </a:r>
            <a:endParaRPr/>
          </a:p>
          <a:p>
            <a:pPr indent="-446088" lvl="1" marL="692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Unix model - run one process for 5ms and another for 5ms</a:t>
            </a:r>
            <a:endParaRPr/>
          </a:p>
          <a:p>
            <a:pPr indent="-446088" lvl="2" marL="692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Each process receives 100% of the processor</a:t>
            </a:r>
            <a:endParaRPr/>
          </a:p>
          <a:p>
            <a:pPr indent="-446088" lvl="1" marL="692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IDEAL System: Perfect multitasking processor</a:t>
            </a:r>
            <a:endParaRPr/>
          </a:p>
          <a:p>
            <a:pPr indent="-457200" lvl="3" marL="10509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Run both processes simultaneously for 10 milliseconds</a:t>
            </a:r>
            <a:endParaRPr/>
          </a:p>
          <a:p>
            <a:pPr indent="-457200" lvl="2" marL="11001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Each at 50% power - called perfect multitasking</a:t>
            </a:r>
            <a:endParaRPr/>
          </a:p>
          <a:p>
            <a:pPr indent="0" lvl="0" marL="246061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24606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Ideal Multiprocessor possible? </a:t>
            </a:r>
            <a:endParaRPr/>
          </a:p>
          <a:p>
            <a:pPr indent="0" lvl="2" marL="246061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	</a:t>
            </a: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Why not?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38"/>
          <p:cNvSpPr txBox="1"/>
          <p:nvPr>
            <p:ph type="title"/>
          </p:nvPr>
        </p:nvSpPr>
        <p:spPr>
          <a:xfrm>
            <a:off x="1108570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48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Completely Fair Scheduling (CFS)</a:t>
            </a:r>
            <a:endParaRPr/>
          </a:p>
        </p:txBody>
      </p:sp>
      <p:sp>
        <p:nvSpPr>
          <p:cNvPr id="741" name="Google Shape;741;p38"/>
          <p:cNvSpPr txBox="1"/>
          <p:nvPr/>
        </p:nvSpPr>
        <p:spPr>
          <a:xfrm>
            <a:off x="-774009" y="5918662"/>
            <a:ext cx="18473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742" name="Google Shape;742;p38"/>
          <p:cNvSpPr/>
          <p:nvPr/>
        </p:nvSpPr>
        <p:spPr>
          <a:xfrm>
            <a:off x="364564" y="2291374"/>
            <a:ext cx="12640236" cy="6001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Rank processes based on their worth and need for processor time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Processes with a higher priority run before those with a lower priority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Linux has two priority ranges</a:t>
            </a:r>
            <a:endParaRPr/>
          </a:p>
          <a:p>
            <a:pPr indent="0" lvl="0" marL="4635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• </a:t>
            </a:r>
            <a:r>
              <a:rPr lang="en-US" sz="32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Nice value: ranges from -20 to +19 (default is 0)</a:t>
            </a:r>
            <a:endParaRPr/>
          </a:p>
          <a:p>
            <a:pPr indent="0" lvl="0" marL="4635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• High values of nice means lower priority </a:t>
            </a:r>
            <a:endParaRPr/>
          </a:p>
          <a:p>
            <a:pPr indent="0" lvl="0" marL="4635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• Real-time priority: ranges from 0 to 99</a:t>
            </a:r>
            <a:endParaRPr/>
          </a:p>
          <a:p>
            <a:pPr indent="0" lvl="0" marL="4635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• Higher values mean higher priority</a:t>
            </a:r>
            <a:endParaRPr/>
          </a:p>
          <a:p>
            <a:pPr indent="0" lvl="0" marL="4635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• Real-time processes always executes before standard (nice) processes</a:t>
            </a:r>
            <a:endParaRPr/>
          </a:p>
          <a:p>
            <a:pPr indent="0" lvl="0" marL="4635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635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			ps ax -eo pid,ni,rtprio,cmd</a:t>
            </a:r>
            <a:endParaRPr i="1" sz="3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39"/>
          <p:cNvSpPr txBox="1"/>
          <p:nvPr>
            <p:ph type="title"/>
          </p:nvPr>
        </p:nvSpPr>
        <p:spPr>
          <a:xfrm>
            <a:off x="1108570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48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Linux CFS</a:t>
            </a:r>
            <a:endParaRPr/>
          </a:p>
        </p:txBody>
      </p:sp>
      <p:sp>
        <p:nvSpPr>
          <p:cNvPr id="748" name="Google Shape;748;p39"/>
          <p:cNvSpPr txBox="1"/>
          <p:nvPr/>
        </p:nvSpPr>
        <p:spPr>
          <a:xfrm>
            <a:off x="-774009" y="5918662"/>
            <a:ext cx="18473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749" name="Google Shape;749;p39"/>
          <p:cNvSpPr/>
          <p:nvPr/>
        </p:nvSpPr>
        <p:spPr>
          <a:xfrm>
            <a:off x="364564" y="2291374"/>
            <a:ext cx="12640236" cy="6001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Rank processes based on their worth and need for processor time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Processes with a higher priority run before those with a lower priority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Linux has two priority ranges</a:t>
            </a:r>
            <a:endParaRPr/>
          </a:p>
          <a:p>
            <a:pPr indent="0" lvl="0" marL="4635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• </a:t>
            </a:r>
            <a:r>
              <a:rPr lang="en-US" sz="32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Nice value: ranges from -20 to +19 (default is 0)</a:t>
            </a:r>
            <a:endParaRPr/>
          </a:p>
          <a:p>
            <a:pPr indent="0" lvl="0" marL="4635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• High values of nice means lower priority </a:t>
            </a:r>
            <a:endParaRPr/>
          </a:p>
          <a:p>
            <a:pPr indent="0" lvl="0" marL="4635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• Real-time priority: ranges from 0 to 99</a:t>
            </a:r>
            <a:endParaRPr/>
          </a:p>
          <a:p>
            <a:pPr indent="0" lvl="0" marL="4635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• Higher values mean higher priority</a:t>
            </a:r>
            <a:endParaRPr/>
          </a:p>
          <a:p>
            <a:pPr indent="0" lvl="0" marL="4635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• Real-time processes always executes before standard (nice) processes</a:t>
            </a:r>
            <a:endParaRPr/>
          </a:p>
          <a:p>
            <a:pPr indent="0" lvl="0" marL="4635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635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			ps ax -eo pid,ni,rtprio,cmd</a:t>
            </a:r>
            <a:endParaRPr i="1" sz="3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"/>
          <p:cNvSpPr txBox="1"/>
          <p:nvPr>
            <p:ph type="title"/>
          </p:nvPr>
        </p:nvSpPr>
        <p:spPr>
          <a:xfrm>
            <a:off x="1108570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MLFQ </a:t>
            </a:r>
            <a:br>
              <a:rPr b="0" i="0" lang="en-US" sz="5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5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(Multi-Level Feedback Queue)</a:t>
            </a:r>
            <a:endParaRPr/>
          </a:p>
        </p:txBody>
      </p:sp>
      <p:sp>
        <p:nvSpPr>
          <p:cNvPr id="151" name="Google Shape;151;p4"/>
          <p:cNvSpPr txBox="1"/>
          <p:nvPr>
            <p:ph idx="1" type="body"/>
          </p:nvPr>
        </p:nvSpPr>
        <p:spPr>
          <a:xfrm>
            <a:off x="464696" y="2600961"/>
            <a:ext cx="11429280" cy="61118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01878" lvl="0" marL="401878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lang="en-US" sz="3600"/>
              <a:t>Goal: general-purpose scheduling</a:t>
            </a:r>
            <a:endParaRPr/>
          </a:p>
          <a:p>
            <a:pPr indent="-401878" lvl="0" marL="401878" rtl="0" algn="l">
              <a:spcBef>
                <a:spcPts val="2844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</a:rPr>
              <a:t>Must support two job types with distinct goals</a:t>
            </a:r>
            <a:br>
              <a:rPr lang="en-US" sz="3600">
                <a:solidFill>
                  <a:srgbClr val="FFFFFF"/>
                </a:solidFill>
              </a:rPr>
            </a:br>
            <a:r>
              <a:rPr lang="en-US" sz="3600">
                <a:solidFill>
                  <a:srgbClr val="FFFFFF"/>
                </a:solidFill>
              </a:rPr>
              <a:t> </a:t>
            </a:r>
            <a:r>
              <a:rPr lang="en-US" sz="3600"/>
              <a:t>- “</a:t>
            </a:r>
            <a:r>
              <a:rPr lang="en-US" sz="3600">
                <a:solidFill>
                  <a:srgbClr val="D45954"/>
                </a:solidFill>
              </a:rPr>
              <a:t>interactive</a:t>
            </a:r>
            <a:r>
              <a:rPr lang="en-US" sz="3600"/>
              <a:t>” programs care about </a:t>
            </a:r>
            <a:r>
              <a:rPr lang="en-US" sz="3600">
                <a:solidFill>
                  <a:srgbClr val="D45954"/>
                </a:solidFill>
              </a:rPr>
              <a:t>response time</a:t>
            </a:r>
            <a:br>
              <a:rPr lang="en-US" sz="3600">
                <a:solidFill>
                  <a:srgbClr val="D45954"/>
                </a:solidFill>
              </a:rPr>
            </a:br>
            <a:r>
              <a:rPr lang="en-US" sz="3600"/>
              <a:t> - “</a:t>
            </a:r>
            <a:r>
              <a:rPr lang="en-US" sz="3600">
                <a:solidFill>
                  <a:srgbClr val="8881F0"/>
                </a:solidFill>
              </a:rPr>
              <a:t>batch</a:t>
            </a:r>
            <a:r>
              <a:rPr lang="en-US" sz="3600"/>
              <a:t>” programs care about </a:t>
            </a:r>
            <a:r>
              <a:rPr lang="en-US" sz="3600">
                <a:solidFill>
                  <a:srgbClr val="8881F0"/>
                </a:solidFill>
              </a:rPr>
              <a:t>turnaround time</a:t>
            </a:r>
            <a:endParaRPr sz="3600">
              <a:solidFill>
                <a:srgbClr val="FFFFFF"/>
              </a:solidFill>
            </a:endParaRPr>
          </a:p>
          <a:p>
            <a:pPr indent="-401878" lvl="0" marL="401878" rtl="0" algn="l">
              <a:spcBef>
                <a:spcPts val="2844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</a:rPr>
              <a:t>Approach: multiple levels of round-robin</a:t>
            </a:r>
            <a:br>
              <a:rPr lang="en-US" sz="3600">
                <a:solidFill>
                  <a:srgbClr val="000000"/>
                </a:solidFill>
              </a:rPr>
            </a:br>
            <a:r>
              <a:rPr lang="en-US" sz="3600">
                <a:solidFill>
                  <a:srgbClr val="000000"/>
                </a:solidFill>
              </a:rPr>
              <a:t>- each level has higher priority than lower levels and         preempts them</a:t>
            </a:r>
            <a:endParaRPr/>
          </a:p>
          <a:p>
            <a:pPr indent="-401878" lvl="0" marL="401878" rtl="0" algn="l">
              <a:spcBef>
                <a:spcPts val="2844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</a:rPr>
              <a:t>MLFQ has a number of distinct queues.</a:t>
            </a:r>
            <a:endParaRPr/>
          </a:p>
          <a:p>
            <a:pPr indent="-401878" lvl="0" marL="401878" rtl="0" algn="l">
              <a:spcBef>
                <a:spcPts val="2844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</a:rPr>
              <a:t>Each queues is assigned a different priority level.</a:t>
            </a:r>
            <a:endParaRPr/>
          </a:p>
          <a:p>
            <a:pPr indent="-401878" lvl="0" marL="401878" rtl="0" algn="l">
              <a:spcBef>
                <a:spcPts val="2844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40"/>
          <p:cNvSpPr txBox="1"/>
          <p:nvPr>
            <p:ph type="title"/>
          </p:nvPr>
        </p:nvSpPr>
        <p:spPr>
          <a:xfrm>
            <a:off x="1108570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48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Linux CFS </a:t>
            </a:r>
            <a:endParaRPr b="0" i="0" sz="648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55" name="Google Shape;755;p40"/>
          <p:cNvSpPr/>
          <p:nvPr/>
        </p:nvSpPr>
        <p:spPr>
          <a:xfrm>
            <a:off x="364564" y="2291374"/>
            <a:ext cx="12640236" cy="6986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Assume the targeted latency is 20 milliseconds</a:t>
            </a:r>
            <a:endParaRPr/>
          </a:p>
          <a:p>
            <a:pPr indent="65088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If there are two runnable tasks at the same priority</a:t>
            </a:r>
            <a:endParaRPr/>
          </a:p>
          <a:p>
            <a:pPr indent="65088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r>
              <a:rPr b="0" i="0" lang="en-US" sz="3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Each will run for 10 milliseconds before preempting in favor of the other</a:t>
            </a:r>
            <a:endParaRPr/>
          </a:p>
          <a:p>
            <a:pPr indent="65088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65088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If we have four tasks at the same priority</a:t>
            </a:r>
            <a:endParaRPr/>
          </a:p>
          <a:p>
            <a:pPr indent="65088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	Each will run for 5 milliseconds</a:t>
            </a:r>
            <a:endParaRPr/>
          </a:p>
          <a:p>
            <a:pPr indent="65088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65088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If there are 20 tasks, each will run for 1 millisecond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65088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As the number of runnable tasks approaches infinity, the proportion of allotted processor and the assigned timeslice approaches zero</a:t>
            </a:r>
            <a:endParaRPr/>
          </a:p>
          <a:p>
            <a:pPr indent="65088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65088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Problem?  (Solution: Run any task for a minimum of 1millisecond)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41"/>
          <p:cNvSpPr txBox="1"/>
          <p:nvPr>
            <p:ph type="title"/>
          </p:nvPr>
        </p:nvSpPr>
        <p:spPr>
          <a:xfrm>
            <a:off x="1108570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48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Linux CFS </a:t>
            </a:r>
            <a:endParaRPr b="0" i="0" sz="648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61" name="Google Shape;761;p41"/>
          <p:cNvSpPr/>
          <p:nvPr/>
        </p:nvSpPr>
        <p:spPr>
          <a:xfrm>
            <a:off x="364564" y="2291374"/>
            <a:ext cx="12640236" cy="5386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Target latency (TL)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	- minimum amount of time—idealized to an infinitely small duration—required for every runnable task to get at least one turn on the processor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	- Window where every process gets some CPU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Minimum granularity (MG)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	- Imposes a floor on the timeslice assigned to each process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	- For example: run for 1 ms to ensure there is a ceiling on the incurred switching costs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r>
              <a:rPr lang="en-US" sz="2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- not perfectly fair when the number of processes grows so large</a:t>
            </a:r>
            <a:endParaRPr sz="24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42"/>
          <p:cNvSpPr txBox="1"/>
          <p:nvPr>
            <p:ph type="title"/>
          </p:nvPr>
        </p:nvSpPr>
        <p:spPr>
          <a:xfrm>
            <a:off x="1108570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48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Linux CFS </a:t>
            </a:r>
            <a:endParaRPr b="0" i="0" sz="648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67" name="Google Shape;767;p42"/>
          <p:cNvSpPr/>
          <p:nvPr/>
        </p:nvSpPr>
        <p:spPr>
          <a:xfrm>
            <a:off x="342519" y="2317099"/>
            <a:ext cx="12317506" cy="5109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Given for instance a target latency of 20 milliseconds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Example1:  two runnable processes of equal niceness, then both processes will run for 10 milliseconds each before being pre-empted in favour of the the other process.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Example 2:  If there are 10 processes of equal niceness, each runs for 2 milliseconds each.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43"/>
          <p:cNvSpPr txBox="1"/>
          <p:nvPr>
            <p:ph type="title"/>
          </p:nvPr>
        </p:nvSpPr>
        <p:spPr>
          <a:xfrm>
            <a:off x="1108570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48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Summary</a:t>
            </a:r>
            <a:endParaRPr/>
          </a:p>
        </p:txBody>
      </p:sp>
      <p:sp>
        <p:nvSpPr>
          <p:cNvPr id="773" name="Google Shape;773;p43"/>
          <p:cNvSpPr txBox="1"/>
          <p:nvPr>
            <p:ph idx="4294967295" type="body"/>
          </p:nvPr>
        </p:nvSpPr>
        <p:spPr>
          <a:xfrm>
            <a:off x="325861" y="2411412"/>
            <a:ext cx="11568113" cy="493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800">
                <a:solidFill>
                  <a:schemeClr val="dk1"/>
                </a:solidFill>
              </a:rPr>
              <a:t>Understand goals (metrics) and workload, then design scheduler around that</a:t>
            </a:r>
            <a:endParaRPr/>
          </a:p>
          <a:p>
            <a:pPr indent="0" lvl="0" marL="0" rtl="0" algn="l">
              <a:spcBef>
                <a:spcPts val="28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800">
                <a:solidFill>
                  <a:schemeClr val="dk1"/>
                </a:solidFill>
              </a:rPr>
              <a:t>General purpose schedulers need to support processes with different goals</a:t>
            </a:r>
            <a:endParaRPr sz="3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8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800">
                <a:solidFill>
                  <a:schemeClr val="dk1"/>
                </a:solidFill>
              </a:rPr>
              <a:t>Past behavior is good predictor of future behavior</a:t>
            </a:r>
            <a:endParaRPr sz="3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8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800">
                <a:solidFill>
                  <a:schemeClr val="dk1"/>
                </a:solidFill>
              </a:rPr>
              <a:t>Random algorithms (lottery scheduling) can be simple to implement, and avoid corner cases.</a:t>
            </a:r>
            <a:endParaRPr sz="3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8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800">
                <a:solidFill>
                  <a:schemeClr val="dk1"/>
                </a:solidFill>
              </a:rPr>
              <a:t>Important to consider caches in multiprocessor scheduling</a:t>
            </a:r>
            <a:endParaRPr sz="3800">
              <a:solidFill>
                <a:schemeClr val="dk1"/>
              </a:solidFill>
            </a:endParaRPr>
          </a:p>
        </p:txBody>
      </p:sp>
      <p:sp>
        <p:nvSpPr>
          <p:cNvPr id="774" name="Google Shape;774;p43"/>
          <p:cNvSpPr txBox="1"/>
          <p:nvPr/>
        </p:nvSpPr>
        <p:spPr>
          <a:xfrm>
            <a:off x="0" y="9227729"/>
            <a:ext cx="13004800" cy="479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stria"/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* Materials  modified and reused from OSTEP book and lectures of Prof. Andrea Arpaci-Dusseau and Prof. Yojip Won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44"/>
          <p:cNvSpPr txBox="1"/>
          <p:nvPr>
            <p:ph type="title"/>
          </p:nvPr>
        </p:nvSpPr>
        <p:spPr>
          <a:xfrm>
            <a:off x="1108570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48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Linux CFS </a:t>
            </a:r>
            <a:endParaRPr b="0" i="0" sz="648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80" name="Google Shape;780;p44"/>
          <p:cNvSpPr/>
          <p:nvPr/>
        </p:nvSpPr>
        <p:spPr>
          <a:xfrm>
            <a:off x="342519" y="2317099"/>
            <a:ext cx="12317506" cy="7540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No default timeslice, CFS calculates how long a process should run according to the number of runnable processes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• Dynamic timeslice is weighted by the process priority (nice)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	Weight   =  1024 / (1.25 ^ nice_value)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• To calculate the actual timeslice, CFS sets a targeted latency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• Targeted latency: period during which all runnable processes should be scheduled at least once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• Minimum granularity: floor at 1 ms (default)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For queuing tasks, CFS maintains a Red-Black tree instead of a linked list. The tasks are sorted based on their current runtime</a:t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45"/>
          <p:cNvSpPr txBox="1"/>
          <p:nvPr/>
        </p:nvSpPr>
        <p:spPr>
          <a:xfrm>
            <a:off x="-27688" y="9236137"/>
            <a:ext cx="13931153" cy="941302"/>
          </a:xfrm>
          <a:prstGeom prst="rect">
            <a:avLst/>
          </a:prstGeom>
          <a:noFill/>
          <a:ln>
            <a:noFill/>
          </a:ln>
        </p:spPr>
        <p:txBody>
          <a:bodyPr anchorCtr="0" anchor="t" bIns="48750" lIns="97525" spcFirstLastPara="1" rIns="97525" wrap="square" tIns="487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ustria"/>
              <a:buNone/>
            </a:pPr>
            <a:r>
              <a:rPr lang="en-US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Disclaimer: Materials reused, modified from OSTEP book and lectures of Prof. Andrea and Remzi Arpaci-Dusseau and Prof. Yojip Won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46"/>
          <p:cNvSpPr/>
          <p:nvPr/>
        </p:nvSpPr>
        <p:spPr>
          <a:xfrm>
            <a:off x="4628887" y="5344074"/>
            <a:ext cx="419630" cy="812537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791" name="Google Shape;791;p46"/>
          <p:cNvCxnSpPr/>
          <p:nvPr/>
        </p:nvCxnSpPr>
        <p:spPr>
          <a:xfrm>
            <a:off x="4641351" y="6249300"/>
            <a:ext cx="5080001" cy="1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792" name="Google Shape;792;p46"/>
          <p:cNvCxnSpPr/>
          <p:nvPr/>
        </p:nvCxnSpPr>
        <p:spPr>
          <a:xfrm>
            <a:off x="4641351" y="6249300"/>
            <a:ext cx="1" cy="105437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793" name="Google Shape;793;p46"/>
          <p:cNvSpPr/>
          <p:nvPr/>
        </p:nvSpPr>
        <p:spPr>
          <a:xfrm>
            <a:off x="4219897" y="6303924"/>
            <a:ext cx="809516" cy="65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120</a:t>
            </a:r>
            <a:endParaRPr/>
          </a:p>
        </p:txBody>
      </p:sp>
      <p:cxnSp>
        <p:nvCxnSpPr>
          <p:cNvPr id="794" name="Google Shape;794;p46"/>
          <p:cNvCxnSpPr/>
          <p:nvPr/>
        </p:nvCxnSpPr>
        <p:spPr>
          <a:xfrm>
            <a:off x="5911351" y="6249300"/>
            <a:ext cx="1" cy="105437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795" name="Google Shape;795;p46"/>
          <p:cNvSpPr/>
          <p:nvPr/>
        </p:nvSpPr>
        <p:spPr>
          <a:xfrm>
            <a:off x="5489896" y="6303924"/>
            <a:ext cx="809516" cy="65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140</a:t>
            </a:r>
            <a:endParaRPr/>
          </a:p>
        </p:txBody>
      </p:sp>
      <p:cxnSp>
        <p:nvCxnSpPr>
          <p:cNvPr id="796" name="Google Shape;796;p46"/>
          <p:cNvCxnSpPr/>
          <p:nvPr/>
        </p:nvCxnSpPr>
        <p:spPr>
          <a:xfrm>
            <a:off x="7181351" y="6249300"/>
            <a:ext cx="1" cy="105437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797" name="Google Shape;797;p46"/>
          <p:cNvSpPr/>
          <p:nvPr/>
        </p:nvSpPr>
        <p:spPr>
          <a:xfrm>
            <a:off x="6759897" y="6303924"/>
            <a:ext cx="809516" cy="65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160</a:t>
            </a:r>
            <a:endParaRPr/>
          </a:p>
        </p:txBody>
      </p:sp>
      <p:cxnSp>
        <p:nvCxnSpPr>
          <p:cNvPr id="798" name="Google Shape;798;p46"/>
          <p:cNvCxnSpPr/>
          <p:nvPr/>
        </p:nvCxnSpPr>
        <p:spPr>
          <a:xfrm>
            <a:off x="7181351" y="6249300"/>
            <a:ext cx="1" cy="105437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799" name="Google Shape;799;p46"/>
          <p:cNvCxnSpPr/>
          <p:nvPr/>
        </p:nvCxnSpPr>
        <p:spPr>
          <a:xfrm>
            <a:off x="8451351" y="6249300"/>
            <a:ext cx="1" cy="105437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800" name="Google Shape;800;p46"/>
          <p:cNvSpPr/>
          <p:nvPr/>
        </p:nvSpPr>
        <p:spPr>
          <a:xfrm>
            <a:off x="8029897" y="6303924"/>
            <a:ext cx="809516" cy="65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180</a:t>
            </a:r>
            <a:endParaRPr/>
          </a:p>
        </p:txBody>
      </p:sp>
      <p:cxnSp>
        <p:nvCxnSpPr>
          <p:cNvPr id="801" name="Google Shape;801;p46"/>
          <p:cNvCxnSpPr/>
          <p:nvPr/>
        </p:nvCxnSpPr>
        <p:spPr>
          <a:xfrm>
            <a:off x="9721351" y="6249300"/>
            <a:ext cx="1" cy="105437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802" name="Google Shape;802;p46"/>
          <p:cNvSpPr/>
          <p:nvPr/>
        </p:nvSpPr>
        <p:spPr>
          <a:xfrm>
            <a:off x="9299897" y="6303924"/>
            <a:ext cx="809516" cy="65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200</a:t>
            </a:r>
            <a:endParaRPr/>
          </a:p>
        </p:txBody>
      </p:sp>
      <p:sp>
        <p:nvSpPr>
          <p:cNvPr id="803" name="Google Shape;803;p46"/>
          <p:cNvSpPr txBox="1"/>
          <p:nvPr>
            <p:ph type="title"/>
          </p:nvPr>
        </p:nvSpPr>
        <p:spPr>
          <a:xfrm>
            <a:off x="1108570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48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Prevent Gaming</a:t>
            </a:r>
            <a:endParaRPr b="0" i="0" sz="648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04" name="Google Shape;804;p46"/>
          <p:cNvSpPr/>
          <p:nvPr/>
        </p:nvSpPr>
        <p:spPr>
          <a:xfrm>
            <a:off x="3404961" y="2362402"/>
            <a:ext cx="703719" cy="65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Q3</a:t>
            </a:r>
            <a:endParaRPr/>
          </a:p>
        </p:txBody>
      </p:sp>
      <p:sp>
        <p:nvSpPr>
          <p:cNvPr id="805" name="Google Shape;805;p46"/>
          <p:cNvSpPr/>
          <p:nvPr/>
        </p:nvSpPr>
        <p:spPr>
          <a:xfrm>
            <a:off x="3404961" y="3327602"/>
            <a:ext cx="703719" cy="65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Q2</a:t>
            </a:r>
            <a:endParaRPr/>
          </a:p>
        </p:txBody>
      </p:sp>
      <p:sp>
        <p:nvSpPr>
          <p:cNvPr id="806" name="Google Shape;806;p46"/>
          <p:cNvSpPr/>
          <p:nvPr/>
        </p:nvSpPr>
        <p:spPr>
          <a:xfrm>
            <a:off x="3404961" y="4419802"/>
            <a:ext cx="703719" cy="65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Q1</a:t>
            </a:r>
            <a:endParaRPr/>
          </a:p>
        </p:txBody>
      </p:sp>
      <p:sp>
        <p:nvSpPr>
          <p:cNvPr id="807" name="Google Shape;807;p46"/>
          <p:cNvSpPr/>
          <p:nvPr/>
        </p:nvSpPr>
        <p:spPr>
          <a:xfrm>
            <a:off x="3404961" y="5473902"/>
            <a:ext cx="703719" cy="65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Q0</a:t>
            </a:r>
            <a:endParaRPr/>
          </a:p>
        </p:txBody>
      </p:sp>
      <p:sp>
        <p:nvSpPr>
          <p:cNvPr id="808" name="Google Shape;808;p46"/>
          <p:cNvSpPr/>
          <p:nvPr/>
        </p:nvSpPr>
        <p:spPr>
          <a:xfrm>
            <a:off x="5009887" y="2321474"/>
            <a:ext cx="105504" cy="812537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809" name="Google Shape;809;p46"/>
          <p:cNvSpPr/>
          <p:nvPr/>
        </p:nvSpPr>
        <p:spPr>
          <a:xfrm>
            <a:off x="5098787" y="5344074"/>
            <a:ext cx="419630" cy="812537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810" name="Google Shape;810;p46"/>
          <p:cNvSpPr/>
          <p:nvPr/>
        </p:nvSpPr>
        <p:spPr>
          <a:xfrm>
            <a:off x="5479787" y="2321474"/>
            <a:ext cx="105504" cy="812537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811" name="Google Shape;811;p46"/>
          <p:cNvSpPr/>
          <p:nvPr/>
        </p:nvSpPr>
        <p:spPr>
          <a:xfrm>
            <a:off x="5581387" y="5344074"/>
            <a:ext cx="1248504" cy="812537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812" name="Google Shape;812;p46"/>
          <p:cNvSpPr/>
          <p:nvPr/>
        </p:nvSpPr>
        <p:spPr>
          <a:xfrm>
            <a:off x="6825987" y="2321474"/>
            <a:ext cx="105504" cy="812537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813" name="Google Shape;813;p46"/>
          <p:cNvSpPr/>
          <p:nvPr/>
        </p:nvSpPr>
        <p:spPr>
          <a:xfrm>
            <a:off x="6914887" y="5344074"/>
            <a:ext cx="698806" cy="812537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814" name="Google Shape;814;p46"/>
          <p:cNvSpPr/>
          <p:nvPr/>
        </p:nvSpPr>
        <p:spPr>
          <a:xfrm>
            <a:off x="7549887" y="2321474"/>
            <a:ext cx="105504" cy="812537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815" name="Google Shape;815;p46"/>
          <p:cNvSpPr/>
          <p:nvPr/>
        </p:nvSpPr>
        <p:spPr>
          <a:xfrm>
            <a:off x="7651487" y="5344074"/>
            <a:ext cx="313878" cy="812537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816" name="Google Shape;816;p46"/>
          <p:cNvSpPr/>
          <p:nvPr/>
        </p:nvSpPr>
        <p:spPr>
          <a:xfrm>
            <a:off x="7956287" y="2321474"/>
            <a:ext cx="105504" cy="812537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817" name="Google Shape;817;p46"/>
          <p:cNvSpPr/>
          <p:nvPr/>
        </p:nvSpPr>
        <p:spPr>
          <a:xfrm>
            <a:off x="8049156" y="5344074"/>
            <a:ext cx="1634637" cy="812537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818" name="Google Shape;818;p46"/>
          <p:cNvSpPr/>
          <p:nvPr/>
        </p:nvSpPr>
        <p:spPr>
          <a:xfrm>
            <a:off x="9619987" y="2321474"/>
            <a:ext cx="105504" cy="812537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819" name="Google Shape;819;p46"/>
          <p:cNvSpPr/>
          <p:nvPr/>
        </p:nvSpPr>
        <p:spPr>
          <a:xfrm>
            <a:off x="430043" y="7166986"/>
            <a:ext cx="12659708" cy="1213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Problem: High priority job could trick scheduler and get more CPU by performing I/O right before time-slice ends</a:t>
            </a:r>
            <a:endParaRPr/>
          </a:p>
          <a:p>
            <a:pPr indent="0" lvl="0" marL="0" marR="0" rtl="0" algn="l">
              <a:spcBef>
                <a:spcPts val="42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0" name="Google Shape;820;p46"/>
          <p:cNvSpPr txBox="1"/>
          <p:nvPr/>
        </p:nvSpPr>
        <p:spPr>
          <a:xfrm>
            <a:off x="361355" y="8383583"/>
            <a:ext cx="12643445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Fix: Account for job’s total run time at priority level (instead of just this time slice); downgrade when exceed threshold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"/>
          <p:cNvSpPr txBox="1"/>
          <p:nvPr>
            <p:ph type="title"/>
          </p:nvPr>
        </p:nvSpPr>
        <p:spPr>
          <a:xfrm>
            <a:off x="1108570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48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Priorities</a:t>
            </a:r>
            <a:endParaRPr/>
          </a:p>
        </p:txBody>
      </p:sp>
      <p:sp>
        <p:nvSpPr>
          <p:cNvPr id="157" name="Google Shape;157;p5"/>
          <p:cNvSpPr txBox="1"/>
          <p:nvPr>
            <p:ph idx="4294967295" type="body"/>
          </p:nvPr>
        </p:nvSpPr>
        <p:spPr>
          <a:xfrm>
            <a:off x="0" y="2201863"/>
            <a:ext cx="11099800" cy="1455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401878" lvl="0" marL="401878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3800"/>
              <a:t>Rule 1: If priority(A) &gt; Priority(B), A runs</a:t>
            </a:r>
            <a:endParaRPr sz="3800"/>
          </a:p>
          <a:p>
            <a:pPr indent="-401878" lvl="0" marL="401878" rtl="0" algn="l">
              <a:spcBef>
                <a:spcPts val="2844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3800"/>
              <a:t>Rule 2: If priority(A) == Priority(B), A &amp; B run in RR</a:t>
            </a:r>
            <a:endParaRPr/>
          </a:p>
        </p:txBody>
      </p:sp>
      <p:sp>
        <p:nvSpPr>
          <p:cNvPr id="158" name="Google Shape;158;p5"/>
          <p:cNvSpPr/>
          <p:nvPr/>
        </p:nvSpPr>
        <p:spPr>
          <a:xfrm>
            <a:off x="2345266" y="4081238"/>
            <a:ext cx="737263" cy="737262"/>
          </a:xfrm>
          <a:custGeom>
            <a:rect b="b" l="l" r="r" t="t"/>
            <a:pathLst>
              <a:path extrusionOk="0" h="19679" w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1497F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/>
          </a:p>
        </p:txBody>
      </p:sp>
      <p:sp>
        <p:nvSpPr>
          <p:cNvPr id="159" name="Google Shape;159;p5"/>
          <p:cNvSpPr/>
          <p:nvPr/>
        </p:nvSpPr>
        <p:spPr>
          <a:xfrm>
            <a:off x="2345266" y="4970238"/>
            <a:ext cx="737262" cy="737262"/>
          </a:xfrm>
          <a:custGeom>
            <a:rect b="b" l="l" r="r" t="t"/>
            <a:pathLst>
              <a:path extrusionOk="0" h="19679" w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BDB4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/>
          </a:p>
        </p:txBody>
      </p:sp>
      <p:sp>
        <p:nvSpPr>
          <p:cNvPr id="160" name="Google Shape;160;p5"/>
          <p:cNvSpPr/>
          <p:nvPr/>
        </p:nvSpPr>
        <p:spPr>
          <a:xfrm>
            <a:off x="2345266" y="6748238"/>
            <a:ext cx="737262" cy="737262"/>
          </a:xfrm>
          <a:custGeom>
            <a:rect b="b" l="l" r="r" t="t"/>
            <a:pathLst>
              <a:path extrusionOk="0" h="19679" w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8881F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/>
          </a:p>
        </p:txBody>
      </p:sp>
      <p:sp>
        <p:nvSpPr>
          <p:cNvPr id="161" name="Google Shape;161;p5"/>
          <p:cNvSpPr/>
          <p:nvPr/>
        </p:nvSpPr>
        <p:spPr>
          <a:xfrm>
            <a:off x="1019740" y="4095844"/>
            <a:ext cx="703719" cy="65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Q3</a:t>
            </a:r>
            <a:endParaRPr/>
          </a:p>
        </p:txBody>
      </p:sp>
      <p:sp>
        <p:nvSpPr>
          <p:cNvPr id="162" name="Google Shape;162;p5"/>
          <p:cNvSpPr/>
          <p:nvPr/>
        </p:nvSpPr>
        <p:spPr>
          <a:xfrm>
            <a:off x="1019740" y="4984844"/>
            <a:ext cx="703719" cy="65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Q2</a:t>
            </a:r>
            <a:endParaRPr/>
          </a:p>
        </p:txBody>
      </p:sp>
      <p:sp>
        <p:nvSpPr>
          <p:cNvPr id="163" name="Google Shape;163;p5"/>
          <p:cNvSpPr/>
          <p:nvPr/>
        </p:nvSpPr>
        <p:spPr>
          <a:xfrm>
            <a:off x="1019740" y="5873844"/>
            <a:ext cx="703719" cy="65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Q1</a:t>
            </a:r>
            <a:endParaRPr/>
          </a:p>
        </p:txBody>
      </p:sp>
      <p:sp>
        <p:nvSpPr>
          <p:cNvPr id="164" name="Google Shape;164;p5"/>
          <p:cNvSpPr/>
          <p:nvPr/>
        </p:nvSpPr>
        <p:spPr>
          <a:xfrm>
            <a:off x="1019740" y="6762844"/>
            <a:ext cx="703719" cy="65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Q0</a:t>
            </a:r>
            <a:endParaRPr/>
          </a:p>
        </p:txBody>
      </p:sp>
      <p:sp>
        <p:nvSpPr>
          <p:cNvPr id="165" name="Google Shape;165;p5"/>
          <p:cNvSpPr/>
          <p:nvPr/>
        </p:nvSpPr>
        <p:spPr>
          <a:xfrm>
            <a:off x="3742266" y="6748238"/>
            <a:ext cx="737262" cy="737262"/>
          </a:xfrm>
          <a:custGeom>
            <a:rect b="b" l="l" r="r" t="t"/>
            <a:pathLst>
              <a:path extrusionOk="0" h="19679" w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D4595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cxnSp>
        <p:nvCxnSpPr>
          <p:cNvPr id="166" name="Google Shape;166;p5"/>
          <p:cNvCxnSpPr/>
          <p:nvPr/>
        </p:nvCxnSpPr>
        <p:spPr>
          <a:xfrm>
            <a:off x="3169840" y="7135082"/>
            <a:ext cx="485114" cy="1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67" name="Google Shape;167;p5"/>
          <p:cNvCxnSpPr/>
          <p:nvPr/>
        </p:nvCxnSpPr>
        <p:spPr>
          <a:xfrm>
            <a:off x="1772840" y="7135082"/>
            <a:ext cx="485114" cy="1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68" name="Google Shape;168;p5"/>
          <p:cNvCxnSpPr/>
          <p:nvPr/>
        </p:nvCxnSpPr>
        <p:spPr>
          <a:xfrm>
            <a:off x="1772840" y="5357082"/>
            <a:ext cx="485114" cy="1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69" name="Google Shape;169;p5"/>
          <p:cNvCxnSpPr/>
          <p:nvPr/>
        </p:nvCxnSpPr>
        <p:spPr>
          <a:xfrm>
            <a:off x="1772840" y="4417282"/>
            <a:ext cx="485114" cy="1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70" name="Google Shape;170;p5"/>
          <p:cNvSpPr/>
          <p:nvPr/>
        </p:nvSpPr>
        <p:spPr>
          <a:xfrm>
            <a:off x="5921115" y="4065220"/>
            <a:ext cx="6925455" cy="48089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800" u="none" cap="none" strike="noStrik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“Multi-level”</a:t>
            </a:r>
            <a:endParaRPr/>
          </a:p>
          <a:p>
            <a:pPr indent="0" lvl="0" marL="0" marR="0" rtl="0" algn="l">
              <a:spcBef>
                <a:spcPts val="4200"/>
              </a:spcBef>
              <a:spcAft>
                <a:spcPts val="0"/>
              </a:spcAft>
              <a:buNone/>
            </a:pPr>
            <a:r>
              <a:rPr b="0" i="0" lang="en-US" sz="3800" u="none" cap="none" strike="noStrik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How to know how to set priority?</a:t>
            </a:r>
            <a:endParaRPr/>
          </a:p>
          <a:p>
            <a:pPr indent="0" lvl="0" marL="0" marR="0" rtl="0" algn="l">
              <a:spcBef>
                <a:spcPts val="4200"/>
              </a:spcBef>
              <a:spcAft>
                <a:spcPts val="0"/>
              </a:spcAft>
              <a:buNone/>
            </a:pPr>
            <a:r>
              <a:rPr b="0" i="0" lang="en-US" sz="3800" u="none" cap="none" strike="noStrik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Approach 1: nice</a:t>
            </a:r>
            <a:br>
              <a:rPr b="0" i="0" lang="en-US" sz="3800" u="none" cap="none" strike="noStrik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</a:br>
            <a:r>
              <a:rPr b="0" i="0" lang="en-US" sz="3800" u="none" cap="none" strike="noStrik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Approach 2: history “feedback”</a:t>
            </a:r>
            <a:endParaRPr b="0" i="0" sz="3800" u="none" cap="none" strike="noStrike">
              <a:solidFill>
                <a:schemeClr val="dk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1" name="Google Shape;171;p5"/>
          <p:cNvSpPr txBox="1"/>
          <p:nvPr/>
        </p:nvSpPr>
        <p:spPr>
          <a:xfrm>
            <a:off x="3165046" y="4051213"/>
            <a:ext cx="2824550" cy="615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[High Priority]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"/>
          <p:cNvSpPr txBox="1"/>
          <p:nvPr>
            <p:ph type="title"/>
          </p:nvPr>
        </p:nvSpPr>
        <p:spPr>
          <a:xfrm>
            <a:off x="1108570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48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History</a:t>
            </a:r>
            <a:endParaRPr/>
          </a:p>
        </p:txBody>
      </p:sp>
      <p:sp>
        <p:nvSpPr>
          <p:cNvPr id="177" name="Google Shape;177;p6"/>
          <p:cNvSpPr txBox="1"/>
          <p:nvPr>
            <p:ph idx="4294967295" type="body"/>
          </p:nvPr>
        </p:nvSpPr>
        <p:spPr>
          <a:xfrm>
            <a:off x="222250" y="2525713"/>
            <a:ext cx="12782550" cy="373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01878" lvl="0" marL="401878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Char char="•"/>
            </a:pPr>
            <a:r>
              <a:rPr lang="en-US" sz="3800"/>
              <a:t>Use past behavior of process to predict future behavior</a:t>
            </a:r>
            <a:endParaRPr/>
          </a:p>
          <a:p>
            <a:pPr indent="-419939" lvl="1" marL="821817" rtl="0" algn="l">
              <a:spcBef>
                <a:spcPts val="853"/>
              </a:spcBef>
              <a:spcAft>
                <a:spcPts val="0"/>
              </a:spcAft>
              <a:buSzPts val="3500"/>
              <a:buChar char="•"/>
            </a:pPr>
            <a:r>
              <a:rPr lang="en-US" sz="3500"/>
              <a:t>Common technique in systems</a:t>
            </a:r>
            <a:endParaRPr/>
          </a:p>
          <a:p>
            <a:pPr indent="-401878" lvl="0" marL="401878" rtl="0" algn="l">
              <a:spcBef>
                <a:spcPts val="2844"/>
              </a:spcBef>
              <a:spcAft>
                <a:spcPts val="0"/>
              </a:spcAft>
              <a:buClr>
                <a:srgbClr val="000000"/>
              </a:buClr>
              <a:buSzPts val="3800"/>
              <a:buChar char="•"/>
            </a:pPr>
            <a:r>
              <a:rPr lang="en-US" sz="3800"/>
              <a:t>Processes alternate between I/O and CPU work</a:t>
            </a:r>
            <a:endParaRPr/>
          </a:p>
          <a:p>
            <a:pPr indent="-401878" lvl="0" marL="401878" rtl="0" algn="l">
              <a:spcBef>
                <a:spcPts val="2844"/>
              </a:spcBef>
              <a:spcAft>
                <a:spcPts val="0"/>
              </a:spcAft>
              <a:buClr>
                <a:srgbClr val="000000"/>
              </a:buClr>
              <a:buSzPts val="3800"/>
              <a:buChar char="•"/>
            </a:pPr>
            <a:r>
              <a:rPr lang="en-US" sz="3800"/>
              <a:t>Guess how CPU burst (job) will behave based on past CPU bursts (jobs) of this process</a:t>
            </a:r>
            <a:endParaRPr sz="3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"/>
          <p:cNvSpPr txBox="1"/>
          <p:nvPr>
            <p:ph type="title"/>
          </p:nvPr>
        </p:nvSpPr>
        <p:spPr>
          <a:xfrm>
            <a:off x="1108570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48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More MLFQ Rules</a:t>
            </a:r>
            <a:endParaRPr/>
          </a:p>
        </p:txBody>
      </p:sp>
      <p:sp>
        <p:nvSpPr>
          <p:cNvPr id="183" name="Google Shape;183;p7"/>
          <p:cNvSpPr txBox="1"/>
          <p:nvPr>
            <p:ph idx="4294967295" type="body"/>
          </p:nvPr>
        </p:nvSpPr>
        <p:spPr>
          <a:xfrm>
            <a:off x="0" y="2568575"/>
            <a:ext cx="12133263" cy="4919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1878" lvl="0" marL="40187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</a:pPr>
            <a:r>
              <a:rPr lang="en-US" sz="3800">
                <a:solidFill>
                  <a:schemeClr val="dk1"/>
                </a:solidFill>
              </a:rPr>
              <a:t>Rule 1: If priority(A) &gt; Priority(B), A runs</a:t>
            </a:r>
            <a:endParaRPr sz="3800">
              <a:solidFill>
                <a:schemeClr val="dk1"/>
              </a:solidFill>
            </a:endParaRPr>
          </a:p>
          <a:p>
            <a:pPr indent="-401878" lvl="0" marL="401878" rtl="0" algn="l">
              <a:spcBef>
                <a:spcPts val="2844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</a:pPr>
            <a:r>
              <a:rPr lang="en-US" sz="3800">
                <a:solidFill>
                  <a:schemeClr val="dk1"/>
                </a:solidFill>
              </a:rPr>
              <a:t>Rule 2: If priority(A) == Priority(B), A &amp; B run in RR</a:t>
            </a:r>
            <a:endParaRPr/>
          </a:p>
          <a:p>
            <a:pPr indent="-401878" lvl="0" marL="401878" rtl="0" algn="l">
              <a:spcBef>
                <a:spcPts val="2844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</a:pPr>
            <a:r>
              <a:rPr lang="en-US" sz="3800">
                <a:solidFill>
                  <a:schemeClr val="dk1"/>
                </a:solidFill>
              </a:rPr>
              <a:t>More rules:</a:t>
            </a:r>
            <a:br>
              <a:rPr lang="en-US" sz="3800">
                <a:solidFill>
                  <a:srgbClr val="FFFFFF"/>
                </a:solidFill>
              </a:rPr>
            </a:br>
            <a:r>
              <a:rPr lang="en-US" sz="3800">
                <a:solidFill>
                  <a:srgbClr val="D45954"/>
                </a:solidFill>
              </a:rPr>
              <a:t>Rule 3: Processes start at top priority</a:t>
            </a:r>
            <a:br>
              <a:rPr lang="en-US" sz="3800">
                <a:solidFill>
                  <a:srgbClr val="D45954"/>
                </a:solidFill>
              </a:rPr>
            </a:br>
            <a:r>
              <a:rPr lang="en-US" sz="3800">
                <a:solidFill>
                  <a:srgbClr val="11DBE3"/>
                </a:solidFill>
              </a:rPr>
              <a:t>Rule 4: If job uses whole slice, demote process </a:t>
            </a:r>
            <a:br>
              <a:rPr lang="en-US" sz="3800">
                <a:solidFill>
                  <a:srgbClr val="11DBE3"/>
                </a:solidFill>
              </a:rPr>
            </a:br>
            <a:r>
              <a:rPr lang="en-US" sz="3800">
                <a:solidFill>
                  <a:srgbClr val="11DBE3"/>
                </a:solidFill>
              </a:rPr>
              <a:t>(longer time slices at lower priorities)</a:t>
            </a:r>
            <a:br>
              <a:rPr lang="en-US" sz="3800">
                <a:solidFill>
                  <a:srgbClr val="11DBE3"/>
                </a:solidFill>
              </a:rPr>
            </a:br>
            <a:endParaRPr sz="3800">
              <a:solidFill>
                <a:srgbClr val="11DBE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"/>
          <p:cNvSpPr/>
          <p:nvPr/>
        </p:nvSpPr>
        <p:spPr>
          <a:xfrm>
            <a:off x="4855450" y="5679372"/>
            <a:ext cx="4579013" cy="812537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189" name="Google Shape;189;p8"/>
          <p:cNvCxnSpPr/>
          <p:nvPr/>
        </p:nvCxnSpPr>
        <p:spPr>
          <a:xfrm>
            <a:off x="4486914" y="6584598"/>
            <a:ext cx="5080001" cy="1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0" name="Google Shape;190;p8"/>
          <p:cNvCxnSpPr/>
          <p:nvPr/>
        </p:nvCxnSpPr>
        <p:spPr>
          <a:xfrm>
            <a:off x="4486914" y="6584598"/>
            <a:ext cx="1" cy="105437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91" name="Google Shape;191;p8"/>
          <p:cNvSpPr/>
          <p:nvPr/>
        </p:nvSpPr>
        <p:spPr>
          <a:xfrm>
            <a:off x="4301100" y="6639222"/>
            <a:ext cx="338234" cy="65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</a:t>
            </a:r>
            <a:endParaRPr/>
          </a:p>
        </p:txBody>
      </p:sp>
      <p:cxnSp>
        <p:nvCxnSpPr>
          <p:cNvPr id="192" name="Google Shape;192;p8"/>
          <p:cNvCxnSpPr/>
          <p:nvPr/>
        </p:nvCxnSpPr>
        <p:spPr>
          <a:xfrm>
            <a:off x="5756914" y="6584598"/>
            <a:ext cx="1" cy="105437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93" name="Google Shape;193;p8"/>
          <p:cNvSpPr/>
          <p:nvPr/>
        </p:nvSpPr>
        <p:spPr>
          <a:xfrm>
            <a:off x="5571100" y="6639222"/>
            <a:ext cx="338234" cy="65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5</a:t>
            </a:r>
            <a:endParaRPr/>
          </a:p>
        </p:txBody>
      </p:sp>
      <p:cxnSp>
        <p:nvCxnSpPr>
          <p:cNvPr id="194" name="Google Shape;194;p8"/>
          <p:cNvCxnSpPr/>
          <p:nvPr/>
        </p:nvCxnSpPr>
        <p:spPr>
          <a:xfrm>
            <a:off x="7026914" y="6584598"/>
            <a:ext cx="1" cy="105437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95" name="Google Shape;195;p8"/>
          <p:cNvSpPr/>
          <p:nvPr/>
        </p:nvSpPr>
        <p:spPr>
          <a:xfrm>
            <a:off x="6723280" y="6639222"/>
            <a:ext cx="573875" cy="65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10</a:t>
            </a:r>
            <a:endParaRPr/>
          </a:p>
        </p:txBody>
      </p:sp>
      <p:cxnSp>
        <p:nvCxnSpPr>
          <p:cNvPr id="196" name="Google Shape;196;p8"/>
          <p:cNvCxnSpPr/>
          <p:nvPr/>
        </p:nvCxnSpPr>
        <p:spPr>
          <a:xfrm>
            <a:off x="7026914" y="6584598"/>
            <a:ext cx="1" cy="105437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7" name="Google Shape;197;p8"/>
          <p:cNvCxnSpPr/>
          <p:nvPr/>
        </p:nvCxnSpPr>
        <p:spPr>
          <a:xfrm>
            <a:off x="8296914" y="6584598"/>
            <a:ext cx="1" cy="105437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98" name="Google Shape;198;p8"/>
          <p:cNvSpPr/>
          <p:nvPr/>
        </p:nvSpPr>
        <p:spPr>
          <a:xfrm>
            <a:off x="7993280" y="6639222"/>
            <a:ext cx="573875" cy="65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15</a:t>
            </a:r>
            <a:endParaRPr/>
          </a:p>
        </p:txBody>
      </p:sp>
      <p:cxnSp>
        <p:nvCxnSpPr>
          <p:cNvPr id="199" name="Google Shape;199;p8"/>
          <p:cNvCxnSpPr/>
          <p:nvPr/>
        </p:nvCxnSpPr>
        <p:spPr>
          <a:xfrm>
            <a:off x="9566914" y="6584598"/>
            <a:ext cx="1" cy="105437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00" name="Google Shape;200;p8"/>
          <p:cNvSpPr/>
          <p:nvPr/>
        </p:nvSpPr>
        <p:spPr>
          <a:xfrm>
            <a:off x="9263280" y="6639222"/>
            <a:ext cx="573875" cy="65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20</a:t>
            </a:r>
            <a:endParaRPr/>
          </a:p>
        </p:txBody>
      </p:sp>
      <p:sp>
        <p:nvSpPr>
          <p:cNvPr id="201" name="Google Shape;201;p8"/>
          <p:cNvSpPr txBox="1"/>
          <p:nvPr>
            <p:ph type="title"/>
          </p:nvPr>
        </p:nvSpPr>
        <p:spPr>
          <a:xfrm>
            <a:off x="1108570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80">
                <a:solidFill>
                  <a:srgbClr val="FFFFFF"/>
                </a:solidFill>
              </a:rPr>
              <a:t>One Long Job (Example)</a:t>
            </a:r>
            <a:endParaRPr/>
          </a:p>
        </p:txBody>
      </p:sp>
      <p:sp>
        <p:nvSpPr>
          <p:cNvPr id="202" name="Google Shape;202;p8"/>
          <p:cNvSpPr/>
          <p:nvPr/>
        </p:nvSpPr>
        <p:spPr>
          <a:xfrm>
            <a:off x="4703050" y="4663372"/>
            <a:ext cx="225426" cy="812537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03" name="Google Shape;203;p8"/>
          <p:cNvSpPr/>
          <p:nvPr/>
        </p:nvSpPr>
        <p:spPr>
          <a:xfrm>
            <a:off x="4474450" y="3647372"/>
            <a:ext cx="225426" cy="812537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04" name="Google Shape;204;p8"/>
          <p:cNvSpPr/>
          <p:nvPr/>
        </p:nvSpPr>
        <p:spPr>
          <a:xfrm>
            <a:off x="3250524" y="2697700"/>
            <a:ext cx="703719" cy="65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Q3</a:t>
            </a:r>
            <a:endParaRPr/>
          </a:p>
        </p:txBody>
      </p:sp>
      <p:sp>
        <p:nvSpPr>
          <p:cNvPr id="205" name="Google Shape;205;p8"/>
          <p:cNvSpPr/>
          <p:nvPr/>
        </p:nvSpPr>
        <p:spPr>
          <a:xfrm>
            <a:off x="3250524" y="3662900"/>
            <a:ext cx="703719" cy="65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Q2</a:t>
            </a:r>
            <a:endParaRPr/>
          </a:p>
        </p:txBody>
      </p:sp>
      <p:sp>
        <p:nvSpPr>
          <p:cNvPr id="206" name="Google Shape;206;p8"/>
          <p:cNvSpPr/>
          <p:nvPr/>
        </p:nvSpPr>
        <p:spPr>
          <a:xfrm>
            <a:off x="3250524" y="4755100"/>
            <a:ext cx="703719" cy="65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Q1</a:t>
            </a:r>
            <a:endParaRPr/>
          </a:p>
        </p:txBody>
      </p:sp>
      <p:sp>
        <p:nvSpPr>
          <p:cNvPr id="207" name="Google Shape;207;p8"/>
          <p:cNvSpPr/>
          <p:nvPr/>
        </p:nvSpPr>
        <p:spPr>
          <a:xfrm>
            <a:off x="3250524" y="5809200"/>
            <a:ext cx="703719" cy="65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Q0</a:t>
            </a:r>
            <a:endParaRPr/>
          </a:p>
        </p:txBody>
      </p:sp>
      <p:sp>
        <p:nvSpPr>
          <p:cNvPr id="208" name="Google Shape;208;p8"/>
          <p:cNvSpPr/>
          <p:nvPr/>
        </p:nvSpPr>
        <p:spPr>
          <a:xfrm>
            <a:off x="4271250" y="2631372"/>
            <a:ext cx="225426" cy="812537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09" name="Google Shape;209;p8"/>
          <p:cNvSpPr/>
          <p:nvPr/>
        </p:nvSpPr>
        <p:spPr>
          <a:xfrm>
            <a:off x="794754" y="7727060"/>
            <a:ext cx="12210045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 four-queue scheduler with time slice 10ms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Long batch job – DNA analysis</a:t>
            </a:r>
            <a:endParaRPr b="0" i="0" sz="36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10" name="Google Shape;21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78044" y="5720197"/>
            <a:ext cx="1492768" cy="1118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"/>
          <p:cNvSpPr/>
          <p:nvPr/>
        </p:nvSpPr>
        <p:spPr>
          <a:xfrm>
            <a:off x="3798054" y="5748402"/>
            <a:ext cx="419630" cy="812537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216" name="Google Shape;216;p9"/>
          <p:cNvCxnSpPr/>
          <p:nvPr/>
        </p:nvCxnSpPr>
        <p:spPr>
          <a:xfrm>
            <a:off x="3810518" y="6653628"/>
            <a:ext cx="5080001" cy="1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17" name="Google Shape;217;p9"/>
          <p:cNvCxnSpPr/>
          <p:nvPr/>
        </p:nvCxnSpPr>
        <p:spPr>
          <a:xfrm>
            <a:off x="3810518" y="6653628"/>
            <a:ext cx="1" cy="105437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18" name="Google Shape;218;p9"/>
          <p:cNvSpPr/>
          <p:nvPr/>
        </p:nvSpPr>
        <p:spPr>
          <a:xfrm>
            <a:off x="3389063" y="6708252"/>
            <a:ext cx="809516" cy="65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120</a:t>
            </a:r>
            <a:endParaRPr/>
          </a:p>
        </p:txBody>
      </p:sp>
      <p:cxnSp>
        <p:nvCxnSpPr>
          <p:cNvPr id="219" name="Google Shape;219;p9"/>
          <p:cNvCxnSpPr/>
          <p:nvPr/>
        </p:nvCxnSpPr>
        <p:spPr>
          <a:xfrm>
            <a:off x="5080518" y="6653628"/>
            <a:ext cx="1" cy="105437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20" name="Google Shape;220;p9"/>
          <p:cNvSpPr/>
          <p:nvPr/>
        </p:nvSpPr>
        <p:spPr>
          <a:xfrm>
            <a:off x="4659063" y="6708252"/>
            <a:ext cx="809516" cy="65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140</a:t>
            </a:r>
            <a:endParaRPr/>
          </a:p>
        </p:txBody>
      </p:sp>
      <p:cxnSp>
        <p:nvCxnSpPr>
          <p:cNvPr id="221" name="Google Shape;221;p9"/>
          <p:cNvCxnSpPr/>
          <p:nvPr/>
        </p:nvCxnSpPr>
        <p:spPr>
          <a:xfrm>
            <a:off x="6350518" y="6653628"/>
            <a:ext cx="1" cy="105437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22" name="Google Shape;222;p9"/>
          <p:cNvSpPr/>
          <p:nvPr/>
        </p:nvSpPr>
        <p:spPr>
          <a:xfrm>
            <a:off x="5929064" y="6708252"/>
            <a:ext cx="809516" cy="65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160</a:t>
            </a:r>
            <a:endParaRPr/>
          </a:p>
        </p:txBody>
      </p:sp>
      <p:cxnSp>
        <p:nvCxnSpPr>
          <p:cNvPr id="223" name="Google Shape;223;p9"/>
          <p:cNvCxnSpPr/>
          <p:nvPr/>
        </p:nvCxnSpPr>
        <p:spPr>
          <a:xfrm>
            <a:off x="6350518" y="6653628"/>
            <a:ext cx="1" cy="105437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24" name="Google Shape;224;p9"/>
          <p:cNvCxnSpPr/>
          <p:nvPr/>
        </p:nvCxnSpPr>
        <p:spPr>
          <a:xfrm>
            <a:off x="7620518" y="6653628"/>
            <a:ext cx="1" cy="105437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25" name="Google Shape;225;p9"/>
          <p:cNvSpPr/>
          <p:nvPr/>
        </p:nvSpPr>
        <p:spPr>
          <a:xfrm>
            <a:off x="7199064" y="6708252"/>
            <a:ext cx="809516" cy="65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180</a:t>
            </a:r>
            <a:endParaRPr/>
          </a:p>
        </p:txBody>
      </p:sp>
      <p:cxnSp>
        <p:nvCxnSpPr>
          <p:cNvPr id="226" name="Google Shape;226;p9"/>
          <p:cNvCxnSpPr/>
          <p:nvPr/>
        </p:nvCxnSpPr>
        <p:spPr>
          <a:xfrm>
            <a:off x="8890518" y="6653628"/>
            <a:ext cx="1" cy="105437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27" name="Google Shape;227;p9"/>
          <p:cNvSpPr/>
          <p:nvPr/>
        </p:nvSpPr>
        <p:spPr>
          <a:xfrm>
            <a:off x="8469064" y="6708252"/>
            <a:ext cx="809516" cy="65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200</a:t>
            </a:r>
            <a:endParaRPr/>
          </a:p>
        </p:txBody>
      </p:sp>
      <p:sp>
        <p:nvSpPr>
          <p:cNvPr id="228" name="Google Shape;228;p9"/>
          <p:cNvSpPr txBox="1"/>
          <p:nvPr>
            <p:ph type="title"/>
          </p:nvPr>
        </p:nvSpPr>
        <p:spPr>
          <a:xfrm>
            <a:off x="1108570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48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An Interactive Process Joins</a:t>
            </a:r>
            <a:endParaRPr/>
          </a:p>
        </p:txBody>
      </p:sp>
      <p:sp>
        <p:nvSpPr>
          <p:cNvPr id="229" name="Google Shape;229;p9"/>
          <p:cNvSpPr/>
          <p:nvPr/>
        </p:nvSpPr>
        <p:spPr>
          <a:xfrm>
            <a:off x="2574128" y="2766730"/>
            <a:ext cx="703719" cy="65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Q3</a:t>
            </a:r>
            <a:endParaRPr/>
          </a:p>
        </p:txBody>
      </p:sp>
      <p:sp>
        <p:nvSpPr>
          <p:cNvPr id="230" name="Google Shape;230;p9"/>
          <p:cNvSpPr/>
          <p:nvPr/>
        </p:nvSpPr>
        <p:spPr>
          <a:xfrm>
            <a:off x="2574128" y="3731930"/>
            <a:ext cx="703719" cy="65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Q2</a:t>
            </a:r>
            <a:endParaRPr/>
          </a:p>
        </p:txBody>
      </p:sp>
      <p:sp>
        <p:nvSpPr>
          <p:cNvPr id="231" name="Google Shape;231;p9"/>
          <p:cNvSpPr/>
          <p:nvPr/>
        </p:nvSpPr>
        <p:spPr>
          <a:xfrm>
            <a:off x="2574128" y="4824130"/>
            <a:ext cx="703719" cy="65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Q1</a:t>
            </a:r>
            <a:endParaRPr/>
          </a:p>
        </p:txBody>
      </p:sp>
      <p:sp>
        <p:nvSpPr>
          <p:cNvPr id="232" name="Google Shape;232;p9"/>
          <p:cNvSpPr/>
          <p:nvPr/>
        </p:nvSpPr>
        <p:spPr>
          <a:xfrm>
            <a:off x="2574128" y="5878230"/>
            <a:ext cx="703719" cy="65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Q0</a:t>
            </a:r>
            <a:endParaRPr/>
          </a:p>
        </p:txBody>
      </p:sp>
      <p:sp>
        <p:nvSpPr>
          <p:cNvPr id="233" name="Google Shape;233;p9"/>
          <p:cNvSpPr/>
          <p:nvPr/>
        </p:nvSpPr>
        <p:spPr>
          <a:xfrm>
            <a:off x="4179054" y="2725802"/>
            <a:ext cx="105504" cy="812537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34" name="Google Shape;234;p9"/>
          <p:cNvSpPr/>
          <p:nvPr/>
        </p:nvSpPr>
        <p:spPr>
          <a:xfrm>
            <a:off x="4267954" y="5748402"/>
            <a:ext cx="419630" cy="812537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35" name="Google Shape;235;p9"/>
          <p:cNvSpPr/>
          <p:nvPr/>
        </p:nvSpPr>
        <p:spPr>
          <a:xfrm>
            <a:off x="4648954" y="2725802"/>
            <a:ext cx="105504" cy="812537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36" name="Google Shape;236;p9"/>
          <p:cNvSpPr/>
          <p:nvPr/>
        </p:nvSpPr>
        <p:spPr>
          <a:xfrm>
            <a:off x="4750554" y="5748402"/>
            <a:ext cx="1248504" cy="812537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37" name="Google Shape;237;p9"/>
          <p:cNvSpPr/>
          <p:nvPr/>
        </p:nvSpPr>
        <p:spPr>
          <a:xfrm>
            <a:off x="5995154" y="2725802"/>
            <a:ext cx="105504" cy="812537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38" name="Google Shape;238;p9"/>
          <p:cNvSpPr/>
          <p:nvPr/>
        </p:nvSpPr>
        <p:spPr>
          <a:xfrm>
            <a:off x="6084054" y="5748402"/>
            <a:ext cx="698806" cy="812537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39" name="Google Shape;239;p9"/>
          <p:cNvSpPr/>
          <p:nvPr/>
        </p:nvSpPr>
        <p:spPr>
          <a:xfrm>
            <a:off x="6719054" y="2725802"/>
            <a:ext cx="105504" cy="812537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40" name="Google Shape;240;p9"/>
          <p:cNvSpPr/>
          <p:nvPr/>
        </p:nvSpPr>
        <p:spPr>
          <a:xfrm>
            <a:off x="6820654" y="5748402"/>
            <a:ext cx="313878" cy="812537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41" name="Google Shape;241;p9"/>
          <p:cNvSpPr/>
          <p:nvPr/>
        </p:nvSpPr>
        <p:spPr>
          <a:xfrm>
            <a:off x="7125454" y="2725802"/>
            <a:ext cx="105504" cy="812537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42" name="Google Shape;242;p9"/>
          <p:cNvSpPr/>
          <p:nvPr/>
        </p:nvSpPr>
        <p:spPr>
          <a:xfrm>
            <a:off x="7218323" y="5748402"/>
            <a:ext cx="1634637" cy="812537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43" name="Google Shape;243;p9"/>
          <p:cNvSpPr/>
          <p:nvPr/>
        </p:nvSpPr>
        <p:spPr>
          <a:xfrm>
            <a:off x="8789154" y="2725802"/>
            <a:ext cx="105504" cy="812537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44" name="Google Shape;244;p9"/>
          <p:cNvSpPr txBox="1"/>
          <p:nvPr/>
        </p:nvSpPr>
        <p:spPr>
          <a:xfrm>
            <a:off x="227444" y="7690783"/>
            <a:ext cx="12930912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Interactive job performs quick operation and does an I/O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Interactive process never uses entire time slice, so never demoted</a:t>
            </a:r>
            <a:endParaRPr/>
          </a:p>
        </p:txBody>
      </p:sp>
      <p:pic>
        <p:nvPicPr>
          <p:cNvPr id="245" name="Google Shape;24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78044" y="5720197"/>
            <a:ext cx="1492768" cy="1118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83800" y="2415788"/>
            <a:ext cx="2350254" cy="1316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Precedent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2015-09-10T02:36:14Z</dcterms:created>
  <dc:creator>Sudarsun Kannan</dc:creator>
</cp:coreProperties>
</file>