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4" r:id="rId3"/>
    <p:sldId id="345" r:id="rId4"/>
    <p:sldId id="346" r:id="rId5"/>
    <p:sldId id="342" r:id="rId6"/>
    <p:sldId id="297" r:id="rId7"/>
    <p:sldId id="299" r:id="rId8"/>
    <p:sldId id="347" r:id="rId9"/>
    <p:sldId id="298" r:id="rId10"/>
    <p:sldId id="303" r:id="rId11"/>
    <p:sldId id="302" r:id="rId12"/>
    <p:sldId id="304" r:id="rId13"/>
    <p:sldId id="3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/>
    <p:restoredTop sz="94643"/>
  </p:normalViewPr>
  <p:slideViewPr>
    <p:cSldViewPr snapToGrid="0" snapToObjects="1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wmf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5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552: Layering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4177"/>
            <a:ext cx="9144000" cy="1655762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Srinivas Narayana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8" y="3369419"/>
            <a:ext cx="314467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info at each layer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Metadata: </a:t>
            </a:r>
            <a:r>
              <a:rPr lang="en-US" sz="2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header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</a:t>
            </a:r>
            <a:r>
              <a:rPr lang="en-US" sz="2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payload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cxnSpLocks/>
          </p:cNvCxnSpPr>
          <p:nvPr/>
        </p:nvCxnSpPr>
        <p:spPr>
          <a:xfrm flipH="1">
            <a:off x="4424096" y="4659850"/>
            <a:ext cx="349912" cy="102535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315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0610" y="2115561"/>
            <a:ext cx="465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do not typically have transport or app functionality</a:t>
            </a:r>
          </a:p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(more on this later.)</a:t>
            </a:r>
          </a:p>
        </p:txBody>
      </p:sp>
    </p:spTree>
    <p:extLst>
      <p:ext uri="{BB962C8B-B14F-4D97-AF65-F5344CB8AC3E}">
        <p14:creationId xmlns:p14="http://schemas.microsoft.com/office/powerpoint/2010/main" val="283702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0447-B9C0-FF47-9A1B-6E8D6BB0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see your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CCA7E-A9AC-814D-A22E-B1C6CDF0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B39F5-03FF-C644-9AD4-898EBC5E4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144" y="453298"/>
            <a:ext cx="5282964" cy="781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164161-D853-CB4A-BD7B-F9870723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42" y="1651237"/>
            <a:ext cx="11454713" cy="3041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21A215-B7F7-544D-9E59-5CA0D72B5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573" y="4827248"/>
            <a:ext cx="7896996" cy="178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8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How does your laptop know </a:t>
            </a:r>
            <a:br>
              <a:rPr lang="en-US" sz="4800" dirty="0"/>
            </a:br>
            <a:r>
              <a:rPr lang="en-US" sz="4800" dirty="0"/>
              <a:t>where the </a:t>
            </a:r>
            <a:r>
              <a:rPr lang="en-US" sz="4800" dirty="0" err="1"/>
              <a:t>google.com</a:t>
            </a:r>
            <a:r>
              <a:rPr lang="en-US" sz="4800" dirty="0"/>
              <a:t> server is,</a:t>
            </a:r>
            <a:br>
              <a:rPr lang="en-US" sz="4800" dirty="0"/>
            </a:br>
            <a:r>
              <a:rPr lang="en-US" sz="4800" dirty="0"/>
              <a:t>and how to reach it?</a:t>
            </a:r>
          </a:p>
        </p:txBody>
      </p:sp>
    </p:spTree>
    <p:extLst>
      <p:ext uri="{BB962C8B-B14F-4D97-AF65-F5344CB8AC3E}">
        <p14:creationId xmlns:p14="http://schemas.microsoft.com/office/powerpoint/2010/main" val="271784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>
                <a:solidFill>
                  <a:srgbClr val="C00000"/>
                </a:solidFill>
              </a:rPr>
              <a:t>where the </a:t>
            </a:r>
            <a:r>
              <a:rPr lang="en-US" sz="4800" dirty="0" err="1">
                <a:solidFill>
                  <a:srgbClr val="C00000"/>
                </a:solidFill>
              </a:rPr>
              <a:t>google.com</a:t>
            </a:r>
            <a:r>
              <a:rPr lang="en-US" sz="4800" dirty="0">
                <a:solidFill>
                  <a:srgbClr val="C00000"/>
                </a:solidFill>
              </a:rPr>
              <a:t> server is,</a:t>
            </a:r>
            <a:br>
              <a:rPr lang="en-US" sz="4800" dirty="0">
                <a:solidFill>
                  <a:srgbClr val="C00000"/>
                </a:solidFill>
              </a:rPr>
            </a:br>
            <a:r>
              <a:rPr lang="en-US" sz="4800" dirty="0"/>
              <a:t>and how to reach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C1204-0D44-5E49-8DD0-32617266B18B}"/>
              </a:ext>
            </a:extLst>
          </p:cNvPr>
          <p:cNvSpPr txBox="1"/>
          <p:nvPr/>
        </p:nvSpPr>
        <p:spPr>
          <a:xfrm>
            <a:off x="4253947" y="4611756"/>
            <a:ext cx="6785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Both your laptop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google.com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have many addresses.</a:t>
            </a:r>
          </a:p>
        </p:txBody>
      </p:sp>
    </p:spTree>
    <p:extLst>
      <p:ext uri="{BB962C8B-B14F-4D97-AF65-F5344CB8AC3E}">
        <p14:creationId xmlns:p14="http://schemas.microsoft.com/office/powerpoint/2010/main" val="36328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/>
              <a:t>where the </a:t>
            </a:r>
            <a:r>
              <a:rPr lang="en-US" sz="4800" dirty="0" err="1"/>
              <a:t>google.com</a:t>
            </a:r>
            <a:r>
              <a:rPr lang="en-US" sz="4800" dirty="0"/>
              <a:t> server is,</a:t>
            </a:r>
            <a:br>
              <a:rPr lang="en-US" sz="4800" dirty="0"/>
            </a:br>
            <a:r>
              <a:rPr lang="en-US" sz="4800" dirty="0"/>
              <a:t>and </a:t>
            </a:r>
            <a:r>
              <a:rPr lang="en-US" sz="4800" dirty="0">
                <a:solidFill>
                  <a:srgbClr val="C00000"/>
                </a:solidFill>
              </a:rPr>
              <a:t>how to reach it</a:t>
            </a:r>
            <a:r>
              <a:rPr lang="en-US" sz="48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C4D55-0FC0-7842-BCAF-BF6A3C6E0B7C}"/>
              </a:ext>
            </a:extLst>
          </p:cNvPr>
          <p:cNvSpPr txBox="1"/>
          <p:nvPr/>
        </p:nvSpPr>
        <p:spPr>
          <a:xfrm>
            <a:off x="4465982" y="4585252"/>
            <a:ext cx="75802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may be many kinds of networks between you and google, each using its own way to stitch together the path</a:t>
            </a:r>
          </a:p>
        </p:txBody>
      </p:sp>
    </p:spTree>
    <p:extLst>
      <p:ext uri="{BB962C8B-B14F-4D97-AF65-F5344CB8AC3E}">
        <p14:creationId xmlns:p14="http://schemas.microsoft.com/office/powerpoint/2010/main" val="381898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8B34-3E0B-2B4A-B142-5A23DE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398" y="1921565"/>
            <a:ext cx="4919593" cy="1633745"/>
          </a:xfrm>
        </p:spPr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2C9-0C18-5D43-A21E-C1F860F3B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6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00-15-C5-49-04-A9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Whose network am I attached to?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14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401934" y="401933"/>
            <a:ext cx="111235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Software and hardware for networking are arranged in layers.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Layering provides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modularity:</a:t>
            </a:r>
            <a:endParaRPr lang="en-US" sz="4800" dirty="0">
              <a:latin typeface="Helvetica" pitchFamily="2" charset="0"/>
            </a:endParaRP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Each layer has a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distinct function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&amp; interacts with other layers through well-defined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interfaces</a:t>
            </a:r>
            <a:r>
              <a:rPr lang="en-US" sz="4800" dirty="0">
                <a:latin typeface="Helvetica" pitchFamily="2" charset="0"/>
              </a:rPr>
              <a:t>.</a:t>
            </a:r>
          </a:p>
          <a:p>
            <a:pPr algn="ctr"/>
            <a:endParaRPr lang="en-US" sz="4800" dirty="0">
              <a:latin typeface="Helvetica" pitchFamily="2" charset="0"/>
            </a:endParaRPr>
          </a:p>
        </p:txBody>
      </p:sp>
      <p:pic>
        <p:nvPicPr>
          <p:cNvPr id="4" name="Picture 3" descr="A picture containing appliance, dryer, indoor, sitting&#10;&#10;Description automatically generated">
            <a:extLst>
              <a:ext uri="{FF2B5EF4-FFF2-40B4-BE49-F238E27FC236}">
                <a16:creationId xmlns:a16="http://schemas.microsoft.com/office/drawing/2014/main" id="{CA96F597-64B8-B942-8477-F5A9248D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140" y="1095269"/>
            <a:ext cx="2248725" cy="30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9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94004" y="5137691"/>
            <a:ext cx="39355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IP is the “thin waist” of the Internet, enabling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interoperability across apps &amp; network media</a:t>
            </a:r>
          </a:p>
        </p:txBody>
      </p:sp>
    </p:spTree>
    <p:extLst>
      <p:ext uri="{BB962C8B-B14F-4D97-AF65-F5344CB8AC3E}">
        <p14:creationId xmlns:p14="http://schemas.microsoft.com/office/powerpoint/2010/main" val="40916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10878</TotalTime>
  <Words>383</Words>
  <Application>Microsoft Macintosh PowerPoint</Application>
  <PresentationFormat>Widescreen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552: Layering</vt:lpstr>
      <vt:lpstr>How does your laptop know  where the google.com server is, and how to reach it?</vt:lpstr>
      <vt:lpstr>But how does your laptop know  where the google.com server is, and how to reach it?</vt:lpstr>
      <vt:lpstr>But how does your laptop know  where the google.com server is, and how to reach it?</vt:lpstr>
      <vt:lpstr>Addressing</vt:lpstr>
      <vt:lpstr>PowerPoint Presentation</vt:lpstr>
      <vt:lpstr>PowerPoint Presentation</vt:lpstr>
      <vt:lpstr>PowerPoint Presentation</vt:lpstr>
      <vt:lpstr>Modularity through layering</vt:lpstr>
      <vt:lpstr>PowerPoint Presentation</vt:lpstr>
      <vt:lpstr>PowerPoint Presentation</vt:lpstr>
      <vt:lpstr>PowerPoint Presentation</vt:lpstr>
      <vt:lpstr>You can see your addresses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1064</cp:revision>
  <dcterms:created xsi:type="dcterms:W3CDTF">2018-09-05T17:47:04Z</dcterms:created>
  <dcterms:modified xsi:type="dcterms:W3CDTF">2020-09-15T02:48:17Z</dcterms:modified>
</cp:coreProperties>
</file>