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1207" r:id="rId3"/>
    <p:sldId id="1211" r:id="rId4"/>
    <p:sldId id="315" r:id="rId5"/>
    <p:sldId id="1208" r:id="rId6"/>
    <p:sldId id="318" r:id="rId7"/>
    <p:sldId id="323" r:id="rId8"/>
    <p:sldId id="324" r:id="rId9"/>
    <p:sldId id="325" r:id="rId10"/>
    <p:sldId id="1209" r:id="rId11"/>
    <p:sldId id="328" r:id="rId12"/>
    <p:sldId id="329" r:id="rId13"/>
    <p:sldId id="330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9010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15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9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Endpoint Responsibilities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Socket: the interface 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Can quickly lead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11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DE444-1EA4-0045-AA3E-3746AE25F50E}"/>
              </a:ext>
            </a:extLst>
          </p:cNvPr>
          <p:cNvSpPr txBox="1"/>
          <p:nvPr/>
        </p:nvSpPr>
        <p:spPr>
          <a:xfrm>
            <a:off x="6096000" y="6053512"/>
            <a:ext cx="51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https://tools.ietf.org/html/rfc896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x-none" dirty="0"/>
              <a:t>End hosts adapt their sending rates 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</a:rPr>
              <a:t>Medium access control</a:t>
            </a:r>
          </a:p>
          <a:p>
            <a:pPr lvl="1"/>
            <a:r>
              <a:rPr lang="en-US" altLang="x-none" dirty="0"/>
              <a:t>IP network: observing end-to-end performance and back off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</a:rPr>
              <a:t>Congestion control</a:t>
            </a:r>
          </a:p>
          <a:p>
            <a:r>
              <a:rPr lang="en-US" altLang="x-none" dirty="0"/>
              <a:t>Adapting to network contention</a:t>
            </a:r>
          </a:p>
          <a:p>
            <a:pPr lvl="1"/>
            <a:r>
              <a:rPr lang="en-US" altLang="x-none" dirty="0"/>
              <a:t>Slowing down the sending rate/holding off transmitting for the greater good</a:t>
            </a:r>
          </a:p>
          <a:p>
            <a:pPr lvl="1"/>
            <a:r>
              <a:rPr lang="en-US" altLang="x-none" dirty="0"/>
              <a:t>too little, and don’t effectively relieve congestion</a:t>
            </a:r>
          </a:p>
          <a:p>
            <a:pPr lvl="2"/>
            <a:r>
              <a:rPr lang="en-US" altLang="x-none" dirty="0"/>
              <a:t>too much, and you risk losing application performance</a:t>
            </a:r>
          </a:p>
          <a:p>
            <a:pPr lvl="1"/>
            <a:endParaRPr lang="en-US" altLang="x-non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12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13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27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14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8085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C8717-0C25-5945-80FE-FF82DE10FD4B}"/>
              </a:ext>
            </a:extLst>
          </p:cNvPr>
          <p:cNvSpPr txBox="1"/>
          <p:nvPr/>
        </p:nvSpPr>
        <p:spPr>
          <a:xfrm>
            <a:off x="2541283" y="2070562"/>
            <a:ext cx="6771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Network Attachment, Application Interfacing,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27191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7E855-0745-B746-B72F-5961A8C85484}"/>
              </a:ext>
            </a:extLst>
          </p:cNvPr>
          <p:cNvSpPr txBox="1"/>
          <p:nvPr/>
        </p:nvSpPr>
        <p:spPr>
          <a:xfrm>
            <a:off x="125461" y="5359307"/>
            <a:ext cx="771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But how did the Google server and your laptop attach to the network in the first place? How did they get assigned their addresses?</a:t>
            </a:r>
          </a:p>
        </p:txBody>
      </p:sp>
    </p:spTree>
    <p:extLst>
      <p:ext uri="{BB962C8B-B14F-4D97-AF65-F5344CB8AC3E}">
        <p14:creationId xmlns:p14="http://schemas.microsoft.com/office/powerpoint/2010/main" val="9054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sz="3200" dirty="0"/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/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abstractions does the host provide to apps?</a:t>
            </a:r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  <a:p>
            <a:r>
              <a:rPr lang="en-US" altLang="x-none" sz="3000" dirty="0"/>
              <a:t>… apart from other things.</a:t>
            </a:r>
          </a:p>
        </p:txBody>
      </p:sp>
    </p:spTree>
    <p:extLst>
      <p:ext uri="{BB962C8B-B14F-4D97-AF65-F5344CB8AC3E}">
        <p14:creationId xmlns:p14="http://schemas.microsoft.com/office/powerpoint/2010/main" val="14500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C371598-0BA7-0443-BCCA-A73D0E1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68" y="116572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9649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7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4407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245258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b="1" dirty="0">
                <a:solidFill>
                  <a:srgbClr val="C00000"/>
                </a:solidFill>
              </a:rPr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b="1" dirty="0">
                <a:solidFill>
                  <a:srgbClr val="C00000"/>
                </a:solidFill>
              </a:rPr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767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785</Words>
  <Application>Microsoft Macintosh PowerPoint</Application>
  <PresentationFormat>Widescreen</PresentationFormat>
  <Paragraphs>163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Office Theme</vt:lpstr>
      <vt:lpstr>552: Endpoint Responsibilities</vt:lpstr>
      <vt:lpstr>PowerPoint Presentation</vt:lpstr>
      <vt:lpstr>What happens when you browse?</vt:lpstr>
      <vt:lpstr>The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Two Main Transport Layers</vt:lpstr>
      <vt:lpstr>Socket: the interface to applications</vt:lpstr>
      <vt:lpstr>(3) Distributed sharing of the network</vt:lpstr>
      <vt:lpstr>Endpoints adjust to congestion</vt:lpstr>
      <vt:lpstr>Ethernet back-off mechanism</vt:lpstr>
      <vt:lpstr>TCP congestion control (much more later)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1081</cp:revision>
  <dcterms:created xsi:type="dcterms:W3CDTF">2018-09-05T17:47:04Z</dcterms:created>
  <dcterms:modified xsi:type="dcterms:W3CDTF">2020-09-15T20:59:55Z</dcterms:modified>
</cp:coreProperties>
</file>