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387" r:id="rId2"/>
    <p:sldId id="410" r:id="rId3"/>
    <p:sldId id="409" r:id="rId4"/>
    <p:sldId id="403" r:id="rId5"/>
    <p:sldId id="394" r:id="rId6"/>
    <p:sldId id="379" r:id="rId7"/>
    <p:sldId id="404" r:id="rId8"/>
    <p:sldId id="406" r:id="rId9"/>
    <p:sldId id="513" r:id="rId10"/>
    <p:sldId id="509" r:id="rId11"/>
    <p:sldId id="511" r:id="rId12"/>
    <p:sldId id="504" r:id="rId13"/>
    <p:sldId id="499" r:id="rId14"/>
    <p:sldId id="491" r:id="rId15"/>
    <p:sldId id="381" r:id="rId16"/>
    <p:sldId id="486" r:id="rId17"/>
    <p:sldId id="493" r:id="rId18"/>
    <p:sldId id="506" r:id="rId19"/>
    <p:sldId id="459" r:id="rId20"/>
    <p:sldId id="460" r:id="rId21"/>
    <p:sldId id="311" r:id="rId22"/>
    <p:sldId id="487" r:id="rId23"/>
    <p:sldId id="477" r:id="rId24"/>
    <p:sldId id="462" r:id="rId25"/>
    <p:sldId id="476" r:id="rId26"/>
    <p:sldId id="464" r:id="rId27"/>
    <p:sldId id="465" r:id="rId28"/>
    <p:sldId id="512" r:id="rId29"/>
    <p:sldId id="467" r:id="rId30"/>
    <p:sldId id="468" r:id="rId31"/>
    <p:sldId id="501" r:id="rId32"/>
    <p:sldId id="473" r:id="rId33"/>
    <p:sldId id="50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65"/>
    <p:restoredTop sz="94664"/>
  </p:normalViewPr>
  <p:slideViewPr>
    <p:cSldViewPr snapToGrid="0" snapToObjects="1">
      <p:cViewPr varScale="1">
        <p:scale>
          <a:sx n="119" d="100"/>
          <a:sy n="119" d="100"/>
        </p:scale>
        <p:origin x="23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1148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727CD0-90AB-BC40-9704-E77AEDB06E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7F2828-6624-954C-9710-E7375980A3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64B113-EFD0-1841-AF88-80611DD0A1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B058C-AF56-774E-B1D8-3AF39D0312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1220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A64453-15F8-EE40-9C44-B10294C0AD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A7DDCA-A783-E348-BF69-9655A05773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5B996-D984-6D49-B1F1-D669C834CD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09E850-648E-C948-ADC3-B79D94DFD8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949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21.emf"/><Relationship Id="rId18" Type="http://schemas.openxmlformats.org/officeDocument/2006/relationships/image" Target="../media/image23.emf"/><Relationship Id="rId3" Type="http://schemas.openxmlformats.org/officeDocument/2006/relationships/image" Target="../media/image19.emf"/><Relationship Id="rId21" Type="http://schemas.openxmlformats.org/officeDocument/2006/relationships/oleObject" Target="../embeddings/oleObject15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17" Type="http://schemas.openxmlformats.org/officeDocument/2006/relationships/oleObject" Target="../embeddings/oleObject12.bin"/><Relationship Id="rId2" Type="http://schemas.openxmlformats.org/officeDocument/2006/relationships/oleObject" Target="../embeddings/oleObject1.bin"/><Relationship Id="rId16" Type="http://schemas.openxmlformats.org/officeDocument/2006/relationships/image" Target="../media/image22.emf"/><Relationship Id="rId20" Type="http://schemas.openxmlformats.org/officeDocument/2006/relationships/oleObject" Target="../embeddings/oleObject14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1.bin"/><Relationship Id="rId10" Type="http://schemas.openxmlformats.org/officeDocument/2006/relationships/oleObject" Target="../embeddings/oleObject7.bin"/><Relationship Id="rId19" Type="http://schemas.openxmlformats.org/officeDocument/2006/relationships/oleObject" Target="../embeddings/oleObject1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21.emf"/><Relationship Id="rId18" Type="http://schemas.openxmlformats.org/officeDocument/2006/relationships/image" Target="../media/image23.emf"/><Relationship Id="rId3" Type="http://schemas.openxmlformats.org/officeDocument/2006/relationships/image" Target="../media/image19.emf"/><Relationship Id="rId21" Type="http://schemas.openxmlformats.org/officeDocument/2006/relationships/oleObject" Target="../embeddings/oleObject15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17" Type="http://schemas.openxmlformats.org/officeDocument/2006/relationships/oleObject" Target="../embeddings/oleObject12.bin"/><Relationship Id="rId2" Type="http://schemas.openxmlformats.org/officeDocument/2006/relationships/oleObject" Target="../embeddings/oleObject1.bin"/><Relationship Id="rId16" Type="http://schemas.openxmlformats.org/officeDocument/2006/relationships/image" Target="../media/image22.emf"/><Relationship Id="rId20" Type="http://schemas.openxmlformats.org/officeDocument/2006/relationships/oleObject" Target="../embeddings/oleObject14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1.bin"/><Relationship Id="rId10" Type="http://schemas.openxmlformats.org/officeDocument/2006/relationships/oleObject" Target="../embeddings/oleObject7.bin"/><Relationship Id="rId19" Type="http://schemas.openxmlformats.org/officeDocument/2006/relationships/oleObject" Target="../embeddings/oleObject1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4.xml"/><Relationship Id="rId4" Type="http://schemas.openxmlformats.org/officeDocument/2006/relationships/oleObject" Target="../embeddings/oleObject18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4.xml"/><Relationship Id="rId4" Type="http://schemas.openxmlformats.org/officeDocument/2006/relationships/oleObject" Target="../embeddings/oleObject2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6.xml"/><Relationship Id="rId4" Type="http://schemas.openxmlformats.org/officeDocument/2006/relationships/oleObject" Target="../embeddings/oleObject2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461325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Sockets, App 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Layer, DNS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3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5B71-AFE6-08FB-EEF3-B5A7E8AD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App-layer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7A52F-A075-3C93-FC94-ED07F194B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r>
              <a:rPr lang="en-US" sz="2400" dirty="0"/>
              <a:t>Internet applications reside on multiple endpoints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Need </a:t>
            </a:r>
            <a:r>
              <a:rPr lang="en-US" sz="2400" dirty="0">
                <a:solidFill>
                  <a:srgbClr val="C00000"/>
                </a:solidFill>
              </a:rPr>
              <a:t>addresses</a:t>
            </a:r>
            <a:r>
              <a:rPr lang="en-US" sz="2400" dirty="0"/>
              <a:t> to identify the communicating endpoints</a:t>
            </a:r>
          </a:p>
          <a:p>
            <a:pPr lvl="1"/>
            <a:r>
              <a:rPr lang="en-US" sz="2000" dirty="0"/>
              <a:t>E.g., Telephone network: xxx-</a:t>
            </a:r>
            <a:r>
              <a:rPr lang="en-US" sz="2000" dirty="0" err="1"/>
              <a:t>yyy</a:t>
            </a:r>
            <a:r>
              <a:rPr lang="en-US" sz="2000" dirty="0"/>
              <a:t>-zzzz</a:t>
            </a:r>
          </a:p>
          <a:p>
            <a:r>
              <a:rPr lang="en-US" sz="2400" dirty="0"/>
              <a:t>Internet: </a:t>
            </a:r>
            <a:r>
              <a:rPr lang="en-US" sz="2400" dirty="0">
                <a:solidFill>
                  <a:srgbClr val="C00000"/>
                </a:solidFill>
              </a:rPr>
              <a:t>Internet Protocol (IP) addresses</a:t>
            </a:r>
          </a:p>
          <a:p>
            <a:pPr lvl="1">
              <a:defRPr/>
            </a:pPr>
            <a:r>
              <a:rPr lang="en-US" altLang="en-US" sz="1800" dirty="0"/>
              <a:t>IPv4  (32 bits) 128.6.24.78</a:t>
            </a:r>
          </a:p>
          <a:p>
            <a:pPr lvl="1">
              <a:defRPr/>
            </a:pPr>
            <a:r>
              <a:rPr lang="en-US" altLang="en-US" sz="1800" dirty="0"/>
              <a:t>IPv6 (128 bits)  2001:4000:A000:C000:6000:B001:412A:8000</a:t>
            </a:r>
          </a:p>
          <a:p>
            <a:pPr>
              <a:defRPr/>
            </a:pPr>
            <a:r>
              <a:rPr lang="en-US" altLang="en-US" sz="2400" dirty="0"/>
              <a:t>Which app on each endpoint? </a:t>
            </a:r>
            <a:r>
              <a:rPr lang="en-US" altLang="en-US" sz="2400" dirty="0">
                <a:solidFill>
                  <a:srgbClr val="C00000"/>
                </a:solidFill>
              </a:rPr>
              <a:t>Port number</a:t>
            </a:r>
          </a:p>
          <a:p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4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B70A1B29-2507-4F1F-F5ED-0627D241A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905" y="2659752"/>
            <a:ext cx="1108233" cy="1041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5">
            <a:extLst>
              <a:ext uri="{FF2B5EF4-FFF2-40B4-BE49-F238E27FC236}">
                <a16:creationId xmlns:a16="http://schemas.microsoft.com/office/drawing/2014/main" id="{B24BE516-332D-C727-FA8A-C02F13F6C993}"/>
              </a:ext>
            </a:extLst>
          </p:cNvPr>
          <p:cNvSpPr>
            <a:spLocks/>
          </p:cNvSpPr>
          <p:nvPr/>
        </p:nvSpPr>
        <p:spPr bwMode="auto">
          <a:xfrm>
            <a:off x="5413950" y="2505696"/>
            <a:ext cx="2377827" cy="1375857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25">
            <a:extLst>
              <a:ext uri="{FF2B5EF4-FFF2-40B4-BE49-F238E27FC236}">
                <a16:creationId xmlns:a16="http://schemas.microsoft.com/office/drawing/2014/main" id="{66869B1F-955C-501B-5B22-EB0817183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223" y="2573032"/>
            <a:ext cx="917098" cy="1215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" name="Text Box 32">
            <a:extLst>
              <a:ext uri="{FF2B5EF4-FFF2-40B4-BE49-F238E27FC236}">
                <a16:creationId xmlns:a16="http://schemas.microsoft.com/office/drawing/2014/main" id="{783B39D8-271E-727D-0217-36A7DC616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1721" y="2993570"/>
            <a:ext cx="10518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Internet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20E8B5-F4CC-A709-C6A7-DF70C2268EEA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4089138" y="3180680"/>
            <a:ext cx="2032583" cy="1294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A5BB96-A2E7-EE4A-B64C-956D7C35E01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173612" y="3150028"/>
            <a:ext cx="2428503" cy="435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AD3A4BF-5854-35C1-ACC3-F6D67154A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944" y="2339237"/>
            <a:ext cx="707191" cy="4416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7E602D-C38C-CAF6-669F-6104BDB4BC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231" y="3393680"/>
            <a:ext cx="943107" cy="3337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62A3100-CFAA-9F5A-54EA-D2143681BD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810" y="3377065"/>
            <a:ext cx="1015457" cy="4029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39EE6CB-24C4-CA57-03F5-2F600694DD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7886" y="2730229"/>
            <a:ext cx="526682" cy="52668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1C84509-5C5A-1219-3569-8BAFC76897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67776" y="2324743"/>
            <a:ext cx="616010" cy="616010"/>
          </a:xfrm>
          <a:prstGeom prst="rect">
            <a:avLst/>
          </a:prstGeom>
        </p:spPr>
      </p:pic>
      <p:pic>
        <p:nvPicPr>
          <p:cNvPr id="21" name="Picture 20" descr="A picture containing building&#13;&#10;&#13;&#10;Description automatically generated">
            <a:extLst>
              <a:ext uri="{FF2B5EF4-FFF2-40B4-BE49-F238E27FC236}">
                <a16:creationId xmlns:a16="http://schemas.microsoft.com/office/drawing/2014/main" id="{4F10DB42-E783-FA78-B290-D117711525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3430" y="1571080"/>
            <a:ext cx="2549892" cy="2549892"/>
          </a:xfrm>
          <a:prstGeom prst="rect">
            <a:avLst/>
          </a:prstGeom>
        </p:spPr>
      </p:pic>
      <p:pic>
        <p:nvPicPr>
          <p:cNvPr id="22" name="Picture 21" descr="A picture containing building&#13;&#10;&#13;&#10;Description automatically generated">
            <a:extLst>
              <a:ext uri="{FF2B5EF4-FFF2-40B4-BE49-F238E27FC236}">
                <a16:creationId xmlns:a16="http://schemas.microsoft.com/office/drawing/2014/main" id="{315C31A8-E96F-2F57-BDE8-344302E590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16219" y="1557891"/>
            <a:ext cx="2664024" cy="2664024"/>
          </a:xfrm>
          <a:prstGeom prst="rect">
            <a:avLst/>
          </a:prstGeom>
        </p:spPr>
      </p:pic>
      <p:pic>
        <p:nvPicPr>
          <p:cNvPr id="23" name="Picture 22" descr="A close up of a stool&#13;&#10;&#13;&#10;Description automatically generated">
            <a:extLst>
              <a:ext uri="{FF2B5EF4-FFF2-40B4-BE49-F238E27FC236}">
                <a16:creationId xmlns:a16="http://schemas.microsoft.com/office/drawing/2014/main" id="{9A018818-05D7-CCA5-9E28-48775242A4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93624" y="3391847"/>
            <a:ext cx="411804" cy="45446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C79EBE3-8AC6-670A-2665-C00060C351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43769" y="3377065"/>
            <a:ext cx="431432" cy="4314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FE3CEDA-B2F7-9ADB-50BD-5C6670E1F8A1}"/>
              </a:ext>
            </a:extLst>
          </p:cNvPr>
          <p:cNvSpPr txBox="1"/>
          <p:nvPr/>
        </p:nvSpPr>
        <p:spPr>
          <a:xfrm>
            <a:off x="8771218" y="2388366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IP </a:t>
            </a:r>
            <a:r>
              <a:rPr lang="en-US" dirty="0" err="1">
                <a:latin typeface="Helvetica" pitchFamily="2" charset="0"/>
              </a:rPr>
              <a:t>addr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058CDC-FA32-AB43-8B90-346518A672D8}"/>
              </a:ext>
            </a:extLst>
          </p:cNvPr>
          <p:cNvSpPr txBox="1"/>
          <p:nvPr/>
        </p:nvSpPr>
        <p:spPr>
          <a:xfrm>
            <a:off x="1838945" y="2416679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IP </a:t>
            </a:r>
            <a:r>
              <a:rPr lang="en-US" dirty="0" err="1">
                <a:latin typeface="Helvetica" pitchFamily="2" charset="0"/>
              </a:rPr>
              <a:t>addr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194EC3-9B6E-1C20-28E1-285E4418EE23}"/>
              </a:ext>
            </a:extLst>
          </p:cNvPr>
          <p:cNvSpPr txBox="1"/>
          <p:nvPr/>
        </p:nvSpPr>
        <p:spPr>
          <a:xfrm>
            <a:off x="1010392" y="3656171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FA7028-383D-8AEC-6644-40F02EA60F0D}"/>
              </a:ext>
            </a:extLst>
          </p:cNvPr>
          <p:cNvCxnSpPr>
            <a:cxnSpLocks/>
          </p:cNvCxnSpPr>
          <p:nvPr/>
        </p:nvCxnSpPr>
        <p:spPr>
          <a:xfrm flipV="1">
            <a:off x="1556328" y="3679894"/>
            <a:ext cx="848025" cy="16094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249F04E-1914-4812-5F06-A4C68530F862}"/>
              </a:ext>
            </a:extLst>
          </p:cNvPr>
          <p:cNvSpPr txBox="1"/>
          <p:nvPr/>
        </p:nvSpPr>
        <p:spPr>
          <a:xfrm>
            <a:off x="9122229" y="4262436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9FB3FFB-0A8B-079B-C637-3C0F4AF3C010}"/>
              </a:ext>
            </a:extLst>
          </p:cNvPr>
          <p:cNvCxnSpPr>
            <a:cxnSpLocks/>
          </p:cNvCxnSpPr>
          <p:nvPr/>
        </p:nvCxnSpPr>
        <p:spPr>
          <a:xfrm flipV="1">
            <a:off x="9343223" y="3880078"/>
            <a:ext cx="149120" cy="4078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04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/>
      <p:bldP spid="7" grpId="1"/>
      <p:bldP spid="25" grpId="0"/>
      <p:bldP spid="26" grpId="0"/>
      <p:bldP spid="28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5B71-AFE6-08FB-EEF3-B5A7E8AD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addresses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7A52F-A075-3C93-FC94-ED07F194B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Socket</a:t>
            </a:r>
            <a:r>
              <a:rPr lang="en-US" sz="2400" dirty="0"/>
              <a:t>: abstraction (API) of the Internet for applications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B70A1B29-2507-4F1F-F5ED-0627D241A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905" y="2659752"/>
            <a:ext cx="1108233" cy="1041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5">
            <a:extLst>
              <a:ext uri="{FF2B5EF4-FFF2-40B4-BE49-F238E27FC236}">
                <a16:creationId xmlns:a16="http://schemas.microsoft.com/office/drawing/2014/main" id="{B24BE516-332D-C727-FA8A-C02F13F6C993}"/>
              </a:ext>
            </a:extLst>
          </p:cNvPr>
          <p:cNvSpPr>
            <a:spLocks/>
          </p:cNvSpPr>
          <p:nvPr/>
        </p:nvSpPr>
        <p:spPr bwMode="auto">
          <a:xfrm>
            <a:off x="5413950" y="2505696"/>
            <a:ext cx="2377827" cy="1375857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25">
            <a:extLst>
              <a:ext uri="{FF2B5EF4-FFF2-40B4-BE49-F238E27FC236}">
                <a16:creationId xmlns:a16="http://schemas.microsoft.com/office/drawing/2014/main" id="{66869B1F-955C-501B-5B22-EB0817183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223" y="2573032"/>
            <a:ext cx="917098" cy="1215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" name="Text Box 32">
            <a:extLst>
              <a:ext uri="{FF2B5EF4-FFF2-40B4-BE49-F238E27FC236}">
                <a16:creationId xmlns:a16="http://schemas.microsoft.com/office/drawing/2014/main" id="{783B39D8-271E-727D-0217-36A7DC616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1721" y="2993570"/>
            <a:ext cx="10518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Internet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20E8B5-F4CC-A709-C6A7-DF70C2268EEA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4089138" y="3180680"/>
            <a:ext cx="2032583" cy="1294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A5BB96-A2E7-EE4A-B64C-956D7C35E01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173612" y="3150028"/>
            <a:ext cx="2428503" cy="435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AD3A4BF-5854-35C1-ACC3-F6D67154A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530" y="3552453"/>
            <a:ext cx="1189581" cy="74286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1C84509-5C5A-1219-3569-8BAFC76897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2161" y="3443061"/>
            <a:ext cx="852252" cy="8522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483A06-9E6E-40A2-A804-EDCB493E59A3}"/>
              </a:ext>
            </a:extLst>
          </p:cNvPr>
          <p:cNvSpPr txBox="1"/>
          <p:nvPr/>
        </p:nvSpPr>
        <p:spPr>
          <a:xfrm>
            <a:off x="2637324" y="3888718"/>
            <a:ext cx="186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App process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59BAA9-C999-00B0-25B5-41631D5E913A}"/>
              </a:ext>
            </a:extLst>
          </p:cNvPr>
          <p:cNvCxnSpPr/>
          <p:nvPr/>
        </p:nvCxnSpPr>
        <p:spPr>
          <a:xfrm>
            <a:off x="1377563" y="4535736"/>
            <a:ext cx="4380980" cy="12945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DD30112-D624-326D-B3DF-F84740B672B1}"/>
              </a:ext>
            </a:extLst>
          </p:cNvPr>
          <p:cNvSpPr txBox="1"/>
          <p:nvPr/>
        </p:nvSpPr>
        <p:spPr>
          <a:xfrm>
            <a:off x="4931229" y="4161473"/>
            <a:ext cx="1502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Helvetica" pitchFamily="2" charset="0"/>
              </a:rPr>
              <a:t>User space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FA2B0F-6443-415A-B4E8-7F9A160C536A}"/>
              </a:ext>
            </a:extLst>
          </p:cNvPr>
          <p:cNvSpPr txBox="1"/>
          <p:nvPr/>
        </p:nvSpPr>
        <p:spPr>
          <a:xfrm>
            <a:off x="4928623" y="4571153"/>
            <a:ext cx="1502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Helvetica" pitchFamily="2" charset="0"/>
              </a:rPr>
              <a:t>Kernel space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182A81A-5664-C77F-DA60-5E4AF0082694}"/>
              </a:ext>
            </a:extLst>
          </p:cNvPr>
          <p:cNvSpPr/>
          <p:nvPr/>
        </p:nvSpPr>
        <p:spPr>
          <a:xfrm>
            <a:off x="2485795" y="4332576"/>
            <a:ext cx="1727847" cy="43746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Helvetica" pitchFamily="2" charset="0"/>
              </a:rPr>
              <a:t>Socket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F4C443-5B80-9808-7E2C-0C71AC7ED07E}"/>
              </a:ext>
            </a:extLst>
          </p:cNvPr>
          <p:cNvSpPr txBox="1"/>
          <p:nvPr/>
        </p:nvSpPr>
        <p:spPr>
          <a:xfrm>
            <a:off x="2246441" y="4890825"/>
            <a:ext cx="2129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Operating system’s network stack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4A72BF-5CE9-78C7-1D0A-C352E9F1E0B9}"/>
              </a:ext>
            </a:extLst>
          </p:cNvPr>
          <p:cNvSpPr txBox="1"/>
          <p:nvPr/>
        </p:nvSpPr>
        <p:spPr>
          <a:xfrm>
            <a:off x="8914708" y="3911072"/>
            <a:ext cx="186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App process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42DA1CF-8D6D-F77B-F4EF-B8F4BF2A105F}"/>
              </a:ext>
            </a:extLst>
          </p:cNvPr>
          <p:cNvCxnSpPr/>
          <p:nvPr/>
        </p:nvCxnSpPr>
        <p:spPr>
          <a:xfrm>
            <a:off x="7371067" y="4555578"/>
            <a:ext cx="4380980" cy="12945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07545B7-2A6A-338D-71A5-EBD813C7455F}"/>
              </a:ext>
            </a:extLst>
          </p:cNvPr>
          <p:cNvSpPr txBox="1"/>
          <p:nvPr/>
        </p:nvSpPr>
        <p:spPr>
          <a:xfrm>
            <a:off x="7139646" y="4177776"/>
            <a:ext cx="1502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Helvetica" pitchFamily="2" charset="0"/>
              </a:rPr>
              <a:t>User space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B4A27-9AEA-6082-77C8-7009799EC006}"/>
              </a:ext>
            </a:extLst>
          </p:cNvPr>
          <p:cNvSpPr txBox="1"/>
          <p:nvPr/>
        </p:nvSpPr>
        <p:spPr>
          <a:xfrm>
            <a:off x="7137040" y="4587456"/>
            <a:ext cx="1502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Helvetica" pitchFamily="2" charset="0"/>
              </a:rPr>
              <a:t>Kernel space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5CBB7C0-21E7-CE81-29D8-C411DE848473}"/>
              </a:ext>
            </a:extLst>
          </p:cNvPr>
          <p:cNvSpPr/>
          <p:nvPr/>
        </p:nvSpPr>
        <p:spPr>
          <a:xfrm>
            <a:off x="8816264" y="4363777"/>
            <a:ext cx="1727847" cy="43746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Helvetica" pitchFamily="2" charset="0"/>
              </a:rPr>
              <a:t>Socket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96F031-EFC1-034B-19CE-FAB30750EFBA}"/>
              </a:ext>
            </a:extLst>
          </p:cNvPr>
          <p:cNvSpPr txBox="1"/>
          <p:nvPr/>
        </p:nvSpPr>
        <p:spPr>
          <a:xfrm>
            <a:off x="8736898" y="4889147"/>
            <a:ext cx="2129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Operating system’s network stack</a:t>
            </a:r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E61DF146-BA31-09DC-BE3A-EA170F2739E5}"/>
              </a:ext>
            </a:extLst>
          </p:cNvPr>
          <p:cNvSpPr>
            <a:spLocks/>
          </p:cNvSpPr>
          <p:nvPr/>
        </p:nvSpPr>
        <p:spPr bwMode="auto">
          <a:xfrm>
            <a:off x="5241939" y="4846363"/>
            <a:ext cx="2377827" cy="1375857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32">
            <a:extLst>
              <a:ext uri="{FF2B5EF4-FFF2-40B4-BE49-F238E27FC236}">
                <a16:creationId xmlns:a16="http://schemas.microsoft.com/office/drawing/2014/main" id="{BF1DDCD1-BEF7-DAD1-1F29-8356F36C9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245" y="5297962"/>
            <a:ext cx="10518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Internet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C5F4DF-99F5-3E78-13A8-BD757E05250B}"/>
              </a:ext>
            </a:extLst>
          </p:cNvPr>
          <p:cNvCxnSpPr>
            <a:cxnSpLocks/>
          </p:cNvCxnSpPr>
          <p:nvPr/>
        </p:nvCxnSpPr>
        <p:spPr>
          <a:xfrm flipH="1">
            <a:off x="4329595" y="5349369"/>
            <a:ext cx="91234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D64CB77-9ED1-D534-1C2E-FE3A3981069C}"/>
              </a:ext>
            </a:extLst>
          </p:cNvPr>
          <p:cNvCxnSpPr>
            <a:cxnSpLocks/>
          </p:cNvCxnSpPr>
          <p:nvPr/>
        </p:nvCxnSpPr>
        <p:spPr>
          <a:xfrm flipH="1">
            <a:off x="7461703" y="5370205"/>
            <a:ext cx="135456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59EDED9-657F-9ADD-126F-69B2F10F216A}"/>
              </a:ext>
            </a:extLst>
          </p:cNvPr>
          <p:cNvSpPr txBox="1"/>
          <p:nvPr/>
        </p:nvSpPr>
        <p:spPr>
          <a:xfrm>
            <a:off x="2525852" y="2599950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IP</a:t>
            </a:r>
            <a:r>
              <a:rPr lang="en-US" baseline="-25000" dirty="0">
                <a:solidFill>
                  <a:srgbClr val="C00000"/>
                </a:solidFill>
                <a:latin typeface="Helvetica" pitchFamily="2" charset="0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10F17B-EAAF-BFE2-916C-40F1D74A1183}"/>
              </a:ext>
            </a:extLst>
          </p:cNvPr>
          <p:cNvSpPr txBox="1"/>
          <p:nvPr/>
        </p:nvSpPr>
        <p:spPr>
          <a:xfrm>
            <a:off x="998787" y="3511310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solidFill>
                  <a:srgbClr val="C00000"/>
                </a:solidFill>
                <a:latin typeface="Helvetica" pitchFamily="2" charset="0"/>
              </a:rPr>
              <a:t>port</a:t>
            </a:r>
            <a:r>
              <a:rPr lang="en-US" baseline="-25000" dirty="0" err="1">
                <a:solidFill>
                  <a:srgbClr val="C00000"/>
                </a:solidFill>
                <a:latin typeface="Helvetica" pitchFamily="2" charset="0"/>
              </a:rPr>
              <a:t>A</a:t>
            </a:r>
            <a:endParaRPr lang="en-US" baseline="-250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A8BD39-B58C-AC80-A5E2-BA8AF92320D8}"/>
              </a:ext>
            </a:extLst>
          </p:cNvPr>
          <p:cNvSpPr txBox="1"/>
          <p:nvPr/>
        </p:nvSpPr>
        <p:spPr>
          <a:xfrm>
            <a:off x="10279103" y="2536460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IP</a:t>
            </a:r>
            <a:r>
              <a:rPr lang="en-US" baseline="-25000" dirty="0">
                <a:solidFill>
                  <a:srgbClr val="C00000"/>
                </a:solidFill>
                <a:latin typeface="Helvetica" pitchFamily="2" charset="0"/>
              </a:rPr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3D0636F-61F6-B619-A5F5-BAB02BABE729}"/>
              </a:ext>
            </a:extLst>
          </p:cNvPr>
          <p:cNvSpPr txBox="1"/>
          <p:nvPr/>
        </p:nvSpPr>
        <p:spPr>
          <a:xfrm>
            <a:off x="11224090" y="3123459"/>
            <a:ext cx="105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solidFill>
                  <a:srgbClr val="C00000"/>
                </a:solidFill>
                <a:latin typeface="Helvetica" pitchFamily="2" charset="0"/>
              </a:rPr>
              <a:t>port</a:t>
            </a:r>
            <a:r>
              <a:rPr lang="en-US" baseline="-25000" dirty="0" err="1">
                <a:solidFill>
                  <a:srgbClr val="C00000"/>
                </a:solidFill>
                <a:latin typeface="Helvetica" pitchFamily="2" charset="0"/>
              </a:rPr>
              <a:t>B</a:t>
            </a:r>
            <a:endParaRPr lang="en-US" baseline="-250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B5FC12-EA5E-17EB-E601-6D856CA8B372}"/>
              </a:ext>
            </a:extLst>
          </p:cNvPr>
          <p:cNvSpPr txBox="1"/>
          <p:nvPr/>
        </p:nvSpPr>
        <p:spPr>
          <a:xfrm>
            <a:off x="1636056" y="6238144"/>
            <a:ext cx="10180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App-layer connection is a 4-tuple: (IP</a:t>
            </a:r>
            <a:r>
              <a:rPr lang="en-US" sz="2800" baseline="-25000" dirty="0">
                <a:solidFill>
                  <a:srgbClr val="C00000"/>
                </a:solidFill>
                <a:latin typeface="Helvetica" pitchFamily="2" charset="0"/>
              </a:rPr>
              <a:t>A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, </a:t>
            </a:r>
            <a:r>
              <a:rPr lang="en-US" sz="2800" dirty="0" err="1">
                <a:solidFill>
                  <a:srgbClr val="C00000"/>
                </a:solidFill>
                <a:latin typeface="Helvetica" pitchFamily="2" charset="0"/>
              </a:rPr>
              <a:t>port</a:t>
            </a:r>
            <a:r>
              <a:rPr lang="en-US" sz="2800" baseline="-25000" dirty="0" err="1">
                <a:solidFill>
                  <a:srgbClr val="C00000"/>
                </a:solidFill>
                <a:latin typeface="Helvetica" pitchFamily="2" charset="0"/>
              </a:rPr>
              <a:t>A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, IP</a:t>
            </a:r>
            <a:r>
              <a:rPr lang="en-US" sz="2800" baseline="-25000" dirty="0">
                <a:solidFill>
                  <a:srgbClr val="C00000"/>
                </a:solidFill>
                <a:latin typeface="Helvetica" pitchFamily="2" charset="0"/>
              </a:rPr>
              <a:t>B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, </a:t>
            </a:r>
            <a:r>
              <a:rPr lang="en-US" sz="2800" dirty="0" err="1">
                <a:solidFill>
                  <a:srgbClr val="C00000"/>
                </a:solidFill>
                <a:latin typeface="Helvetica" pitchFamily="2" charset="0"/>
              </a:rPr>
              <a:t>port</a:t>
            </a:r>
            <a:r>
              <a:rPr lang="en-US" sz="2800" baseline="-25000" dirty="0" err="1">
                <a:solidFill>
                  <a:srgbClr val="C00000"/>
                </a:solidFill>
                <a:latin typeface="Helvetica" pitchFamily="2" charset="0"/>
              </a:rPr>
              <a:t>B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33594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32" grpId="0" animBg="1"/>
      <p:bldP spid="36" grpId="0"/>
      <p:bldP spid="37" grpId="0" animBg="1"/>
      <p:bldP spid="39" grpId="0"/>
      <p:bldP spid="51" grpId="0"/>
      <p:bldP spid="52" grpId="0"/>
      <p:bldP spid="54" grpId="0"/>
      <p:bldP spid="55" grpId="0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88C73-C1D9-BE42-BF7B-5E7DD998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012F7-2607-A046-BE4B-7056E4D5D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010" y="1825625"/>
            <a:ext cx="2254671" cy="4351338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/>
              <a:t>Process A</a:t>
            </a:r>
          </a:p>
          <a:p>
            <a:pPr marL="0" indent="0" algn="r">
              <a:buNone/>
            </a:pPr>
            <a:r>
              <a:rPr lang="en-US" sz="2000" dirty="0"/>
              <a:t>(client)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connect(   </a:t>
            </a:r>
          </a:p>
          <a:p>
            <a:pPr marL="0" indent="0" algn="r">
              <a:buNone/>
            </a:pP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IP</a:t>
            </a:r>
            <a:r>
              <a:rPr lang="en-US" sz="2000" baseline="-25000" dirty="0">
                <a:latin typeface="Courier" pitchFamily="2" charset="0"/>
                <a:cs typeface="Arial" panose="020B0604020202020204" pitchFamily="34" charset="0"/>
              </a:rPr>
              <a:t>B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Courier" pitchFamily="2" charset="0"/>
                <a:cs typeface="Arial" panose="020B0604020202020204" pitchFamily="34" charset="0"/>
              </a:rPr>
              <a:t>port</a:t>
            </a:r>
            <a:r>
              <a:rPr lang="en-US" sz="2000" baseline="-25000" dirty="0" err="1">
                <a:latin typeface="Courier" pitchFamily="2" charset="0"/>
                <a:cs typeface="Arial" panose="020B0604020202020204" pitchFamily="34" charset="0"/>
              </a:rPr>
              <a:t>B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)</a:t>
            </a:r>
          </a:p>
          <a:p>
            <a:pPr marL="0" indent="0" algn="r">
              <a:buNone/>
            </a:pPr>
            <a:endParaRPr lang="en-US" sz="2000" dirty="0">
              <a:latin typeface="Courier" pitchFamily="2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endParaRPr lang="en-US" sz="2000" dirty="0">
              <a:latin typeface="Courier" pitchFamily="2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send()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1AF5AE-E4F7-314F-B99C-F9F9159E9A32}"/>
              </a:ext>
            </a:extLst>
          </p:cNvPr>
          <p:cNvSpPr txBox="1"/>
          <p:nvPr/>
        </p:nvSpPr>
        <p:spPr>
          <a:xfrm>
            <a:off x="7946571" y="1774371"/>
            <a:ext cx="34072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Process B</a:t>
            </a:r>
            <a:r>
              <a:rPr lang="en-US" sz="2000" dirty="0">
                <a:latin typeface="Helvetica" pitchFamily="2" charset="0"/>
              </a:rPr>
              <a:t> 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(server)</a:t>
            </a:r>
          </a:p>
          <a:p>
            <a:pPr algn="l"/>
            <a:endParaRPr lang="en-US" sz="2800" dirty="0">
              <a:latin typeface="Helvetica" pitchFamily="2" charset="0"/>
            </a:endParaRPr>
          </a:p>
          <a:p>
            <a:pPr algn="l"/>
            <a:endParaRPr lang="en-US" sz="2800" dirty="0">
              <a:latin typeface="Helvetica" pitchFamily="2" charset="0"/>
            </a:endParaRPr>
          </a:p>
          <a:p>
            <a:pPr algn="l"/>
            <a:endParaRPr lang="en-US" sz="2000" dirty="0">
              <a:latin typeface="Courier" pitchFamily="2" charset="0"/>
            </a:endParaRPr>
          </a:p>
          <a:p>
            <a:pPr algn="l"/>
            <a:r>
              <a:rPr lang="en-US" sz="2000" dirty="0">
                <a:latin typeface="Courier" pitchFamily="2" charset="0"/>
              </a:rPr>
              <a:t>bind(</a:t>
            </a:r>
            <a:r>
              <a:rPr lang="en-US" sz="2000" dirty="0" err="1">
                <a:latin typeface="Courier" pitchFamily="2" charset="0"/>
              </a:rPr>
              <a:t>IPaddr</a:t>
            </a:r>
            <a:r>
              <a:rPr lang="en-US" sz="2000" baseline="-25000" dirty="0" err="1">
                <a:latin typeface="Courier" pitchFamily="2" charset="0"/>
              </a:rPr>
              <a:t>B</a:t>
            </a:r>
            <a:r>
              <a:rPr lang="en-US" sz="2000" dirty="0">
                <a:latin typeface="Courier" pitchFamily="2" charset="0"/>
              </a:rPr>
              <a:t>, </a:t>
            </a:r>
            <a:r>
              <a:rPr lang="en-US" sz="2000" dirty="0" err="1">
                <a:latin typeface="Courier" pitchFamily="2" charset="0"/>
              </a:rPr>
              <a:t>port</a:t>
            </a:r>
            <a:r>
              <a:rPr lang="en-US" sz="2000" baseline="-25000" dirty="0" err="1">
                <a:latin typeface="Courier" pitchFamily="2" charset="0"/>
              </a:rPr>
              <a:t>B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pPr algn="l"/>
            <a:endParaRPr lang="en-US" sz="2000" dirty="0">
              <a:latin typeface="Courier" pitchFamily="2" charset="0"/>
            </a:endParaRPr>
          </a:p>
          <a:p>
            <a:pPr algn="l"/>
            <a:r>
              <a:rPr lang="en-US" sz="2000" dirty="0">
                <a:latin typeface="Courier" pitchFamily="2" charset="0"/>
              </a:rPr>
              <a:t>    listen()</a:t>
            </a:r>
          </a:p>
          <a:p>
            <a:pPr algn="l"/>
            <a:endParaRPr lang="en-US" sz="2000" dirty="0">
              <a:latin typeface="Courier" pitchFamily="2" charset="0"/>
            </a:endParaRPr>
          </a:p>
          <a:p>
            <a:pPr algn="l"/>
            <a:r>
              <a:rPr lang="en-US" sz="2000" dirty="0">
                <a:latin typeface="Courier" pitchFamily="2" charset="0"/>
              </a:rPr>
              <a:t>    accept()</a:t>
            </a:r>
          </a:p>
          <a:p>
            <a:pPr algn="l"/>
            <a:endParaRPr lang="en-US" sz="2000" dirty="0">
              <a:latin typeface="Courier" pitchFamily="2" charset="0"/>
            </a:endParaRPr>
          </a:p>
          <a:p>
            <a:pPr algn="l"/>
            <a:r>
              <a:rPr lang="en-US" sz="2000" dirty="0" err="1">
                <a:latin typeface="Courier" pitchFamily="2" charset="0"/>
              </a:rPr>
              <a:t>recv</a:t>
            </a:r>
            <a:r>
              <a:rPr lang="en-US" sz="2000" dirty="0">
                <a:latin typeface="Courier" pitchFamily="2" charset="0"/>
              </a:rPr>
              <a:t>()</a:t>
            </a:r>
          </a:p>
          <a:p>
            <a:pPr algn="l"/>
            <a:endParaRPr lang="en-US" sz="2000" dirty="0">
              <a:latin typeface="Courier" pitchFamily="2" charset="0"/>
            </a:endParaRPr>
          </a:p>
          <a:p>
            <a:pPr algn="l"/>
            <a:endParaRPr lang="en-US" sz="2000" dirty="0">
              <a:latin typeface="Courier" pitchFamily="2" charset="0"/>
            </a:endParaRPr>
          </a:p>
          <a:p>
            <a:pPr algn="l"/>
            <a:endParaRPr lang="en-US" sz="2000" dirty="0">
              <a:latin typeface="Courier" pitchFamily="2" charset="0"/>
            </a:endParaRPr>
          </a:p>
        </p:txBody>
      </p:sp>
      <p:pic>
        <p:nvPicPr>
          <p:cNvPr id="5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8F8D18D8-7B74-FF46-9F60-B714FA8C1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529" y="1825625"/>
            <a:ext cx="659412" cy="61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37">
            <a:extLst>
              <a:ext uri="{FF2B5EF4-FFF2-40B4-BE49-F238E27FC236}">
                <a16:creationId xmlns:a16="http://schemas.microsoft.com/office/drawing/2014/main" id="{39E4FF37-0BA6-2C42-860E-042BE611036B}"/>
              </a:ext>
            </a:extLst>
          </p:cNvPr>
          <p:cNvGrpSpPr>
            <a:grpSpLocks/>
          </p:cNvGrpSpPr>
          <p:nvPr/>
        </p:nvGrpSpPr>
        <p:grpSpPr bwMode="auto">
          <a:xfrm>
            <a:off x="2603890" y="2505074"/>
            <a:ext cx="1062038" cy="560387"/>
            <a:chOff x="3046" y="1508"/>
            <a:chExt cx="669" cy="353"/>
          </a:xfrm>
        </p:grpSpPr>
        <p:sp>
          <p:nvSpPr>
            <p:cNvPr id="8" name="Oval 38">
              <a:extLst>
                <a:ext uri="{FF2B5EF4-FFF2-40B4-BE49-F238E27FC236}">
                  <a16:creationId xmlns:a16="http://schemas.microsoft.com/office/drawing/2014/main" id="{0976C9AC-9D5E-594D-96C3-4AB15277E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9" name="Text Box 39">
              <a:extLst>
                <a:ext uri="{FF2B5EF4-FFF2-40B4-BE49-F238E27FC236}">
                  <a16:creationId xmlns:a16="http://schemas.microsoft.com/office/drawing/2014/main" id="{25F82BE0-9252-5743-B1F9-34B94514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1578"/>
              <a:ext cx="5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process</a:t>
              </a:r>
            </a:p>
          </p:txBody>
        </p:sp>
      </p:grpSp>
      <p:sp>
        <p:nvSpPr>
          <p:cNvPr id="10" name="Rectangle 40">
            <a:extLst>
              <a:ext uri="{FF2B5EF4-FFF2-40B4-BE49-F238E27FC236}">
                <a16:creationId xmlns:a16="http://schemas.microsoft.com/office/drawing/2014/main" id="{CAE20290-128E-A74C-9221-4F89BCD87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388" y="3065462"/>
            <a:ext cx="658812" cy="328613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bg1"/>
                </a:solidFill>
                <a:latin typeface="Helvetica" pitchFamily="2" charset="0"/>
              </a:rPr>
              <a:t>socket</a:t>
            </a:r>
          </a:p>
        </p:txBody>
      </p:sp>
      <p:grpSp>
        <p:nvGrpSpPr>
          <p:cNvPr id="11" name="Group 37">
            <a:extLst>
              <a:ext uri="{FF2B5EF4-FFF2-40B4-BE49-F238E27FC236}">
                <a16:creationId xmlns:a16="http://schemas.microsoft.com/office/drawing/2014/main" id="{E301641B-84E5-5548-B7B4-11C5BC09F064}"/>
              </a:ext>
            </a:extLst>
          </p:cNvPr>
          <p:cNvGrpSpPr>
            <a:grpSpLocks/>
          </p:cNvGrpSpPr>
          <p:nvPr/>
        </p:nvGrpSpPr>
        <p:grpSpPr bwMode="auto">
          <a:xfrm>
            <a:off x="6776865" y="2524402"/>
            <a:ext cx="1062038" cy="560387"/>
            <a:chOff x="3046" y="1508"/>
            <a:chExt cx="669" cy="353"/>
          </a:xfrm>
        </p:grpSpPr>
        <p:sp>
          <p:nvSpPr>
            <p:cNvPr id="12" name="Oval 38">
              <a:extLst>
                <a:ext uri="{FF2B5EF4-FFF2-40B4-BE49-F238E27FC236}">
                  <a16:creationId xmlns:a16="http://schemas.microsoft.com/office/drawing/2014/main" id="{2B56A3AB-D3AB-204D-B645-54E39C714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13" name="Text Box 39">
              <a:extLst>
                <a:ext uri="{FF2B5EF4-FFF2-40B4-BE49-F238E27FC236}">
                  <a16:creationId xmlns:a16="http://schemas.microsoft.com/office/drawing/2014/main" id="{E6E2CAEF-FA84-DB4E-98F5-936787E406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1578"/>
              <a:ext cx="5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process</a:t>
              </a:r>
            </a:p>
          </p:txBody>
        </p:sp>
      </p:grpSp>
      <p:sp>
        <p:nvSpPr>
          <p:cNvPr id="14" name="Rectangle 40">
            <a:extLst>
              <a:ext uri="{FF2B5EF4-FFF2-40B4-BE49-F238E27FC236}">
                <a16:creationId xmlns:a16="http://schemas.microsoft.com/office/drawing/2014/main" id="{1DC354B0-669C-D349-A8BA-2273A6B59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621" y="3065462"/>
            <a:ext cx="658812" cy="328613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Helvetica" pitchFamily="2" charset="0"/>
              </a:rPr>
              <a:t>socket</a:t>
            </a:r>
          </a:p>
        </p:txBody>
      </p:sp>
      <p:pic>
        <p:nvPicPr>
          <p:cNvPr id="16" name="Picture 15" descr="Cars driving through a tunnel&#10;&#10;Description automatically generated with medium confidence">
            <a:extLst>
              <a:ext uri="{FF2B5EF4-FFF2-40B4-BE49-F238E27FC236}">
                <a16:creationId xmlns:a16="http://schemas.microsoft.com/office/drawing/2014/main" id="{284FCB45-2DB0-B842-BE50-21351E36E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224" y="1633723"/>
            <a:ext cx="1917075" cy="1431739"/>
          </a:xfrm>
          <a:prstGeom prst="rect">
            <a:avLst/>
          </a:prstGeom>
        </p:spPr>
      </p:pic>
      <p:pic>
        <p:nvPicPr>
          <p:cNvPr id="19" name="Picture 18" descr="Shape&#10;&#10;Description automatically generated">
            <a:extLst>
              <a:ext uri="{FF2B5EF4-FFF2-40B4-BE49-F238E27FC236}">
                <a16:creationId xmlns:a16="http://schemas.microsoft.com/office/drawing/2014/main" id="{CFA7B853-8263-B743-A72C-C424CF3AD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726" y="3757614"/>
            <a:ext cx="825651" cy="825651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AED551D5-56C5-8648-AC21-D46CBE8A5FA7}"/>
              </a:ext>
            </a:extLst>
          </p:cNvPr>
          <p:cNvSpPr/>
          <p:nvPr/>
        </p:nvSpPr>
        <p:spPr>
          <a:xfrm rot="5400000">
            <a:off x="5025705" y="2633949"/>
            <a:ext cx="560387" cy="31193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1DBCE5-5881-4246-B51A-5824006832E6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7404440" y="3394074"/>
            <a:ext cx="1587" cy="46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picture containing toy&#10;&#10;Description automatically generated">
            <a:extLst>
              <a:ext uri="{FF2B5EF4-FFF2-40B4-BE49-F238E27FC236}">
                <a16:creationId xmlns:a16="http://schemas.microsoft.com/office/drawing/2014/main" id="{138B9D27-50AE-384E-BB1F-3D9EEEC40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731234" y="4001294"/>
            <a:ext cx="825651" cy="825651"/>
          </a:xfrm>
          <a:prstGeom prst="rect">
            <a:avLst/>
          </a:prstGeom>
        </p:spPr>
      </p:pic>
      <p:pic>
        <p:nvPicPr>
          <p:cNvPr id="34" name="Picture 33" descr="Shape&#10;&#10;Description automatically generated">
            <a:extLst>
              <a:ext uri="{FF2B5EF4-FFF2-40B4-BE49-F238E27FC236}">
                <a16:creationId xmlns:a16="http://schemas.microsoft.com/office/drawing/2014/main" id="{4FBD867C-C827-4A41-AF16-2201B91C2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2391" y="3818530"/>
            <a:ext cx="825651" cy="825651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0A16DD4-A63C-0F4F-A874-FC5B4EB55CDB}"/>
              </a:ext>
            </a:extLst>
          </p:cNvPr>
          <p:cNvCxnSpPr>
            <a:cxnSpLocks/>
          </p:cNvCxnSpPr>
          <p:nvPr/>
        </p:nvCxnSpPr>
        <p:spPr>
          <a:xfrm flipH="1">
            <a:off x="3189684" y="3394074"/>
            <a:ext cx="1587" cy="46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B6A55F79-FDD6-EC4D-93AA-B71BE84E89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3363" y="4877623"/>
            <a:ext cx="723092" cy="96412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264A553-3757-E541-95C8-9A4F7357B9AF}"/>
              </a:ext>
            </a:extLst>
          </p:cNvPr>
          <p:cNvSpPr txBox="1"/>
          <p:nvPr/>
        </p:nvSpPr>
        <p:spPr>
          <a:xfrm>
            <a:off x="1133444" y="3066088"/>
            <a:ext cx="206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IP</a:t>
            </a:r>
            <a:r>
              <a:rPr lang="en-US" baseline="-25000" dirty="0">
                <a:latin typeface="Helvetica" pitchFamily="2" charset="0"/>
              </a:rPr>
              <a:t>A</a:t>
            </a:r>
            <a:r>
              <a:rPr lang="en-US" dirty="0">
                <a:latin typeface="Helvetica" pitchFamily="2" charset="0"/>
              </a:rPr>
              <a:t> + </a:t>
            </a:r>
            <a:r>
              <a:rPr lang="en-US" dirty="0" err="1">
                <a:latin typeface="Helvetica" pitchFamily="2" charset="0"/>
              </a:rPr>
              <a:t>port</a:t>
            </a:r>
            <a:r>
              <a:rPr lang="en-US" baseline="-25000" dirty="0" err="1">
                <a:latin typeface="Helvetica" pitchFamily="2" charset="0"/>
              </a:rPr>
              <a:t>A</a:t>
            </a:r>
            <a:endParaRPr lang="en-US" baseline="-25000" dirty="0">
              <a:latin typeface="Helvetica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3C46A2-931E-9F41-812E-64416C092B89}"/>
              </a:ext>
            </a:extLst>
          </p:cNvPr>
          <p:cNvSpPr txBox="1"/>
          <p:nvPr/>
        </p:nvSpPr>
        <p:spPr>
          <a:xfrm>
            <a:off x="7997372" y="2804596"/>
            <a:ext cx="206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IP</a:t>
            </a:r>
            <a:r>
              <a:rPr lang="en-US" baseline="-25000" dirty="0">
                <a:latin typeface="Helvetica" pitchFamily="2" charset="0"/>
              </a:rPr>
              <a:t>B</a:t>
            </a:r>
            <a:r>
              <a:rPr lang="en-US" dirty="0">
                <a:latin typeface="Helvetica" pitchFamily="2" charset="0"/>
              </a:rPr>
              <a:t> + </a:t>
            </a:r>
            <a:r>
              <a:rPr lang="en-US" dirty="0" err="1">
                <a:latin typeface="Helvetica" pitchFamily="2" charset="0"/>
              </a:rPr>
              <a:t>port</a:t>
            </a:r>
            <a:r>
              <a:rPr lang="en-US" baseline="-25000" dirty="0" err="1">
                <a:latin typeface="Helvetica" pitchFamily="2" charset="0"/>
              </a:rPr>
              <a:t>B</a:t>
            </a:r>
            <a:endParaRPr lang="en-US" baseline="-25000" dirty="0">
              <a:latin typeface="Helvetica" pitchFamily="2" charset="0"/>
            </a:endParaRPr>
          </a:p>
        </p:txBody>
      </p:sp>
      <p:pic>
        <p:nvPicPr>
          <p:cNvPr id="15" name="Picture 25">
            <a:extLst>
              <a:ext uri="{FF2B5EF4-FFF2-40B4-BE49-F238E27FC236}">
                <a16:creationId xmlns:a16="http://schemas.microsoft.com/office/drawing/2014/main" id="{C4901360-8E93-40E6-59E1-AD67DE7CC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462" y="1748428"/>
            <a:ext cx="504670" cy="668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194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86 -0.08634 L 0.05482 -0.25463 L 0.28607 -0.27199 L 0.33698 -0.26736 L 0.3638 -0.1294 " pathEditMode="relative" rAng="0" ptsTypes="AAAAA">
                                      <p:cBhvr>
                                        <p:cTn id="7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77" y="-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7" grpId="0" animBg="1"/>
      <p:bldP spid="36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E9008-B9C4-2347-8E25-AF87A7EDA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Seeing app-layer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1FCA6-CD41-5B4A-ABB6-B6C910F18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netstat</a:t>
            </a:r>
          </a:p>
          <a:p>
            <a:r>
              <a:rPr lang="en-US" dirty="0">
                <a:latin typeface="Courier" pitchFamily="2" charset="0"/>
              </a:rPr>
              <a:t>ss</a:t>
            </a:r>
          </a:p>
        </p:txBody>
      </p:sp>
    </p:spTree>
    <p:extLst>
      <p:ext uri="{BB962C8B-B14F-4D97-AF65-F5344CB8AC3E}">
        <p14:creationId xmlns:p14="http://schemas.microsoft.com/office/powerpoint/2010/main" val="3358040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0B2B5-C8FD-5048-905F-54E68F9B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Architectures of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02264-CA74-CA4F-A37D-64311E69A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30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6">
            <a:extLst>
              <a:ext uri="{FF2B5EF4-FFF2-40B4-BE49-F238E27FC236}">
                <a16:creationId xmlns:a16="http://schemas.microsoft.com/office/drawing/2014/main" id="{829A1E5C-8161-A54E-BCC0-19A1F76E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B39E08F-C102-574B-8AF1-942BE38D6C28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219" name="Rectangle 1028">
            <a:extLst>
              <a:ext uri="{FF2B5EF4-FFF2-40B4-BE49-F238E27FC236}">
                <a16:creationId xmlns:a16="http://schemas.microsoft.com/office/drawing/2014/main" id="{D33C2149-66C9-0D4B-BBF6-29C24F200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Client-server architecture</a:t>
            </a:r>
          </a:p>
        </p:txBody>
      </p:sp>
      <p:graphicFrame>
        <p:nvGraphicFramePr>
          <p:cNvPr id="9220" name="Object 1024">
            <a:extLst>
              <a:ext uri="{FF2B5EF4-FFF2-40B4-BE49-F238E27FC236}">
                <a16:creationId xmlns:a16="http://schemas.microsoft.com/office/drawing/2014/main" id="{8F080B4D-2140-D44F-8A68-1EADAA04BB85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309939" y="3381375"/>
          <a:ext cx="13049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9220" name="Object 1024">
                        <a:extLst>
                          <a:ext uri="{FF2B5EF4-FFF2-40B4-BE49-F238E27FC236}">
                            <a16:creationId xmlns:a16="http://schemas.microsoft.com/office/drawing/2014/main" id="{8F080B4D-2140-D44F-8A68-1EADAA04BB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9" y="3381375"/>
                        <a:ext cx="130492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1484">
            <a:extLst>
              <a:ext uri="{FF2B5EF4-FFF2-40B4-BE49-F238E27FC236}">
                <a16:creationId xmlns:a16="http://schemas.microsoft.com/office/drawing/2014/main" id="{EC19238D-8719-B740-98A0-FAD01CEA371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403920" y="1371600"/>
            <a:ext cx="5511838" cy="5562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Server: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Always-on endpoint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Provides a “service” to the world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Typically, a permanent IP address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Compute clusters to scale to many users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en-US" altLang="en-US" sz="24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Clients: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 “customer” of the server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May be intermittently connected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May have dynamic IP addresses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Typically, do not communicate directly with other clients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r>
              <a:rPr lang="en-US" altLang="en-US" sz="2400" dirty="0"/>
              <a:t>The web and most mobile apps use a client-server architecture</a:t>
            </a:r>
          </a:p>
        </p:txBody>
      </p:sp>
      <p:sp>
        <p:nvSpPr>
          <p:cNvPr id="9222" name="Freeform 1030">
            <a:extLst>
              <a:ext uri="{FF2B5EF4-FFF2-40B4-BE49-F238E27FC236}">
                <a16:creationId xmlns:a16="http://schemas.microsoft.com/office/drawing/2014/main" id="{2849E9E0-8AF1-5741-9FD7-EFFF0EF4B9D7}"/>
              </a:ext>
            </a:extLst>
          </p:cNvPr>
          <p:cNvSpPr>
            <a:spLocks/>
          </p:cNvSpPr>
          <p:nvPr/>
        </p:nvSpPr>
        <p:spPr bwMode="auto">
          <a:xfrm>
            <a:off x="4165600" y="1743076"/>
            <a:ext cx="1798638" cy="167481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Freeform 1031">
            <a:extLst>
              <a:ext uri="{FF2B5EF4-FFF2-40B4-BE49-F238E27FC236}">
                <a16:creationId xmlns:a16="http://schemas.microsoft.com/office/drawing/2014/main" id="{2F2687D4-C51B-FC48-815A-FA61A036274B}"/>
              </a:ext>
            </a:extLst>
          </p:cNvPr>
          <p:cNvSpPr>
            <a:spLocks/>
          </p:cNvSpPr>
          <p:nvPr/>
        </p:nvSpPr>
        <p:spPr bwMode="auto">
          <a:xfrm>
            <a:off x="2286000" y="1600200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Freeform 1032">
            <a:extLst>
              <a:ext uri="{FF2B5EF4-FFF2-40B4-BE49-F238E27FC236}">
                <a16:creationId xmlns:a16="http://schemas.microsoft.com/office/drawing/2014/main" id="{3EB0D919-8CB4-5744-BEB7-F5DE96032F85}"/>
              </a:ext>
            </a:extLst>
          </p:cNvPr>
          <p:cNvSpPr>
            <a:spLocks/>
          </p:cNvSpPr>
          <p:nvPr/>
        </p:nvSpPr>
        <p:spPr bwMode="auto">
          <a:xfrm>
            <a:off x="2654301" y="3051176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25" name="Group 1033">
            <a:extLst>
              <a:ext uri="{FF2B5EF4-FFF2-40B4-BE49-F238E27FC236}">
                <a16:creationId xmlns:a16="http://schemas.microsoft.com/office/drawing/2014/main" id="{34F3CE1C-A69E-9B47-811B-F3A407A9CA21}"/>
              </a:ext>
            </a:extLst>
          </p:cNvPr>
          <p:cNvGrpSpPr>
            <a:grpSpLocks/>
          </p:cNvGrpSpPr>
          <p:nvPr/>
        </p:nvGrpSpPr>
        <p:grpSpPr bwMode="auto">
          <a:xfrm>
            <a:off x="2403476" y="1735139"/>
            <a:ext cx="733425" cy="319087"/>
            <a:chOff x="3552" y="246"/>
            <a:chExt cx="527" cy="248"/>
          </a:xfrm>
        </p:grpSpPr>
        <p:graphicFrame>
          <p:nvGraphicFramePr>
            <p:cNvPr id="9445" name="Object 1037">
              <a:extLst>
                <a:ext uri="{FF2B5EF4-FFF2-40B4-BE49-F238E27FC236}">
                  <a16:creationId xmlns:a16="http://schemas.microsoft.com/office/drawing/2014/main" id="{243B8927-096C-6543-AD27-F06338196B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4" imgW="17462500" imgH="14478000" progId="MS_ClipArt_Gallery.2">
                    <p:embed/>
                  </p:oleObj>
                </mc:Choice>
                <mc:Fallback>
                  <p:oleObj name="Clip" r:id="rId4" imgW="17462500" imgH="14478000" progId="MS_ClipArt_Gallery.2">
                    <p:embed/>
                    <p:pic>
                      <p:nvPicPr>
                        <p:cNvPr id="9445" name="Object 1037">
                          <a:extLst>
                            <a:ext uri="{FF2B5EF4-FFF2-40B4-BE49-F238E27FC236}">
                              <a16:creationId xmlns:a16="http://schemas.microsoft.com/office/drawing/2014/main" id="{243B8927-096C-6543-AD27-F06338196B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46" name="Object 1038">
              <a:extLst>
                <a:ext uri="{FF2B5EF4-FFF2-40B4-BE49-F238E27FC236}">
                  <a16:creationId xmlns:a16="http://schemas.microsoft.com/office/drawing/2014/main" id="{24774F49-DBE5-994D-8071-FF376C2E89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9131300" imgH="6438900" progId="MS_ClipArt_Gallery.2">
                    <p:embed/>
                  </p:oleObj>
                </mc:Choice>
                <mc:Fallback>
                  <p:oleObj name="Clip" r:id="rId5" imgW="9131300" imgH="6438900" progId="MS_ClipArt_Gallery.2">
                    <p:embed/>
                    <p:pic>
                      <p:nvPicPr>
                        <p:cNvPr id="9446" name="Object 1038">
                          <a:extLst>
                            <a:ext uri="{FF2B5EF4-FFF2-40B4-BE49-F238E27FC236}">
                              <a16:creationId xmlns:a16="http://schemas.microsoft.com/office/drawing/2014/main" id="{24774F49-DBE5-994D-8071-FF376C2E89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47" name="Line 1036">
              <a:extLst>
                <a:ext uri="{FF2B5EF4-FFF2-40B4-BE49-F238E27FC236}">
                  <a16:creationId xmlns:a16="http://schemas.microsoft.com/office/drawing/2014/main" id="{8737F9DA-ACF2-8C40-8B2B-217BFF23D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6" name="Group 1037">
            <a:extLst>
              <a:ext uri="{FF2B5EF4-FFF2-40B4-BE49-F238E27FC236}">
                <a16:creationId xmlns:a16="http://schemas.microsoft.com/office/drawing/2014/main" id="{70A89A8B-4879-1647-BF43-42C5E6C67807}"/>
              </a:ext>
            </a:extLst>
          </p:cNvPr>
          <p:cNvGrpSpPr>
            <a:grpSpLocks/>
          </p:cNvGrpSpPr>
          <p:nvPr/>
        </p:nvGrpSpPr>
        <p:grpSpPr bwMode="auto">
          <a:xfrm>
            <a:off x="2403476" y="2330450"/>
            <a:ext cx="733425" cy="319088"/>
            <a:chOff x="3552" y="246"/>
            <a:chExt cx="527" cy="248"/>
          </a:xfrm>
        </p:grpSpPr>
        <p:graphicFrame>
          <p:nvGraphicFramePr>
            <p:cNvPr id="9442" name="Object 1035">
              <a:extLst>
                <a:ext uri="{FF2B5EF4-FFF2-40B4-BE49-F238E27FC236}">
                  <a16:creationId xmlns:a16="http://schemas.microsoft.com/office/drawing/2014/main" id="{C1A01139-B7F2-384F-9EEC-CE036222CC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7" imgW="17462500" imgH="14478000" progId="MS_ClipArt_Gallery.2">
                    <p:embed/>
                  </p:oleObj>
                </mc:Choice>
                <mc:Fallback>
                  <p:oleObj name="Clip" r:id="rId7" imgW="17462500" imgH="14478000" progId="MS_ClipArt_Gallery.2">
                    <p:embed/>
                    <p:pic>
                      <p:nvPicPr>
                        <p:cNvPr id="9442" name="Object 1035">
                          <a:extLst>
                            <a:ext uri="{FF2B5EF4-FFF2-40B4-BE49-F238E27FC236}">
                              <a16:creationId xmlns:a16="http://schemas.microsoft.com/office/drawing/2014/main" id="{C1A01139-B7F2-384F-9EEC-CE036222CC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43" name="Object 1036">
              <a:extLst>
                <a:ext uri="{FF2B5EF4-FFF2-40B4-BE49-F238E27FC236}">
                  <a16:creationId xmlns:a16="http://schemas.microsoft.com/office/drawing/2014/main" id="{517919DD-630C-8D42-A7BA-89C6974840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8" imgW="9131300" imgH="6438900" progId="MS_ClipArt_Gallery.2">
                    <p:embed/>
                  </p:oleObj>
                </mc:Choice>
                <mc:Fallback>
                  <p:oleObj name="Clip" r:id="rId8" imgW="9131300" imgH="6438900" progId="MS_ClipArt_Gallery.2">
                    <p:embed/>
                    <p:pic>
                      <p:nvPicPr>
                        <p:cNvPr id="9443" name="Object 1036">
                          <a:extLst>
                            <a:ext uri="{FF2B5EF4-FFF2-40B4-BE49-F238E27FC236}">
                              <a16:creationId xmlns:a16="http://schemas.microsoft.com/office/drawing/2014/main" id="{517919DD-630C-8D42-A7BA-89C6974840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44" name="Line 1040">
              <a:extLst>
                <a:ext uri="{FF2B5EF4-FFF2-40B4-BE49-F238E27FC236}">
                  <a16:creationId xmlns:a16="http://schemas.microsoft.com/office/drawing/2014/main" id="{D32B9468-A54D-5B46-A538-8A76B78B7E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7" name="Group 1041">
            <a:extLst>
              <a:ext uri="{FF2B5EF4-FFF2-40B4-BE49-F238E27FC236}">
                <a16:creationId xmlns:a16="http://schemas.microsoft.com/office/drawing/2014/main" id="{1B6902CE-73BB-B442-B3DF-96227C4CCC25}"/>
              </a:ext>
            </a:extLst>
          </p:cNvPr>
          <p:cNvGrpSpPr>
            <a:grpSpLocks/>
          </p:cNvGrpSpPr>
          <p:nvPr/>
        </p:nvGrpSpPr>
        <p:grpSpPr bwMode="auto">
          <a:xfrm>
            <a:off x="2779713" y="2117726"/>
            <a:ext cx="69850" cy="214313"/>
            <a:chOff x="3842" y="406"/>
            <a:chExt cx="51" cy="167"/>
          </a:xfrm>
        </p:grpSpPr>
        <p:sp>
          <p:nvSpPr>
            <p:cNvPr id="9439" name="Oval 1042">
              <a:extLst>
                <a:ext uri="{FF2B5EF4-FFF2-40B4-BE49-F238E27FC236}">
                  <a16:creationId xmlns:a16="http://schemas.microsoft.com/office/drawing/2014/main" id="{2094CDD1-9C1C-7846-8A40-273183AA7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40" name="Oval 1043">
              <a:extLst>
                <a:ext uri="{FF2B5EF4-FFF2-40B4-BE49-F238E27FC236}">
                  <a16:creationId xmlns:a16="http://schemas.microsoft.com/office/drawing/2014/main" id="{34DA1CD9-9BFA-A842-B4D0-B8A33FD1B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41" name="Oval 1044">
              <a:extLst>
                <a:ext uri="{FF2B5EF4-FFF2-40B4-BE49-F238E27FC236}">
                  <a16:creationId xmlns:a16="http://schemas.microsoft.com/office/drawing/2014/main" id="{0EEF3422-8CFE-6F43-BBFA-1796F2A5A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28" name="Group 1045">
            <a:extLst>
              <a:ext uri="{FF2B5EF4-FFF2-40B4-BE49-F238E27FC236}">
                <a16:creationId xmlns:a16="http://schemas.microsoft.com/office/drawing/2014/main" id="{970E78BA-936C-AE4B-9699-CA8EF0C49DD3}"/>
              </a:ext>
            </a:extLst>
          </p:cNvPr>
          <p:cNvGrpSpPr>
            <a:grpSpLocks/>
          </p:cNvGrpSpPr>
          <p:nvPr/>
        </p:nvGrpSpPr>
        <p:grpSpPr bwMode="auto">
          <a:xfrm>
            <a:off x="3249613" y="2620964"/>
            <a:ext cx="209550" cy="395287"/>
            <a:chOff x="4180" y="783"/>
            <a:chExt cx="150" cy="307"/>
          </a:xfrm>
        </p:grpSpPr>
        <p:sp>
          <p:nvSpPr>
            <p:cNvPr id="9431" name="AutoShape 1046">
              <a:extLst>
                <a:ext uri="{FF2B5EF4-FFF2-40B4-BE49-F238E27FC236}">
                  <a16:creationId xmlns:a16="http://schemas.microsoft.com/office/drawing/2014/main" id="{789B2843-E747-6646-A9DD-46F806285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2" name="Rectangle 1047">
              <a:extLst>
                <a:ext uri="{FF2B5EF4-FFF2-40B4-BE49-F238E27FC236}">
                  <a16:creationId xmlns:a16="http://schemas.microsoft.com/office/drawing/2014/main" id="{F8A99E33-20DC-344F-95BD-E53971289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3" name="Rectangle 1048">
              <a:extLst>
                <a:ext uri="{FF2B5EF4-FFF2-40B4-BE49-F238E27FC236}">
                  <a16:creationId xmlns:a16="http://schemas.microsoft.com/office/drawing/2014/main" id="{679DBCEE-BB9B-1F46-AECC-3A53847D7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4" name="AutoShape 1049">
              <a:extLst>
                <a:ext uri="{FF2B5EF4-FFF2-40B4-BE49-F238E27FC236}">
                  <a16:creationId xmlns:a16="http://schemas.microsoft.com/office/drawing/2014/main" id="{1953BBD4-C20A-8E4B-9693-422054B5E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5" name="Line 1050">
              <a:extLst>
                <a:ext uri="{FF2B5EF4-FFF2-40B4-BE49-F238E27FC236}">
                  <a16:creationId xmlns:a16="http://schemas.microsoft.com/office/drawing/2014/main" id="{08F21C87-2273-1045-A25E-8B207D124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6" name="Line 1051">
              <a:extLst>
                <a:ext uri="{FF2B5EF4-FFF2-40B4-BE49-F238E27FC236}">
                  <a16:creationId xmlns:a16="http://schemas.microsoft.com/office/drawing/2014/main" id="{44EE4705-5A90-2849-920B-CD59E16B6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7" name="Rectangle 1052">
              <a:extLst>
                <a:ext uri="{FF2B5EF4-FFF2-40B4-BE49-F238E27FC236}">
                  <a16:creationId xmlns:a16="http://schemas.microsoft.com/office/drawing/2014/main" id="{CB864D82-5B76-0843-9DD6-FC23822BC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8" name="Rectangle 1053">
              <a:extLst>
                <a:ext uri="{FF2B5EF4-FFF2-40B4-BE49-F238E27FC236}">
                  <a16:creationId xmlns:a16="http://schemas.microsoft.com/office/drawing/2014/main" id="{3DC8BEFD-B945-1048-825D-520678469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29" name="Group 1054">
            <a:extLst>
              <a:ext uri="{FF2B5EF4-FFF2-40B4-BE49-F238E27FC236}">
                <a16:creationId xmlns:a16="http://schemas.microsoft.com/office/drawing/2014/main" id="{BDB1EA43-A8E8-9B40-BBE4-F77AE036E617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562351" y="2698751"/>
            <a:ext cx="80963" cy="233363"/>
            <a:chOff x="3842" y="406"/>
            <a:chExt cx="51" cy="167"/>
          </a:xfrm>
        </p:grpSpPr>
        <p:sp>
          <p:nvSpPr>
            <p:cNvPr id="9428" name="Oval 1055">
              <a:extLst>
                <a:ext uri="{FF2B5EF4-FFF2-40B4-BE49-F238E27FC236}">
                  <a16:creationId xmlns:a16="http://schemas.microsoft.com/office/drawing/2014/main" id="{ADFDF6E1-1673-724F-BCD6-320236D4D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9" name="Oval 1056">
              <a:extLst>
                <a:ext uri="{FF2B5EF4-FFF2-40B4-BE49-F238E27FC236}">
                  <a16:creationId xmlns:a16="http://schemas.microsoft.com/office/drawing/2014/main" id="{EBDDD4FB-EA07-6540-88FA-F182D8323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0" name="Oval 1057">
              <a:extLst>
                <a:ext uri="{FF2B5EF4-FFF2-40B4-BE49-F238E27FC236}">
                  <a16:creationId xmlns:a16="http://schemas.microsoft.com/office/drawing/2014/main" id="{5871090C-DDE5-BB46-952C-B95D355C7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30" name="Line 1058">
            <a:extLst>
              <a:ext uri="{FF2B5EF4-FFF2-40B4-BE49-F238E27FC236}">
                <a16:creationId xmlns:a16="http://schemas.microsoft.com/office/drawing/2014/main" id="{D8A7373A-C058-EA4E-AD4E-5C5EDE154A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138" y="2528889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Line 1059">
            <a:extLst>
              <a:ext uri="{FF2B5EF4-FFF2-40B4-BE49-F238E27FC236}">
                <a16:creationId xmlns:a16="http://schemas.microsoft.com/office/drawing/2014/main" id="{F2180764-7A6E-964D-B978-C2031BF6F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9314" y="2525713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Line 1060">
            <a:extLst>
              <a:ext uri="{FF2B5EF4-FFF2-40B4-BE49-F238E27FC236}">
                <a16:creationId xmlns:a16="http://schemas.microsoft.com/office/drawing/2014/main" id="{2F1A0C97-F28B-704A-A184-501C8FA993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4614" y="2524125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Line 1061">
            <a:extLst>
              <a:ext uri="{FF2B5EF4-FFF2-40B4-BE49-F238E27FC236}">
                <a16:creationId xmlns:a16="http://schemas.microsoft.com/office/drawing/2014/main" id="{DBCF1D86-6488-F04D-93BA-85C8C917B0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6101" y="1989138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Line 1062">
            <a:extLst>
              <a:ext uri="{FF2B5EF4-FFF2-40B4-BE49-F238E27FC236}">
                <a16:creationId xmlns:a16="http://schemas.microsoft.com/office/drawing/2014/main" id="{2D79B063-1C51-E44E-BA3F-34386C2A62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8801" y="2274888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Line 1063">
            <a:extLst>
              <a:ext uri="{FF2B5EF4-FFF2-40B4-BE49-F238E27FC236}">
                <a16:creationId xmlns:a16="http://schemas.microsoft.com/office/drawing/2014/main" id="{AA16CC47-B902-494E-A6C2-7299AAB5B0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5850" y="2360613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36" name="Group 1064">
            <a:extLst>
              <a:ext uri="{FF2B5EF4-FFF2-40B4-BE49-F238E27FC236}">
                <a16:creationId xmlns:a16="http://schemas.microsoft.com/office/drawing/2014/main" id="{8512FBFC-7E5D-664F-8F68-AEC9C9C543B4}"/>
              </a:ext>
            </a:extLst>
          </p:cNvPr>
          <p:cNvGrpSpPr>
            <a:grpSpLocks/>
          </p:cNvGrpSpPr>
          <p:nvPr/>
        </p:nvGrpSpPr>
        <p:grpSpPr bwMode="auto">
          <a:xfrm>
            <a:off x="3744913" y="2598739"/>
            <a:ext cx="209550" cy="395287"/>
            <a:chOff x="4180" y="783"/>
            <a:chExt cx="150" cy="307"/>
          </a:xfrm>
        </p:grpSpPr>
        <p:sp>
          <p:nvSpPr>
            <p:cNvPr id="9420" name="AutoShape 1065">
              <a:extLst>
                <a:ext uri="{FF2B5EF4-FFF2-40B4-BE49-F238E27FC236}">
                  <a16:creationId xmlns:a16="http://schemas.microsoft.com/office/drawing/2014/main" id="{D8A6BEE9-9F51-5B46-A17B-B6630877F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1" name="Rectangle 1066">
              <a:extLst>
                <a:ext uri="{FF2B5EF4-FFF2-40B4-BE49-F238E27FC236}">
                  <a16:creationId xmlns:a16="http://schemas.microsoft.com/office/drawing/2014/main" id="{5D35FA2D-A43B-F849-8F7D-2AA329F07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2" name="Rectangle 1067">
              <a:extLst>
                <a:ext uri="{FF2B5EF4-FFF2-40B4-BE49-F238E27FC236}">
                  <a16:creationId xmlns:a16="http://schemas.microsoft.com/office/drawing/2014/main" id="{C2F8E6EF-CFB4-474A-B94F-5A58BB839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3" name="AutoShape 1068">
              <a:extLst>
                <a:ext uri="{FF2B5EF4-FFF2-40B4-BE49-F238E27FC236}">
                  <a16:creationId xmlns:a16="http://schemas.microsoft.com/office/drawing/2014/main" id="{9787D2EF-13EA-3E47-93CE-07063549A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4" name="Line 1069">
              <a:extLst>
                <a:ext uri="{FF2B5EF4-FFF2-40B4-BE49-F238E27FC236}">
                  <a16:creationId xmlns:a16="http://schemas.microsoft.com/office/drawing/2014/main" id="{3E5DB27A-20CA-0D40-9215-CAA88DB59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5" name="Line 1070">
              <a:extLst>
                <a:ext uri="{FF2B5EF4-FFF2-40B4-BE49-F238E27FC236}">
                  <a16:creationId xmlns:a16="http://schemas.microsoft.com/office/drawing/2014/main" id="{E92386AF-3D44-B746-B16D-0F1B3242FF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6" name="Rectangle 1071">
              <a:extLst>
                <a:ext uri="{FF2B5EF4-FFF2-40B4-BE49-F238E27FC236}">
                  <a16:creationId xmlns:a16="http://schemas.microsoft.com/office/drawing/2014/main" id="{06D40484-799E-384D-80EF-D2857E200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7" name="Rectangle 1072">
              <a:extLst>
                <a:ext uri="{FF2B5EF4-FFF2-40B4-BE49-F238E27FC236}">
                  <a16:creationId xmlns:a16="http://schemas.microsoft.com/office/drawing/2014/main" id="{122F2D89-69E0-604D-B735-FEF6C3316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37" name="Group 1073">
            <a:extLst>
              <a:ext uri="{FF2B5EF4-FFF2-40B4-BE49-F238E27FC236}">
                <a16:creationId xmlns:a16="http://schemas.microsoft.com/office/drawing/2014/main" id="{44BEBC88-EDAE-4D48-8F26-F3F5EECA8DFD}"/>
              </a:ext>
            </a:extLst>
          </p:cNvPr>
          <p:cNvGrpSpPr>
            <a:grpSpLocks/>
          </p:cNvGrpSpPr>
          <p:nvPr/>
        </p:nvGrpSpPr>
        <p:grpSpPr bwMode="auto">
          <a:xfrm>
            <a:off x="2787651" y="3217863"/>
            <a:ext cx="479425" cy="925512"/>
            <a:chOff x="3314" y="1248"/>
            <a:chExt cx="344" cy="694"/>
          </a:xfrm>
        </p:grpSpPr>
        <p:graphicFrame>
          <p:nvGraphicFramePr>
            <p:cNvPr id="9411" name="Object 1033">
              <a:extLst>
                <a:ext uri="{FF2B5EF4-FFF2-40B4-BE49-F238E27FC236}">
                  <a16:creationId xmlns:a16="http://schemas.microsoft.com/office/drawing/2014/main" id="{546B2491-464A-4740-9334-001321559F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9" imgW="17462500" imgH="14478000" progId="MS_ClipArt_Gallery.2">
                    <p:embed/>
                  </p:oleObj>
                </mc:Choice>
                <mc:Fallback>
                  <p:oleObj name="Clip" r:id="rId9" imgW="17462500" imgH="14478000" progId="MS_ClipArt_Gallery.2">
                    <p:embed/>
                    <p:pic>
                      <p:nvPicPr>
                        <p:cNvPr id="9411" name="Object 1033">
                          <a:extLst>
                            <a:ext uri="{FF2B5EF4-FFF2-40B4-BE49-F238E27FC236}">
                              <a16:creationId xmlns:a16="http://schemas.microsoft.com/office/drawing/2014/main" id="{546B2491-464A-4740-9334-001321559F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12" name="Line 1075">
              <a:extLst>
                <a:ext uri="{FF2B5EF4-FFF2-40B4-BE49-F238E27FC236}">
                  <a16:creationId xmlns:a16="http://schemas.microsoft.com/office/drawing/2014/main" id="{9FC8B5B4-B3C0-214C-8BE1-F3CC5F8EE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9413" name="Object 1034">
              <a:extLst>
                <a:ext uri="{FF2B5EF4-FFF2-40B4-BE49-F238E27FC236}">
                  <a16:creationId xmlns:a16="http://schemas.microsoft.com/office/drawing/2014/main" id="{A03D0393-97BB-C141-B3DE-2DD9BB7404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0" imgW="17462500" imgH="14478000" progId="MS_ClipArt_Gallery.2">
                    <p:embed/>
                  </p:oleObj>
                </mc:Choice>
                <mc:Fallback>
                  <p:oleObj name="Clip" r:id="rId10" imgW="17462500" imgH="14478000" progId="MS_ClipArt_Gallery.2">
                    <p:embed/>
                    <p:pic>
                      <p:nvPicPr>
                        <p:cNvPr id="9413" name="Object 1034">
                          <a:extLst>
                            <a:ext uri="{FF2B5EF4-FFF2-40B4-BE49-F238E27FC236}">
                              <a16:creationId xmlns:a16="http://schemas.microsoft.com/office/drawing/2014/main" id="{A03D0393-97BB-C141-B3DE-2DD9BB7404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14" name="Line 1077">
              <a:extLst>
                <a:ext uri="{FF2B5EF4-FFF2-40B4-BE49-F238E27FC236}">
                  <a16:creationId xmlns:a16="http://schemas.microsoft.com/office/drawing/2014/main" id="{4AE8DF41-1BE3-D24A-8B20-42E9B2863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415" name="Group 1078">
              <a:extLst>
                <a:ext uri="{FF2B5EF4-FFF2-40B4-BE49-F238E27FC236}">
                  <a16:creationId xmlns:a16="http://schemas.microsoft.com/office/drawing/2014/main" id="{342946F2-4BE8-EB44-90DF-81B112169A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9417" name="Oval 1079">
                <a:extLst>
                  <a:ext uri="{FF2B5EF4-FFF2-40B4-BE49-F238E27FC236}">
                    <a16:creationId xmlns:a16="http://schemas.microsoft.com/office/drawing/2014/main" id="{FC61F1DC-9B96-D64F-B36F-699A8247E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9418" name="Oval 1080">
                <a:extLst>
                  <a:ext uri="{FF2B5EF4-FFF2-40B4-BE49-F238E27FC236}">
                    <a16:creationId xmlns:a16="http://schemas.microsoft.com/office/drawing/2014/main" id="{8C93F816-0B95-034C-9C7F-1F98FFBD8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9419" name="Oval 1081">
                <a:extLst>
                  <a:ext uri="{FF2B5EF4-FFF2-40B4-BE49-F238E27FC236}">
                    <a16:creationId xmlns:a16="http://schemas.microsoft.com/office/drawing/2014/main" id="{B1C6F712-214C-A14A-A56F-F401C1207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</p:grpSp>
        <p:sp>
          <p:nvSpPr>
            <p:cNvPr id="9416" name="Line 1082">
              <a:extLst>
                <a:ext uri="{FF2B5EF4-FFF2-40B4-BE49-F238E27FC236}">
                  <a16:creationId xmlns:a16="http://schemas.microsoft.com/office/drawing/2014/main" id="{94A217BE-68BF-BE45-9B42-F26CD504E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9238" name="Object 1025">
            <a:extLst>
              <a:ext uri="{FF2B5EF4-FFF2-40B4-BE49-F238E27FC236}">
                <a16:creationId xmlns:a16="http://schemas.microsoft.com/office/drawing/2014/main" id="{F3C96CF7-1FB4-534F-84B1-C50F9A92C1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1651" y="421640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1" imgW="17462500" imgH="14478000" progId="MS_ClipArt_Gallery.2">
                  <p:embed/>
                </p:oleObj>
              </mc:Choice>
              <mc:Fallback>
                <p:oleObj name="Clip" r:id="rId11" imgW="17462500" imgH="14478000" progId="MS_ClipArt_Gallery.2">
                  <p:embed/>
                  <p:pic>
                    <p:nvPicPr>
                      <p:cNvPr id="9238" name="Object 1025">
                        <a:extLst>
                          <a:ext uri="{FF2B5EF4-FFF2-40B4-BE49-F238E27FC236}">
                            <a16:creationId xmlns:a16="http://schemas.microsoft.com/office/drawing/2014/main" id="{F3C96CF7-1FB4-534F-84B1-C50F9A92C1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1" y="4216400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Oval 1085">
            <a:extLst>
              <a:ext uri="{FF2B5EF4-FFF2-40B4-BE49-F238E27FC236}">
                <a16:creationId xmlns:a16="http://schemas.microsoft.com/office/drawing/2014/main" id="{CE78D03C-1CA5-1B48-8D86-25B8F0B39AC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458369" y="4320381"/>
            <a:ext cx="63500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0" name="Oval 1086">
            <a:extLst>
              <a:ext uri="{FF2B5EF4-FFF2-40B4-BE49-F238E27FC236}">
                <a16:creationId xmlns:a16="http://schemas.microsoft.com/office/drawing/2014/main" id="{B79D1688-A047-2149-98B8-2CD1531DF74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543301" y="4318001"/>
            <a:ext cx="63500" cy="666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1" name="Oval 1087">
            <a:extLst>
              <a:ext uri="{FF2B5EF4-FFF2-40B4-BE49-F238E27FC236}">
                <a16:creationId xmlns:a16="http://schemas.microsoft.com/office/drawing/2014/main" id="{D967FE16-658E-304B-BE20-1EBCC9262C5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621088" y="4322763"/>
            <a:ext cx="61913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2" name="Line 1088">
            <a:extLst>
              <a:ext uri="{FF2B5EF4-FFF2-40B4-BE49-F238E27FC236}">
                <a16:creationId xmlns:a16="http://schemas.microsoft.com/office/drawing/2014/main" id="{D608E16C-CF5D-3040-9B2C-D9BB9E6D13A2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3880645" y="4202908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Line 1089">
            <a:extLst>
              <a:ext uri="{FF2B5EF4-FFF2-40B4-BE49-F238E27FC236}">
                <a16:creationId xmlns:a16="http://schemas.microsoft.com/office/drawing/2014/main" id="{226EC520-5E31-434A-B8D6-0C7B26B3F184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3254375" y="4194175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Line 1090">
            <a:extLst>
              <a:ext uri="{FF2B5EF4-FFF2-40B4-BE49-F238E27FC236}">
                <a16:creationId xmlns:a16="http://schemas.microsoft.com/office/drawing/2014/main" id="{1D7C18A4-DDA3-4741-9130-7613FE220FEE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601244" y="3855244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Line 1091">
            <a:extLst>
              <a:ext uri="{FF2B5EF4-FFF2-40B4-BE49-F238E27FC236}">
                <a16:creationId xmlns:a16="http://schemas.microsoft.com/office/drawing/2014/main" id="{DE4507F8-F421-E540-B42D-1029E39444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67076" y="3794126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Line 1092">
            <a:extLst>
              <a:ext uri="{FF2B5EF4-FFF2-40B4-BE49-F238E27FC236}">
                <a16:creationId xmlns:a16="http://schemas.microsoft.com/office/drawing/2014/main" id="{37DA9640-183A-3846-A673-D734F4AC1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8738" y="3840163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Line 1093">
            <a:extLst>
              <a:ext uri="{FF2B5EF4-FFF2-40B4-BE49-F238E27FC236}">
                <a16:creationId xmlns:a16="http://schemas.microsoft.com/office/drawing/2014/main" id="{E7943833-E172-3940-85FE-C8D1998A83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64075" y="3836988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48" name="Object 1026">
            <a:extLst>
              <a:ext uri="{FF2B5EF4-FFF2-40B4-BE49-F238E27FC236}">
                <a16:creationId xmlns:a16="http://schemas.microsoft.com/office/drawing/2014/main" id="{C83DD4AE-4AFC-5742-B30A-251FE845AD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1875" y="3389313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2" imgW="13271500" imgH="16306800" progId="MS_ClipArt_Gallery.2">
                  <p:embed/>
                </p:oleObj>
              </mc:Choice>
              <mc:Fallback>
                <p:oleObj name="Clip" r:id="rId12" imgW="13271500" imgH="16306800" progId="MS_ClipArt_Gallery.2">
                  <p:embed/>
                  <p:pic>
                    <p:nvPicPr>
                      <p:cNvPr id="9248" name="Object 1026">
                        <a:extLst>
                          <a:ext uri="{FF2B5EF4-FFF2-40B4-BE49-F238E27FC236}">
                            <a16:creationId xmlns:a16="http://schemas.microsoft.com/office/drawing/2014/main" id="{C83DD4AE-4AFC-5742-B30A-251FE845AD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3389313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9" name="Object 1027">
            <a:extLst>
              <a:ext uri="{FF2B5EF4-FFF2-40B4-BE49-F238E27FC236}">
                <a16:creationId xmlns:a16="http://schemas.microsoft.com/office/drawing/2014/main" id="{2894D452-034B-D041-8A89-2AA50615CD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470276"/>
          <a:ext cx="2032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4" imgW="13271500" imgH="16306800" progId="MS_ClipArt_Gallery.2">
                  <p:embed/>
                </p:oleObj>
              </mc:Choice>
              <mc:Fallback>
                <p:oleObj name="Clip" r:id="rId14" imgW="13271500" imgH="16306800" progId="MS_ClipArt_Gallery.2">
                  <p:embed/>
                  <p:pic>
                    <p:nvPicPr>
                      <p:cNvPr id="9249" name="Object 1027">
                        <a:extLst>
                          <a:ext uri="{FF2B5EF4-FFF2-40B4-BE49-F238E27FC236}">
                            <a16:creationId xmlns:a16="http://schemas.microsoft.com/office/drawing/2014/main" id="{2894D452-034B-D041-8A89-2AA50615CD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470276"/>
                        <a:ext cx="2032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0" name="Freeform 1096">
            <a:extLst>
              <a:ext uri="{FF2B5EF4-FFF2-40B4-BE49-F238E27FC236}">
                <a16:creationId xmlns:a16="http://schemas.microsoft.com/office/drawing/2014/main" id="{BE760740-4961-254B-BBFA-FDD63CE17FB7}"/>
              </a:ext>
            </a:extLst>
          </p:cNvPr>
          <p:cNvSpPr>
            <a:spLocks/>
          </p:cNvSpPr>
          <p:nvPr/>
        </p:nvSpPr>
        <p:spPr bwMode="auto">
          <a:xfrm>
            <a:off x="3586164" y="3244850"/>
            <a:ext cx="1354137" cy="304800"/>
          </a:xfrm>
          <a:custGeom>
            <a:avLst/>
            <a:gdLst>
              <a:gd name="T0" fmla="*/ 0 w 972"/>
              <a:gd name="T1" fmla="*/ 2147483647 h 228"/>
              <a:gd name="T2" fmla="*/ 2147483647 w 972"/>
              <a:gd name="T3" fmla="*/ 2147483647 h 228"/>
              <a:gd name="T4" fmla="*/ 2147483647 w 972"/>
              <a:gd name="T5" fmla="*/ 2147483647 h 228"/>
              <a:gd name="T6" fmla="*/ 0 60000 65536"/>
              <a:gd name="T7" fmla="*/ 0 60000 65536"/>
              <a:gd name="T8" fmla="*/ 0 60000 65536"/>
              <a:gd name="T9" fmla="*/ 0 w 972"/>
              <a:gd name="T10" fmla="*/ 0 h 228"/>
              <a:gd name="T11" fmla="*/ 972 w 972"/>
              <a:gd name="T12" fmla="*/ 228 h 2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51" name="Group 1097">
            <a:extLst>
              <a:ext uri="{FF2B5EF4-FFF2-40B4-BE49-F238E27FC236}">
                <a16:creationId xmlns:a16="http://schemas.microsoft.com/office/drawing/2014/main" id="{02D4B724-1BFC-2C4F-92A0-47C9ED855B04}"/>
              </a:ext>
            </a:extLst>
          </p:cNvPr>
          <p:cNvGrpSpPr>
            <a:grpSpLocks/>
          </p:cNvGrpSpPr>
          <p:nvPr/>
        </p:nvGrpSpPr>
        <p:grpSpPr bwMode="auto">
          <a:xfrm>
            <a:off x="3852863" y="4667250"/>
            <a:ext cx="406400" cy="427038"/>
            <a:chOff x="2870" y="1518"/>
            <a:chExt cx="292" cy="320"/>
          </a:xfrm>
        </p:grpSpPr>
        <p:graphicFrame>
          <p:nvGraphicFramePr>
            <p:cNvPr id="9409" name="Object 1031">
              <a:extLst>
                <a:ext uri="{FF2B5EF4-FFF2-40B4-BE49-F238E27FC236}">
                  <a16:creationId xmlns:a16="http://schemas.microsoft.com/office/drawing/2014/main" id="{6D87EC38-51C6-374E-9C8C-D62C06EA55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5" imgW="11137900" imgH="11315700" progId="MS_ClipArt_Gallery.2">
                    <p:embed/>
                  </p:oleObj>
                </mc:Choice>
                <mc:Fallback>
                  <p:oleObj name="Clip" r:id="rId15" imgW="11137900" imgH="11315700" progId="MS_ClipArt_Gallery.2">
                    <p:embed/>
                    <p:pic>
                      <p:nvPicPr>
                        <p:cNvPr id="9409" name="Object 1031">
                          <a:extLst>
                            <a:ext uri="{FF2B5EF4-FFF2-40B4-BE49-F238E27FC236}">
                              <a16:creationId xmlns:a16="http://schemas.microsoft.com/office/drawing/2014/main" id="{6D87EC38-51C6-374E-9C8C-D62C06EA55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10" name="Object 1032">
              <a:extLst>
                <a:ext uri="{FF2B5EF4-FFF2-40B4-BE49-F238E27FC236}">
                  <a16:creationId xmlns:a16="http://schemas.microsoft.com/office/drawing/2014/main" id="{2923ABC5-193F-3C49-95B0-12BE59E132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7" imgW="17005300" imgH="16078200" progId="MS_ClipArt_Gallery.2">
                    <p:embed/>
                  </p:oleObj>
                </mc:Choice>
                <mc:Fallback>
                  <p:oleObj name="Clip" r:id="rId17" imgW="17005300" imgH="16078200" progId="MS_ClipArt_Gallery.2">
                    <p:embed/>
                    <p:pic>
                      <p:nvPicPr>
                        <p:cNvPr id="9410" name="Object 1032">
                          <a:extLst>
                            <a:ext uri="{FF2B5EF4-FFF2-40B4-BE49-F238E27FC236}">
                              <a16:creationId xmlns:a16="http://schemas.microsoft.com/office/drawing/2014/main" id="{2923ABC5-193F-3C49-95B0-12BE59E132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52" name="Group 1100">
            <a:extLst>
              <a:ext uri="{FF2B5EF4-FFF2-40B4-BE49-F238E27FC236}">
                <a16:creationId xmlns:a16="http://schemas.microsoft.com/office/drawing/2014/main" id="{652643C6-CDCA-9C45-B5E2-45B7A6F37007}"/>
              </a:ext>
            </a:extLst>
          </p:cNvPr>
          <p:cNvGrpSpPr>
            <a:grpSpLocks/>
          </p:cNvGrpSpPr>
          <p:nvPr/>
        </p:nvGrpSpPr>
        <p:grpSpPr bwMode="auto">
          <a:xfrm>
            <a:off x="4630738" y="4699000"/>
            <a:ext cx="406400" cy="427038"/>
            <a:chOff x="2870" y="1518"/>
            <a:chExt cx="292" cy="320"/>
          </a:xfrm>
        </p:grpSpPr>
        <p:graphicFrame>
          <p:nvGraphicFramePr>
            <p:cNvPr id="9407" name="Object 1029">
              <a:extLst>
                <a:ext uri="{FF2B5EF4-FFF2-40B4-BE49-F238E27FC236}">
                  <a16:creationId xmlns:a16="http://schemas.microsoft.com/office/drawing/2014/main" id="{8A71EAB4-6F1B-4440-B856-B48CBE6800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9" imgW="11137900" imgH="11315700" progId="MS_ClipArt_Gallery.2">
                    <p:embed/>
                  </p:oleObj>
                </mc:Choice>
                <mc:Fallback>
                  <p:oleObj name="Clip" r:id="rId19" imgW="11137900" imgH="11315700" progId="MS_ClipArt_Gallery.2">
                    <p:embed/>
                    <p:pic>
                      <p:nvPicPr>
                        <p:cNvPr id="9407" name="Object 1029">
                          <a:extLst>
                            <a:ext uri="{FF2B5EF4-FFF2-40B4-BE49-F238E27FC236}">
                              <a16:creationId xmlns:a16="http://schemas.microsoft.com/office/drawing/2014/main" id="{8A71EAB4-6F1B-4440-B856-B48CBE6800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08" name="Object 1030">
              <a:extLst>
                <a:ext uri="{FF2B5EF4-FFF2-40B4-BE49-F238E27FC236}">
                  <a16:creationId xmlns:a16="http://schemas.microsoft.com/office/drawing/2014/main" id="{E866CEA9-0061-E24E-8A24-6320AE5681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0" imgW="17005300" imgH="16078200" progId="MS_ClipArt_Gallery.2">
                    <p:embed/>
                  </p:oleObj>
                </mc:Choice>
                <mc:Fallback>
                  <p:oleObj name="Clip" r:id="rId20" imgW="17005300" imgH="16078200" progId="MS_ClipArt_Gallery.2">
                    <p:embed/>
                    <p:pic>
                      <p:nvPicPr>
                        <p:cNvPr id="9408" name="Object 1030">
                          <a:extLst>
                            <a:ext uri="{FF2B5EF4-FFF2-40B4-BE49-F238E27FC236}">
                              <a16:creationId xmlns:a16="http://schemas.microsoft.com/office/drawing/2014/main" id="{E866CEA9-0061-E24E-8A24-6320AE5681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53" name="Group 1103">
            <a:extLst>
              <a:ext uri="{FF2B5EF4-FFF2-40B4-BE49-F238E27FC236}">
                <a16:creationId xmlns:a16="http://schemas.microsoft.com/office/drawing/2014/main" id="{00917BF7-445A-C447-9DC5-1C4C56964980}"/>
              </a:ext>
            </a:extLst>
          </p:cNvPr>
          <p:cNvGrpSpPr>
            <a:grpSpLocks/>
          </p:cNvGrpSpPr>
          <p:nvPr/>
        </p:nvGrpSpPr>
        <p:grpSpPr bwMode="auto">
          <a:xfrm>
            <a:off x="4216401" y="4414839"/>
            <a:ext cx="379413" cy="376237"/>
            <a:chOff x="4733" y="2082"/>
            <a:chExt cx="272" cy="282"/>
          </a:xfrm>
        </p:grpSpPr>
        <p:graphicFrame>
          <p:nvGraphicFramePr>
            <p:cNvPr id="9405" name="Object 1028">
              <a:extLst>
                <a:ext uri="{FF2B5EF4-FFF2-40B4-BE49-F238E27FC236}">
                  <a16:creationId xmlns:a16="http://schemas.microsoft.com/office/drawing/2014/main" id="{A7432CC0-EF7B-6D46-B7E6-41A9234597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1" imgW="11137900" imgH="11315700" progId="MS_ClipArt_Gallery.2">
                    <p:embed/>
                  </p:oleObj>
                </mc:Choice>
                <mc:Fallback>
                  <p:oleObj name="Clip" r:id="rId21" imgW="11137900" imgH="11315700" progId="MS_ClipArt_Gallery.2">
                    <p:embed/>
                    <p:pic>
                      <p:nvPicPr>
                        <p:cNvPr id="9405" name="Object 1028">
                          <a:extLst>
                            <a:ext uri="{FF2B5EF4-FFF2-40B4-BE49-F238E27FC236}">
                              <a16:creationId xmlns:a16="http://schemas.microsoft.com/office/drawing/2014/main" id="{A7432CC0-EF7B-6D46-B7E6-41A9234597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06" name="Rectangle 1105">
              <a:extLst>
                <a:ext uri="{FF2B5EF4-FFF2-40B4-BE49-F238E27FC236}">
                  <a16:creationId xmlns:a16="http://schemas.microsoft.com/office/drawing/2014/main" id="{6895C89B-5BC3-3243-A78C-12BF53EB7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54" name="Line 1106">
            <a:extLst>
              <a:ext uri="{FF2B5EF4-FFF2-40B4-BE49-F238E27FC236}">
                <a16:creationId xmlns:a16="http://schemas.microsoft.com/office/drawing/2014/main" id="{F30FA3FF-09DB-F341-AEFA-CAA18FB15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2788" y="4318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55" name="Group 1107">
            <a:extLst>
              <a:ext uri="{FF2B5EF4-FFF2-40B4-BE49-F238E27FC236}">
                <a16:creationId xmlns:a16="http://schemas.microsoft.com/office/drawing/2014/main" id="{0607E579-85BF-784B-B1CC-91AC6542E2B9}"/>
              </a:ext>
            </a:extLst>
          </p:cNvPr>
          <p:cNvGrpSpPr>
            <a:grpSpLocks/>
          </p:cNvGrpSpPr>
          <p:nvPr/>
        </p:nvGrpSpPr>
        <p:grpSpPr bwMode="auto">
          <a:xfrm>
            <a:off x="5243513" y="3741739"/>
            <a:ext cx="207962" cy="409575"/>
            <a:chOff x="4180" y="783"/>
            <a:chExt cx="150" cy="307"/>
          </a:xfrm>
        </p:grpSpPr>
        <p:sp>
          <p:nvSpPr>
            <p:cNvPr id="9397" name="AutoShape 1108">
              <a:extLst>
                <a:ext uri="{FF2B5EF4-FFF2-40B4-BE49-F238E27FC236}">
                  <a16:creationId xmlns:a16="http://schemas.microsoft.com/office/drawing/2014/main" id="{8A91891D-7075-B24C-B605-FF2469A87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8" name="Rectangle 1109">
              <a:extLst>
                <a:ext uri="{FF2B5EF4-FFF2-40B4-BE49-F238E27FC236}">
                  <a16:creationId xmlns:a16="http://schemas.microsoft.com/office/drawing/2014/main" id="{43938400-B430-3C41-9A21-F74E749B7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9" name="Rectangle 1110">
              <a:extLst>
                <a:ext uri="{FF2B5EF4-FFF2-40B4-BE49-F238E27FC236}">
                  <a16:creationId xmlns:a16="http://schemas.microsoft.com/office/drawing/2014/main" id="{E5F9C3EA-2E95-6E49-BA5C-F358E8C22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0" name="AutoShape 1111">
              <a:extLst>
                <a:ext uri="{FF2B5EF4-FFF2-40B4-BE49-F238E27FC236}">
                  <a16:creationId xmlns:a16="http://schemas.microsoft.com/office/drawing/2014/main" id="{C4970B4E-FB71-2E4A-883D-EB0FDB484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1" name="Line 1112">
              <a:extLst>
                <a:ext uri="{FF2B5EF4-FFF2-40B4-BE49-F238E27FC236}">
                  <a16:creationId xmlns:a16="http://schemas.microsoft.com/office/drawing/2014/main" id="{CBD06CB2-5C40-694F-8B53-DC4C0261D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2" name="Line 1113">
              <a:extLst>
                <a:ext uri="{FF2B5EF4-FFF2-40B4-BE49-F238E27FC236}">
                  <a16:creationId xmlns:a16="http://schemas.microsoft.com/office/drawing/2014/main" id="{DA403C95-328E-6844-A945-70DE155791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3" name="Rectangle 1114">
              <a:extLst>
                <a:ext uri="{FF2B5EF4-FFF2-40B4-BE49-F238E27FC236}">
                  <a16:creationId xmlns:a16="http://schemas.microsoft.com/office/drawing/2014/main" id="{2E6B9DA2-0CFE-1F4B-A706-06160319F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4" name="Rectangle 1115">
              <a:extLst>
                <a:ext uri="{FF2B5EF4-FFF2-40B4-BE49-F238E27FC236}">
                  <a16:creationId xmlns:a16="http://schemas.microsoft.com/office/drawing/2014/main" id="{7184467F-6925-C244-993F-8D49AC44F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56" name="Group 1116">
            <a:extLst>
              <a:ext uri="{FF2B5EF4-FFF2-40B4-BE49-F238E27FC236}">
                <a16:creationId xmlns:a16="http://schemas.microsoft.com/office/drawing/2014/main" id="{D10BE50B-3748-1149-9A22-2A7E9B2D6576}"/>
              </a:ext>
            </a:extLst>
          </p:cNvPr>
          <p:cNvGrpSpPr>
            <a:grpSpLocks/>
          </p:cNvGrpSpPr>
          <p:nvPr/>
        </p:nvGrpSpPr>
        <p:grpSpPr bwMode="auto">
          <a:xfrm>
            <a:off x="5230813" y="4186239"/>
            <a:ext cx="207962" cy="409575"/>
            <a:chOff x="4180" y="783"/>
            <a:chExt cx="150" cy="307"/>
          </a:xfrm>
        </p:grpSpPr>
        <p:sp>
          <p:nvSpPr>
            <p:cNvPr id="9389" name="AutoShape 1117">
              <a:extLst>
                <a:ext uri="{FF2B5EF4-FFF2-40B4-BE49-F238E27FC236}">
                  <a16:creationId xmlns:a16="http://schemas.microsoft.com/office/drawing/2014/main" id="{A937A151-7030-CA4D-9038-DA733E21A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0" name="Rectangle 1118">
              <a:extLst>
                <a:ext uri="{FF2B5EF4-FFF2-40B4-BE49-F238E27FC236}">
                  <a16:creationId xmlns:a16="http://schemas.microsoft.com/office/drawing/2014/main" id="{47F003B4-9811-3741-BCFD-17EA195F1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1" name="Rectangle 1119">
              <a:extLst>
                <a:ext uri="{FF2B5EF4-FFF2-40B4-BE49-F238E27FC236}">
                  <a16:creationId xmlns:a16="http://schemas.microsoft.com/office/drawing/2014/main" id="{14593770-5346-9946-8E8F-AECB5F0E6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2" name="AutoShape 1120">
              <a:extLst>
                <a:ext uri="{FF2B5EF4-FFF2-40B4-BE49-F238E27FC236}">
                  <a16:creationId xmlns:a16="http://schemas.microsoft.com/office/drawing/2014/main" id="{F443AC54-D802-CB4C-AE48-8AEA7BEDF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3" name="Line 1121">
              <a:extLst>
                <a:ext uri="{FF2B5EF4-FFF2-40B4-BE49-F238E27FC236}">
                  <a16:creationId xmlns:a16="http://schemas.microsoft.com/office/drawing/2014/main" id="{1601E03C-552B-F946-9ECD-34CBADBC7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4" name="Line 1122">
              <a:extLst>
                <a:ext uri="{FF2B5EF4-FFF2-40B4-BE49-F238E27FC236}">
                  <a16:creationId xmlns:a16="http://schemas.microsoft.com/office/drawing/2014/main" id="{A12F2C46-9D92-BB41-A025-99D46F8056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5" name="Rectangle 1123">
              <a:extLst>
                <a:ext uri="{FF2B5EF4-FFF2-40B4-BE49-F238E27FC236}">
                  <a16:creationId xmlns:a16="http://schemas.microsoft.com/office/drawing/2014/main" id="{05A7B92C-6EE6-6245-AC42-1078F8E9D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6" name="Rectangle 1124">
              <a:extLst>
                <a:ext uri="{FF2B5EF4-FFF2-40B4-BE49-F238E27FC236}">
                  <a16:creationId xmlns:a16="http://schemas.microsoft.com/office/drawing/2014/main" id="{1DC4D2E5-1338-6149-9DF8-9A4F98EB0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57" name="Line 1125">
            <a:extLst>
              <a:ext uri="{FF2B5EF4-FFF2-40B4-BE49-F238E27FC236}">
                <a16:creationId xmlns:a16="http://schemas.microsoft.com/office/drawing/2014/main" id="{91AE9202-DDB7-2D4E-97D4-DFAE01A0E7DE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4856956" y="4115594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8" name="Line 1126">
            <a:extLst>
              <a:ext uri="{FF2B5EF4-FFF2-40B4-BE49-F238E27FC236}">
                <a16:creationId xmlns:a16="http://schemas.microsoft.com/office/drawing/2014/main" id="{029A2977-57AD-414C-99E8-40505A423190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210969" y="4368006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9" name="Line 1127">
            <a:extLst>
              <a:ext uri="{FF2B5EF4-FFF2-40B4-BE49-F238E27FC236}">
                <a16:creationId xmlns:a16="http://schemas.microsoft.com/office/drawing/2014/main" id="{90A87946-6BFC-D24A-9359-1FFB6F9F3371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200650" y="389890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0" name="Line 1128">
            <a:extLst>
              <a:ext uri="{FF2B5EF4-FFF2-40B4-BE49-F238E27FC236}">
                <a16:creationId xmlns:a16="http://schemas.microsoft.com/office/drawing/2014/main" id="{4867CCB3-0875-CF42-98E5-6D134CA634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9850" y="2039938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1" name="Line 1129">
            <a:extLst>
              <a:ext uri="{FF2B5EF4-FFF2-40B4-BE49-F238E27FC236}">
                <a16:creationId xmlns:a16="http://schemas.microsoft.com/office/drawing/2014/main" id="{8CC386A4-D0FE-654B-B23F-2FD2E90C94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4889" y="2024063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2" name="Line 1130">
            <a:extLst>
              <a:ext uri="{FF2B5EF4-FFF2-40B4-BE49-F238E27FC236}">
                <a16:creationId xmlns:a16="http://schemas.microsoft.com/office/drawing/2014/main" id="{9C90FE7B-4498-5849-830A-FFBA522347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2360614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3" name="Line 1131">
            <a:extLst>
              <a:ext uri="{FF2B5EF4-FFF2-40B4-BE49-F238E27FC236}">
                <a16:creationId xmlns:a16="http://schemas.microsoft.com/office/drawing/2014/main" id="{8051A7FA-994C-C142-97CA-8FB1B2DE4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4063" y="213677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Line 1132">
            <a:extLst>
              <a:ext uri="{FF2B5EF4-FFF2-40B4-BE49-F238E27FC236}">
                <a16:creationId xmlns:a16="http://schemas.microsoft.com/office/drawing/2014/main" id="{BAED4611-9598-F943-810C-7B5CB5037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9464" y="2784475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5" name="Line 1133">
            <a:extLst>
              <a:ext uri="{FF2B5EF4-FFF2-40B4-BE49-F238E27FC236}">
                <a16:creationId xmlns:a16="http://schemas.microsoft.com/office/drawing/2014/main" id="{71DE6658-E6BB-9943-B3BE-53922FC477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9838" y="3249613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6" name="Line 1134">
            <a:extLst>
              <a:ext uri="{FF2B5EF4-FFF2-40B4-BE49-F238E27FC236}">
                <a16:creationId xmlns:a16="http://schemas.microsoft.com/office/drawing/2014/main" id="{5F643230-276C-E042-B482-0B12C2A17E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2825" y="2328864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Line 1135">
            <a:extLst>
              <a:ext uri="{FF2B5EF4-FFF2-40B4-BE49-F238E27FC236}">
                <a16:creationId xmlns:a16="http://schemas.microsoft.com/office/drawing/2014/main" id="{66FF7271-0990-1C49-9BA7-01D89E0F18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2350" y="1768475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Line 1136">
            <a:extLst>
              <a:ext uri="{FF2B5EF4-FFF2-40B4-BE49-F238E27FC236}">
                <a16:creationId xmlns:a16="http://schemas.microsoft.com/office/drawing/2014/main" id="{FAE07952-7934-1F44-8F53-6366F960DE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9901" y="1944688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69" name="Group 1137">
            <a:extLst>
              <a:ext uri="{FF2B5EF4-FFF2-40B4-BE49-F238E27FC236}">
                <a16:creationId xmlns:a16="http://schemas.microsoft.com/office/drawing/2014/main" id="{38C00C73-CED9-7F45-8CD6-5B41546D1E09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2136776"/>
            <a:ext cx="501650" cy="233363"/>
            <a:chOff x="3600" y="219"/>
            <a:chExt cx="360" cy="175"/>
          </a:xfrm>
        </p:grpSpPr>
        <p:sp>
          <p:nvSpPr>
            <p:cNvPr id="9376" name="Oval 1138">
              <a:extLst>
                <a:ext uri="{FF2B5EF4-FFF2-40B4-BE49-F238E27FC236}">
                  <a16:creationId xmlns:a16="http://schemas.microsoft.com/office/drawing/2014/main" id="{91541E6D-CE52-F840-B677-56A4F66A6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77" name="Line 1139">
              <a:extLst>
                <a:ext uri="{FF2B5EF4-FFF2-40B4-BE49-F238E27FC236}">
                  <a16:creationId xmlns:a16="http://schemas.microsoft.com/office/drawing/2014/main" id="{F1E16EA3-BE6A-2E4C-9F08-603F9B898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8" name="Line 1140">
              <a:extLst>
                <a:ext uri="{FF2B5EF4-FFF2-40B4-BE49-F238E27FC236}">
                  <a16:creationId xmlns:a16="http://schemas.microsoft.com/office/drawing/2014/main" id="{789DABFD-4591-6E4C-AB50-B085FC744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9" name="Rectangle 1141">
              <a:extLst>
                <a:ext uri="{FF2B5EF4-FFF2-40B4-BE49-F238E27FC236}">
                  <a16:creationId xmlns:a16="http://schemas.microsoft.com/office/drawing/2014/main" id="{2E9D5E51-FD4A-3A47-B912-CB2B9F25E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80" name="Oval 1142">
              <a:extLst>
                <a:ext uri="{FF2B5EF4-FFF2-40B4-BE49-F238E27FC236}">
                  <a16:creationId xmlns:a16="http://schemas.microsoft.com/office/drawing/2014/main" id="{35CFFD08-0BAD-2246-865D-B8AF7A044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81" name="Group 1143">
              <a:extLst>
                <a:ext uri="{FF2B5EF4-FFF2-40B4-BE49-F238E27FC236}">
                  <a16:creationId xmlns:a16="http://schemas.microsoft.com/office/drawing/2014/main" id="{D5373C21-6177-E649-A8ED-88689C8B19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86" name="Line 1144">
                <a:extLst>
                  <a:ext uri="{FF2B5EF4-FFF2-40B4-BE49-F238E27FC236}">
                    <a16:creationId xmlns:a16="http://schemas.microsoft.com/office/drawing/2014/main" id="{A0D93637-EA05-F144-A007-B380F75D3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7" name="Line 1145">
                <a:extLst>
                  <a:ext uri="{FF2B5EF4-FFF2-40B4-BE49-F238E27FC236}">
                    <a16:creationId xmlns:a16="http://schemas.microsoft.com/office/drawing/2014/main" id="{3BE109AF-623C-AA42-89D9-2B855E65F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8" name="Line 1146">
                <a:extLst>
                  <a:ext uri="{FF2B5EF4-FFF2-40B4-BE49-F238E27FC236}">
                    <a16:creationId xmlns:a16="http://schemas.microsoft.com/office/drawing/2014/main" id="{E4FAAA96-E5C5-6B45-8C5D-6693B20EA4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82" name="Group 1147">
              <a:extLst>
                <a:ext uri="{FF2B5EF4-FFF2-40B4-BE49-F238E27FC236}">
                  <a16:creationId xmlns:a16="http://schemas.microsoft.com/office/drawing/2014/main" id="{34E15E5C-ED76-424B-B18E-5CEB60698235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83" name="Line 1148">
                <a:extLst>
                  <a:ext uri="{FF2B5EF4-FFF2-40B4-BE49-F238E27FC236}">
                    <a16:creationId xmlns:a16="http://schemas.microsoft.com/office/drawing/2014/main" id="{1BF651BF-2987-3244-892A-EE8A10F2D0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4" name="Line 1149">
                <a:extLst>
                  <a:ext uri="{FF2B5EF4-FFF2-40B4-BE49-F238E27FC236}">
                    <a16:creationId xmlns:a16="http://schemas.microsoft.com/office/drawing/2014/main" id="{AA57C254-DD84-AE49-AB41-5C98BC531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5" name="Line 1150">
                <a:extLst>
                  <a:ext uri="{FF2B5EF4-FFF2-40B4-BE49-F238E27FC236}">
                    <a16:creationId xmlns:a16="http://schemas.microsoft.com/office/drawing/2014/main" id="{93721767-6CC8-CF47-A529-00A994369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0" name="Group 1151">
            <a:extLst>
              <a:ext uri="{FF2B5EF4-FFF2-40B4-BE49-F238E27FC236}">
                <a16:creationId xmlns:a16="http://schemas.microsoft.com/office/drawing/2014/main" id="{7A145A4E-CB9D-424A-A58E-1D470F43A160}"/>
              </a:ext>
            </a:extLst>
          </p:cNvPr>
          <p:cNvGrpSpPr>
            <a:grpSpLocks/>
          </p:cNvGrpSpPr>
          <p:nvPr/>
        </p:nvGrpSpPr>
        <p:grpSpPr bwMode="auto">
          <a:xfrm>
            <a:off x="4313238" y="1908176"/>
            <a:ext cx="501650" cy="233363"/>
            <a:chOff x="3600" y="219"/>
            <a:chExt cx="360" cy="175"/>
          </a:xfrm>
        </p:grpSpPr>
        <p:sp>
          <p:nvSpPr>
            <p:cNvPr id="9363" name="Oval 1152">
              <a:extLst>
                <a:ext uri="{FF2B5EF4-FFF2-40B4-BE49-F238E27FC236}">
                  <a16:creationId xmlns:a16="http://schemas.microsoft.com/office/drawing/2014/main" id="{BDFD3BB2-DA2F-F646-8941-A9DD749AE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64" name="Line 1153">
              <a:extLst>
                <a:ext uri="{FF2B5EF4-FFF2-40B4-BE49-F238E27FC236}">
                  <a16:creationId xmlns:a16="http://schemas.microsoft.com/office/drawing/2014/main" id="{F99F9D87-888A-9548-ACA4-AFFBD7028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5" name="Line 1154">
              <a:extLst>
                <a:ext uri="{FF2B5EF4-FFF2-40B4-BE49-F238E27FC236}">
                  <a16:creationId xmlns:a16="http://schemas.microsoft.com/office/drawing/2014/main" id="{89522D58-E85F-7C44-B78A-6932449C0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6" name="Rectangle 1155">
              <a:extLst>
                <a:ext uri="{FF2B5EF4-FFF2-40B4-BE49-F238E27FC236}">
                  <a16:creationId xmlns:a16="http://schemas.microsoft.com/office/drawing/2014/main" id="{E97C7D30-F2B6-7141-8FD4-9CA365C67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67" name="Oval 1156">
              <a:extLst>
                <a:ext uri="{FF2B5EF4-FFF2-40B4-BE49-F238E27FC236}">
                  <a16:creationId xmlns:a16="http://schemas.microsoft.com/office/drawing/2014/main" id="{7EE3210D-A352-B44C-B9AD-65227D1CF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68" name="Group 1157">
              <a:extLst>
                <a:ext uri="{FF2B5EF4-FFF2-40B4-BE49-F238E27FC236}">
                  <a16:creationId xmlns:a16="http://schemas.microsoft.com/office/drawing/2014/main" id="{4F89334F-F9BF-1D4A-9DF0-29324482D5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73" name="Line 1158">
                <a:extLst>
                  <a:ext uri="{FF2B5EF4-FFF2-40B4-BE49-F238E27FC236}">
                    <a16:creationId xmlns:a16="http://schemas.microsoft.com/office/drawing/2014/main" id="{68FFE893-1203-3C4A-B401-0F1135FFE5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4" name="Line 1159">
                <a:extLst>
                  <a:ext uri="{FF2B5EF4-FFF2-40B4-BE49-F238E27FC236}">
                    <a16:creationId xmlns:a16="http://schemas.microsoft.com/office/drawing/2014/main" id="{37526E4E-4BC0-8145-8579-B4407A804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5" name="Line 1160">
                <a:extLst>
                  <a:ext uri="{FF2B5EF4-FFF2-40B4-BE49-F238E27FC236}">
                    <a16:creationId xmlns:a16="http://schemas.microsoft.com/office/drawing/2014/main" id="{FD314BD8-5F7E-6B49-B176-2E38DE2641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69" name="Group 1161">
              <a:extLst>
                <a:ext uri="{FF2B5EF4-FFF2-40B4-BE49-F238E27FC236}">
                  <a16:creationId xmlns:a16="http://schemas.microsoft.com/office/drawing/2014/main" id="{3D634346-2CED-434B-A064-9EA935981EE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70" name="Line 1162">
                <a:extLst>
                  <a:ext uri="{FF2B5EF4-FFF2-40B4-BE49-F238E27FC236}">
                    <a16:creationId xmlns:a16="http://schemas.microsoft.com/office/drawing/2014/main" id="{561ECEF5-B2E2-144C-8592-6718AFE53E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1" name="Line 1163">
                <a:extLst>
                  <a:ext uri="{FF2B5EF4-FFF2-40B4-BE49-F238E27FC236}">
                    <a16:creationId xmlns:a16="http://schemas.microsoft.com/office/drawing/2014/main" id="{DCD8FA6D-18A9-3B4F-A9CD-678CC542C2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2" name="Line 1164">
                <a:extLst>
                  <a:ext uri="{FF2B5EF4-FFF2-40B4-BE49-F238E27FC236}">
                    <a16:creationId xmlns:a16="http://schemas.microsoft.com/office/drawing/2014/main" id="{C0E4F97F-F748-B840-9C77-F60208355E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1" name="Group 1165">
            <a:extLst>
              <a:ext uri="{FF2B5EF4-FFF2-40B4-BE49-F238E27FC236}">
                <a16:creationId xmlns:a16="http://schemas.microsoft.com/office/drawing/2014/main" id="{1CB7FCB5-2740-E747-9005-DC8D39983DD1}"/>
              </a:ext>
            </a:extLst>
          </p:cNvPr>
          <p:cNvGrpSpPr>
            <a:grpSpLocks/>
          </p:cNvGrpSpPr>
          <p:nvPr/>
        </p:nvGrpSpPr>
        <p:grpSpPr bwMode="auto">
          <a:xfrm>
            <a:off x="4330700" y="2565401"/>
            <a:ext cx="501650" cy="233363"/>
            <a:chOff x="3600" y="219"/>
            <a:chExt cx="360" cy="175"/>
          </a:xfrm>
        </p:grpSpPr>
        <p:sp>
          <p:nvSpPr>
            <p:cNvPr id="9350" name="Oval 1166">
              <a:extLst>
                <a:ext uri="{FF2B5EF4-FFF2-40B4-BE49-F238E27FC236}">
                  <a16:creationId xmlns:a16="http://schemas.microsoft.com/office/drawing/2014/main" id="{2B943198-EC4D-6040-B083-F98729BC3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51" name="Line 1167">
              <a:extLst>
                <a:ext uri="{FF2B5EF4-FFF2-40B4-BE49-F238E27FC236}">
                  <a16:creationId xmlns:a16="http://schemas.microsoft.com/office/drawing/2014/main" id="{9563F4B5-EF43-A640-B5ED-87C9A7523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2" name="Line 1168">
              <a:extLst>
                <a:ext uri="{FF2B5EF4-FFF2-40B4-BE49-F238E27FC236}">
                  <a16:creationId xmlns:a16="http://schemas.microsoft.com/office/drawing/2014/main" id="{0EC840DF-3A46-EB48-98EC-0C8A75C5E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3" name="Rectangle 1169">
              <a:extLst>
                <a:ext uri="{FF2B5EF4-FFF2-40B4-BE49-F238E27FC236}">
                  <a16:creationId xmlns:a16="http://schemas.microsoft.com/office/drawing/2014/main" id="{14C0D910-8202-554C-8998-1A290C66B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54" name="Oval 1170">
              <a:extLst>
                <a:ext uri="{FF2B5EF4-FFF2-40B4-BE49-F238E27FC236}">
                  <a16:creationId xmlns:a16="http://schemas.microsoft.com/office/drawing/2014/main" id="{1A75D80C-8D97-4141-A57B-902C1E938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55" name="Group 1171">
              <a:extLst>
                <a:ext uri="{FF2B5EF4-FFF2-40B4-BE49-F238E27FC236}">
                  <a16:creationId xmlns:a16="http://schemas.microsoft.com/office/drawing/2014/main" id="{EF833F3B-D7F8-A24F-8F98-BA00C651EE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60" name="Line 1172">
                <a:extLst>
                  <a:ext uri="{FF2B5EF4-FFF2-40B4-BE49-F238E27FC236}">
                    <a16:creationId xmlns:a16="http://schemas.microsoft.com/office/drawing/2014/main" id="{51BBDE6A-3F93-3F43-AC72-E49CCFD35C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1" name="Line 1173">
                <a:extLst>
                  <a:ext uri="{FF2B5EF4-FFF2-40B4-BE49-F238E27FC236}">
                    <a16:creationId xmlns:a16="http://schemas.microsoft.com/office/drawing/2014/main" id="{5C5BB259-F7D5-1749-A2E7-D98C150580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2" name="Line 1174">
                <a:extLst>
                  <a:ext uri="{FF2B5EF4-FFF2-40B4-BE49-F238E27FC236}">
                    <a16:creationId xmlns:a16="http://schemas.microsoft.com/office/drawing/2014/main" id="{D97096EC-42D0-A544-BA25-CB9E01DD94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56" name="Group 1175">
              <a:extLst>
                <a:ext uri="{FF2B5EF4-FFF2-40B4-BE49-F238E27FC236}">
                  <a16:creationId xmlns:a16="http://schemas.microsoft.com/office/drawing/2014/main" id="{B0828612-55C4-CA47-8060-E12231CAE43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57" name="Line 1176">
                <a:extLst>
                  <a:ext uri="{FF2B5EF4-FFF2-40B4-BE49-F238E27FC236}">
                    <a16:creationId xmlns:a16="http://schemas.microsoft.com/office/drawing/2014/main" id="{7454BCFD-18C4-7642-9A68-67D483B76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58" name="Line 1177">
                <a:extLst>
                  <a:ext uri="{FF2B5EF4-FFF2-40B4-BE49-F238E27FC236}">
                    <a16:creationId xmlns:a16="http://schemas.microsoft.com/office/drawing/2014/main" id="{E0C4A48E-D5D7-E34F-A54A-6CECA1921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59" name="Line 1178">
                <a:extLst>
                  <a:ext uri="{FF2B5EF4-FFF2-40B4-BE49-F238E27FC236}">
                    <a16:creationId xmlns:a16="http://schemas.microsoft.com/office/drawing/2014/main" id="{B531ADA3-B5F1-5849-93AD-C3D407644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2" name="Group 1179">
            <a:extLst>
              <a:ext uri="{FF2B5EF4-FFF2-40B4-BE49-F238E27FC236}">
                <a16:creationId xmlns:a16="http://schemas.microsoft.com/office/drawing/2014/main" id="{0ED826C0-7F77-1A4F-87B7-3FABC3314654}"/>
              </a:ext>
            </a:extLst>
          </p:cNvPr>
          <p:cNvGrpSpPr>
            <a:grpSpLocks/>
          </p:cNvGrpSpPr>
          <p:nvPr/>
        </p:nvGrpSpPr>
        <p:grpSpPr bwMode="auto">
          <a:xfrm>
            <a:off x="5300663" y="2116138"/>
            <a:ext cx="500062" cy="233362"/>
            <a:chOff x="3600" y="219"/>
            <a:chExt cx="360" cy="175"/>
          </a:xfrm>
        </p:grpSpPr>
        <p:sp>
          <p:nvSpPr>
            <p:cNvPr id="9337" name="Oval 1180">
              <a:extLst>
                <a:ext uri="{FF2B5EF4-FFF2-40B4-BE49-F238E27FC236}">
                  <a16:creationId xmlns:a16="http://schemas.microsoft.com/office/drawing/2014/main" id="{892DE026-4ECA-954A-B98A-7BC4089E4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38" name="Line 1181">
              <a:extLst>
                <a:ext uri="{FF2B5EF4-FFF2-40B4-BE49-F238E27FC236}">
                  <a16:creationId xmlns:a16="http://schemas.microsoft.com/office/drawing/2014/main" id="{FECA85E7-BCB6-D347-991D-9E676705D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9" name="Line 1182">
              <a:extLst>
                <a:ext uri="{FF2B5EF4-FFF2-40B4-BE49-F238E27FC236}">
                  <a16:creationId xmlns:a16="http://schemas.microsoft.com/office/drawing/2014/main" id="{D3AFB9DF-F85C-7949-8262-B04E1E77C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0" name="Rectangle 1183">
              <a:extLst>
                <a:ext uri="{FF2B5EF4-FFF2-40B4-BE49-F238E27FC236}">
                  <a16:creationId xmlns:a16="http://schemas.microsoft.com/office/drawing/2014/main" id="{46F4A3BC-1F17-9D4B-B5F7-FC902135C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1" name="Oval 1184">
              <a:extLst>
                <a:ext uri="{FF2B5EF4-FFF2-40B4-BE49-F238E27FC236}">
                  <a16:creationId xmlns:a16="http://schemas.microsoft.com/office/drawing/2014/main" id="{5A8595B5-2C6D-1843-BD90-627A5272D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42" name="Group 1185">
              <a:extLst>
                <a:ext uri="{FF2B5EF4-FFF2-40B4-BE49-F238E27FC236}">
                  <a16:creationId xmlns:a16="http://schemas.microsoft.com/office/drawing/2014/main" id="{99D80E0D-24C7-D14C-BF4B-0606123218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47" name="Line 1186">
                <a:extLst>
                  <a:ext uri="{FF2B5EF4-FFF2-40B4-BE49-F238E27FC236}">
                    <a16:creationId xmlns:a16="http://schemas.microsoft.com/office/drawing/2014/main" id="{60E9A946-CA39-4949-889D-B3BE1060A3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8" name="Line 1187">
                <a:extLst>
                  <a:ext uri="{FF2B5EF4-FFF2-40B4-BE49-F238E27FC236}">
                    <a16:creationId xmlns:a16="http://schemas.microsoft.com/office/drawing/2014/main" id="{7BD92485-BA9E-F14A-A778-0056C8EBD0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9" name="Line 1188">
                <a:extLst>
                  <a:ext uri="{FF2B5EF4-FFF2-40B4-BE49-F238E27FC236}">
                    <a16:creationId xmlns:a16="http://schemas.microsoft.com/office/drawing/2014/main" id="{A1789096-B9E7-354C-8516-7A2AF9AAE2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43" name="Group 1189">
              <a:extLst>
                <a:ext uri="{FF2B5EF4-FFF2-40B4-BE49-F238E27FC236}">
                  <a16:creationId xmlns:a16="http://schemas.microsoft.com/office/drawing/2014/main" id="{4D4FDFBC-F825-1E42-8A52-0DE13368C9E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44" name="Line 1190">
                <a:extLst>
                  <a:ext uri="{FF2B5EF4-FFF2-40B4-BE49-F238E27FC236}">
                    <a16:creationId xmlns:a16="http://schemas.microsoft.com/office/drawing/2014/main" id="{30A7ADDB-A5CE-BD48-9E2C-753ACC2CE4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5" name="Line 1191">
                <a:extLst>
                  <a:ext uri="{FF2B5EF4-FFF2-40B4-BE49-F238E27FC236}">
                    <a16:creationId xmlns:a16="http://schemas.microsoft.com/office/drawing/2014/main" id="{EFB709A3-1239-814A-867F-1A73525B7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6" name="Line 1192">
                <a:extLst>
                  <a:ext uri="{FF2B5EF4-FFF2-40B4-BE49-F238E27FC236}">
                    <a16:creationId xmlns:a16="http://schemas.microsoft.com/office/drawing/2014/main" id="{DFD0C675-B1F1-E145-9A34-FB13267323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3" name="Group 1193">
            <a:extLst>
              <a:ext uri="{FF2B5EF4-FFF2-40B4-BE49-F238E27FC236}">
                <a16:creationId xmlns:a16="http://schemas.microsoft.com/office/drawing/2014/main" id="{0795B2FC-BE3C-AC48-B0E7-784F11C27899}"/>
              </a:ext>
            </a:extLst>
          </p:cNvPr>
          <p:cNvGrpSpPr>
            <a:grpSpLocks/>
          </p:cNvGrpSpPr>
          <p:nvPr/>
        </p:nvGrpSpPr>
        <p:grpSpPr bwMode="auto">
          <a:xfrm>
            <a:off x="5106988" y="3013076"/>
            <a:ext cx="501650" cy="233363"/>
            <a:chOff x="3600" y="219"/>
            <a:chExt cx="360" cy="175"/>
          </a:xfrm>
        </p:grpSpPr>
        <p:sp>
          <p:nvSpPr>
            <p:cNvPr id="9324" name="Oval 1194">
              <a:extLst>
                <a:ext uri="{FF2B5EF4-FFF2-40B4-BE49-F238E27FC236}">
                  <a16:creationId xmlns:a16="http://schemas.microsoft.com/office/drawing/2014/main" id="{8F772DC8-E617-3F45-808C-15F698093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25" name="Line 1195">
              <a:extLst>
                <a:ext uri="{FF2B5EF4-FFF2-40B4-BE49-F238E27FC236}">
                  <a16:creationId xmlns:a16="http://schemas.microsoft.com/office/drawing/2014/main" id="{0A5DE54D-3B9D-CD4E-BA29-1C1C93F28B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6" name="Line 1196">
              <a:extLst>
                <a:ext uri="{FF2B5EF4-FFF2-40B4-BE49-F238E27FC236}">
                  <a16:creationId xmlns:a16="http://schemas.microsoft.com/office/drawing/2014/main" id="{E47CC283-FE04-7345-AD0A-6E21092B5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7" name="Rectangle 1197">
              <a:extLst>
                <a:ext uri="{FF2B5EF4-FFF2-40B4-BE49-F238E27FC236}">
                  <a16:creationId xmlns:a16="http://schemas.microsoft.com/office/drawing/2014/main" id="{EA15B08D-3CF4-FB48-A867-944E482D0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28" name="Oval 1198">
              <a:extLst>
                <a:ext uri="{FF2B5EF4-FFF2-40B4-BE49-F238E27FC236}">
                  <a16:creationId xmlns:a16="http://schemas.microsoft.com/office/drawing/2014/main" id="{BB7AE996-6E58-B846-A294-18DA3FCE3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29" name="Group 1199">
              <a:extLst>
                <a:ext uri="{FF2B5EF4-FFF2-40B4-BE49-F238E27FC236}">
                  <a16:creationId xmlns:a16="http://schemas.microsoft.com/office/drawing/2014/main" id="{B82E5BAA-FEDC-1240-82D0-8466A4C74C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34" name="Line 1200">
                <a:extLst>
                  <a:ext uri="{FF2B5EF4-FFF2-40B4-BE49-F238E27FC236}">
                    <a16:creationId xmlns:a16="http://schemas.microsoft.com/office/drawing/2014/main" id="{45C70795-E7EA-2242-A06A-FB8304D26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5" name="Line 1201">
                <a:extLst>
                  <a:ext uri="{FF2B5EF4-FFF2-40B4-BE49-F238E27FC236}">
                    <a16:creationId xmlns:a16="http://schemas.microsoft.com/office/drawing/2014/main" id="{E6768F87-AF66-3745-AC36-01F77E4835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6" name="Line 1202">
                <a:extLst>
                  <a:ext uri="{FF2B5EF4-FFF2-40B4-BE49-F238E27FC236}">
                    <a16:creationId xmlns:a16="http://schemas.microsoft.com/office/drawing/2014/main" id="{721A0BED-B5B5-E84D-A1F1-4FACAA8B2A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30" name="Group 1203">
              <a:extLst>
                <a:ext uri="{FF2B5EF4-FFF2-40B4-BE49-F238E27FC236}">
                  <a16:creationId xmlns:a16="http://schemas.microsoft.com/office/drawing/2014/main" id="{3FCAC90D-177F-5341-A775-30381FFE678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31" name="Line 1204">
                <a:extLst>
                  <a:ext uri="{FF2B5EF4-FFF2-40B4-BE49-F238E27FC236}">
                    <a16:creationId xmlns:a16="http://schemas.microsoft.com/office/drawing/2014/main" id="{E1C4F639-EBAF-E044-B036-BA4446D6F9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2" name="Line 1205">
                <a:extLst>
                  <a:ext uri="{FF2B5EF4-FFF2-40B4-BE49-F238E27FC236}">
                    <a16:creationId xmlns:a16="http://schemas.microsoft.com/office/drawing/2014/main" id="{02E37764-0DC9-594F-89B3-0B1F50DCA4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3" name="Line 1206">
                <a:extLst>
                  <a:ext uri="{FF2B5EF4-FFF2-40B4-BE49-F238E27FC236}">
                    <a16:creationId xmlns:a16="http://schemas.microsoft.com/office/drawing/2014/main" id="{7954B696-66DE-4444-A488-19443642A5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4" name="Group 1207">
            <a:extLst>
              <a:ext uri="{FF2B5EF4-FFF2-40B4-BE49-F238E27FC236}">
                <a16:creationId xmlns:a16="http://schemas.microsoft.com/office/drawing/2014/main" id="{21FAF787-9684-1D44-ADB3-10B0883E7798}"/>
              </a:ext>
            </a:extLst>
          </p:cNvPr>
          <p:cNvGrpSpPr>
            <a:grpSpLocks/>
          </p:cNvGrpSpPr>
          <p:nvPr/>
        </p:nvGrpSpPr>
        <p:grpSpPr bwMode="auto">
          <a:xfrm>
            <a:off x="4773613" y="3597275"/>
            <a:ext cx="501650" cy="234950"/>
            <a:chOff x="3600" y="219"/>
            <a:chExt cx="360" cy="175"/>
          </a:xfrm>
        </p:grpSpPr>
        <p:sp>
          <p:nvSpPr>
            <p:cNvPr id="9311" name="Oval 1208">
              <a:extLst>
                <a:ext uri="{FF2B5EF4-FFF2-40B4-BE49-F238E27FC236}">
                  <a16:creationId xmlns:a16="http://schemas.microsoft.com/office/drawing/2014/main" id="{3990CF4F-E5B4-FE42-BBA3-AA5BEEFBF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12" name="Line 1209">
              <a:extLst>
                <a:ext uri="{FF2B5EF4-FFF2-40B4-BE49-F238E27FC236}">
                  <a16:creationId xmlns:a16="http://schemas.microsoft.com/office/drawing/2014/main" id="{DA00AC78-0175-5D4C-89A3-B182CE2250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3" name="Line 1210">
              <a:extLst>
                <a:ext uri="{FF2B5EF4-FFF2-40B4-BE49-F238E27FC236}">
                  <a16:creationId xmlns:a16="http://schemas.microsoft.com/office/drawing/2014/main" id="{EFA50136-D238-1947-AF7C-5FDF6DBA3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4" name="Rectangle 1211">
              <a:extLst>
                <a:ext uri="{FF2B5EF4-FFF2-40B4-BE49-F238E27FC236}">
                  <a16:creationId xmlns:a16="http://schemas.microsoft.com/office/drawing/2014/main" id="{A9F4E3C6-D7A1-ED45-8F5D-81242E1E9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15" name="Oval 1212">
              <a:extLst>
                <a:ext uri="{FF2B5EF4-FFF2-40B4-BE49-F238E27FC236}">
                  <a16:creationId xmlns:a16="http://schemas.microsoft.com/office/drawing/2014/main" id="{CAAA967B-D858-BC48-9DBC-D546AB9BF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16" name="Group 1213">
              <a:extLst>
                <a:ext uri="{FF2B5EF4-FFF2-40B4-BE49-F238E27FC236}">
                  <a16:creationId xmlns:a16="http://schemas.microsoft.com/office/drawing/2014/main" id="{A3D73AF3-A708-7C46-82FF-EB1A13F77C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21" name="Line 1214">
                <a:extLst>
                  <a:ext uri="{FF2B5EF4-FFF2-40B4-BE49-F238E27FC236}">
                    <a16:creationId xmlns:a16="http://schemas.microsoft.com/office/drawing/2014/main" id="{23EAA7EC-3EA5-B146-ACCA-3EE2D060F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2" name="Line 1215">
                <a:extLst>
                  <a:ext uri="{FF2B5EF4-FFF2-40B4-BE49-F238E27FC236}">
                    <a16:creationId xmlns:a16="http://schemas.microsoft.com/office/drawing/2014/main" id="{71870FE7-2C0C-A74C-A11E-B2E6A8364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3" name="Line 1216">
                <a:extLst>
                  <a:ext uri="{FF2B5EF4-FFF2-40B4-BE49-F238E27FC236}">
                    <a16:creationId xmlns:a16="http://schemas.microsoft.com/office/drawing/2014/main" id="{5D1CB534-5413-C64B-9575-4F64E9C9EA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17" name="Group 1217">
              <a:extLst>
                <a:ext uri="{FF2B5EF4-FFF2-40B4-BE49-F238E27FC236}">
                  <a16:creationId xmlns:a16="http://schemas.microsoft.com/office/drawing/2014/main" id="{86200597-29BB-2E48-9CDD-A5F18991EAA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18" name="Line 1218">
                <a:extLst>
                  <a:ext uri="{FF2B5EF4-FFF2-40B4-BE49-F238E27FC236}">
                    <a16:creationId xmlns:a16="http://schemas.microsoft.com/office/drawing/2014/main" id="{0E7D34EA-AAA9-9649-9C4C-ACC5BF60A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19" name="Line 1219">
                <a:extLst>
                  <a:ext uri="{FF2B5EF4-FFF2-40B4-BE49-F238E27FC236}">
                    <a16:creationId xmlns:a16="http://schemas.microsoft.com/office/drawing/2014/main" id="{41D999E1-31B3-8F43-98CD-C0AD2A2F5E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0" name="Line 1220">
                <a:extLst>
                  <a:ext uri="{FF2B5EF4-FFF2-40B4-BE49-F238E27FC236}">
                    <a16:creationId xmlns:a16="http://schemas.microsoft.com/office/drawing/2014/main" id="{D0CF65CE-A8FB-5347-BCE8-4F061ACE4D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5" name="Group 1221">
            <a:extLst>
              <a:ext uri="{FF2B5EF4-FFF2-40B4-BE49-F238E27FC236}">
                <a16:creationId xmlns:a16="http://schemas.microsoft.com/office/drawing/2014/main" id="{E26BA3C8-22F7-314B-9A5C-03FC6271B972}"/>
              </a:ext>
            </a:extLst>
          </p:cNvPr>
          <p:cNvGrpSpPr>
            <a:grpSpLocks/>
          </p:cNvGrpSpPr>
          <p:nvPr/>
        </p:nvGrpSpPr>
        <p:grpSpPr bwMode="auto">
          <a:xfrm>
            <a:off x="4164013" y="4086226"/>
            <a:ext cx="500062" cy="233363"/>
            <a:chOff x="3600" y="219"/>
            <a:chExt cx="360" cy="175"/>
          </a:xfrm>
        </p:grpSpPr>
        <p:sp>
          <p:nvSpPr>
            <p:cNvPr id="9298" name="Oval 1222">
              <a:extLst>
                <a:ext uri="{FF2B5EF4-FFF2-40B4-BE49-F238E27FC236}">
                  <a16:creationId xmlns:a16="http://schemas.microsoft.com/office/drawing/2014/main" id="{23D0F9EE-9F8A-C14E-94FD-5EE237C49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299" name="Line 1223">
              <a:extLst>
                <a:ext uri="{FF2B5EF4-FFF2-40B4-BE49-F238E27FC236}">
                  <a16:creationId xmlns:a16="http://schemas.microsoft.com/office/drawing/2014/main" id="{10798225-9AC6-504B-A7DD-DD83B6787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0" name="Line 1224">
              <a:extLst>
                <a:ext uri="{FF2B5EF4-FFF2-40B4-BE49-F238E27FC236}">
                  <a16:creationId xmlns:a16="http://schemas.microsoft.com/office/drawing/2014/main" id="{EED514A7-A712-1A44-A1B9-B8EDCEC70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1" name="Rectangle 1225">
              <a:extLst>
                <a:ext uri="{FF2B5EF4-FFF2-40B4-BE49-F238E27FC236}">
                  <a16:creationId xmlns:a16="http://schemas.microsoft.com/office/drawing/2014/main" id="{B4C84114-207C-8148-88F7-297A18F4F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02" name="Oval 1226">
              <a:extLst>
                <a:ext uri="{FF2B5EF4-FFF2-40B4-BE49-F238E27FC236}">
                  <a16:creationId xmlns:a16="http://schemas.microsoft.com/office/drawing/2014/main" id="{3F481C1E-0D93-B74B-A2CB-D85696F66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03" name="Group 1227">
              <a:extLst>
                <a:ext uri="{FF2B5EF4-FFF2-40B4-BE49-F238E27FC236}">
                  <a16:creationId xmlns:a16="http://schemas.microsoft.com/office/drawing/2014/main" id="{C98F2698-0AF7-A541-8787-068B63DA43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08" name="Line 1228">
                <a:extLst>
                  <a:ext uri="{FF2B5EF4-FFF2-40B4-BE49-F238E27FC236}">
                    <a16:creationId xmlns:a16="http://schemas.microsoft.com/office/drawing/2014/main" id="{9F1CCA22-003D-4E42-8FFB-1D80B801F5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9" name="Line 1229">
                <a:extLst>
                  <a:ext uri="{FF2B5EF4-FFF2-40B4-BE49-F238E27FC236}">
                    <a16:creationId xmlns:a16="http://schemas.microsoft.com/office/drawing/2014/main" id="{B72C5B21-250F-DF4B-B020-F45EEB4A4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10" name="Line 1230">
                <a:extLst>
                  <a:ext uri="{FF2B5EF4-FFF2-40B4-BE49-F238E27FC236}">
                    <a16:creationId xmlns:a16="http://schemas.microsoft.com/office/drawing/2014/main" id="{4694CD5B-8D51-2845-A430-1887C7F13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04" name="Group 1231">
              <a:extLst>
                <a:ext uri="{FF2B5EF4-FFF2-40B4-BE49-F238E27FC236}">
                  <a16:creationId xmlns:a16="http://schemas.microsoft.com/office/drawing/2014/main" id="{86C13CAE-7A31-5A4E-9C92-96C746DC8F3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05" name="Line 1232">
                <a:extLst>
                  <a:ext uri="{FF2B5EF4-FFF2-40B4-BE49-F238E27FC236}">
                    <a16:creationId xmlns:a16="http://schemas.microsoft.com/office/drawing/2014/main" id="{ECAE3FF5-7F05-7344-8024-0AC391A80B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6" name="Line 1233">
                <a:extLst>
                  <a:ext uri="{FF2B5EF4-FFF2-40B4-BE49-F238E27FC236}">
                    <a16:creationId xmlns:a16="http://schemas.microsoft.com/office/drawing/2014/main" id="{A5CE488C-9965-DC47-BED3-034AC208B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7" name="Line 1234">
                <a:extLst>
                  <a:ext uri="{FF2B5EF4-FFF2-40B4-BE49-F238E27FC236}">
                    <a16:creationId xmlns:a16="http://schemas.microsoft.com/office/drawing/2014/main" id="{B7A8A29F-C31A-2245-91BD-D02C7D255B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6" name="Group 1235">
            <a:extLst>
              <a:ext uri="{FF2B5EF4-FFF2-40B4-BE49-F238E27FC236}">
                <a16:creationId xmlns:a16="http://schemas.microsoft.com/office/drawing/2014/main" id="{2A7CB13E-E33E-D143-BBC2-FEF79A4C635B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3709988"/>
            <a:ext cx="501650" cy="233362"/>
            <a:chOff x="3600" y="219"/>
            <a:chExt cx="360" cy="175"/>
          </a:xfrm>
        </p:grpSpPr>
        <p:sp>
          <p:nvSpPr>
            <p:cNvPr id="9285" name="Oval 1236">
              <a:extLst>
                <a:ext uri="{FF2B5EF4-FFF2-40B4-BE49-F238E27FC236}">
                  <a16:creationId xmlns:a16="http://schemas.microsoft.com/office/drawing/2014/main" id="{D4641363-D51E-4341-BEE1-74938BE50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286" name="Line 1237">
              <a:extLst>
                <a:ext uri="{FF2B5EF4-FFF2-40B4-BE49-F238E27FC236}">
                  <a16:creationId xmlns:a16="http://schemas.microsoft.com/office/drawing/2014/main" id="{78D1D2F4-A003-F849-8255-A7B48BF0B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7" name="Line 1238">
              <a:extLst>
                <a:ext uri="{FF2B5EF4-FFF2-40B4-BE49-F238E27FC236}">
                  <a16:creationId xmlns:a16="http://schemas.microsoft.com/office/drawing/2014/main" id="{1DD73565-0821-8142-BEB3-A6ED0E073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8" name="Rectangle 1239">
              <a:extLst>
                <a:ext uri="{FF2B5EF4-FFF2-40B4-BE49-F238E27FC236}">
                  <a16:creationId xmlns:a16="http://schemas.microsoft.com/office/drawing/2014/main" id="{72CE450D-783F-C446-BDD2-082E942C4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289" name="Oval 1240">
              <a:extLst>
                <a:ext uri="{FF2B5EF4-FFF2-40B4-BE49-F238E27FC236}">
                  <a16:creationId xmlns:a16="http://schemas.microsoft.com/office/drawing/2014/main" id="{335217E3-3749-5743-9533-BCFFF166F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290" name="Group 1241">
              <a:extLst>
                <a:ext uri="{FF2B5EF4-FFF2-40B4-BE49-F238E27FC236}">
                  <a16:creationId xmlns:a16="http://schemas.microsoft.com/office/drawing/2014/main" id="{02DC17C9-BD3A-4D48-9BE8-7EDBB1B3EE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295" name="Line 1242">
                <a:extLst>
                  <a:ext uri="{FF2B5EF4-FFF2-40B4-BE49-F238E27FC236}">
                    <a16:creationId xmlns:a16="http://schemas.microsoft.com/office/drawing/2014/main" id="{E1F13AB0-A944-CA45-A6C1-C636EC0701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6" name="Line 1243">
                <a:extLst>
                  <a:ext uri="{FF2B5EF4-FFF2-40B4-BE49-F238E27FC236}">
                    <a16:creationId xmlns:a16="http://schemas.microsoft.com/office/drawing/2014/main" id="{A51EA81B-0743-8045-915F-A07B92CA28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7" name="Line 1244">
                <a:extLst>
                  <a:ext uri="{FF2B5EF4-FFF2-40B4-BE49-F238E27FC236}">
                    <a16:creationId xmlns:a16="http://schemas.microsoft.com/office/drawing/2014/main" id="{BCD2276D-0F7D-A74D-AEEB-B20919AF2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291" name="Group 1245">
              <a:extLst>
                <a:ext uri="{FF2B5EF4-FFF2-40B4-BE49-F238E27FC236}">
                  <a16:creationId xmlns:a16="http://schemas.microsoft.com/office/drawing/2014/main" id="{1532E289-0BAD-A24C-B854-33742B2C12D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292" name="Line 1246">
                <a:extLst>
                  <a:ext uri="{FF2B5EF4-FFF2-40B4-BE49-F238E27FC236}">
                    <a16:creationId xmlns:a16="http://schemas.microsoft.com/office/drawing/2014/main" id="{BAFF4546-6FF1-9E41-BDA2-F9C0B24EF5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3" name="Line 1247">
                <a:extLst>
                  <a:ext uri="{FF2B5EF4-FFF2-40B4-BE49-F238E27FC236}">
                    <a16:creationId xmlns:a16="http://schemas.microsoft.com/office/drawing/2014/main" id="{472F8D4E-A266-1D48-9337-195FE035D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4" name="Line 1248">
                <a:extLst>
                  <a:ext uri="{FF2B5EF4-FFF2-40B4-BE49-F238E27FC236}">
                    <a16:creationId xmlns:a16="http://schemas.microsoft.com/office/drawing/2014/main" id="{D309471A-47E7-544D-8908-3867CF29B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277" name="Line 1249">
            <a:extLst>
              <a:ext uri="{FF2B5EF4-FFF2-40B4-BE49-F238E27FC236}">
                <a16:creationId xmlns:a16="http://schemas.microsoft.com/office/drawing/2014/main" id="{7CC27136-AE74-704D-989E-0D3B6F1E26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6325" y="3922714"/>
            <a:ext cx="1588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8" name="Line 1250">
            <a:extLst>
              <a:ext uri="{FF2B5EF4-FFF2-40B4-BE49-F238E27FC236}">
                <a16:creationId xmlns:a16="http://schemas.microsoft.com/office/drawing/2014/main" id="{2FA7C807-9AA0-6A4B-A3FB-CF3A716A2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905000"/>
            <a:ext cx="2514600" cy="2514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9" name="Line 1251">
            <a:extLst>
              <a:ext uri="{FF2B5EF4-FFF2-40B4-BE49-F238E27FC236}">
                <a16:creationId xmlns:a16="http://schemas.microsoft.com/office/drawing/2014/main" id="{3FD1957A-EBD5-2848-B72E-ABABDB3A1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752600"/>
            <a:ext cx="2514600" cy="2514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0" name="Line 1478">
            <a:extLst>
              <a:ext uri="{FF2B5EF4-FFF2-40B4-BE49-F238E27FC236}">
                <a16:creationId xmlns:a16="http://schemas.microsoft.com/office/drawing/2014/main" id="{599DCCD0-4488-7140-B12F-03D75A72A1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4495800"/>
            <a:ext cx="11430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1" name="Line 1479">
            <a:extLst>
              <a:ext uri="{FF2B5EF4-FFF2-40B4-BE49-F238E27FC236}">
                <a16:creationId xmlns:a16="http://schemas.microsoft.com/office/drawing/2014/main" id="{F877E8FB-5127-5E4F-B980-72B05DCF91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572000"/>
            <a:ext cx="11430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2" name="Text Box 1485">
            <a:extLst>
              <a:ext uri="{FF2B5EF4-FFF2-40B4-BE49-F238E27FC236}">
                <a16:creationId xmlns:a16="http://schemas.microsoft.com/office/drawing/2014/main" id="{84D0926C-8E84-124C-8994-FFA2B0D15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5439" y="4289426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>
                <a:solidFill>
                  <a:srgbClr val="C00000"/>
                </a:solidFill>
                <a:latin typeface="Helvetica" pitchFamily="2" charset="0"/>
              </a:rPr>
              <a:t>server</a:t>
            </a:r>
          </a:p>
        </p:txBody>
      </p:sp>
      <p:sp>
        <p:nvSpPr>
          <p:cNvPr id="9283" name="Text Box 1486">
            <a:extLst>
              <a:ext uri="{FF2B5EF4-FFF2-40B4-BE49-F238E27FC236}">
                <a16:creationId xmlns:a16="http://schemas.microsoft.com/office/drawing/2014/main" id="{84F4BEC2-059E-DA4E-8CA9-0B95CCED0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089" y="5237164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>
                <a:solidFill>
                  <a:srgbClr val="C00000"/>
                </a:solidFill>
                <a:latin typeface="Helvetica" pitchFamily="2" charset="0"/>
              </a:rPr>
              <a:t>client</a:t>
            </a:r>
          </a:p>
        </p:txBody>
      </p:sp>
      <p:sp>
        <p:nvSpPr>
          <p:cNvPr id="9284" name="Text Box 1487">
            <a:extLst>
              <a:ext uri="{FF2B5EF4-FFF2-40B4-BE49-F238E27FC236}">
                <a16:creationId xmlns:a16="http://schemas.microsoft.com/office/drawing/2014/main" id="{AE8804A0-0705-B54A-BC8C-D4E8F8416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039" y="1262064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261388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6">
            <a:extLst>
              <a:ext uri="{FF2B5EF4-FFF2-40B4-BE49-F238E27FC236}">
                <a16:creationId xmlns:a16="http://schemas.microsoft.com/office/drawing/2014/main" id="{829A1E5C-8161-A54E-BCC0-19A1F76E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B39E08F-C102-574B-8AF1-942BE38D6C28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219" name="Rectangle 1028">
            <a:extLst>
              <a:ext uri="{FF2B5EF4-FFF2-40B4-BE49-F238E27FC236}">
                <a16:creationId xmlns:a16="http://schemas.microsoft.com/office/drawing/2014/main" id="{D33C2149-66C9-0D4B-BBF6-29C24F200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Peer-to-peer (P2P) architecture</a:t>
            </a:r>
          </a:p>
        </p:txBody>
      </p:sp>
      <p:graphicFrame>
        <p:nvGraphicFramePr>
          <p:cNvPr id="9220" name="Object 1024">
            <a:extLst>
              <a:ext uri="{FF2B5EF4-FFF2-40B4-BE49-F238E27FC236}">
                <a16:creationId xmlns:a16="http://schemas.microsoft.com/office/drawing/2014/main" id="{8F080B4D-2140-D44F-8A68-1EADAA04BB85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309939" y="3381375"/>
          <a:ext cx="13049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9220" name="Object 1024">
                        <a:extLst>
                          <a:ext uri="{FF2B5EF4-FFF2-40B4-BE49-F238E27FC236}">
                            <a16:creationId xmlns:a16="http://schemas.microsoft.com/office/drawing/2014/main" id="{8F080B4D-2140-D44F-8A68-1EADAA04BB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9" y="3381375"/>
                        <a:ext cx="130492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1484">
            <a:extLst>
              <a:ext uri="{FF2B5EF4-FFF2-40B4-BE49-F238E27FC236}">
                <a16:creationId xmlns:a16="http://schemas.microsoft.com/office/drawing/2014/main" id="{EC19238D-8719-B740-98A0-FAD01CEA371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403920" y="1669591"/>
            <a:ext cx="5511838" cy="4648200"/>
          </a:xfrm>
        </p:spPr>
        <p:txBody>
          <a:bodyPr/>
          <a:lstStyle/>
          <a:p>
            <a:r>
              <a:rPr lang="en-US" altLang="en-US" sz="2400" dirty="0">
                <a:solidFill>
                  <a:srgbClr val="C00000"/>
                </a:solidFill>
              </a:rPr>
              <a:t>Peers:</a:t>
            </a:r>
            <a:endParaRPr lang="en-US" altLang="en-US" sz="2400" dirty="0"/>
          </a:p>
          <a:p>
            <a:pPr lvl="1"/>
            <a:r>
              <a:rPr lang="en-US" altLang="en-US" sz="2000" dirty="0"/>
              <a:t>Intermittently connected hosts</a:t>
            </a:r>
          </a:p>
          <a:p>
            <a:pPr lvl="1"/>
            <a:r>
              <a:rPr lang="en-US" altLang="en-US" sz="2000" dirty="0"/>
              <a:t>Directly talking to each other</a:t>
            </a:r>
          </a:p>
          <a:p>
            <a:endParaRPr lang="en-US" altLang="en-US" sz="2400" dirty="0"/>
          </a:p>
          <a:p>
            <a:r>
              <a:rPr lang="en-US" altLang="en-US" sz="2400" dirty="0"/>
              <a:t>Little to no reliance on always-up servers</a:t>
            </a:r>
          </a:p>
          <a:p>
            <a:pPr lvl="1"/>
            <a:r>
              <a:rPr lang="en-US" altLang="en-US" sz="2000" dirty="0"/>
              <a:t>Examples: BitTorrent</a:t>
            </a:r>
          </a:p>
          <a:p>
            <a:endParaRPr lang="en-US" altLang="en-US" sz="2400" dirty="0"/>
          </a:p>
          <a:p>
            <a:r>
              <a:rPr lang="en-US" altLang="en-US" sz="2400" dirty="0"/>
              <a:t>Today, many applications use a </a:t>
            </a:r>
            <a:r>
              <a:rPr lang="en-US" altLang="en-US" sz="2400" dirty="0">
                <a:solidFill>
                  <a:srgbClr val="C00000"/>
                </a:solidFill>
              </a:rPr>
              <a:t>hybrid</a:t>
            </a:r>
            <a:r>
              <a:rPr lang="en-US" altLang="en-US" sz="2400" dirty="0"/>
              <a:t> model</a:t>
            </a:r>
          </a:p>
          <a:p>
            <a:pPr lvl="1"/>
            <a:r>
              <a:rPr lang="en-US" altLang="en-US" sz="2000" dirty="0"/>
              <a:t>Example: (</a:t>
            </a:r>
            <a:r>
              <a:rPr lang="en-US" altLang="en-US" sz="2000" dirty="0" err="1"/>
              <a:t>webRTC</a:t>
            </a:r>
            <a:r>
              <a:rPr lang="en-US" altLang="en-US" sz="2000" dirty="0"/>
              <a:t>) Google meet, FB messenger, …</a:t>
            </a:r>
          </a:p>
        </p:txBody>
      </p:sp>
      <p:sp>
        <p:nvSpPr>
          <p:cNvPr id="9222" name="Freeform 1030">
            <a:extLst>
              <a:ext uri="{FF2B5EF4-FFF2-40B4-BE49-F238E27FC236}">
                <a16:creationId xmlns:a16="http://schemas.microsoft.com/office/drawing/2014/main" id="{2849E9E0-8AF1-5741-9FD7-EFFF0EF4B9D7}"/>
              </a:ext>
            </a:extLst>
          </p:cNvPr>
          <p:cNvSpPr>
            <a:spLocks/>
          </p:cNvSpPr>
          <p:nvPr/>
        </p:nvSpPr>
        <p:spPr bwMode="auto">
          <a:xfrm>
            <a:off x="4165600" y="1743076"/>
            <a:ext cx="1798638" cy="167481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Freeform 1031">
            <a:extLst>
              <a:ext uri="{FF2B5EF4-FFF2-40B4-BE49-F238E27FC236}">
                <a16:creationId xmlns:a16="http://schemas.microsoft.com/office/drawing/2014/main" id="{2F2687D4-C51B-FC48-815A-FA61A036274B}"/>
              </a:ext>
            </a:extLst>
          </p:cNvPr>
          <p:cNvSpPr>
            <a:spLocks/>
          </p:cNvSpPr>
          <p:nvPr/>
        </p:nvSpPr>
        <p:spPr bwMode="auto">
          <a:xfrm>
            <a:off x="2286000" y="1600200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Freeform 1032">
            <a:extLst>
              <a:ext uri="{FF2B5EF4-FFF2-40B4-BE49-F238E27FC236}">
                <a16:creationId xmlns:a16="http://schemas.microsoft.com/office/drawing/2014/main" id="{3EB0D919-8CB4-5744-BEB7-F5DE96032F85}"/>
              </a:ext>
            </a:extLst>
          </p:cNvPr>
          <p:cNvSpPr>
            <a:spLocks/>
          </p:cNvSpPr>
          <p:nvPr/>
        </p:nvSpPr>
        <p:spPr bwMode="auto">
          <a:xfrm>
            <a:off x="2654301" y="3051176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25" name="Group 1033">
            <a:extLst>
              <a:ext uri="{FF2B5EF4-FFF2-40B4-BE49-F238E27FC236}">
                <a16:creationId xmlns:a16="http://schemas.microsoft.com/office/drawing/2014/main" id="{34F3CE1C-A69E-9B47-811B-F3A407A9CA21}"/>
              </a:ext>
            </a:extLst>
          </p:cNvPr>
          <p:cNvGrpSpPr>
            <a:grpSpLocks/>
          </p:cNvGrpSpPr>
          <p:nvPr/>
        </p:nvGrpSpPr>
        <p:grpSpPr bwMode="auto">
          <a:xfrm>
            <a:off x="2403476" y="1735139"/>
            <a:ext cx="733425" cy="319087"/>
            <a:chOff x="3552" y="246"/>
            <a:chExt cx="527" cy="248"/>
          </a:xfrm>
        </p:grpSpPr>
        <p:graphicFrame>
          <p:nvGraphicFramePr>
            <p:cNvPr id="9445" name="Object 1037">
              <a:extLst>
                <a:ext uri="{FF2B5EF4-FFF2-40B4-BE49-F238E27FC236}">
                  <a16:creationId xmlns:a16="http://schemas.microsoft.com/office/drawing/2014/main" id="{243B8927-096C-6543-AD27-F06338196B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4" imgW="17462500" imgH="14478000" progId="MS_ClipArt_Gallery.2">
                    <p:embed/>
                  </p:oleObj>
                </mc:Choice>
                <mc:Fallback>
                  <p:oleObj name="Clip" r:id="rId4" imgW="17462500" imgH="14478000" progId="MS_ClipArt_Gallery.2">
                    <p:embed/>
                    <p:pic>
                      <p:nvPicPr>
                        <p:cNvPr id="9445" name="Object 1037">
                          <a:extLst>
                            <a:ext uri="{FF2B5EF4-FFF2-40B4-BE49-F238E27FC236}">
                              <a16:creationId xmlns:a16="http://schemas.microsoft.com/office/drawing/2014/main" id="{243B8927-096C-6543-AD27-F06338196B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46" name="Object 1038">
              <a:extLst>
                <a:ext uri="{FF2B5EF4-FFF2-40B4-BE49-F238E27FC236}">
                  <a16:creationId xmlns:a16="http://schemas.microsoft.com/office/drawing/2014/main" id="{24774F49-DBE5-994D-8071-FF376C2E89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9131300" imgH="6438900" progId="MS_ClipArt_Gallery.2">
                    <p:embed/>
                  </p:oleObj>
                </mc:Choice>
                <mc:Fallback>
                  <p:oleObj name="Clip" r:id="rId5" imgW="9131300" imgH="6438900" progId="MS_ClipArt_Gallery.2">
                    <p:embed/>
                    <p:pic>
                      <p:nvPicPr>
                        <p:cNvPr id="9446" name="Object 1038">
                          <a:extLst>
                            <a:ext uri="{FF2B5EF4-FFF2-40B4-BE49-F238E27FC236}">
                              <a16:creationId xmlns:a16="http://schemas.microsoft.com/office/drawing/2014/main" id="{24774F49-DBE5-994D-8071-FF376C2E89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47" name="Line 1036">
              <a:extLst>
                <a:ext uri="{FF2B5EF4-FFF2-40B4-BE49-F238E27FC236}">
                  <a16:creationId xmlns:a16="http://schemas.microsoft.com/office/drawing/2014/main" id="{8737F9DA-ACF2-8C40-8B2B-217BFF23D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6" name="Group 1037">
            <a:extLst>
              <a:ext uri="{FF2B5EF4-FFF2-40B4-BE49-F238E27FC236}">
                <a16:creationId xmlns:a16="http://schemas.microsoft.com/office/drawing/2014/main" id="{70A89A8B-4879-1647-BF43-42C5E6C67807}"/>
              </a:ext>
            </a:extLst>
          </p:cNvPr>
          <p:cNvGrpSpPr>
            <a:grpSpLocks/>
          </p:cNvGrpSpPr>
          <p:nvPr/>
        </p:nvGrpSpPr>
        <p:grpSpPr bwMode="auto">
          <a:xfrm>
            <a:off x="2403476" y="2330450"/>
            <a:ext cx="733425" cy="319088"/>
            <a:chOff x="3552" y="246"/>
            <a:chExt cx="527" cy="248"/>
          </a:xfrm>
        </p:grpSpPr>
        <p:graphicFrame>
          <p:nvGraphicFramePr>
            <p:cNvPr id="9442" name="Object 1035">
              <a:extLst>
                <a:ext uri="{FF2B5EF4-FFF2-40B4-BE49-F238E27FC236}">
                  <a16:creationId xmlns:a16="http://schemas.microsoft.com/office/drawing/2014/main" id="{C1A01139-B7F2-384F-9EEC-CE036222CC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7" imgW="17462500" imgH="14478000" progId="MS_ClipArt_Gallery.2">
                    <p:embed/>
                  </p:oleObj>
                </mc:Choice>
                <mc:Fallback>
                  <p:oleObj name="Clip" r:id="rId7" imgW="17462500" imgH="14478000" progId="MS_ClipArt_Gallery.2">
                    <p:embed/>
                    <p:pic>
                      <p:nvPicPr>
                        <p:cNvPr id="9442" name="Object 1035">
                          <a:extLst>
                            <a:ext uri="{FF2B5EF4-FFF2-40B4-BE49-F238E27FC236}">
                              <a16:creationId xmlns:a16="http://schemas.microsoft.com/office/drawing/2014/main" id="{C1A01139-B7F2-384F-9EEC-CE036222CC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43" name="Object 1036">
              <a:extLst>
                <a:ext uri="{FF2B5EF4-FFF2-40B4-BE49-F238E27FC236}">
                  <a16:creationId xmlns:a16="http://schemas.microsoft.com/office/drawing/2014/main" id="{517919DD-630C-8D42-A7BA-89C6974840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8" imgW="9131300" imgH="6438900" progId="MS_ClipArt_Gallery.2">
                    <p:embed/>
                  </p:oleObj>
                </mc:Choice>
                <mc:Fallback>
                  <p:oleObj name="Clip" r:id="rId8" imgW="9131300" imgH="6438900" progId="MS_ClipArt_Gallery.2">
                    <p:embed/>
                    <p:pic>
                      <p:nvPicPr>
                        <p:cNvPr id="9443" name="Object 1036">
                          <a:extLst>
                            <a:ext uri="{FF2B5EF4-FFF2-40B4-BE49-F238E27FC236}">
                              <a16:creationId xmlns:a16="http://schemas.microsoft.com/office/drawing/2014/main" id="{517919DD-630C-8D42-A7BA-89C6974840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44" name="Line 1040">
              <a:extLst>
                <a:ext uri="{FF2B5EF4-FFF2-40B4-BE49-F238E27FC236}">
                  <a16:creationId xmlns:a16="http://schemas.microsoft.com/office/drawing/2014/main" id="{D32B9468-A54D-5B46-A538-8A76B78B7E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7" name="Group 1041">
            <a:extLst>
              <a:ext uri="{FF2B5EF4-FFF2-40B4-BE49-F238E27FC236}">
                <a16:creationId xmlns:a16="http://schemas.microsoft.com/office/drawing/2014/main" id="{1B6902CE-73BB-B442-B3DF-96227C4CCC25}"/>
              </a:ext>
            </a:extLst>
          </p:cNvPr>
          <p:cNvGrpSpPr>
            <a:grpSpLocks/>
          </p:cNvGrpSpPr>
          <p:nvPr/>
        </p:nvGrpSpPr>
        <p:grpSpPr bwMode="auto">
          <a:xfrm>
            <a:off x="2779713" y="2117726"/>
            <a:ext cx="69850" cy="214313"/>
            <a:chOff x="3842" y="406"/>
            <a:chExt cx="51" cy="167"/>
          </a:xfrm>
        </p:grpSpPr>
        <p:sp>
          <p:nvSpPr>
            <p:cNvPr id="9439" name="Oval 1042">
              <a:extLst>
                <a:ext uri="{FF2B5EF4-FFF2-40B4-BE49-F238E27FC236}">
                  <a16:creationId xmlns:a16="http://schemas.microsoft.com/office/drawing/2014/main" id="{2094CDD1-9C1C-7846-8A40-273183AA7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40" name="Oval 1043">
              <a:extLst>
                <a:ext uri="{FF2B5EF4-FFF2-40B4-BE49-F238E27FC236}">
                  <a16:creationId xmlns:a16="http://schemas.microsoft.com/office/drawing/2014/main" id="{34DA1CD9-9BFA-A842-B4D0-B8A33FD1B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41" name="Oval 1044">
              <a:extLst>
                <a:ext uri="{FF2B5EF4-FFF2-40B4-BE49-F238E27FC236}">
                  <a16:creationId xmlns:a16="http://schemas.microsoft.com/office/drawing/2014/main" id="{0EEF3422-8CFE-6F43-BBFA-1796F2A5A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28" name="Group 1045">
            <a:extLst>
              <a:ext uri="{FF2B5EF4-FFF2-40B4-BE49-F238E27FC236}">
                <a16:creationId xmlns:a16="http://schemas.microsoft.com/office/drawing/2014/main" id="{970E78BA-936C-AE4B-9699-CA8EF0C49DD3}"/>
              </a:ext>
            </a:extLst>
          </p:cNvPr>
          <p:cNvGrpSpPr>
            <a:grpSpLocks/>
          </p:cNvGrpSpPr>
          <p:nvPr/>
        </p:nvGrpSpPr>
        <p:grpSpPr bwMode="auto">
          <a:xfrm>
            <a:off x="3249613" y="2620964"/>
            <a:ext cx="209550" cy="395287"/>
            <a:chOff x="4180" y="783"/>
            <a:chExt cx="150" cy="307"/>
          </a:xfrm>
        </p:grpSpPr>
        <p:sp>
          <p:nvSpPr>
            <p:cNvPr id="9431" name="AutoShape 1046">
              <a:extLst>
                <a:ext uri="{FF2B5EF4-FFF2-40B4-BE49-F238E27FC236}">
                  <a16:creationId xmlns:a16="http://schemas.microsoft.com/office/drawing/2014/main" id="{789B2843-E747-6646-A9DD-46F806285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2" name="Rectangle 1047">
              <a:extLst>
                <a:ext uri="{FF2B5EF4-FFF2-40B4-BE49-F238E27FC236}">
                  <a16:creationId xmlns:a16="http://schemas.microsoft.com/office/drawing/2014/main" id="{F8A99E33-20DC-344F-95BD-E53971289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3" name="Rectangle 1048">
              <a:extLst>
                <a:ext uri="{FF2B5EF4-FFF2-40B4-BE49-F238E27FC236}">
                  <a16:creationId xmlns:a16="http://schemas.microsoft.com/office/drawing/2014/main" id="{679DBCEE-BB9B-1F46-AECC-3A53847D7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4" name="AutoShape 1049">
              <a:extLst>
                <a:ext uri="{FF2B5EF4-FFF2-40B4-BE49-F238E27FC236}">
                  <a16:creationId xmlns:a16="http://schemas.microsoft.com/office/drawing/2014/main" id="{1953BBD4-C20A-8E4B-9693-422054B5E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5" name="Line 1050">
              <a:extLst>
                <a:ext uri="{FF2B5EF4-FFF2-40B4-BE49-F238E27FC236}">
                  <a16:creationId xmlns:a16="http://schemas.microsoft.com/office/drawing/2014/main" id="{08F21C87-2273-1045-A25E-8B207D124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6" name="Line 1051">
              <a:extLst>
                <a:ext uri="{FF2B5EF4-FFF2-40B4-BE49-F238E27FC236}">
                  <a16:creationId xmlns:a16="http://schemas.microsoft.com/office/drawing/2014/main" id="{44EE4705-5A90-2849-920B-CD59E16B6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7" name="Rectangle 1052">
              <a:extLst>
                <a:ext uri="{FF2B5EF4-FFF2-40B4-BE49-F238E27FC236}">
                  <a16:creationId xmlns:a16="http://schemas.microsoft.com/office/drawing/2014/main" id="{CB864D82-5B76-0843-9DD6-FC23822BC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8" name="Rectangle 1053">
              <a:extLst>
                <a:ext uri="{FF2B5EF4-FFF2-40B4-BE49-F238E27FC236}">
                  <a16:creationId xmlns:a16="http://schemas.microsoft.com/office/drawing/2014/main" id="{3DC8BEFD-B945-1048-825D-520678469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29" name="Group 1054">
            <a:extLst>
              <a:ext uri="{FF2B5EF4-FFF2-40B4-BE49-F238E27FC236}">
                <a16:creationId xmlns:a16="http://schemas.microsoft.com/office/drawing/2014/main" id="{BDB1EA43-A8E8-9B40-BBE4-F77AE036E617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562351" y="2698751"/>
            <a:ext cx="80963" cy="233363"/>
            <a:chOff x="3842" y="406"/>
            <a:chExt cx="51" cy="167"/>
          </a:xfrm>
        </p:grpSpPr>
        <p:sp>
          <p:nvSpPr>
            <p:cNvPr id="9428" name="Oval 1055">
              <a:extLst>
                <a:ext uri="{FF2B5EF4-FFF2-40B4-BE49-F238E27FC236}">
                  <a16:creationId xmlns:a16="http://schemas.microsoft.com/office/drawing/2014/main" id="{ADFDF6E1-1673-724F-BCD6-320236D4D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9" name="Oval 1056">
              <a:extLst>
                <a:ext uri="{FF2B5EF4-FFF2-40B4-BE49-F238E27FC236}">
                  <a16:creationId xmlns:a16="http://schemas.microsoft.com/office/drawing/2014/main" id="{EBDDD4FB-EA07-6540-88FA-F182D8323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0" name="Oval 1057">
              <a:extLst>
                <a:ext uri="{FF2B5EF4-FFF2-40B4-BE49-F238E27FC236}">
                  <a16:creationId xmlns:a16="http://schemas.microsoft.com/office/drawing/2014/main" id="{5871090C-DDE5-BB46-952C-B95D355C7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30" name="Line 1058">
            <a:extLst>
              <a:ext uri="{FF2B5EF4-FFF2-40B4-BE49-F238E27FC236}">
                <a16:creationId xmlns:a16="http://schemas.microsoft.com/office/drawing/2014/main" id="{D8A7373A-C058-EA4E-AD4E-5C5EDE154A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138" y="2528889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Line 1059">
            <a:extLst>
              <a:ext uri="{FF2B5EF4-FFF2-40B4-BE49-F238E27FC236}">
                <a16:creationId xmlns:a16="http://schemas.microsoft.com/office/drawing/2014/main" id="{F2180764-7A6E-964D-B978-C2031BF6F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9314" y="2525713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Line 1060">
            <a:extLst>
              <a:ext uri="{FF2B5EF4-FFF2-40B4-BE49-F238E27FC236}">
                <a16:creationId xmlns:a16="http://schemas.microsoft.com/office/drawing/2014/main" id="{2F1A0C97-F28B-704A-A184-501C8FA993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4614" y="2524125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Line 1061">
            <a:extLst>
              <a:ext uri="{FF2B5EF4-FFF2-40B4-BE49-F238E27FC236}">
                <a16:creationId xmlns:a16="http://schemas.microsoft.com/office/drawing/2014/main" id="{DBCF1D86-6488-F04D-93BA-85C8C917B0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6101" y="1989138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Line 1062">
            <a:extLst>
              <a:ext uri="{FF2B5EF4-FFF2-40B4-BE49-F238E27FC236}">
                <a16:creationId xmlns:a16="http://schemas.microsoft.com/office/drawing/2014/main" id="{2D79B063-1C51-E44E-BA3F-34386C2A62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8801" y="2274888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Line 1063">
            <a:extLst>
              <a:ext uri="{FF2B5EF4-FFF2-40B4-BE49-F238E27FC236}">
                <a16:creationId xmlns:a16="http://schemas.microsoft.com/office/drawing/2014/main" id="{AA16CC47-B902-494E-A6C2-7299AAB5B0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5850" y="2360613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36" name="Group 1064">
            <a:extLst>
              <a:ext uri="{FF2B5EF4-FFF2-40B4-BE49-F238E27FC236}">
                <a16:creationId xmlns:a16="http://schemas.microsoft.com/office/drawing/2014/main" id="{8512FBFC-7E5D-664F-8F68-AEC9C9C543B4}"/>
              </a:ext>
            </a:extLst>
          </p:cNvPr>
          <p:cNvGrpSpPr>
            <a:grpSpLocks/>
          </p:cNvGrpSpPr>
          <p:nvPr/>
        </p:nvGrpSpPr>
        <p:grpSpPr bwMode="auto">
          <a:xfrm>
            <a:off x="3744913" y="2598739"/>
            <a:ext cx="209550" cy="395287"/>
            <a:chOff x="4180" y="783"/>
            <a:chExt cx="150" cy="307"/>
          </a:xfrm>
        </p:grpSpPr>
        <p:sp>
          <p:nvSpPr>
            <p:cNvPr id="9420" name="AutoShape 1065">
              <a:extLst>
                <a:ext uri="{FF2B5EF4-FFF2-40B4-BE49-F238E27FC236}">
                  <a16:creationId xmlns:a16="http://schemas.microsoft.com/office/drawing/2014/main" id="{D8A6BEE9-9F51-5B46-A17B-B6630877F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1" name="Rectangle 1066">
              <a:extLst>
                <a:ext uri="{FF2B5EF4-FFF2-40B4-BE49-F238E27FC236}">
                  <a16:creationId xmlns:a16="http://schemas.microsoft.com/office/drawing/2014/main" id="{5D35FA2D-A43B-F849-8F7D-2AA329F07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2" name="Rectangle 1067">
              <a:extLst>
                <a:ext uri="{FF2B5EF4-FFF2-40B4-BE49-F238E27FC236}">
                  <a16:creationId xmlns:a16="http://schemas.microsoft.com/office/drawing/2014/main" id="{C2F8E6EF-CFB4-474A-B94F-5A58BB839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3" name="AutoShape 1068">
              <a:extLst>
                <a:ext uri="{FF2B5EF4-FFF2-40B4-BE49-F238E27FC236}">
                  <a16:creationId xmlns:a16="http://schemas.microsoft.com/office/drawing/2014/main" id="{9787D2EF-13EA-3E47-93CE-07063549A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4" name="Line 1069">
              <a:extLst>
                <a:ext uri="{FF2B5EF4-FFF2-40B4-BE49-F238E27FC236}">
                  <a16:creationId xmlns:a16="http://schemas.microsoft.com/office/drawing/2014/main" id="{3E5DB27A-20CA-0D40-9215-CAA88DB59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5" name="Line 1070">
              <a:extLst>
                <a:ext uri="{FF2B5EF4-FFF2-40B4-BE49-F238E27FC236}">
                  <a16:creationId xmlns:a16="http://schemas.microsoft.com/office/drawing/2014/main" id="{E92386AF-3D44-B746-B16D-0F1B3242FF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6" name="Rectangle 1071">
              <a:extLst>
                <a:ext uri="{FF2B5EF4-FFF2-40B4-BE49-F238E27FC236}">
                  <a16:creationId xmlns:a16="http://schemas.microsoft.com/office/drawing/2014/main" id="{06D40484-799E-384D-80EF-D2857E200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7" name="Rectangle 1072">
              <a:extLst>
                <a:ext uri="{FF2B5EF4-FFF2-40B4-BE49-F238E27FC236}">
                  <a16:creationId xmlns:a16="http://schemas.microsoft.com/office/drawing/2014/main" id="{122F2D89-69E0-604D-B735-FEF6C3316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37" name="Group 1073">
            <a:extLst>
              <a:ext uri="{FF2B5EF4-FFF2-40B4-BE49-F238E27FC236}">
                <a16:creationId xmlns:a16="http://schemas.microsoft.com/office/drawing/2014/main" id="{44BEBC88-EDAE-4D48-8F26-F3F5EECA8DFD}"/>
              </a:ext>
            </a:extLst>
          </p:cNvPr>
          <p:cNvGrpSpPr>
            <a:grpSpLocks/>
          </p:cNvGrpSpPr>
          <p:nvPr/>
        </p:nvGrpSpPr>
        <p:grpSpPr bwMode="auto">
          <a:xfrm>
            <a:off x="2787651" y="3217863"/>
            <a:ext cx="479425" cy="925512"/>
            <a:chOff x="3314" y="1248"/>
            <a:chExt cx="344" cy="694"/>
          </a:xfrm>
        </p:grpSpPr>
        <p:graphicFrame>
          <p:nvGraphicFramePr>
            <p:cNvPr id="9411" name="Object 1033">
              <a:extLst>
                <a:ext uri="{FF2B5EF4-FFF2-40B4-BE49-F238E27FC236}">
                  <a16:creationId xmlns:a16="http://schemas.microsoft.com/office/drawing/2014/main" id="{546B2491-464A-4740-9334-001321559F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9" imgW="17462500" imgH="14478000" progId="MS_ClipArt_Gallery.2">
                    <p:embed/>
                  </p:oleObj>
                </mc:Choice>
                <mc:Fallback>
                  <p:oleObj name="Clip" r:id="rId9" imgW="17462500" imgH="14478000" progId="MS_ClipArt_Gallery.2">
                    <p:embed/>
                    <p:pic>
                      <p:nvPicPr>
                        <p:cNvPr id="9411" name="Object 1033">
                          <a:extLst>
                            <a:ext uri="{FF2B5EF4-FFF2-40B4-BE49-F238E27FC236}">
                              <a16:creationId xmlns:a16="http://schemas.microsoft.com/office/drawing/2014/main" id="{546B2491-464A-4740-9334-001321559F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12" name="Line 1075">
              <a:extLst>
                <a:ext uri="{FF2B5EF4-FFF2-40B4-BE49-F238E27FC236}">
                  <a16:creationId xmlns:a16="http://schemas.microsoft.com/office/drawing/2014/main" id="{9FC8B5B4-B3C0-214C-8BE1-F3CC5F8EE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9413" name="Object 1034">
              <a:extLst>
                <a:ext uri="{FF2B5EF4-FFF2-40B4-BE49-F238E27FC236}">
                  <a16:creationId xmlns:a16="http://schemas.microsoft.com/office/drawing/2014/main" id="{A03D0393-97BB-C141-B3DE-2DD9BB7404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0" imgW="17462500" imgH="14478000" progId="MS_ClipArt_Gallery.2">
                    <p:embed/>
                  </p:oleObj>
                </mc:Choice>
                <mc:Fallback>
                  <p:oleObj name="Clip" r:id="rId10" imgW="17462500" imgH="14478000" progId="MS_ClipArt_Gallery.2">
                    <p:embed/>
                    <p:pic>
                      <p:nvPicPr>
                        <p:cNvPr id="9413" name="Object 1034">
                          <a:extLst>
                            <a:ext uri="{FF2B5EF4-FFF2-40B4-BE49-F238E27FC236}">
                              <a16:creationId xmlns:a16="http://schemas.microsoft.com/office/drawing/2014/main" id="{A03D0393-97BB-C141-B3DE-2DD9BB7404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14" name="Line 1077">
              <a:extLst>
                <a:ext uri="{FF2B5EF4-FFF2-40B4-BE49-F238E27FC236}">
                  <a16:creationId xmlns:a16="http://schemas.microsoft.com/office/drawing/2014/main" id="{4AE8DF41-1BE3-D24A-8B20-42E9B2863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415" name="Group 1078">
              <a:extLst>
                <a:ext uri="{FF2B5EF4-FFF2-40B4-BE49-F238E27FC236}">
                  <a16:creationId xmlns:a16="http://schemas.microsoft.com/office/drawing/2014/main" id="{342946F2-4BE8-EB44-90DF-81B112169A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9417" name="Oval 1079">
                <a:extLst>
                  <a:ext uri="{FF2B5EF4-FFF2-40B4-BE49-F238E27FC236}">
                    <a16:creationId xmlns:a16="http://schemas.microsoft.com/office/drawing/2014/main" id="{FC61F1DC-9B96-D64F-B36F-699A8247E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9418" name="Oval 1080">
                <a:extLst>
                  <a:ext uri="{FF2B5EF4-FFF2-40B4-BE49-F238E27FC236}">
                    <a16:creationId xmlns:a16="http://schemas.microsoft.com/office/drawing/2014/main" id="{8C93F816-0B95-034C-9C7F-1F98FFBD8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9419" name="Oval 1081">
                <a:extLst>
                  <a:ext uri="{FF2B5EF4-FFF2-40B4-BE49-F238E27FC236}">
                    <a16:creationId xmlns:a16="http://schemas.microsoft.com/office/drawing/2014/main" id="{B1C6F712-214C-A14A-A56F-F401C1207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</p:grpSp>
        <p:sp>
          <p:nvSpPr>
            <p:cNvPr id="9416" name="Line 1082">
              <a:extLst>
                <a:ext uri="{FF2B5EF4-FFF2-40B4-BE49-F238E27FC236}">
                  <a16:creationId xmlns:a16="http://schemas.microsoft.com/office/drawing/2014/main" id="{94A217BE-68BF-BE45-9B42-F26CD504E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9238" name="Object 1025">
            <a:extLst>
              <a:ext uri="{FF2B5EF4-FFF2-40B4-BE49-F238E27FC236}">
                <a16:creationId xmlns:a16="http://schemas.microsoft.com/office/drawing/2014/main" id="{F3C96CF7-1FB4-534F-84B1-C50F9A92C1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1651" y="421640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1" imgW="17462500" imgH="14478000" progId="MS_ClipArt_Gallery.2">
                  <p:embed/>
                </p:oleObj>
              </mc:Choice>
              <mc:Fallback>
                <p:oleObj name="Clip" r:id="rId11" imgW="17462500" imgH="14478000" progId="MS_ClipArt_Gallery.2">
                  <p:embed/>
                  <p:pic>
                    <p:nvPicPr>
                      <p:cNvPr id="9238" name="Object 1025">
                        <a:extLst>
                          <a:ext uri="{FF2B5EF4-FFF2-40B4-BE49-F238E27FC236}">
                            <a16:creationId xmlns:a16="http://schemas.microsoft.com/office/drawing/2014/main" id="{F3C96CF7-1FB4-534F-84B1-C50F9A92C1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1" y="4216400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Oval 1085">
            <a:extLst>
              <a:ext uri="{FF2B5EF4-FFF2-40B4-BE49-F238E27FC236}">
                <a16:creationId xmlns:a16="http://schemas.microsoft.com/office/drawing/2014/main" id="{CE78D03C-1CA5-1B48-8D86-25B8F0B39AC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458369" y="4320381"/>
            <a:ext cx="63500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0" name="Oval 1086">
            <a:extLst>
              <a:ext uri="{FF2B5EF4-FFF2-40B4-BE49-F238E27FC236}">
                <a16:creationId xmlns:a16="http://schemas.microsoft.com/office/drawing/2014/main" id="{B79D1688-A047-2149-98B8-2CD1531DF74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543301" y="4318001"/>
            <a:ext cx="63500" cy="666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1" name="Oval 1087">
            <a:extLst>
              <a:ext uri="{FF2B5EF4-FFF2-40B4-BE49-F238E27FC236}">
                <a16:creationId xmlns:a16="http://schemas.microsoft.com/office/drawing/2014/main" id="{D967FE16-658E-304B-BE20-1EBCC9262C5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621088" y="4322763"/>
            <a:ext cx="61913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2" name="Line 1088">
            <a:extLst>
              <a:ext uri="{FF2B5EF4-FFF2-40B4-BE49-F238E27FC236}">
                <a16:creationId xmlns:a16="http://schemas.microsoft.com/office/drawing/2014/main" id="{D608E16C-CF5D-3040-9B2C-D9BB9E6D13A2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3880645" y="4202908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Line 1089">
            <a:extLst>
              <a:ext uri="{FF2B5EF4-FFF2-40B4-BE49-F238E27FC236}">
                <a16:creationId xmlns:a16="http://schemas.microsoft.com/office/drawing/2014/main" id="{226EC520-5E31-434A-B8D6-0C7B26B3F184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3254375" y="4194175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Line 1090">
            <a:extLst>
              <a:ext uri="{FF2B5EF4-FFF2-40B4-BE49-F238E27FC236}">
                <a16:creationId xmlns:a16="http://schemas.microsoft.com/office/drawing/2014/main" id="{1D7C18A4-DDA3-4741-9130-7613FE220FEE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601244" y="3855244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Line 1091">
            <a:extLst>
              <a:ext uri="{FF2B5EF4-FFF2-40B4-BE49-F238E27FC236}">
                <a16:creationId xmlns:a16="http://schemas.microsoft.com/office/drawing/2014/main" id="{DE4507F8-F421-E540-B42D-1029E39444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67076" y="3794126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Line 1092">
            <a:extLst>
              <a:ext uri="{FF2B5EF4-FFF2-40B4-BE49-F238E27FC236}">
                <a16:creationId xmlns:a16="http://schemas.microsoft.com/office/drawing/2014/main" id="{37DA9640-183A-3846-A673-D734F4AC1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8738" y="3840163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Line 1093">
            <a:extLst>
              <a:ext uri="{FF2B5EF4-FFF2-40B4-BE49-F238E27FC236}">
                <a16:creationId xmlns:a16="http://schemas.microsoft.com/office/drawing/2014/main" id="{E7943833-E172-3940-85FE-C8D1998A83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64075" y="3836988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48" name="Object 1026">
            <a:extLst>
              <a:ext uri="{FF2B5EF4-FFF2-40B4-BE49-F238E27FC236}">
                <a16:creationId xmlns:a16="http://schemas.microsoft.com/office/drawing/2014/main" id="{C83DD4AE-4AFC-5742-B30A-251FE845AD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1875" y="3389313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2" imgW="13271500" imgH="16306800" progId="MS_ClipArt_Gallery.2">
                  <p:embed/>
                </p:oleObj>
              </mc:Choice>
              <mc:Fallback>
                <p:oleObj name="Clip" r:id="rId12" imgW="13271500" imgH="16306800" progId="MS_ClipArt_Gallery.2">
                  <p:embed/>
                  <p:pic>
                    <p:nvPicPr>
                      <p:cNvPr id="9248" name="Object 1026">
                        <a:extLst>
                          <a:ext uri="{FF2B5EF4-FFF2-40B4-BE49-F238E27FC236}">
                            <a16:creationId xmlns:a16="http://schemas.microsoft.com/office/drawing/2014/main" id="{C83DD4AE-4AFC-5742-B30A-251FE845AD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3389313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9" name="Object 1027">
            <a:extLst>
              <a:ext uri="{FF2B5EF4-FFF2-40B4-BE49-F238E27FC236}">
                <a16:creationId xmlns:a16="http://schemas.microsoft.com/office/drawing/2014/main" id="{2894D452-034B-D041-8A89-2AA50615CD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470276"/>
          <a:ext cx="2032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4" imgW="13271500" imgH="16306800" progId="MS_ClipArt_Gallery.2">
                  <p:embed/>
                </p:oleObj>
              </mc:Choice>
              <mc:Fallback>
                <p:oleObj name="Clip" r:id="rId14" imgW="13271500" imgH="16306800" progId="MS_ClipArt_Gallery.2">
                  <p:embed/>
                  <p:pic>
                    <p:nvPicPr>
                      <p:cNvPr id="9249" name="Object 1027">
                        <a:extLst>
                          <a:ext uri="{FF2B5EF4-FFF2-40B4-BE49-F238E27FC236}">
                            <a16:creationId xmlns:a16="http://schemas.microsoft.com/office/drawing/2014/main" id="{2894D452-034B-D041-8A89-2AA50615CD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470276"/>
                        <a:ext cx="2032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0" name="Freeform 1096">
            <a:extLst>
              <a:ext uri="{FF2B5EF4-FFF2-40B4-BE49-F238E27FC236}">
                <a16:creationId xmlns:a16="http://schemas.microsoft.com/office/drawing/2014/main" id="{BE760740-4961-254B-BBFA-FDD63CE17FB7}"/>
              </a:ext>
            </a:extLst>
          </p:cNvPr>
          <p:cNvSpPr>
            <a:spLocks/>
          </p:cNvSpPr>
          <p:nvPr/>
        </p:nvSpPr>
        <p:spPr bwMode="auto">
          <a:xfrm>
            <a:off x="3586164" y="3244850"/>
            <a:ext cx="1354137" cy="304800"/>
          </a:xfrm>
          <a:custGeom>
            <a:avLst/>
            <a:gdLst>
              <a:gd name="T0" fmla="*/ 0 w 972"/>
              <a:gd name="T1" fmla="*/ 2147483647 h 228"/>
              <a:gd name="T2" fmla="*/ 2147483647 w 972"/>
              <a:gd name="T3" fmla="*/ 2147483647 h 228"/>
              <a:gd name="T4" fmla="*/ 2147483647 w 972"/>
              <a:gd name="T5" fmla="*/ 2147483647 h 228"/>
              <a:gd name="T6" fmla="*/ 0 60000 65536"/>
              <a:gd name="T7" fmla="*/ 0 60000 65536"/>
              <a:gd name="T8" fmla="*/ 0 60000 65536"/>
              <a:gd name="T9" fmla="*/ 0 w 972"/>
              <a:gd name="T10" fmla="*/ 0 h 228"/>
              <a:gd name="T11" fmla="*/ 972 w 972"/>
              <a:gd name="T12" fmla="*/ 228 h 2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51" name="Group 1097">
            <a:extLst>
              <a:ext uri="{FF2B5EF4-FFF2-40B4-BE49-F238E27FC236}">
                <a16:creationId xmlns:a16="http://schemas.microsoft.com/office/drawing/2014/main" id="{02D4B724-1BFC-2C4F-92A0-47C9ED855B04}"/>
              </a:ext>
            </a:extLst>
          </p:cNvPr>
          <p:cNvGrpSpPr>
            <a:grpSpLocks/>
          </p:cNvGrpSpPr>
          <p:nvPr/>
        </p:nvGrpSpPr>
        <p:grpSpPr bwMode="auto">
          <a:xfrm>
            <a:off x="3852863" y="4667250"/>
            <a:ext cx="406400" cy="427038"/>
            <a:chOff x="2870" y="1518"/>
            <a:chExt cx="292" cy="320"/>
          </a:xfrm>
        </p:grpSpPr>
        <p:graphicFrame>
          <p:nvGraphicFramePr>
            <p:cNvPr id="9409" name="Object 1031">
              <a:extLst>
                <a:ext uri="{FF2B5EF4-FFF2-40B4-BE49-F238E27FC236}">
                  <a16:creationId xmlns:a16="http://schemas.microsoft.com/office/drawing/2014/main" id="{6D87EC38-51C6-374E-9C8C-D62C06EA55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5" imgW="11137900" imgH="11315700" progId="MS_ClipArt_Gallery.2">
                    <p:embed/>
                  </p:oleObj>
                </mc:Choice>
                <mc:Fallback>
                  <p:oleObj name="Clip" r:id="rId15" imgW="11137900" imgH="11315700" progId="MS_ClipArt_Gallery.2">
                    <p:embed/>
                    <p:pic>
                      <p:nvPicPr>
                        <p:cNvPr id="9409" name="Object 1031">
                          <a:extLst>
                            <a:ext uri="{FF2B5EF4-FFF2-40B4-BE49-F238E27FC236}">
                              <a16:creationId xmlns:a16="http://schemas.microsoft.com/office/drawing/2014/main" id="{6D87EC38-51C6-374E-9C8C-D62C06EA55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10" name="Object 1032">
              <a:extLst>
                <a:ext uri="{FF2B5EF4-FFF2-40B4-BE49-F238E27FC236}">
                  <a16:creationId xmlns:a16="http://schemas.microsoft.com/office/drawing/2014/main" id="{2923ABC5-193F-3C49-95B0-12BE59E132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7" imgW="17005300" imgH="16078200" progId="MS_ClipArt_Gallery.2">
                    <p:embed/>
                  </p:oleObj>
                </mc:Choice>
                <mc:Fallback>
                  <p:oleObj name="Clip" r:id="rId17" imgW="17005300" imgH="16078200" progId="MS_ClipArt_Gallery.2">
                    <p:embed/>
                    <p:pic>
                      <p:nvPicPr>
                        <p:cNvPr id="9410" name="Object 1032">
                          <a:extLst>
                            <a:ext uri="{FF2B5EF4-FFF2-40B4-BE49-F238E27FC236}">
                              <a16:creationId xmlns:a16="http://schemas.microsoft.com/office/drawing/2014/main" id="{2923ABC5-193F-3C49-95B0-12BE59E132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52" name="Group 1100">
            <a:extLst>
              <a:ext uri="{FF2B5EF4-FFF2-40B4-BE49-F238E27FC236}">
                <a16:creationId xmlns:a16="http://schemas.microsoft.com/office/drawing/2014/main" id="{652643C6-CDCA-9C45-B5E2-45B7A6F37007}"/>
              </a:ext>
            </a:extLst>
          </p:cNvPr>
          <p:cNvGrpSpPr>
            <a:grpSpLocks/>
          </p:cNvGrpSpPr>
          <p:nvPr/>
        </p:nvGrpSpPr>
        <p:grpSpPr bwMode="auto">
          <a:xfrm>
            <a:off x="4630738" y="4699000"/>
            <a:ext cx="406400" cy="427038"/>
            <a:chOff x="2870" y="1518"/>
            <a:chExt cx="292" cy="320"/>
          </a:xfrm>
        </p:grpSpPr>
        <p:graphicFrame>
          <p:nvGraphicFramePr>
            <p:cNvPr id="9407" name="Object 1029">
              <a:extLst>
                <a:ext uri="{FF2B5EF4-FFF2-40B4-BE49-F238E27FC236}">
                  <a16:creationId xmlns:a16="http://schemas.microsoft.com/office/drawing/2014/main" id="{8A71EAB4-6F1B-4440-B856-B48CBE6800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9" imgW="11137900" imgH="11315700" progId="MS_ClipArt_Gallery.2">
                    <p:embed/>
                  </p:oleObj>
                </mc:Choice>
                <mc:Fallback>
                  <p:oleObj name="Clip" r:id="rId19" imgW="11137900" imgH="11315700" progId="MS_ClipArt_Gallery.2">
                    <p:embed/>
                    <p:pic>
                      <p:nvPicPr>
                        <p:cNvPr id="9407" name="Object 1029">
                          <a:extLst>
                            <a:ext uri="{FF2B5EF4-FFF2-40B4-BE49-F238E27FC236}">
                              <a16:creationId xmlns:a16="http://schemas.microsoft.com/office/drawing/2014/main" id="{8A71EAB4-6F1B-4440-B856-B48CBE6800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08" name="Object 1030">
              <a:extLst>
                <a:ext uri="{FF2B5EF4-FFF2-40B4-BE49-F238E27FC236}">
                  <a16:creationId xmlns:a16="http://schemas.microsoft.com/office/drawing/2014/main" id="{E866CEA9-0061-E24E-8A24-6320AE5681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0" imgW="17005300" imgH="16078200" progId="MS_ClipArt_Gallery.2">
                    <p:embed/>
                  </p:oleObj>
                </mc:Choice>
                <mc:Fallback>
                  <p:oleObj name="Clip" r:id="rId20" imgW="17005300" imgH="16078200" progId="MS_ClipArt_Gallery.2">
                    <p:embed/>
                    <p:pic>
                      <p:nvPicPr>
                        <p:cNvPr id="9408" name="Object 1030">
                          <a:extLst>
                            <a:ext uri="{FF2B5EF4-FFF2-40B4-BE49-F238E27FC236}">
                              <a16:creationId xmlns:a16="http://schemas.microsoft.com/office/drawing/2014/main" id="{E866CEA9-0061-E24E-8A24-6320AE5681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53" name="Group 1103">
            <a:extLst>
              <a:ext uri="{FF2B5EF4-FFF2-40B4-BE49-F238E27FC236}">
                <a16:creationId xmlns:a16="http://schemas.microsoft.com/office/drawing/2014/main" id="{00917BF7-445A-C447-9DC5-1C4C56964980}"/>
              </a:ext>
            </a:extLst>
          </p:cNvPr>
          <p:cNvGrpSpPr>
            <a:grpSpLocks/>
          </p:cNvGrpSpPr>
          <p:nvPr/>
        </p:nvGrpSpPr>
        <p:grpSpPr bwMode="auto">
          <a:xfrm>
            <a:off x="4216401" y="4414839"/>
            <a:ext cx="379413" cy="376237"/>
            <a:chOff x="4733" y="2082"/>
            <a:chExt cx="272" cy="282"/>
          </a:xfrm>
        </p:grpSpPr>
        <p:graphicFrame>
          <p:nvGraphicFramePr>
            <p:cNvPr id="9405" name="Object 1028">
              <a:extLst>
                <a:ext uri="{FF2B5EF4-FFF2-40B4-BE49-F238E27FC236}">
                  <a16:creationId xmlns:a16="http://schemas.microsoft.com/office/drawing/2014/main" id="{A7432CC0-EF7B-6D46-B7E6-41A9234597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1" imgW="11137900" imgH="11315700" progId="MS_ClipArt_Gallery.2">
                    <p:embed/>
                  </p:oleObj>
                </mc:Choice>
                <mc:Fallback>
                  <p:oleObj name="Clip" r:id="rId21" imgW="11137900" imgH="11315700" progId="MS_ClipArt_Gallery.2">
                    <p:embed/>
                    <p:pic>
                      <p:nvPicPr>
                        <p:cNvPr id="9405" name="Object 1028">
                          <a:extLst>
                            <a:ext uri="{FF2B5EF4-FFF2-40B4-BE49-F238E27FC236}">
                              <a16:creationId xmlns:a16="http://schemas.microsoft.com/office/drawing/2014/main" id="{A7432CC0-EF7B-6D46-B7E6-41A9234597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06" name="Rectangle 1105">
              <a:extLst>
                <a:ext uri="{FF2B5EF4-FFF2-40B4-BE49-F238E27FC236}">
                  <a16:creationId xmlns:a16="http://schemas.microsoft.com/office/drawing/2014/main" id="{6895C89B-5BC3-3243-A78C-12BF53EB7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54" name="Line 1106">
            <a:extLst>
              <a:ext uri="{FF2B5EF4-FFF2-40B4-BE49-F238E27FC236}">
                <a16:creationId xmlns:a16="http://schemas.microsoft.com/office/drawing/2014/main" id="{F30FA3FF-09DB-F341-AEFA-CAA18FB15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2788" y="4318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55" name="Group 1107">
            <a:extLst>
              <a:ext uri="{FF2B5EF4-FFF2-40B4-BE49-F238E27FC236}">
                <a16:creationId xmlns:a16="http://schemas.microsoft.com/office/drawing/2014/main" id="{0607E579-85BF-784B-B1CC-91AC6542E2B9}"/>
              </a:ext>
            </a:extLst>
          </p:cNvPr>
          <p:cNvGrpSpPr>
            <a:grpSpLocks/>
          </p:cNvGrpSpPr>
          <p:nvPr/>
        </p:nvGrpSpPr>
        <p:grpSpPr bwMode="auto">
          <a:xfrm>
            <a:off x="5243513" y="3741739"/>
            <a:ext cx="207962" cy="409575"/>
            <a:chOff x="4180" y="783"/>
            <a:chExt cx="150" cy="307"/>
          </a:xfrm>
        </p:grpSpPr>
        <p:sp>
          <p:nvSpPr>
            <p:cNvPr id="9397" name="AutoShape 1108">
              <a:extLst>
                <a:ext uri="{FF2B5EF4-FFF2-40B4-BE49-F238E27FC236}">
                  <a16:creationId xmlns:a16="http://schemas.microsoft.com/office/drawing/2014/main" id="{8A91891D-7075-B24C-B605-FF2469A87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8" name="Rectangle 1109">
              <a:extLst>
                <a:ext uri="{FF2B5EF4-FFF2-40B4-BE49-F238E27FC236}">
                  <a16:creationId xmlns:a16="http://schemas.microsoft.com/office/drawing/2014/main" id="{43938400-B430-3C41-9A21-F74E749B7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9" name="Rectangle 1110">
              <a:extLst>
                <a:ext uri="{FF2B5EF4-FFF2-40B4-BE49-F238E27FC236}">
                  <a16:creationId xmlns:a16="http://schemas.microsoft.com/office/drawing/2014/main" id="{E5F9C3EA-2E95-6E49-BA5C-F358E8C22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0" name="AutoShape 1111">
              <a:extLst>
                <a:ext uri="{FF2B5EF4-FFF2-40B4-BE49-F238E27FC236}">
                  <a16:creationId xmlns:a16="http://schemas.microsoft.com/office/drawing/2014/main" id="{C4970B4E-FB71-2E4A-883D-EB0FDB484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1" name="Line 1112">
              <a:extLst>
                <a:ext uri="{FF2B5EF4-FFF2-40B4-BE49-F238E27FC236}">
                  <a16:creationId xmlns:a16="http://schemas.microsoft.com/office/drawing/2014/main" id="{CBD06CB2-5C40-694F-8B53-DC4C0261D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2" name="Line 1113">
              <a:extLst>
                <a:ext uri="{FF2B5EF4-FFF2-40B4-BE49-F238E27FC236}">
                  <a16:creationId xmlns:a16="http://schemas.microsoft.com/office/drawing/2014/main" id="{DA403C95-328E-6844-A945-70DE155791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3" name="Rectangle 1114">
              <a:extLst>
                <a:ext uri="{FF2B5EF4-FFF2-40B4-BE49-F238E27FC236}">
                  <a16:creationId xmlns:a16="http://schemas.microsoft.com/office/drawing/2014/main" id="{2E6B9DA2-0CFE-1F4B-A706-06160319F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4" name="Rectangle 1115">
              <a:extLst>
                <a:ext uri="{FF2B5EF4-FFF2-40B4-BE49-F238E27FC236}">
                  <a16:creationId xmlns:a16="http://schemas.microsoft.com/office/drawing/2014/main" id="{7184467F-6925-C244-993F-8D49AC44F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56" name="Group 1116">
            <a:extLst>
              <a:ext uri="{FF2B5EF4-FFF2-40B4-BE49-F238E27FC236}">
                <a16:creationId xmlns:a16="http://schemas.microsoft.com/office/drawing/2014/main" id="{D10BE50B-3748-1149-9A22-2A7E9B2D6576}"/>
              </a:ext>
            </a:extLst>
          </p:cNvPr>
          <p:cNvGrpSpPr>
            <a:grpSpLocks/>
          </p:cNvGrpSpPr>
          <p:nvPr/>
        </p:nvGrpSpPr>
        <p:grpSpPr bwMode="auto">
          <a:xfrm>
            <a:off x="5230813" y="4186239"/>
            <a:ext cx="207962" cy="409575"/>
            <a:chOff x="4180" y="783"/>
            <a:chExt cx="150" cy="307"/>
          </a:xfrm>
        </p:grpSpPr>
        <p:sp>
          <p:nvSpPr>
            <p:cNvPr id="9389" name="AutoShape 1117">
              <a:extLst>
                <a:ext uri="{FF2B5EF4-FFF2-40B4-BE49-F238E27FC236}">
                  <a16:creationId xmlns:a16="http://schemas.microsoft.com/office/drawing/2014/main" id="{A937A151-7030-CA4D-9038-DA733E21A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0" name="Rectangle 1118">
              <a:extLst>
                <a:ext uri="{FF2B5EF4-FFF2-40B4-BE49-F238E27FC236}">
                  <a16:creationId xmlns:a16="http://schemas.microsoft.com/office/drawing/2014/main" id="{47F003B4-9811-3741-BCFD-17EA195F1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1" name="Rectangle 1119">
              <a:extLst>
                <a:ext uri="{FF2B5EF4-FFF2-40B4-BE49-F238E27FC236}">
                  <a16:creationId xmlns:a16="http://schemas.microsoft.com/office/drawing/2014/main" id="{14593770-5346-9946-8E8F-AECB5F0E6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2" name="AutoShape 1120">
              <a:extLst>
                <a:ext uri="{FF2B5EF4-FFF2-40B4-BE49-F238E27FC236}">
                  <a16:creationId xmlns:a16="http://schemas.microsoft.com/office/drawing/2014/main" id="{F443AC54-D802-CB4C-AE48-8AEA7BEDF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3" name="Line 1121">
              <a:extLst>
                <a:ext uri="{FF2B5EF4-FFF2-40B4-BE49-F238E27FC236}">
                  <a16:creationId xmlns:a16="http://schemas.microsoft.com/office/drawing/2014/main" id="{1601E03C-552B-F946-9ECD-34CBADBC7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4" name="Line 1122">
              <a:extLst>
                <a:ext uri="{FF2B5EF4-FFF2-40B4-BE49-F238E27FC236}">
                  <a16:creationId xmlns:a16="http://schemas.microsoft.com/office/drawing/2014/main" id="{A12F2C46-9D92-BB41-A025-99D46F8056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5" name="Rectangle 1123">
              <a:extLst>
                <a:ext uri="{FF2B5EF4-FFF2-40B4-BE49-F238E27FC236}">
                  <a16:creationId xmlns:a16="http://schemas.microsoft.com/office/drawing/2014/main" id="{05A7B92C-6EE6-6245-AC42-1078F8E9D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6" name="Rectangle 1124">
              <a:extLst>
                <a:ext uri="{FF2B5EF4-FFF2-40B4-BE49-F238E27FC236}">
                  <a16:creationId xmlns:a16="http://schemas.microsoft.com/office/drawing/2014/main" id="{1DC4D2E5-1338-6149-9DF8-9A4F98EB0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57" name="Line 1125">
            <a:extLst>
              <a:ext uri="{FF2B5EF4-FFF2-40B4-BE49-F238E27FC236}">
                <a16:creationId xmlns:a16="http://schemas.microsoft.com/office/drawing/2014/main" id="{91AE9202-DDB7-2D4E-97D4-DFAE01A0E7DE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4856956" y="4115594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8" name="Line 1126">
            <a:extLst>
              <a:ext uri="{FF2B5EF4-FFF2-40B4-BE49-F238E27FC236}">
                <a16:creationId xmlns:a16="http://schemas.microsoft.com/office/drawing/2014/main" id="{029A2977-57AD-414C-99E8-40505A423190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210969" y="4368006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9" name="Line 1127">
            <a:extLst>
              <a:ext uri="{FF2B5EF4-FFF2-40B4-BE49-F238E27FC236}">
                <a16:creationId xmlns:a16="http://schemas.microsoft.com/office/drawing/2014/main" id="{90A87946-6BFC-D24A-9359-1FFB6F9F3371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200650" y="389890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0" name="Line 1128">
            <a:extLst>
              <a:ext uri="{FF2B5EF4-FFF2-40B4-BE49-F238E27FC236}">
                <a16:creationId xmlns:a16="http://schemas.microsoft.com/office/drawing/2014/main" id="{4867CCB3-0875-CF42-98E5-6D134CA634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9850" y="2039938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1" name="Line 1129">
            <a:extLst>
              <a:ext uri="{FF2B5EF4-FFF2-40B4-BE49-F238E27FC236}">
                <a16:creationId xmlns:a16="http://schemas.microsoft.com/office/drawing/2014/main" id="{8CC386A4-D0FE-654B-B23F-2FD2E90C94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4889" y="2024063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2" name="Line 1130">
            <a:extLst>
              <a:ext uri="{FF2B5EF4-FFF2-40B4-BE49-F238E27FC236}">
                <a16:creationId xmlns:a16="http://schemas.microsoft.com/office/drawing/2014/main" id="{9C90FE7B-4498-5849-830A-FFBA522347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2360614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3" name="Line 1131">
            <a:extLst>
              <a:ext uri="{FF2B5EF4-FFF2-40B4-BE49-F238E27FC236}">
                <a16:creationId xmlns:a16="http://schemas.microsoft.com/office/drawing/2014/main" id="{8051A7FA-994C-C142-97CA-8FB1B2DE4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4063" y="213677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Line 1132">
            <a:extLst>
              <a:ext uri="{FF2B5EF4-FFF2-40B4-BE49-F238E27FC236}">
                <a16:creationId xmlns:a16="http://schemas.microsoft.com/office/drawing/2014/main" id="{BAED4611-9598-F943-810C-7B5CB5037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9464" y="2784475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5" name="Line 1133">
            <a:extLst>
              <a:ext uri="{FF2B5EF4-FFF2-40B4-BE49-F238E27FC236}">
                <a16:creationId xmlns:a16="http://schemas.microsoft.com/office/drawing/2014/main" id="{71DE6658-E6BB-9943-B3BE-53922FC477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9838" y="3249613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6" name="Line 1134">
            <a:extLst>
              <a:ext uri="{FF2B5EF4-FFF2-40B4-BE49-F238E27FC236}">
                <a16:creationId xmlns:a16="http://schemas.microsoft.com/office/drawing/2014/main" id="{5F643230-276C-E042-B482-0B12C2A17E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2825" y="2328864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Line 1135">
            <a:extLst>
              <a:ext uri="{FF2B5EF4-FFF2-40B4-BE49-F238E27FC236}">
                <a16:creationId xmlns:a16="http://schemas.microsoft.com/office/drawing/2014/main" id="{66FF7271-0990-1C49-9BA7-01D89E0F18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2350" y="1768475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Line 1136">
            <a:extLst>
              <a:ext uri="{FF2B5EF4-FFF2-40B4-BE49-F238E27FC236}">
                <a16:creationId xmlns:a16="http://schemas.microsoft.com/office/drawing/2014/main" id="{FAE07952-7934-1F44-8F53-6366F960DE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9901" y="1944688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69" name="Group 1137">
            <a:extLst>
              <a:ext uri="{FF2B5EF4-FFF2-40B4-BE49-F238E27FC236}">
                <a16:creationId xmlns:a16="http://schemas.microsoft.com/office/drawing/2014/main" id="{38C00C73-CED9-7F45-8CD6-5B41546D1E09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2136776"/>
            <a:ext cx="501650" cy="233363"/>
            <a:chOff x="3600" y="219"/>
            <a:chExt cx="360" cy="175"/>
          </a:xfrm>
        </p:grpSpPr>
        <p:sp>
          <p:nvSpPr>
            <p:cNvPr id="9376" name="Oval 1138">
              <a:extLst>
                <a:ext uri="{FF2B5EF4-FFF2-40B4-BE49-F238E27FC236}">
                  <a16:creationId xmlns:a16="http://schemas.microsoft.com/office/drawing/2014/main" id="{91541E6D-CE52-F840-B677-56A4F66A6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77" name="Line 1139">
              <a:extLst>
                <a:ext uri="{FF2B5EF4-FFF2-40B4-BE49-F238E27FC236}">
                  <a16:creationId xmlns:a16="http://schemas.microsoft.com/office/drawing/2014/main" id="{F1E16EA3-BE6A-2E4C-9F08-603F9B898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8" name="Line 1140">
              <a:extLst>
                <a:ext uri="{FF2B5EF4-FFF2-40B4-BE49-F238E27FC236}">
                  <a16:creationId xmlns:a16="http://schemas.microsoft.com/office/drawing/2014/main" id="{789DABFD-4591-6E4C-AB50-B085FC744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9" name="Rectangle 1141">
              <a:extLst>
                <a:ext uri="{FF2B5EF4-FFF2-40B4-BE49-F238E27FC236}">
                  <a16:creationId xmlns:a16="http://schemas.microsoft.com/office/drawing/2014/main" id="{2E9D5E51-FD4A-3A47-B912-CB2B9F25E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80" name="Oval 1142">
              <a:extLst>
                <a:ext uri="{FF2B5EF4-FFF2-40B4-BE49-F238E27FC236}">
                  <a16:creationId xmlns:a16="http://schemas.microsoft.com/office/drawing/2014/main" id="{35CFFD08-0BAD-2246-865D-B8AF7A044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81" name="Group 1143">
              <a:extLst>
                <a:ext uri="{FF2B5EF4-FFF2-40B4-BE49-F238E27FC236}">
                  <a16:creationId xmlns:a16="http://schemas.microsoft.com/office/drawing/2014/main" id="{D5373C21-6177-E649-A8ED-88689C8B19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86" name="Line 1144">
                <a:extLst>
                  <a:ext uri="{FF2B5EF4-FFF2-40B4-BE49-F238E27FC236}">
                    <a16:creationId xmlns:a16="http://schemas.microsoft.com/office/drawing/2014/main" id="{A0D93637-EA05-F144-A007-B380F75D3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7" name="Line 1145">
                <a:extLst>
                  <a:ext uri="{FF2B5EF4-FFF2-40B4-BE49-F238E27FC236}">
                    <a16:creationId xmlns:a16="http://schemas.microsoft.com/office/drawing/2014/main" id="{3BE109AF-623C-AA42-89D9-2B855E65F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8" name="Line 1146">
                <a:extLst>
                  <a:ext uri="{FF2B5EF4-FFF2-40B4-BE49-F238E27FC236}">
                    <a16:creationId xmlns:a16="http://schemas.microsoft.com/office/drawing/2014/main" id="{E4FAAA96-E5C5-6B45-8C5D-6693B20EA4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82" name="Group 1147">
              <a:extLst>
                <a:ext uri="{FF2B5EF4-FFF2-40B4-BE49-F238E27FC236}">
                  <a16:creationId xmlns:a16="http://schemas.microsoft.com/office/drawing/2014/main" id="{34E15E5C-ED76-424B-B18E-5CEB60698235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83" name="Line 1148">
                <a:extLst>
                  <a:ext uri="{FF2B5EF4-FFF2-40B4-BE49-F238E27FC236}">
                    <a16:creationId xmlns:a16="http://schemas.microsoft.com/office/drawing/2014/main" id="{1BF651BF-2987-3244-892A-EE8A10F2D0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4" name="Line 1149">
                <a:extLst>
                  <a:ext uri="{FF2B5EF4-FFF2-40B4-BE49-F238E27FC236}">
                    <a16:creationId xmlns:a16="http://schemas.microsoft.com/office/drawing/2014/main" id="{AA57C254-DD84-AE49-AB41-5C98BC531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5" name="Line 1150">
                <a:extLst>
                  <a:ext uri="{FF2B5EF4-FFF2-40B4-BE49-F238E27FC236}">
                    <a16:creationId xmlns:a16="http://schemas.microsoft.com/office/drawing/2014/main" id="{93721767-6CC8-CF47-A529-00A994369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0" name="Group 1151">
            <a:extLst>
              <a:ext uri="{FF2B5EF4-FFF2-40B4-BE49-F238E27FC236}">
                <a16:creationId xmlns:a16="http://schemas.microsoft.com/office/drawing/2014/main" id="{7A145A4E-CB9D-424A-A58E-1D470F43A160}"/>
              </a:ext>
            </a:extLst>
          </p:cNvPr>
          <p:cNvGrpSpPr>
            <a:grpSpLocks/>
          </p:cNvGrpSpPr>
          <p:nvPr/>
        </p:nvGrpSpPr>
        <p:grpSpPr bwMode="auto">
          <a:xfrm>
            <a:off x="4313238" y="1908176"/>
            <a:ext cx="501650" cy="233363"/>
            <a:chOff x="3600" y="219"/>
            <a:chExt cx="360" cy="175"/>
          </a:xfrm>
        </p:grpSpPr>
        <p:sp>
          <p:nvSpPr>
            <p:cNvPr id="9363" name="Oval 1152">
              <a:extLst>
                <a:ext uri="{FF2B5EF4-FFF2-40B4-BE49-F238E27FC236}">
                  <a16:creationId xmlns:a16="http://schemas.microsoft.com/office/drawing/2014/main" id="{BDFD3BB2-DA2F-F646-8941-A9DD749AE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64" name="Line 1153">
              <a:extLst>
                <a:ext uri="{FF2B5EF4-FFF2-40B4-BE49-F238E27FC236}">
                  <a16:creationId xmlns:a16="http://schemas.microsoft.com/office/drawing/2014/main" id="{F99F9D87-888A-9548-ACA4-AFFBD7028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5" name="Line 1154">
              <a:extLst>
                <a:ext uri="{FF2B5EF4-FFF2-40B4-BE49-F238E27FC236}">
                  <a16:creationId xmlns:a16="http://schemas.microsoft.com/office/drawing/2014/main" id="{89522D58-E85F-7C44-B78A-6932449C0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6" name="Rectangle 1155">
              <a:extLst>
                <a:ext uri="{FF2B5EF4-FFF2-40B4-BE49-F238E27FC236}">
                  <a16:creationId xmlns:a16="http://schemas.microsoft.com/office/drawing/2014/main" id="{E97C7D30-F2B6-7141-8FD4-9CA365C67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67" name="Oval 1156">
              <a:extLst>
                <a:ext uri="{FF2B5EF4-FFF2-40B4-BE49-F238E27FC236}">
                  <a16:creationId xmlns:a16="http://schemas.microsoft.com/office/drawing/2014/main" id="{7EE3210D-A352-B44C-B9AD-65227D1CF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68" name="Group 1157">
              <a:extLst>
                <a:ext uri="{FF2B5EF4-FFF2-40B4-BE49-F238E27FC236}">
                  <a16:creationId xmlns:a16="http://schemas.microsoft.com/office/drawing/2014/main" id="{4F89334F-F9BF-1D4A-9DF0-29324482D5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73" name="Line 1158">
                <a:extLst>
                  <a:ext uri="{FF2B5EF4-FFF2-40B4-BE49-F238E27FC236}">
                    <a16:creationId xmlns:a16="http://schemas.microsoft.com/office/drawing/2014/main" id="{68FFE893-1203-3C4A-B401-0F1135FFE5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4" name="Line 1159">
                <a:extLst>
                  <a:ext uri="{FF2B5EF4-FFF2-40B4-BE49-F238E27FC236}">
                    <a16:creationId xmlns:a16="http://schemas.microsoft.com/office/drawing/2014/main" id="{37526E4E-4BC0-8145-8579-B4407A804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5" name="Line 1160">
                <a:extLst>
                  <a:ext uri="{FF2B5EF4-FFF2-40B4-BE49-F238E27FC236}">
                    <a16:creationId xmlns:a16="http://schemas.microsoft.com/office/drawing/2014/main" id="{FD314BD8-5F7E-6B49-B176-2E38DE2641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69" name="Group 1161">
              <a:extLst>
                <a:ext uri="{FF2B5EF4-FFF2-40B4-BE49-F238E27FC236}">
                  <a16:creationId xmlns:a16="http://schemas.microsoft.com/office/drawing/2014/main" id="{3D634346-2CED-434B-A064-9EA935981EE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70" name="Line 1162">
                <a:extLst>
                  <a:ext uri="{FF2B5EF4-FFF2-40B4-BE49-F238E27FC236}">
                    <a16:creationId xmlns:a16="http://schemas.microsoft.com/office/drawing/2014/main" id="{561ECEF5-B2E2-144C-8592-6718AFE53E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1" name="Line 1163">
                <a:extLst>
                  <a:ext uri="{FF2B5EF4-FFF2-40B4-BE49-F238E27FC236}">
                    <a16:creationId xmlns:a16="http://schemas.microsoft.com/office/drawing/2014/main" id="{DCD8FA6D-18A9-3B4F-A9CD-678CC542C2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2" name="Line 1164">
                <a:extLst>
                  <a:ext uri="{FF2B5EF4-FFF2-40B4-BE49-F238E27FC236}">
                    <a16:creationId xmlns:a16="http://schemas.microsoft.com/office/drawing/2014/main" id="{C0E4F97F-F748-B840-9C77-F60208355E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1" name="Group 1165">
            <a:extLst>
              <a:ext uri="{FF2B5EF4-FFF2-40B4-BE49-F238E27FC236}">
                <a16:creationId xmlns:a16="http://schemas.microsoft.com/office/drawing/2014/main" id="{1CB7FCB5-2740-E747-9005-DC8D39983DD1}"/>
              </a:ext>
            </a:extLst>
          </p:cNvPr>
          <p:cNvGrpSpPr>
            <a:grpSpLocks/>
          </p:cNvGrpSpPr>
          <p:nvPr/>
        </p:nvGrpSpPr>
        <p:grpSpPr bwMode="auto">
          <a:xfrm>
            <a:off x="4330700" y="2565401"/>
            <a:ext cx="501650" cy="233363"/>
            <a:chOff x="3600" y="219"/>
            <a:chExt cx="360" cy="175"/>
          </a:xfrm>
        </p:grpSpPr>
        <p:sp>
          <p:nvSpPr>
            <p:cNvPr id="9350" name="Oval 1166">
              <a:extLst>
                <a:ext uri="{FF2B5EF4-FFF2-40B4-BE49-F238E27FC236}">
                  <a16:creationId xmlns:a16="http://schemas.microsoft.com/office/drawing/2014/main" id="{2B943198-EC4D-6040-B083-F98729BC3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51" name="Line 1167">
              <a:extLst>
                <a:ext uri="{FF2B5EF4-FFF2-40B4-BE49-F238E27FC236}">
                  <a16:creationId xmlns:a16="http://schemas.microsoft.com/office/drawing/2014/main" id="{9563F4B5-EF43-A640-B5ED-87C9A7523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2" name="Line 1168">
              <a:extLst>
                <a:ext uri="{FF2B5EF4-FFF2-40B4-BE49-F238E27FC236}">
                  <a16:creationId xmlns:a16="http://schemas.microsoft.com/office/drawing/2014/main" id="{0EC840DF-3A46-EB48-98EC-0C8A75C5E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3" name="Rectangle 1169">
              <a:extLst>
                <a:ext uri="{FF2B5EF4-FFF2-40B4-BE49-F238E27FC236}">
                  <a16:creationId xmlns:a16="http://schemas.microsoft.com/office/drawing/2014/main" id="{14C0D910-8202-554C-8998-1A290C66B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54" name="Oval 1170">
              <a:extLst>
                <a:ext uri="{FF2B5EF4-FFF2-40B4-BE49-F238E27FC236}">
                  <a16:creationId xmlns:a16="http://schemas.microsoft.com/office/drawing/2014/main" id="{1A75D80C-8D97-4141-A57B-902C1E938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55" name="Group 1171">
              <a:extLst>
                <a:ext uri="{FF2B5EF4-FFF2-40B4-BE49-F238E27FC236}">
                  <a16:creationId xmlns:a16="http://schemas.microsoft.com/office/drawing/2014/main" id="{EF833F3B-D7F8-A24F-8F98-BA00C651EE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60" name="Line 1172">
                <a:extLst>
                  <a:ext uri="{FF2B5EF4-FFF2-40B4-BE49-F238E27FC236}">
                    <a16:creationId xmlns:a16="http://schemas.microsoft.com/office/drawing/2014/main" id="{51BBDE6A-3F93-3F43-AC72-E49CCFD35C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1" name="Line 1173">
                <a:extLst>
                  <a:ext uri="{FF2B5EF4-FFF2-40B4-BE49-F238E27FC236}">
                    <a16:creationId xmlns:a16="http://schemas.microsoft.com/office/drawing/2014/main" id="{5C5BB259-F7D5-1749-A2E7-D98C150580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2" name="Line 1174">
                <a:extLst>
                  <a:ext uri="{FF2B5EF4-FFF2-40B4-BE49-F238E27FC236}">
                    <a16:creationId xmlns:a16="http://schemas.microsoft.com/office/drawing/2014/main" id="{D97096EC-42D0-A544-BA25-CB9E01DD94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56" name="Group 1175">
              <a:extLst>
                <a:ext uri="{FF2B5EF4-FFF2-40B4-BE49-F238E27FC236}">
                  <a16:creationId xmlns:a16="http://schemas.microsoft.com/office/drawing/2014/main" id="{B0828612-55C4-CA47-8060-E12231CAE43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57" name="Line 1176">
                <a:extLst>
                  <a:ext uri="{FF2B5EF4-FFF2-40B4-BE49-F238E27FC236}">
                    <a16:creationId xmlns:a16="http://schemas.microsoft.com/office/drawing/2014/main" id="{7454BCFD-18C4-7642-9A68-67D483B76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58" name="Line 1177">
                <a:extLst>
                  <a:ext uri="{FF2B5EF4-FFF2-40B4-BE49-F238E27FC236}">
                    <a16:creationId xmlns:a16="http://schemas.microsoft.com/office/drawing/2014/main" id="{E0C4A48E-D5D7-E34F-A54A-6CECA1921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59" name="Line 1178">
                <a:extLst>
                  <a:ext uri="{FF2B5EF4-FFF2-40B4-BE49-F238E27FC236}">
                    <a16:creationId xmlns:a16="http://schemas.microsoft.com/office/drawing/2014/main" id="{B531ADA3-B5F1-5849-93AD-C3D407644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2" name="Group 1179">
            <a:extLst>
              <a:ext uri="{FF2B5EF4-FFF2-40B4-BE49-F238E27FC236}">
                <a16:creationId xmlns:a16="http://schemas.microsoft.com/office/drawing/2014/main" id="{0ED826C0-7F77-1A4F-87B7-3FABC3314654}"/>
              </a:ext>
            </a:extLst>
          </p:cNvPr>
          <p:cNvGrpSpPr>
            <a:grpSpLocks/>
          </p:cNvGrpSpPr>
          <p:nvPr/>
        </p:nvGrpSpPr>
        <p:grpSpPr bwMode="auto">
          <a:xfrm>
            <a:off x="5300663" y="2116138"/>
            <a:ext cx="500062" cy="233362"/>
            <a:chOff x="3600" y="219"/>
            <a:chExt cx="360" cy="175"/>
          </a:xfrm>
        </p:grpSpPr>
        <p:sp>
          <p:nvSpPr>
            <p:cNvPr id="9337" name="Oval 1180">
              <a:extLst>
                <a:ext uri="{FF2B5EF4-FFF2-40B4-BE49-F238E27FC236}">
                  <a16:creationId xmlns:a16="http://schemas.microsoft.com/office/drawing/2014/main" id="{892DE026-4ECA-954A-B98A-7BC4089E4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38" name="Line 1181">
              <a:extLst>
                <a:ext uri="{FF2B5EF4-FFF2-40B4-BE49-F238E27FC236}">
                  <a16:creationId xmlns:a16="http://schemas.microsoft.com/office/drawing/2014/main" id="{FECA85E7-BCB6-D347-991D-9E676705D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9" name="Line 1182">
              <a:extLst>
                <a:ext uri="{FF2B5EF4-FFF2-40B4-BE49-F238E27FC236}">
                  <a16:creationId xmlns:a16="http://schemas.microsoft.com/office/drawing/2014/main" id="{D3AFB9DF-F85C-7949-8262-B04E1E77C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0" name="Rectangle 1183">
              <a:extLst>
                <a:ext uri="{FF2B5EF4-FFF2-40B4-BE49-F238E27FC236}">
                  <a16:creationId xmlns:a16="http://schemas.microsoft.com/office/drawing/2014/main" id="{46F4A3BC-1F17-9D4B-B5F7-FC902135C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1" name="Oval 1184">
              <a:extLst>
                <a:ext uri="{FF2B5EF4-FFF2-40B4-BE49-F238E27FC236}">
                  <a16:creationId xmlns:a16="http://schemas.microsoft.com/office/drawing/2014/main" id="{5A8595B5-2C6D-1843-BD90-627A5272D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42" name="Group 1185">
              <a:extLst>
                <a:ext uri="{FF2B5EF4-FFF2-40B4-BE49-F238E27FC236}">
                  <a16:creationId xmlns:a16="http://schemas.microsoft.com/office/drawing/2014/main" id="{99D80E0D-24C7-D14C-BF4B-0606123218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47" name="Line 1186">
                <a:extLst>
                  <a:ext uri="{FF2B5EF4-FFF2-40B4-BE49-F238E27FC236}">
                    <a16:creationId xmlns:a16="http://schemas.microsoft.com/office/drawing/2014/main" id="{60E9A946-CA39-4949-889D-B3BE1060A3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8" name="Line 1187">
                <a:extLst>
                  <a:ext uri="{FF2B5EF4-FFF2-40B4-BE49-F238E27FC236}">
                    <a16:creationId xmlns:a16="http://schemas.microsoft.com/office/drawing/2014/main" id="{7BD92485-BA9E-F14A-A778-0056C8EBD0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9" name="Line 1188">
                <a:extLst>
                  <a:ext uri="{FF2B5EF4-FFF2-40B4-BE49-F238E27FC236}">
                    <a16:creationId xmlns:a16="http://schemas.microsoft.com/office/drawing/2014/main" id="{A1789096-B9E7-354C-8516-7A2AF9AAE2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43" name="Group 1189">
              <a:extLst>
                <a:ext uri="{FF2B5EF4-FFF2-40B4-BE49-F238E27FC236}">
                  <a16:creationId xmlns:a16="http://schemas.microsoft.com/office/drawing/2014/main" id="{4D4FDFBC-F825-1E42-8A52-0DE13368C9E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44" name="Line 1190">
                <a:extLst>
                  <a:ext uri="{FF2B5EF4-FFF2-40B4-BE49-F238E27FC236}">
                    <a16:creationId xmlns:a16="http://schemas.microsoft.com/office/drawing/2014/main" id="{30A7ADDB-A5CE-BD48-9E2C-753ACC2CE4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5" name="Line 1191">
                <a:extLst>
                  <a:ext uri="{FF2B5EF4-FFF2-40B4-BE49-F238E27FC236}">
                    <a16:creationId xmlns:a16="http://schemas.microsoft.com/office/drawing/2014/main" id="{EFB709A3-1239-814A-867F-1A73525B7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6" name="Line 1192">
                <a:extLst>
                  <a:ext uri="{FF2B5EF4-FFF2-40B4-BE49-F238E27FC236}">
                    <a16:creationId xmlns:a16="http://schemas.microsoft.com/office/drawing/2014/main" id="{DFD0C675-B1F1-E145-9A34-FB13267323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3" name="Group 1193">
            <a:extLst>
              <a:ext uri="{FF2B5EF4-FFF2-40B4-BE49-F238E27FC236}">
                <a16:creationId xmlns:a16="http://schemas.microsoft.com/office/drawing/2014/main" id="{0795B2FC-BE3C-AC48-B0E7-784F11C27899}"/>
              </a:ext>
            </a:extLst>
          </p:cNvPr>
          <p:cNvGrpSpPr>
            <a:grpSpLocks/>
          </p:cNvGrpSpPr>
          <p:nvPr/>
        </p:nvGrpSpPr>
        <p:grpSpPr bwMode="auto">
          <a:xfrm>
            <a:off x="5106988" y="3013076"/>
            <a:ext cx="501650" cy="233363"/>
            <a:chOff x="3600" y="219"/>
            <a:chExt cx="360" cy="175"/>
          </a:xfrm>
        </p:grpSpPr>
        <p:sp>
          <p:nvSpPr>
            <p:cNvPr id="9324" name="Oval 1194">
              <a:extLst>
                <a:ext uri="{FF2B5EF4-FFF2-40B4-BE49-F238E27FC236}">
                  <a16:creationId xmlns:a16="http://schemas.microsoft.com/office/drawing/2014/main" id="{8F772DC8-E617-3F45-808C-15F698093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25" name="Line 1195">
              <a:extLst>
                <a:ext uri="{FF2B5EF4-FFF2-40B4-BE49-F238E27FC236}">
                  <a16:creationId xmlns:a16="http://schemas.microsoft.com/office/drawing/2014/main" id="{0A5DE54D-3B9D-CD4E-BA29-1C1C93F28B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6" name="Line 1196">
              <a:extLst>
                <a:ext uri="{FF2B5EF4-FFF2-40B4-BE49-F238E27FC236}">
                  <a16:creationId xmlns:a16="http://schemas.microsoft.com/office/drawing/2014/main" id="{E47CC283-FE04-7345-AD0A-6E21092B5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7" name="Rectangle 1197">
              <a:extLst>
                <a:ext uri="{FF2B5EF4-FFF2-40B4-BE49-F238E27FC236}">
                  <a16:creationId xmlns:a16="http://schemas.microsoft.com/office/drawing/2014/main" id="{EA15B08D-3CF4-FB48-A867-944E482D0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28" name="Oval 1198">
              <a:extLst>
                <a:ext uri="{FF2B5EF4-FFF2-40B4-BE49-F238E27FC236}">
                  <a16:creationId xmlns:a16="http://schemas.microsoft.com/office/drawing/2014/main" id="{BB7AE996-6E58-B846-A294-18DA3FCE3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29" name="Group 1199">
              <a:extLst>
                <a:ext uri="{FF2B5EF4-FFF2-40B4-BE49-F238E27FC236}">
                  <a16:creationId xmlns:a16="http://schemas.microsoft.com/office/drawing/2014/main" id="{B82E5BAA-FEDC-1240-82D0-8466A4C74C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34" name="Line 1200">
                <a:extLst>
                  <a:ext uri="{FF2B5EF4-FFF2-40B4-BE49-F238E27FC236}">
                    <a16:creationId xmlns:a16="http://schemas.microsoft.com/office/drawing/2014/main" id="{45C70795-E7EA-2242-A06A-FB8304D26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5" name="Line 1201">
                <a:extLst>
                  <a:ext uri="{FF2B5EF4-FFF2-40B4-BE49-F238E27FC236}">
                    <a16:creationId xmlns:a16="http://schemas.microsoft.com/office/drawing/2014/main" id="{E6768F87-AF66-3745-AC36-01F77E4835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6" name="Line 1202">
                <a:extLst>
                  <a:ext uri="{FF2B5EF4-FFF2-40B4-BE49-F238E27FC236}">
                    <a16:creationId xmlns:a16="http://schemas.microsoft.com/office/drawing/2014/main" id="{721A0BED-B5B5-E84D-A1F1-4FACAA8B2A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30" name="Group 1203">
              <a:extLst>
                <a:ext uri="{FF2B5EF4-FFF2-40B4-BE49-F238E27FC236}">
                  <a16:creationId xmlns:a16="http://schemas.microsoft.com/office/drawing/2014/main" id="{3FCAC90D-177F-5341-A775-30381FFE678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31" name="Line 1204">
                <a:extLst>
                  <a:ext uri="{FF2B5EF4-FFF2-40B4-BE49-F238E27FC236}">
                    <a16:creationId xmlns:a16="http://schemas.microsoft.com/office/drawing/2014/main" id="{E1C4F639-EBAF-E044-B036-BA4446D6F9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2" name="Line 1205">
                <a:extLst>
                  <a:ext uri="{FF2B5EF4-FFF2-40B4-BE49-F238E27FC236}">
                    <a16:creationId xmlns:a16="http://schemas.microsoft.com/office/drawing/2014/main" id="{02E37764-0DC9-594F-89B3-0B1F50DCA4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3" name="Line 1206">
                <a:extLst>
                  <a:ext uri="{FF2B5EF4-FFF2-40B4-BE49-F238E27FC236}">
                    <a16:creationId xmlns:a16="http://schemas.microsoft.com/office/drawing/2014/main" id="{7954B696-66DE-4444-A488-19443642A5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4" name="Group 1207">
            <a:extLst>
              <a:ext uri="{FF2B5EF4-FFF2-40B4-BE49-F238E27FC236}">
                <a16:creationId xmlns:a16="http://schemas.microsoft.com/office/drawing/2014/main" id="{21FAF787-9684-1D44-ADB3-10B0883E7798}"/>
              </a:ext>
            </a:extLst>
          </p:cNvPr>
          <p:cNvGrpSpPr>
            <a:grpSpLocks/>
          </p:cNvGrpSpPr>
          <p:nvPr/>
        </p:nvGrpSpPr>
        <p:grpSpPr bwMode="auto">
          <a:xfrm>
            <a:off x="4773613" y="3597275"/>
            <a:ext cx="501650" cy="234950"/>
            <a:chOff x="3600" y="219"/>
            <a:chExt cx="360" cy="175"/>
          </a:xfrm>
        </p:grpSpPr>
        <p:sp>
          <p:nvSpPr>
            <p:cNvPr id="9311" name="Oval 1208">
              <a:extLst>
                <a:ext uri="{FF2B5EF4-FFF2-40B4-BE49-F238E27FC236}">
                  <a16:creationId xmlns:a16="http://schemas.microsoft.com/office/drawing/2014/main" id="{3990CF4F-E5B4-FE42-BBA3-AA5BEEFBF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12" name="Line 1209">
              <a:extLst>
                <a:ext uri="{FF2B5EF4-FFF2-40B4-BE49-F238E27FC236}">
                  <a16:creationId xmlns:a16="http://schemas.microsoft.com/office/drawing/2014/main" id="{DA00AC78-0175-5D4C-89A3-B182CE2250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3" name="Line 1210">
              <a:extLst>
                <a:ext uri="{FF2B5EF4-FFF2-40B4-BE49-F238E27FC236}">
                  <a16:creationId xmlns:a16="http://schemas.microsoft.com/office/drawing/2014/main" id="{EFA50136-D238-1947-AF7C-5FDF6DBA3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4" name="Rectangle 1211">
              <a:extLst>
                <a:ext uri="{FF2B5EF4-FFF2-40B4-BE49-F238E27FC236}">
                  <a16:creationId xmlns:a16="http://schemas.microsoft.com/office/drawing/2014/main" id="{A9F4E3C6-D7A1-ED45-8F5D-81242E1E9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15" name="Oval 1212">
              <a:extLst>
                <a:ext uri="{FF2B5EF4-FFF2-40B4-BE49-F238E27FC236}">
                  <a16:creationId xmlns:a16="http://schemas.microsoft.com/office/drawing/2014/main" id="{CAAA967B-D858-BC48-9DBC-D546AB9BF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16" name="Group 1213">
              <a:extLst>
                <a:ext uri="{FF2B5EF4-FFF2-40B4-BE49-F238E27FC236}">
                  <a16:creationId xmlns:a16="http://schemas.microsoft.com/office/drawing/2014/main" id="{A3D73AF3-A708-7C46-82FF-EB1A13F77C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21" name="Line 1214">
                <a:extLst>
                  <a:ext uri="{FF2B5EF4-FFF2-40B4-BE49-F238E27FC236}">
                    <a16:creationId xmlns:a16="http://schemas.microsoft.com/office/drawing/2014/main" id="{23EAA7EC-3EA5-B146-ACCA-3EE2D060F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2" name="Line 1215">
                <a:extLst>
                  <a:ext uri="{FF2B5EF4-FFF2-40B4-BE49-F238E27FC236}">
                    <a16:creationId xmlns:a16="http://schemas.microsoft.com/office/drawing/2014/main" id="{71870FE7-2C0C-A74C-A11E-B2E6A8364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3" name="Line 1216">
                <a:extLst>
                  <a:ext uri="{FF2B5EF4-FFF2-40B4-BE49-F238E27FC236}">
                    <a16:creationId xmlns:a16="http://schemas.microsoft.com/office/drawing/2014/main" id="{5D1CB534-5413-C64B-9575-4F64E9C9EA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17" name="Group 1217">
              <a:extLst>
                <a:ext uri="{FF2B5EF4-FFF2-40B4-BE49-F238E27FC236}">
                  <a16:creationId xmlns:a16="http://schemas.microsoft.com/office/drawing/2014/main" id="{86200597-29BB-2E48-9CDD-A5F18991EAA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18" name="Line 1218">
                <a:extLst>
                  <a:ext uri="{FF2B5EF4-FFF2-40B4-BE49-F238E27FC236}">
                    <a16:creationId xmlns:a16="http://schemas.microsoft.com/office/drawing/2014/main" id="{0E7D34EA-AAA9-9649-9C4C-ACC5BF60A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19" name="Line 1219">
                <a:extLst>
                  <a:ext uri="{FF2B5EF4-FFF2-40B4-BE49-F238E27FC236}">
                    <a16:creationId xmlns:a16="http://schemas.microsoft.com/office/drawing/2014/main" id="{41D999E1-31B3-8F43-98CD-C0AD2A2F5E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0" name="Line 1220">
                <a:extLst>
                  <a:ext uri="{FF2B5EF4-FFF2-40B4-BE49-F238E27FC236}">
                    <a16:creationId xmlns:a16="http://schemas.microsoft.com/office/drawing/2014/main" id="{D0CF65CE-A8FB-5347-BCE8-4F061ACE4D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5" name="Group 1221">
            <a:extLst>
              <a:ext uri="{FF2B5EF4-FFF2-40B4-BE49-F238E27FC236}">
                <a16:creationId xmlns:a16="http://schemas.microsoft.com/office/drawing/2014/main" id="{E26BA3C8-22F7-314B-9A5C-03FC6271B972}"/>
              </a:ext>
            </a:extLst>
          </p:cNvPr>
          <p:cNvGrpSpPr>
            <a:grpSpLocks/>
          </p:cNvGrpSpPr>
          <p:nvPr/>
        </p:nvGrpSpPr>
        <p:grpSpPr bwMode="auto">
          <a:xfrm>
            <a:off x="4164013" y="4086226"/>
            <a:ext cx="500062" cy="233363"/>
            <a:chOff x="3600" y="219"/>
            <a:chExt cx="360" cy="175"/>
          </a:xfrm>
        </p:grpSpPr>
        <p:sp>
          <p:nvSpPr>
            <p:cNvPr id="9298" name="Oval 1222">
              <a:extLst>
                <a:ext uri="{FF2B5EF4-FFF2-40B4-BE49-F238E27FC236}">
                  <a16:creationId xmlns:a16="http://schemas.microsoft.com/office/drawing/2014/main" id="{23D0F9EE-9F8A-C14E-94FD-5EE237C49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299" name="Line 1223">
              <a:extLst>
                <a:ext uri="{FF2B5EF4-FFF2-40B4-BE49-F238E27FC236}">
                  <a16:creationId xmlns:a16="http://schemas.microsoft.com/office/drawing/2014/main" id="{10798225-9AC6-504B-A7DD-DD83B6787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0" name="Line 1224">
              <a:extLst>
                <a:ext uri="{FF2B5EF4-FFF2-40B4-BE49-F238E27FC236}">
                  <a16:creationId xmlns:a16="http://schemas.microsoft.com/office/drawing/2014/main" id="{EED514A7-A712-1A44-A1B9-B8EDCEC70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1" name="Rectangle 1225">
              <a:extLst>
                <a:ext uri="{FF2B5EF4-FFF2-40B4-BE49-F238E27FC236}">
                  <a16:creationId xmlns:a16="http://schemas.microsoft.com/office/drawing/2014/main" id="{B4C84114-207C-8148-88F7-297A18F4F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02" name="Oval 1226">
              <a:extLst>
                <a:ext uri="{FF2B5EF4-FFF2-40B4-BE49-F238E27FC236}">
                  <a16:creationId xmlns:a16="http://schemas.microsoft.com/office/drawing/2014/main" id="{3F481C1E-0D93-B74B-A2CB-D85696F66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03" name="Group 1227">
              <a:extLst>
                <a:ext uri="{FF2B5EF4-FFF2-40B4-BE49-F238E27FC236}">
                  <a16:creationId xmlns:a16="http://schemas.microsoft.com/office/drawing/2014/main" id="{C98F2698-0AF7-A541-8787-068B63DA43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08" name="Line 1228">
                <a:extLst>
                  <a:ext uri="{FF2B5EF4-FFF2-40B4-BE49-F238E27FC236}">
                    <a16:creationId xmlns:a16="http://schemas.microsoft.com/office/drawing/2014/main" id="{9F1CCA22-003D-4E42-8FFB-1D80B801F5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9" name="Line 1229">
                <a:extLst>
                  <a:ext uri="{FF2B5EF4-FFF2-40B4-BE49-F238E27FC236}">
                    <a16:creationId xmlns:a16="http://schemas.microsoft.com/office/drawing/2014/main" id="{B72C5B21-250F-DF4B-B020-F45EEB4A4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10" name="Line 1230">
                <a:extLst>
                  <a:ext uri="{FF2B5EF4-FFF2-40B4-BE49-F238E27FC236}">
                    <a16:creationId xmlns:a16="http://schemas.microsoft.com/office/drawing/2014/main" id="{4694CD5B-8D51-2845-A430-1887C7F13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04" name="Group 1231">
              <a:extLst>
                <a:ext uri="{FF2B5EF4-FFF2-40B4-BE49-F238E27FC236}">
                  <a16:creationId xmlns:a16="http://schemas.microsoft.com/office/drawing/2014/main" id="{86C13CAE-7A31-5A4E-9C92-96C746DC8F3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05" name="Line 1232">
                <a:extLst>
                  <a:ext uri="{FF2B5EF4-FFF2-40B4-BE49-F238E27FC236}">
                    <a16:creationId xmlns:a16="http://schemas.microsoft.com/office/drawing/2014/main" id="{ECAE3FF5-7F05-7344-8024-0AC391A80B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6" name="Line 1233">
                <a:extLst>
                  <a:ext uri="{FF2B5EF4-FFF2-40B4-BE49-F238E27FC236}">
                    <a16:creationId xmlns:a16="http://schemas.microsoft.com/office/drawing/2014/main" id="{A5CE488C-9965-DC47-BED3-034AC208B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7" name="Line 1234">
                <a:extLst>
                  <a:ext uri="{FF2B5EF4-FFF2-40B4-BE49-F238E27FC236}">
                    <a16:creationId xmlns:a16="http://schemas.microsoft.com/office/drawing/2014/main" id="{B7A8A29F-C31A-2245-91BD-D02C7D255B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6" name="Group 1235">
            <a:extLst>
              <a:ext uri="{FF2B5EF4-FFF2-40B4-BE49-F238E27FC236}">
                <a16:creationId xmlns:a16="http://schemas.microsoft.com/office/drawing/2014/main" id="{2A7CB13E-E33E-D143-BBC2-FEF79A4C635B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3709988"/>
            <a:ext cx="501650" cy="233362"/>
            <a:chOff x="3600" y="219"/>
            <a:chExt cx="360" cy="175"/>
          </a:xfrm>
        </p:grpSpPr>
        <p:sp>
          <p:nvSpPr>
            <p:cNvPr id="9285" name="Oval 1236">
              <a:extLst>
                <a:ext uri="{FF2B5EF4-FFF2-40B4-BE49-F238E27FC236}">
                  <a16:creationId xmlns:a16="http://schemas.microsoft.com/office/drawing/2014/main" id="{D4641363-D51E-4341-BEE1-74938BE50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286" name="Line 1237">
              <a:extLst>
                <a:ext uri="{FF2B5EF4-FFF2-40B4-BE49-F238E27FC236}">
                  <a16:creationId xmlns:a16="http://schemas.microsoft.com/office/drawing/2014/main" id="{78D1D2F4-A003-F849-8255-A7B48BF0B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7" name="Line 1238">
              <a:extLst>
                <a:ext uri="{FF2B5EF4-FFF2-40B4-BE49-F238E27FC236}">
                  <a16:creationId xmlns:a16="http://schemas.microsoft.com/office/drawing/2014/main" id="{1DD73565-0821-8142-BEB3-A6ED0E073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8" name="Rectangle 1239">
              <a:extLst>
                <a:ext uri="{FF2B5EF4-FFF2-40B4-BE49-F238E27FC236}">
                  <a16:creationId xmlns:a16="http://schemas.microsoft.com/office/drawing/2014/main" id="{72CE450D-783F-C446-BDD2-082E942C4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289" name="Oval 1240">
              <a:extLst>
                <a:ext uri="{FF2B5EF4-FFF2-40B4-BE49-F238E27FC236}">
                  <a16:creationId xmlns:a16="http://schemas.microsoft.com/office/drawing/2014/main" id="{335217E3-3749-5743-9533-BCFFF166F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290" name="Group 1241">
              <a:extLst>
                <a:ext uri="{FF2B5EF4-FFF2-40B4-BE49-F238E27FC236}">
                  <a16:creationId xmlns:a16="http://schemas.microsoft.com/office/drawing/2014/main" id="{02DC17C9-BD3A-4D48-9BE8-7EDBB1B3EE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295" name="Line 1242">
                <a:extLst>
                  <a:ext uri="{FF2B5EF4-FFF2-40B4-BE49-F238E27FC236}">
                    <a16:creationId xmlns:a16="http://schemas.microsoft.com/office/drawing/2014/main" id="{E1F13AB0-A944-CA45-A6C1-C636EC0701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6" name="Line 1243">
                <a:extLst>
                  <a:ext uri="{FF2B5EF4-FFF2-40B4-BE49-F238E27FC236}">
                    <a16:creationId xmlns:a16="http://schemas.microsoft.com/office/drawing/2014/main" id="{A51EA81B-0743-8045-915F-A07B92CA28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7" name="Line 1244">
                <a:extLst>
                  <a:ext uri="{FF2B5EF4-FFF2-40B4-BE49-F238E27FC236}">
                    <a16:creationId xmlns:a16="http://schemas.microsoft.com/office/drawing/2014/main" id="{BCD2276D-0F7D-A74D-AEEB-B20919AF2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291" name="Group 1245">
              <a:extLst>
                <a:ext uri="{FF2B5EF4-FFF2-40B4-BE49-F238E27FC236}">
                  <a16:creationId xmlns:a16="http://schemas.microsoft.com/office/drawing/2014/main" id="{1532E289-0BAD-A24C-B854-33742B2C12D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292" name="Line 1246">
                <a:extLst>
                  <a:ext uri="{FF2B5EF4-FFF2-40B4-BE49-F238E27FC236}">
                    <a16:creationId xmlns:a16="http://schemas.microsoft.com/office/drawing/2014/main" id="{BAFF4546-6FF1-9E41-BDA2-F9C0B24EF5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3" name="Line 1247">
                <a:extLst>
                  <a:ext uri="{FF2B5EF4-FFF2-40B4-BE49-F238E27FC236}">
                    <a16:creationId xmlns:a16="http://schemas.microsoft.com/office/drawing/2014/main" id="{472F8D4E-A266-1D48-9337-195FE035D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4" name="Line 1248">
                <a:extLst>
                  <a:ext uri="{FF2B5EF4-FFF2-40B4-BE49-F238E27FC236}">
                    <a16:creationId xmlns:a16="http://schemas.microsoft.com/office/drawing/2014/main" id="{D309471A-47E7-544D-8908-3867CF29B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277" name="Line 1249">
            <a:extLst>
              <a:ext uri="{FF2B5EF4-FFF2-40B4-BE49-F238E27FC236}">
                <a16:creationId xmlns:a16="http://schemas.microsoft.com/office/drawing/2014/main" id="{7CC27136-AE74-704D-989E-0D3B6F1E26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6325" y="3922714"/>
            <a:ext cx="1588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8" name="Line 1250">
            <a:extLst>
              <a:ext uri="{FF2B5EF4-FFF2-40B4-BE49-F238E27FC236}">
                <a16:creationId xmlns:a16="http://schemas.microsoft.com/office/drawing/2014/main" id="{2FA7C807-9AA0-6A4B-A3FB-CF3A716A2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4491" y="2079176"/>
            <a:ext cx="1171575" cy="2743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9" name="Line 1251">
            <a:extLst>
              <a:ext uri="{FF2B5EF4-FFF2-40B4-BE49-F238E27FC236}">
                <a16:creationId xmlns:a16="http://schemas.microsoft.com/office/drawing/2014/main" id="{3FD1957A-EBD5-2848-B72E-ABABDB3A1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4491" y="1926776"/>
            <a:ext cx="1195386" cy="2794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3" name="Text Box 1486">
            <a:extLst>
              <a:ext uri="{FF2B5EF4-FFF2-40B4-BE49-F238E27FC236}">
                <a16:creationId xmlns:a16="http://schemas.microsoft.com/office/drawing/2014/main" id="{84F4BEC2-059E-DA4E-8CA9-0B95CCED0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089" y="5237164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peer</a:t>
            </a:r>
          </a:p>
        </p:txBody>
      </p:sp>
      <p:sp>
        <p:nvSpPr>
          <p:cNvPr id="9284" name="Text Box 1487">
            <a:extLst>
              <a:ext uri="{FF2B5EF4-FFF2-40B4-BE49-F238E27FC236}">
                <a16:creationId xmlns:a16="http://schemas.microsoft.com/office/drawing/2014/main" id="{AE8804A0-0705-B54A-BC8C-D4E8F8416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039" y="1262064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peer</a:t>
            </a:r>
          </a:p>
        </p:txBody>
      </p:sp>
    </p:spTree>
    <p:extLst>
      <p:ext uri="{BB962C8B-B14F-4D97-AF65-F5344CB8AC3E}">
        <p14:creationId xmlns:p14="http://schemas.microsoft.com/office/powerpoint/2010/main" val="216773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F569-4473-E643-9D7E-27B23990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forward: A few app-layer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DB1F5-6CEB-AC46-8690-BDA9FBE14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 Name System</a:t>
            </a:r>
          </a:p>
          <a:p>
            <a:endParaRPr lang="en-US" dirty="0"/>
          </a:p>
          <a:p>
            <a:r>
              <a:rPr lang="en-US" dirty="0"/>
              <a:t>The web</a:t>
            </a:r>
          </a:p>
          <a:p>
            <a:endParaRPr lang="en-US" dirty="0"/>
          </a:p>
          <a:p>
            <a:r>
              <a:rPr lang="en-US" dirty="0"/>
              <a:t>Mail</a:t>
            </a:r>
          </a:p>
          <a:p>
            <a:endParaRPr lang="en-US" dirty="0"/>
          </a:p>
          <a:p>
            <a:r>
              <a:rPr lang="en-US" dirty="0"/>
              <a:t>Streaming video </a:t>
            </a:r>
          </a:p>
        </p:txBody>
      </p:sp>
    </p:spTree>
    <p:extLst>
      <p:ext uri="{BB962C8B-B14F-4D97-AF65-F5344CB8AC3E}">
        <p14:creationId xmlns:p14="http://schemas.microsoft.com/office/powerpoint/2010/main" val="3722371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9768-0E0E-2948-96AF-264E3CF6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798A3-856C-394C-94C1-038944B30D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70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>
            <a:extLst>
              <a:ext uri="{FF2B5EF4-FFF2-40B4-BE49-F238E27FC236}">
                <a16:creationId xmlns:a16="http://schemas.microsoft.com/office/drawing/2014/main" id="{478DF161-C5CD-B049-A5A3-55B6B1B883F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14388" y="2100262"/>
            <a:ext cx="10629900" cy="1795463"/>
          </a:xfrm>
        </p:spPr>
        <p:txBody>
          <a:bodyPr/>
          <a:lstStyle/>
          <a:p>
            <a:r>
              <a:rPr lang="en-US" altLang="en-US" dirty="0"/>
              <a:t>You have my name. Can you lookup my address?</a:t>
            </a:r>
          </a:p>
        </p:txBody>
      </p:sp>
    </p:spTree>
    <p:extLst>
      <p:ext uri="{BB962C8B-B14F-4D97-AF65-F5344CB8AC3E}">
        <p14:creationId xmlns:p14="http://schemas.microsoft.com/office/powerpoint/2010/main" val="222812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9DE73-DFD7-D946-2B41-ECA878BC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5A794-7D4C-74C3-39C4-9DF6F1A64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Switching: Circuit, Message, Packet</a:t>
            </a:r>
          </a:p>
          <a:p>
            <a:pPr>
              <a:lnSpc>
                <a:spcPct val="150000"/>
              </a:lnSpc>
            </a:pPr>
            <a:r>
              <a:rPr lang="en-US" dirty="0"/>
              <a:t>Layering: Modularity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DE6AF19-5C20-CD8B-B816-DECA490CD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170" y="5379924"/>
            <a:ext cx="6561406" cy="64774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Link: best-effort local </a:t>
            </a:r>
            <a:r>
              <a:rPr lang="en-US" altLang="en-US" sz="2400" dirty="0" err="1">
                <a:solidFill>
                  <a:schemeClr val="bg1"/>
                </a:solidFill>
              </a:rPr>
              <a:t>pkt</a:t>
            </a:r>
            <a:r>
              <a:rPr lang="en-US" altLang="en-US" sz="2400" dirty="0">
                <a:solidFill>
                  <a:schemeClr val="bg1"/>
                </a:solidFill>
              </a:rPr>
              <a:t> delivery</a:t>
            </a:r>
            <a:endParaRPr lang="en-US" altLang="en-US" sz="2400" b="0" dirty="0">
              <a:solidFill>
                <a:schemeClr val="bg1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06B5A1-2A41-5B1C-7E31-439575F75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170" y="4732180"/>
            <a:ext cx="6561406" cy="647744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Network: best-effort global </a:t>
            </a:r>
            <a:r>
              <a:rPr lang="en-US" altLang="en-US" sz="2400" b="0" dirty="0" err="1">
                <a:solidFill>
                  <a:srgbClr val="FFFFFF"/>
                </a:solidFill>
              </a:rPr>
              <a:t>pkt</a:t>
            </a:r>
            <a:r>
              <a:rPr lang="en-US" altLang="en-US" sz="2400" b="0" dirty="0">
                <a:solidFill>
                  <a:srgbClr val="FFFFFF"/>
                </a:solidFill>
              </a:rPr>
              <a:t> delivery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CEC2702-32A7-F07A-FA41-519E43DD2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170" y="4076743"/>
            <a:ext cx="6561406" cy="647743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Transport: provide guarantees to apps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1151687-10B3-EE0E-B271-DB9F871DD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170" y="3429000"/>
            <a:ext cx="6561406" cy="647743"/>
          </a:xfrm>
          <a:prstGeom prst="rect">
            <a:avLst/>
          </a:prstGeom>
          <a:solidFill>
            <a:srgbClr val="00D16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Application: useful user-level functions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22BE73-C29E-2319-6765-4EDD4D569A1C}"/>
              </a:ext>
            </a:extLst>
          </p:cNvPr>
          <p:cNvCxnSpPr>
            <a:cxnSpLocks/>
          </p:cNvCxnSpPr>
          <p:nvPr/>
        </p:nvCxnSpPr>
        <p:spPr>
          <a:xfrm>
            <a:off x="7497576" y="4060371"/>
            <a:ext cx="3758253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3D762D-2BCF-4220-000D-13EC9F3DD591}"/>
              </a:ext>
            </a:extLst>
          </p:cNvPr>
          <p:cNvSpPr txBox="1"/>
          <p:nvPr/>
        </p:nvSpPr>
        <p:spPr>
          <a:xfrm>
            <a:off x="8680016" y="3555319"/>
            <a:ext cx="149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User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C3F82C-0359-3586-7E5D-244047092E92}"/>
              </a:ext>
            </a:extLst>
          </p:cNvPr>
          <p:cNvSpPr txBox="1"/>
          <p:nvPr/>
        </p:nvSpPr>
        <p:spPr>
          <a:xfrm>
            <a:off x="8589537" y="4215948"/>
            <a:ext cx="167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Kernel space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D09434-3DF5-D453-CD36-DA2006E1D701}"/>
              </a:ext>
            </a:extLst>
          </p:cNvPr>
          <p:cNvSpPr txBox="1"/>
          <p:nvPr/>
        </p:nvSpPr>
        <p:spPr>
          <a:xfrm>
            <a:off x="7765688" y="4748372"/>
            <a:ext cx="442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Protocol</a:t>
            </a:r>
            <a:r>
              <a:rPr lang="en-US" sz="2400" dirty="0">
                <a:latin typeface="Helvetica" pitchFamily="2" charset="0"/>
              </a:rPr>
              <a:t>: Message format and actions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DCD267-1BF0-A940-E39A-0247F775E5CF}"/>
              </a:ext>
            </a:extLst>
          </p:cNvPr>
          <p:cNvSpPr txBox="1"/>
          <p:nvPr/>
        </p:nvSpPr>
        <p:spPr>
          <a:xfrm>
            <a:off x="7762295" y="5682318"/>
            <a:ext cx="4312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Protocols can be public domain (RFCs) or proprietary.</a:t>
            </a:r>
          </a:p>
        </p:txBody>
      </p:sp>
    </p:spTree>
    <p:extLst>
      <p:ext uri="{BB962C8B-B14F-4D97-AF65-F5344CB8AC3E}">
        <p14:creationId xmlns:p14="http://schemas.microsoft.com/office/powerpoint/2010/main" val="37661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/>
      <p:bldP spid="11" grpId="0"/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F7938678-5B49-714C-80BE-5026204B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62FA86C3-EA6A-0943-AF08-39C96B5F919F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96181472-F19D-8B48-BAF5-F0B8FE828E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  Domain Name System (DNS)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6F085DC8-406E-954D-B2E7-28C2A66A9A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7943" y="1575594"/>
            <a:ext cx="10515600" cy="4895850"/>
          </a:xfrm>
        </p:spPr>
        <p:txBody>
          <a:bodyPr>
            <a:noAutofit/>
          </a:bodyPr>
          <a:lstStyle/>
          <a:p>
            <a:r>
              <a:rPr lang="en-US" altLang="en-US" dirty="0"/>
              <a:t>Problem statement:</a:t>
            </a:r>
          </a:p>
          <a:p>
            <a:pPr marL="692150" lvl="1" indent="-347663"/>
            <a:r>
              <a:rPr lang="en-US" altLang="en-US" dirty="0"/>
              <a:t>Average brain can easily remember 7 digits for a few names</a:t>
            </a:r>
          </a:p>
          <a:p>
            <a:pPr marL="692150" lvl="1" indent="-347663"/>
            <a:r>
              <a:rPr lang="en-US" altLang="en-US" dirty="0"/>
              <a:t>On average, IP addresses have 12 digits</a:t>
            </a:r>
          </a:p>
          <a:p>
            <a:pPr marL="692150" lvl="1" indent="-347663"/>
            <a:r>
              <a:rPr lang="en-US" altLang="en-US" dirty="0"/>
              <a:t>We need an easier way to remember IP addresses</a:t>
            </a:r>
          </a:p>
          <a:p>
            <a:endParaRPr lang="en-US" altLang="en-US" dirty="0"/>
          </a:p>
          <a:p>
            <a:r>
              <a:rPr lang="en-US" altLang="en-US" dirty="0"/>
              <a:t>Solution:</a:t>
            </a:r>
          </a:p>
          <a:p>
            <a:pPr marL="692150" lvl="1" indent="-347663"/>
            <a:r>
              <a:rPr lang="en-US" altLang="en-US" dirty="0"/>
              <a:t>Use alphanumeric names to refer to hosts. </a:t>
            </a:r>
          </a:p>
          <a:p>
            <a:pPr marL="692150" lvl="1" indent="-347663"/>
            <a:r>
              <a:rPr lang="en-US" altLang="en-US" dirty="0"/>
              <a:t>Called </a:t>
            </a:r>
            <a:r>
              <a:rPr lang="en-US" altLang="en-US" dirty="0">
                <a:solidFill>
                  <a:srgbClr val="C00000"/>
                </a:solidFill>
              </a:rPr>
              <a:t>host names </a:t>
            </a:r>
            <a:r>
              <a:rPr lang="en-US" altLang="en-US" dirty="0"/>
              <a:t>or </a:t>
            </a:r>
            <a:r>
              <a:rPr lang="en-US" altLang="en-US" dirty="0">
                <a:solidFill>
                  <a:srgbClr val="C00000"/>
                </a:solidFill>
              </a:rPr>
              <a:t>domain names </a:t>
            </a:r>
            <a:r>
              <a:rPr lang="en-US" altLang="en-US" dirty="0"/>
              <a:t>(e.g.: </a:t>
            </a:r>
            <a:r>
              <a:rPr lang="en-US" altLang="en-US" dirty="0" err="1"/>
              <a:t>cs.rutgers.edu</a:t>
            </a:r>
            <a:r>
              <a:rPr lang="en-US" altLang="en-US" dirty="0"/>
              <a:t>)</a:t>
            </a:r>
          </a:p>
          <a:p>
            <a:pPr marL="692150" lvl="1" indent="-347663"/>
            <a:r>
              <a:rPr lang="en-US" altLang="en-US" dirty="0"/>
              <a:t>We need a </a:t>
            </a:r>
            <a:r>
              <a:rPr lang="en-US" altLang="en-US" dirty="0">
                <a:solidFill>
                  <a:srgbClr val="C00000"/>
                </a:solidFill>
              </a:rPr>
              <a:t>directory (address book)</a:t>
            </a:r>
          </a:p>
          <a:p>
            <a:pPr marL="692150" lvl="1" indent="-347663"/>
            <a:r>
              <a:rPr lang="en-US" altLang="en-US" dirty="0"/>
              <a:t>A service to map alphanumeric host names to binary IP addresses</a:t>
            </a:r>
          </a:p>
          <a:p>
            <a:pPr marL="692150" lvl="1" indent="-347663"/>
            <a:r>
              <a:rPr lang="en-US" altLang="en-US" dirty="0"/>
              <a:t>We call this process </a:t>
            </a:r>
            <a:r>
              <a:rPr lang="en-US" altLang="en-US" dirty="0">
                <a:solidFill>
                  <a:srgbClr val="C00000"/>
                </a:solidFill>
              </a:rPr>
              <a:t>Address Resolution</a:t>
            </a:r>
          </a:p>
        </p:txBody>
      </p:sp>
    </p:spTree>
    <p:extLst>
      <p:ext uri="{BB962C8B-B14F-4D97-AF65-F5344CB8AC3E}">
        <p14:creationId xmlns:p14="http://schemas.microsoft.com/office/powerpoint/2010/main" val="363137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Directories</a:t>
            </a:r>
          </a:p>
        </p:txBody>
      </p:sp>
      <p:sp>
        <p:nvSpPr>
          <p:cNvPr id="68610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Directories map a </a:t>
            </a:r>
            <a:r>
              <a:rPr lang="en-US" altLang="en-US" i="1" dirty="0">
                <a:ea typeface="ＭＳ Ｐゴシック" charset="-128"/>
              </a:rPr>
              <a:t>name </a:t>
            </a:r>
            <a:r>
              <a:rPr lang="en-US" altLang="en-US" dirty="0">
                <a:ea typeface="ＭＳ Ｐゴシック" charset="-128"/>
              </a:rPr>
              <a:t>to an </a:t>
            </a:r>
            <a:r>
              <a:rPr lang="en-US" altLang="en-US" i="1" dirty="0">
                <a:ea typeface="ＭＳ Ｐゴシック" charset="-128"/>
              </a:rPr>
              <a:t>address</a:t>
            </a:r>
          </a:p>
          <a:p>
            <a:r>
              <a:rPr lang="en-US" altLang="en-US" dirty="0">
                <a:ea typeface="ＭＳ Ｐゴシック" charset="-128"/>
              </a:rPr>
              <a:t>Simplistic designs</a:t>
            </a:r>
            <a:endParaRPr lang="en-US" altLang="en-US" dirty="0"/>
          </a:p>
          <a:p>
            <a:pPr lvl="1"/>
            <a:r>
              <a:rPr lang="en-US" altLang="en-US" dirty="0">
                <a:ea typeface="ＭＳ Ｐゴシック" charset="-128"/>
              </a:rPr>
              <a:t>Central directory</a:t>
            </a:r>
          </a:p>
          <a:p>
            <a:pPr lvl="1"/>
            <a:r>
              <a:rPr lang="en-US" altLang="en-US" dirty="0"/>
              <a:t>Ask everyone (e.g., flooding)</a:t>
            </a:r>
          </a:p>
          <a:p>
            <a:pPr lvl="1"/>
            <a:r>
              <a:rPr lang="en-US" altLang="en-US" dirty="0"/>
              <a:t>Tell everyone (e.g., push to a file like /</a:t>
            </a:r>
            <a:r>
              <a:rPr lang="en-US" altLang="en-US" dirty="0" err="1"/>
              <a:t>etc</a:t>
            </a:r>
            <a:r>
              <a:rPr lang="en-US" altLang="en-US" dirty="0"/>
              <a:t>/hosts)</a:t>
            </a:r>
          </a:p>
          <a:p>
            <a:r>
              <a:rPr lang="en-US" altLang="en-US" dirty="0">
                <a:ea typeface="ＭＳ Ｐゴシック" charset="-128"/>
              </a:rPr>
              <a:t>Scalable distributed designs</a:t>
            </a:r>
          </a:p>
          <a:p>
            <a:pPr lvl="1"/>
            <a:r>
              <a:rPr lang="en-US" altLang="en-US" dirty="0"/>
              <a:t>Hierarchical namespace (e.g., Domain Name System </a:t>
            </a:r>
            <a:r>
              <a:rPr lang="en-US" altLang="en-US" dirty="0">
                <a:solidFill>
                  <a:srgbClr val="C00000"/>
                </a:solidFill>
              </a:rPr>
              <a:t>(DNS</a:t>
            </a:r>
            <a:r>
              <a:rPr lang="en-US" altLang="en-US" dirty="0"/>
              <a:t>))</a:t>
            </a:r>
          </a:p>
          <a:p>
            <a:pPr lvl="1"/>
            <a:r>
              <a:rPr lang="en-US" altLang="en-US" dirty="0"/>
              <a:t>Flat name space (e.g., Distributed Hash Table)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176" y="896144"/>
            <a:ext cx="2805112" cy="210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8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DE34-2622-AC40-A312-19A9B16C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4BC4A-CD68-C548-A6D5-83C249727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every endpoint has a local directory?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/</a:t>
            </a:r>
            <a:r>
              <a:rPr lang="en-US" sz="2400" dirty="0" err="1">
                <a:latin typeface="Lucida Console" panose="020B0609040504020204" pitchFamily="49" charset="0"/>
              </a:rPr>
              <a:t>etc</a:t>
            </a:r>
            <a:r>
              <a:rPr lang="en-US" sz="2400" dirty="0">
                <a:latin typeface="Lucida Console" panose="020B0609040504020204" pitchFamily="49" charset="0"/>
              </a:rPr>
              <a:t>/</a:t>
            </a:r>
            <a:r>
              <a:rPr lang="en-US" sz="2400" dirty="0" err="1">
                <a:latin typeface="Lucida Console" panose="020B0609040504020204" pitchFamily="49" charset="0"/>
              </a:rPr>
              <a:t>hosts.txt</a:t>
            </a:r>
            <a:endParaRPr lang="en-US" sz="2400" dirty="0">
              <a:latin typeface="Lucida Console" panose="020B0609040504020204" pitchFamily="49" charset="0"/>
            </a:endParaRPr>
          </a:p>
          <a:p>
            <a:pPr lvl="1"/>
            <a:r>
              <a:rPr lang="en-US" sz="2000" dirty="0"/>
              <a:t>How things worked in the early days of the Internet!</a:t>
            </a:r>
          </a:p>
          <a:p>
            <a:r>
              <a:rPr lang="en-US" dirty="0"/>
              <a:t>What if endpoints changed addresses? How do you keep this up to date?</a:t>
            </a:r>
          </a:p>
          <a:p>
            <a:endParaRPr lang="en-US" dirty="0"/>
          </a:p>
        </p:txBody>
      </p:sp>
      <p:pic>
        <p:nvPicPr>
          <p:cNvPr id="5" name="Picture 4" descr="A close up of a newspaper&#13;&#10;&#13;&#10;Description automatically generated">
            <a:extLst>
              <a:ext uri="{FF2B5EF4-FFF2-40B4-BE49-F238E27FC236}">
                <a16:creationId xmlns:a16="http://schemas.microsoft.com/office/drawing/2014/main" id="{B2ED4963-2951-DE4F-84EA-36C25559B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024" y="3702710"/>
            <a:ext cx="5118559" cy="305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5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Placeholder 5">
            <a:extLst>
              <a:ext uri="{FF2B5EF4-FFF2-40B4-BE49-F238E27FC236}">
                <a16:creationId xmlns:a16="http://schemas.microsoft.com/office/drawing/2014/main" id="{F5F83FCE-4FCC-5944-BBE6-A7B92D78C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579" y="4046169"/>
            <a:ext cx="10101901" cy="2566988"/>
          </a:xfrm>
        </p:spPr>
        <p:txBody>
          <a:bodyPr>
            <a:normAutofit/>
          </a:bodyPr>
          <a:lstStyle/>
          <a:p>
            <a:r>
              <a:rPr lang="en-US" altLang="en-US" dirty="0"/>
              <a:t>Key idea: Implement a server that looks up a table.</a:t>
            </a:r>
          </a:p>
          <a:p>
            <a:r>
              <a:rPr lang="en-US" altLang="en-US" dirty="0"/>
              <a:t>Will this scale?</a:t>
            </a:r>
          </a:p>
          <a:p>
            <a:pPr lvl="1"/>
            <a:r>
              <a:rPr lang="en-US" altLang="en-US" dirty="0"/>
              <a:t>Every new (changed) host needs to be entered in this table</a:t>
            </a:r>
          </a:p>
          <a:p>
            <a:pPr lvl="1"/>
            <a:r>
              <a:rPr lang="en-US" altLang="en-US" dirty="0"/>
              <a:t>Performance: can the server serve billions of Internet users</a:t>
            </a:r>
          </a:p>
          <a:p>
            <a:pPr lvl="1"/>
            <a:r>
              <a:rPr lang="en-US" altLang="en-US" dirty="0"/>
              <a:t>Failure: what if the server or the database crashes?</a:t>
            </a:r>
          </a:p>
          <a:p>
            <a:pPr lvl="1"/>
            <a:r>
              <a:rPr lang="en-US" altLang="en-US" dirty="0"/>
              <a:t>How to secure this server?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017F5CF3-9D09-1543-B981-846A444D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54F791E9-0A13-634C-9A94-3CE750F3F5A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2293" name="Object 2">
            <a:extLst>
              <a:ext uri="{FF2B5EF4-FFF2-40B4-BE49-F238E27FC236}">
                <a16:creationId xmlns:a16="http://schemas.microsoft.com/office/drawing/2014/main" id="{F7235B5A-B9E4-4943-842B-ACECAFAF4D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880473"/>
              </p:ext>
            </p:extLst>
          </p:nvPr>
        </p:nvGraphicFramePr>
        <p:xfrm>
          <a:off x="1950585" y="2224239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12293" name="Object 2">
                        <a:extLst>
                          <a:ext uri="{FF2B5EF4-FFF2-40B4-BE49-F238E27FC236}">
                            <a16:creationId xmlns:a16="http://schemas.microsoft.com/office/drawing/2014/main" id="{F7235B5A-B9E4-4943-842B-ACECAFAF4D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0585" y="2224239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CC8C853-08CF-4642-9AA4-73D4858E9A08}"/>
              </a:ext>
            </a:extLst>
          </p:cNvPr>
          <p:cNvGraphicFramePr>
            <a:graphicFrameLocks noGrp="1"/>
          </p:cNvGraphicFramePr>
          <p:nvPr/>
        </p:nvGraphicFramePr>
        <p:xfrm>
          <a:off x="5834708" y="389892"/>
          <a:ext cx="5105400" cy="1431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935">
                <a:tc>
                  <a:txBody>
                    <a:bodyPr/>
                    <a:lstStyle/>
                    <a:p>
                      <a:r>
                        <a:rPr lang="en-US" sz="1400" dirty="0"/>
                        <a:t>DOMAIN</a:t>
                      </a:r>
                      <a:r>
                        <a:rPr lang="en-US" sz="1400" baseline="0" dirty="0"/>
                        <a:t> NAME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</a:t>
                      </a:r>
                      <a:r>
                        <a:rPr lang="en-US" sz="1400" baseline="0" dirty="0"/>
                        <a:t> ADDRESS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 err="1"/>
                        <a:t>spotify.com</a:t>
                      </a:r>
                      <a:endParaRPr lang="en-US" sz="12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98.138.253.109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cs.rutgers.edu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128.6.4.2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www.google.com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74.125.225.243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www.princeton.edu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128.112.132.86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315" name="TextBox 21">
            <a:extLst>
              <a:ext uri="{FF2B5EF4-FFF2-40B4-BE49-F238E27FC236}">
                <a16:creationId xmlns:a16="http://schemas.microsoft.com/office/drawing/2014/main" id="{C31769EA-1C91-FD45-AE4A-E5E8C71FA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9390" y="2489218"/>
            <a:ext cx="33045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QUERY </a:t>
            </a:r>
            <a:r>
              <a:rPr lang="en-US" altLang="en-US" sz="2400" dirty="0" err="1">
                <a:latin typeface="Helvetica" pitchFamily="2" charset="0"/>
              </a:rPr>
              <a:t>cs.rutgers.edu</a:t>
            </a:r>
            <a:endParaRPr lang="en-US" altLang="en-US" sz="2400" dirty="0">
              <a:latin typeface="Helvetica" pitchFamily="2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2A6AB8-8794-004F-BC7C-3C5BD3BB2307}"/>
              </a:ext>
            </a:extLst>
          </p:cNvPr>
          <p:cNvCxnSpPr/>
          <p:nvPr/>
        </p:nvCxnSpPr>
        <p:spPr bwMode="auto">
          <a:xfrm>
            <a:off x="2926898" y="2492793"/>
            <a:ext cx="6392863" cy="0"/>
          </a:xfrm>
          <a:prstGeom prst="straightConnector1">
            <a:avLst/>
          </a:prstGeom>
          <a:ln w="508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17" name="Straight Arrow Connector 28">
            <a:extLst>
              <a:ext uri="{FF2B5EF4-FFF2-40B4-BE49-F238E27FC236}">
                <a16:creationId xmlns:a16="http://schemas.microsoft.com/office/drawing/2014/main" id="{B12756D7-E4D3-6C41-9463-4AD964C7EDE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41612" y="3423370"/>
            <a:ext cx="6708775" cy="0"/>
          </a:xfrm>
          <a:prstGeom prst="straightConnector1">
            <a:avLst/>
          </a:prstGeom>
          <a:noFill/>
          <a:ln w="508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8" name="TextBox 29">
            <a:extLst>
              <a:ext uri="{FF2B5EF4-FFF2-40B4-BE49-F238E27FC236}">
                <a16:creationId xmlns:a16="http://schemas.microsoft.com/office/drawing/2014/main" id="{A5280324-D38E-364E-812C-CFEE359A0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9390" y="3492589"/>
            <a:ext cx="3264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RESPONSE 128.6.4.2</a:t>
            </a:r>
          </a:p>
        </p:txBody>
      </p:sp>
      <p:sp>
        <p:nvSpPr>
          <p:cNvPr id="12319" name="TextBox 30">
            <a:extLst>
              <a:ext uri="{FF2B5EF4-FFF2-40B4-BE49-F238E27FC236}">
                <a16:creationId xmlns:a16="http://schemas.microsoft.com/office/drawing/2014/main" id="{982A0CD2-3816-5F4D-8FE6-C44F634BB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4693" y="2110421"/>
            <a:ext cx="36134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600" dirty="0">
                <a:latin typeface="Helvetica" pitchFamily="2" charset="0"/>
              </a:rPr>
              <a:t>&lt;Client IP, </a:t>
            </a:r>
            <a:r>
              <a:rPr lang="en-US" altLang="en-US" sz="1600" dirty="0" err="1">
                <a:latin typeface="Helvetica" pitchFamily="2" charset="0"/>
              </a:rPr>
              <a:t>CPort</a:t>
            </a:r>
            <a:r>
              <a:rPr lang="en-US" altLang="en-US" sz="1600" dirty="0">
                <a:latin typeface="Helvetica" pitchFamily="2" charset="0"/>
              </a:rPr>
              <a:t>, DNS server IP, 53&gt; </a:t>
            </a:r>
          </a:p>
        </p:txBody>
      </p:sp>
      <p:sp>
        <p:nvSpPr>
          <p:cNvPr id="12320" name="TextBox 31">
            <a:extLst>
              <a:ext uri="{FF2B5EF4-FFF2-40B4-BE49-F238E27FC236}">
                <a16:creationId xmlns:a16="http://schemas.microsoft.com/office/drawing/2014/main" id="{0363D13B-44CD-A14B-AD77-30ABEE8EB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4120" y="3062120"/>
            <a:ext cx="33545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600" dirty="0">
                <a:latin typeface="Helvetica" pitchFamily="2" charset="0"/>
              </a:rPr>
              <a:t>&lt;DNS server, 53, Client IP, </a:t>
            </a:r>
            <a:r>
              <a:rPr lang="en-US" altLang="en-US" sz="1600" dirty="0" err="1">
                <a:latin typeface="Helvetica" pitchFamily="2" charset="0"/>
              </a:rPr>
              <a:t>Cport</a:t>
            </a:r>
            <a:r>
              <a:rPr lang="en-US" altLang="en-US" sz="1600" dirty="0">
                <a:latin typeface="Helvetica" pitchFamily="2" charset="0"/>
              </a:rPr>
              <a:t>&gt;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327731-9EF3-534B-B4B8-7960BCB9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Helvetica" pitchFamily="2" charset="0"/>
              </a:rPr>
              <a:t>Simple DNS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2" name="Picture 25">
            <a:extLst>
              <a:ext uri="{FF2B5EF4-FFF2-40B4-BE49-F238E27FC236}">
                <a16:creationId xmlns:a16="http://schemas.microsoft.com/office/drawing/2014/main" id="{7E6B5F3A-6B48-8357-1DF7-E08565D8A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761" y="2058414"/>
            <a:ext cx="719964" cy="954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07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5" grpId="0"/>
      <p:bldP spid="12318" grpId="0"/>
      <p:bldP spid="12319" grpId="0"/>
      <p:bldP spid="123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6">
            <a:extLst>
              <a:ext uri="{FF2B5EF4-FFF2-40B4-BE49-F238E27FC236}">
                <a16:creationId xmlns:a16="http://schemas.microsoft.com/office/drawing/2014/main" id="{266DCEF4-203F-F94A-98A5-EADF08A5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91403D0-2BF8-F643-BE6A-D55A9773C9F9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4339" name="Text Box 2">
            <a:extLst>
              <a:ext uri="{FF2B5EF4-FFF2-40B4-BE49-F238E27FC236}">
                <a16:creationId xmlns:a16="http://schemas.microsoft.com/office/drawing/2014/main" id="{CD09C6D6-82DD-0D40-B5C5-B8F44CC07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563" y="19192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Root DNS Servers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2C38EFAA-E66D-114D-A72C-25ACBB648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2987676"/>
            <a:ext cx="197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com DNS servers</a:t>
            </a:r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9D487FE8-72D8-9D48-98BC-D41152601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0" y="2921001"/>
            <a:ext cx="187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org DNS servers</a:t>
            </a:r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E744E2F4-6F19-9F4D-B689-EC9EC7455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6513" y="2921001"/>
            <a:ext cx="192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edu DNS servers</a:t>
            </a:r>
          </a:p>
        </p:txBody>
      </p:sp>
      <p:sp>
        <p:nvSpPr>
          <p:cNvPr id="14343" name="Line 7">
            <a:extLst>
              <a:ext uri="{FF2B5EF4-FFF2-40B4-BE49-F238E27FC236}">
                <a16:creationId xmlns:a16="http://schemas.microsoft.com/office/drawing/2014/main" id="{0C624542-E3B4-3442-8B03-A4B15FD652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8076" y="2319338"/>
            <a:ext cx="2074863" cy="6016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Line 8">
            <a:extLst>
              <a:ext uri="{FF2B5EF4-FFF2-40B4-BE49-F238E27FC236}">
                <a16:creationId xmlns:a16="http://schemas.microsoft.com/office/drawing/2014/main" id="{0B69DC45-70E1-004D-87A2-A5DF035E3C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0275" y="2252664"/>
            <a:ext cx="0" cy="668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9">
            <a:extLst>
              <a:ext uri="{FF2B5EF4-FFF2-40B4-BE49-F238E27FC236}">
                <a16:creationId xmlns:a16="http://schemas.microsoft.com/office/drawing/2014/main" id="{FDD431E1-D7F1-4543-A409-68E6881FDA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7464" y="2319338"/>
            <a:ext cx="2147887" cy="6016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6" name="Text Box 10">
            <a:extLst>
              <a:ext uri="{FF2B5EF4-FFF2-40B4-BE49-F238E27FC236}">
                <a16:creationId xmlns:a16="http://schemas.microsoft.com/office/drawing/2014/main" id="{0EEB8BCD-D37A-E74C-832D-42A61D714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300" y="3595688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rutgers.edu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DNS servers</a:t>
            </a:r>
          </a:p>
        </p:txBody>
      </p:sp>
      <p:sp>
        <p:nvSpPr>
          <p:cNvPr id="14347" name="Text Box 11">
            <a:extLst>
              <a:ext uri="{FF2B5EF4-FFF2-40B4-BE49-F238E27FC236}">
                <a16:creationId xmlns:a16="http://schemas.microsoft.com/office/drawing/2014/main" id="{893DAF49-4DA7-9F48-A7D5-783959425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3788" y="3556000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umass.edu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DNS servers</a:t>
            </a:r>
          </a:p>
        </p:txBody>
      </p:sp>
      <p:sp>
        <p:nvSpPr>
          <p:cNvPr id="14348" name="Line 12">
            <a:extLst>
              <a:ext uri="{FF2B5EF4-FFF2-40B4-BE49-F238E27FC236}">
                <a16:creationId xmlns:a16="http://schemas.microsoft.com/office/drawing/2014/main" id="{67A621CC-C988-C747-B7BA-693289C056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42263" y="3254376"/>
            <a:ext cx="500062" cy="334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Line 13">
            <a:extLst>
              <a:ext uri="{FF2B5EF4-FFF2-40B4-BE49-F238E27FC236}">
                <a16:creationId xmlns:a16="http://schemas.microsoft.com/office/drawing/2014/main" id="{311D0620-3368-C146-931E-5B394FE75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872539" y="3254376"/>
            <a:ext cx="428625" cy="334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0" name="Text Box 14">
            <a:extLst>
              <a:ext uri="{FF2B5EF4-FFF2-40B4-BE49-F238E27FC236}">
                <a16:creationId xmlns:a16="http://schemas.microsoft.com/office/drawing/2014/main" id="{845E2251-6B04-1B46-AA09-FDF78D55C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7550" y="3689350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Arial" panose="020B0604020202020204" pitchFamily="34" charset="0"/>
              </a:rPr>
              <a:t>google.com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DNS servers</a:t>
            </a:r>
          </a:p>
        </p:txBody>
      </p:sp>
      <p:sp>
        <p:nvSpPr>
          <p:cNvPr id="14351" name="Text Box 15">
            <a:extLst>
              <a:ext uri="{FF2B5EF4-FFF2-40B4-BE49-F238E27FC236}">
                <a16:creationId xmlns:a16="http://schemas.microsoft.com/office/drawing/2014/main" id="{854EBB05-B461-0048-93B8-516B7CECF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722688"/>
            <a:ext cx="1492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amazon.com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DNS servers</a:t>
            </a:r>
          </a:p>
        </p:txBody>
      </p:sp>
      <p:sp>
        <p:nvSpPr>
          <p:cNvPr id="14352" name="Line 16">
            <a:extLst>
              <a:ext uri="{FF2B5EF4-FFF2-40B4-BE49-F238E27FC236}">
                <a16:creationId xmlns:a16="http://schemas.microsoft.com/office/drawing/2014/main" id="{2E07294C-1128-C241-B9ED-D9F3241D53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89239" y="3322638"/>
            <a:ext cx="287337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3" name="Line 17">
            <a:extLst>
              <a:ext uri="{FF2B5EF4-FFF2-40B4-BE49-F238E27FC236}">
                <a16:creationId xmlns:a16="http://schemas.microsoft.com/office/drawing/2014/main" id="{6A97D8D4-36F0-4C48-8596-9E96B57169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9514" y="3322638"/>
            <a:ext cx="358775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4" name="Text Box 18">
            <a:extLst>
              <a:ext uri="{FF2B5EF4-FFF2-40B4-BE49-F238E27FC236}">
                <a16:creationId xmlns:a16="http://schemas.microsoft.com/office/drawing/2014/main" id="{7247BEFF-6F5F-E945-9312-D1B592EE0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2900" y="3621088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Arial" panose="020B0604020202020204" pitchFamily="34" charset="0"/>
              </a:rPr>
              <a:t>wnyc.org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DNS servers</a:t>
            </a:r>
          </a:p>
        </p:txBody>
      </p:sp>
      <p:sp>
        <p:nvSpPr>
          <p:cNvPr id="14355" name="Line 19">
            <a:extLst>
              <a:ext uri="{FF2B5EF4-FFF2-40B4-BE49-F238E27FC236}">
                <a16:creationId xmlns:a16="http://schemas.microsoft.com/office/drawing/2014/main" id="{196920E4-A70A-A94E-BEEC-02A056C7D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0275" y="3254375"/>
            <a:ext cx="0" cy="4016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7" name="Line 25">
            <a:extLst>
              <a:ext uri="{FF2B5EF4-FFF2-40B4-BE49-F238E27FC236}">
                <a16:creationId xmlns:a16="http://schemas.microsoft.com/office/drawing/2014/main" id="{F40CB8C9-8A6F-5F47-9820-38758628AC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27875" y="4244975"/>
            <a:ext cx="444500" cy="522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8" name="Text Box 26">
            <a:extLst>
              <a:ext uri="{FF2B5EF4-FFF2-40B4-BE49-F238E27FC236}">
                <a16:creationId xmlns:a16="http://schemas.microsoft.com/office/drawing/2014/main" id="{3BC06DE9-3011-554E-B016-5FAE1543C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5763" y="4773613"/>
            <a:ext cx="170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>
                <a:latin typeface="Arial" panose="020B0604020202020204" pitchFamily="34" charset="0"/>
              </a:rPr>
              <a:t>cs.rutgers.edu </a:t>
            </a:r>
            <a:br>
              <a:rPr lang="en-US" altLang="en-US" sz="1800">
                <a:latin typeface="Arial" panose="020B0604020202020204" pitchFamily="34" charset="0"/>
              </a:rPr>
            </a:br>
            <a:r>
              <a:rPr lang="en-US" altLang="en-US" sz="1800">
                <a:latin typeface="Arial" panose="020B0604020202020204" pitchFamily="34" charset="0"/>
              </a:rPr>
              <a:t>DNS server</a:t>
            </a:r>
          </a:p>
        </p:txBody>
      </p:sp>
      <p:sp>
        <p:nvSpPr>
          <p:cNvPr id="14359" name="Text Box 27">
            <a:extLst>
              <a:ext uri="{FF2B5EF4-FFF2-40B4-BE49-F238E27FC236}">
                <a16:creationId xmlns:a16="http://schemas.microsoft.com/office/drawing/2014/main" id="{30F37D51-231D-E04E-AC77-88A01811D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125517"/>
            <a:ext cx="79944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RFC 1034: 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Distribution through hierarchy enables scaling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438B3-A2CF-AF46-9E20-6061D6385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Helvetica" pitchFamily="2" charset="0"/>
              </a:rPr>
              <a:t>Distributed and hierarchical database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8A28DC-F86B-0340-8BAE-EDF38BD68A2F}"/>
              </a:ext>
            </a:extLst>
          </p:cNvPr>
          <p:cNvSpPr txBox="1"/>
          <p:nvPr/>
        </p:nvSpPr>
        <p:spPr>
          <a:xfrm>
            <a:off x="9580563" y="1919288"/>
            <a:ext cx="2304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Top-level domain (TLD) servers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EADBC3-871D-6644-82AD-F8E4EFE24056}"/>
              </a:ext>
            </a:extLst>
          </p:cNvPr>
          <p:cNvCxnSpPr/>
          <p:nvPr/>
        </p:nvCxnSpPr>
        <p:spPr>
          <a:xfrm flipH="1">
            <a:off x="8872539" y="2319338"/>
            <a:ext cx="581024" cy="601662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D82E6E-EA88-7F44-8FB6-EA26473AB96C}"/>
              </a:ext>
            </a:extLst>
          </p:cNvPr>
          <p:cNvCxnSpPr>
            <a:cxnSpLocks/>
          </p:cNvCxnSpPr>
          <p:nvPr/>
        </p:nvCxnSpPr>
        <p:spPr>
          <a:xfrm flipH="1">
            <a:off x="6653214" y="2210447"/>
            <a:ext cx="2771774" cy="777229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9C737B-0191-FC43-842A-4E0B65675A0A}"/>
              </a:ext>
            </a:extLst>
          </p:cNvPr>
          <p:cNvCxnSpPr>
            <a:cxnSpLocks/>
          </p:cNvCxnSpPr>
          <p:nvPr/>
        </p:nvCxnSpPr>
        <p:spPr>
          <a:xfrm flipH="1">
            <a:off x="4305301" y="2108160"/>
            <a:ext cx="5148262" cy="859329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1367C-5A94-1046-83F2-9FDA406D55EA}"/>
              </a:ext>
            </a:extLst>
          </p:cNvPr>
          <p:cNvSpPr txBox="1"/>
          <p:nvPr/>
        </p:nvSpPr>
        <p:spPr>
          <a:xfrm>
            <a:off x="9453563" y="4724619"/>
            <a:ext cx="2310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Authoritative name server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A953FC-6495-CD4F-8A5F-575AC0BDA5FA}"/>
              </a:ext>
            </a:extLst>
          </p:cNvPr>
          <p:cNvCxnSpPr>
            <a:endCxn id="14358" idx="3"/>
          </p:cNvCxnSpPr>
          <p:nvPr/>
        </p:nvCxnSpPr>
        <p:spPr>
          <a:xfrm flipH="1">
            <a:off x="8443913" y="4953684"/>
            <a:ext cx="857251" cy="14060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D0D181B9-DDAA-834D-92CE-4CDAA3B77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04" y="3171709"/>
            <a:ext cx="1532281" cy="2855911"/>
          </a:xfrm>
          <a:prstGeom prst="rect">
            <a:avLst/>
          </a:prstGeom>
        </p:spPr>
      </p:pic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4C273992-1D44-4546-896B-E9B6C13E5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68" y="1043087"/>
            <a:ext cx="2425180" cy="20261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FED458-4B2E-6642-980D-A6945B520F52}"/>
              </a:ext>
            </a:extLst>
          </p:cNvPr>
          <p:cNvCxnSpPr>
            <a:cxnSpLocks/>
          </p:cNvCxnSpPr>
          <p:nvPr/>
        </p:nvCxnSpPr>
        <p:spPr>
          <a:xfrm>
            <a:off x="1677318" y="2380213"/>
            <a:ext cx="149146" cy="134247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ADCAD8E-3A4B-E049-AE64-846625C7E1D5}"/>
              </a:ext>
            </a:extLst>
          </p:cNvPr>
          <p:cNvCxnSpPr>
            <a:cxnSpLocks/>
          </p:cNvCxnSpPr>
          <p:nvPr/>
        </p:nvCxnSpPr>
        <p:spPr>
          <a:xfrm flipH="1">
            <a:off x="395031" y="2380213"/>
            <a:ext cx="976960" cy="120912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84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41" grpId="0"/>
      <p:bldP spid="14342" grpId="0"/>
      <p:bldP spid="14343" grpId="0" animBg="1"/>
      <p:bldP spid="14344" grpId="0" animBg="1"/>
      <p:bldP spid="14345" grpId="0" animBg="1"/>
      <p:bldP spid="14346" grpId="0"/>
      <p:bldP spid="14347" grpId="0"/>
      <p:bldP spid="14348" grpId="0" animBg="1"/>
      <p:bldP spid="14349" grpId="0" animBg="1"/>
      <p:bldP spid="14350" grpId="0"/>
      <p:bldP spid="14351" grpId="0"/>
      <p:bldP spid="14352" grpId="0" animBg="1"/>
      <p:bldP spid="14353" grpId="0" animBg="1"/>
      <p:bldP spid="14354" grpId="0"/>
      <p:bldP spid="14355" grpId="0" animBg="1"/>
      <p:bldP spid="14357" grpId="0" animBg="1"/>
      <p:bldP spid="14358" grpId="0"/>
      <p:bldP spid="2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5">
            <a:extLst>
              <a:ext uri="{FF2B5EF4-FFF2-40B4-BE49-F238E27FC236}">
                <a16:creationId xmlns:a16="http://schemas.microsoft.com/office/drawing/2014/main" id="{8885EFF7-874F-A74F-BE66-F4A7967B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DNS Protocol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1D344E-4D6C-0F4A-9A24-1D8D5BB07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86"/>
            <a:ext cx="10515600" cy="464207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Client-server application</a:t>
            </a:r>
          </a:p>
          <a:p>
            <a:pPr>
              <a:defRPr/>
            </a:pPr>
            <a:r>
              <a:rPr lang="en-US" dirty="0"/>
              <a:t>Client connects to (known) port 53 on server </a:t>
            </a:r>
          </a:p>
          <a:p>
            <a:pPr>
              <a:defRPr/>
            </a:pPr>
            <a:r>
              <a:rPr lang="en-US" dirty="0"/>
              <a:t>Assume DNS server IP known</a:t>
            </a:r>
          </a:p>
          <a:p>
            <a:pPr>
              <a:defRPr/>
            </a:pPr>
            <a:r>
              <a:rPr lang="en-US" dirty="0"/>
              <a:t>Two types of messages</a:t>
            </a:r>
          </a:p>
          <a:p>
            <a:pPr lvl="1">
              <a:defRPr/>
            </a:pPr>
            <a:r>
              <a:rPr lang="en-US" dirty="0"/>
              <a:t>Queries</a:t>
            </a:r>
          </a:p>
          <a:p>
            <a:pPr lvl="1">
              <a:defRPr/>
            </a:pPr>
            <a:r>
              <a:rPr lang="en-US" dirty="0"/>
              <a:t>Responses</a:t>
            </a:r>
          </a:p>
          <a:p>
            <a:pPr>
              <a:defRPr/>
            </a:pPr>
            <a:r>
              <a:rPr lang="en-US" dirty="0"/>
              <a:t>Type of Query (OPCODE)</a:t>
            </a:r>
          </a:p>
          <a:p>
            <a:pPr lvl="1">
              <a:defRPr/>
            </a:pPr>
            <a:r>
              <a:rPr lang="en-US" dirty="0"/>
              <a:t>Standard query (0x0)</a:t>
            </a:r>
          </a:p>
          <a:p>
            <a:pPr lvl="2">
              <a:defRPr/>
            </a:pPr>
            <a:r>
              <a:rPr lang="en-US" dirty="0"/>
              <a:t>e.g., Request IP address for a given domain name</a:t>
            </a:r>
          </a:p>
          <a:p>
            <a:pPr lvl="1">
              <a:defRPr/>
            </a:pPr>
            <a:r>
              <a:rPr lang="en-US" dirty="0"/>
              <a:t>Updates (0x5)</a:t>
            </a:r>
          </a:p>
          <a:p>
            <a:pPr lvl="2">
              <a:defRPr/>
            </a:pPr>
            <a:r>
              <a:rPr lang="en-US" dirty="0"/>
              <a:t>Provide a binding of IP address to domain name</a:t>
            </a:r>
          </a:p>
          <a:p>
            <a:pPr>
              <a:defRPr/>
            </a:pPr>
            <a:r>
              <a:rPr lang="en-US" dirty="0"/>
              <a:t>Each type has a common message format that follows the header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5FB4C05D-2EC7-B248-9702-6B4D6D75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A508A60-AA3C-124C-8CD4-88E731871A8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08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B5C29B33-5C05-194D-8ECE-C9D60B33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10176F2-617F-EA4E-B508-76B38B6D6FC6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91183BA-C5A2-EF42-9FFD-357E7A6A97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DNS Protocol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088252BC-09F5-F743-BA00-2ADE855F22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300" dirty="0"/>
              <a:t>When client wants to know an IP address for a host name</a:t>
            </a:r>
          </a:p>
          <a:p>
            <a:pPr marL="692150" lvl="1" indent="-347663"/>
            <a:endParaRPr lang="en-US" altLang="en-US" sz="2200" dirty="0"/>
          </a:p>
          <a:p>
            <a:pPr marL="692150" lvl="1" indent="-347663"/>
            <a:r>
              <a:rPr lang="en-US" altLang="en-US" sz="2200" dirty="0"/>
              <a:t>Client sends a DNS query to the “local” name server in its network</a:t>
            </a:r>
          </a:p>
          <a:p>
            <a:pPr marL="692150" lvl="1" indent="-347663"/>
            <a:endParaRPr lang="en-US" altLang="en-US" sz="2200" dirty="0"/>
          </a:p>
          <a:p>
            <a:pPr marL="692150" lvl="1" indent="-347663"/>
            <a:r>
              <a:rPr lang="en-US" altLang="en-US" sz="2200" dirty="0"/>
              <a:t>If name server contains the mapping, it returns the IP address to the client</a:t>
            </a:r>
          </a:p>
          <a:p>
            <a:pPr marL="692150" lvl="1" indent="-347663"/>
            <a:endParaRPr lang="en-US" altLang="en-US" sz="2200" dirty="0"/>
          </a:p>
          <a:p>
            <a:pPr marL="692150" lvl="1" indent="-347663"/>
            <a:r>
              <a:rPr lang="en-US" altLang="en-US" sz="2200" dirty="0"/>
              <a:t>Otherwise, the name server forwards the request to the root name server</a:t>
            </a:r>
          </a:p>
          <a:p>
            <a:pPr marL="692150" lvl="1" indent="-347663"/>
            <a:endParaRPr lang="en-US" altLang="en-US" sz="2200" dirty="0"/>
          </a:p>
          <a:p>
            <a:pPr marL="692150" lvl="1" indent="-347663"/>
            <a:r>
              <a:rPr lang="en-US" altLang="en-US" sz="2200" dirty="0"/>
              <a:t>The request works its way down the tree toward the host until it reaches a name server with the correct mapping</a:t>
            </a:r>
          </a:p>
          <a:p>
            <a:pPr marL="692150" lvl="1" indent="-347663"/>
            <a:endParaRPr lang="en-US" alt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954BF1-AADE-C4E7-8032-108A77A80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200" y="1704976"/>
            <a:ext cx="1421054" cy="118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4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>
            <a:extLst>
              <a:ext uri="{FF2B5EF4-FFF2-40B4-BE49-F238E27FC236}">
                <a16:creationId xmlns:a16="http://schemas.microsoft.com/office/drawing/2014/main" id="{352BC893-4A7E-2C4E-B1CB-A9C35238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3589091-8CBD-D640-A013-08D0C2760944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7411" name="Object 2">
            <a:extLst>
              <a:ext uri="{FF2B5EF4-FFF2-40B4-BE49-F238E27FC236}">
                <a16:creationId xmlns:a16="http://schemas.microsoft.com/office/drawing/2014/main" id="{85E97ABD-870F-4F44-A4F9-6866827A3F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3514" y="4303714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17411" name="Object 2">
                        <a:extLst>
                          <a:ext uri="{FF2B5EF4-FFF2-40B4-BE49-F238E27FC236}">
                            <a16:creationId xmlns:a16="http://schemas.microsoft.com/office/drawing/2014/main" id="{85E97ABD-870F-4F44-A4F9-6866827A3F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3514" y="4303714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3">
            <a:extLst>
              <a:ext uri="{FF2B5EF4-FFF2-40B4-BE49-F238E27FC236}">
                <a16:creationId xmlns:a16="http://schemas.microsoft.com/office/drawing/2014/main" id="{3B25F23A-A7B8-084A-BCC3-F4A276C9B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8442" y="4881564"/>
            <a:ext cx="191270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requesting host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cs.rutgers.edu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BBCF3E96-3AE7-D942-9277-042603DEA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740" y="5670550"/>
            <a:ext cx="2282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gaia.cs.umass.edu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graphicFrame>
        <p:nvGraphicFramePr>
          <p:cNvPr id="17414" name="Object 5">
            <a:extLst>
              <a:ext uri="{FF2B5EF4-FFF2-40B4-BE49-F238E27FC236}">
                <a16:creationId xmlns:a16="http://schemas.microsoft.com/office/drawing/2014/main" id="{75BB8708-6437-4943-9FBF-79533B94A5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7589" y="5103814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7462500" imgH="14478000" progId="MS_ClipArt_Gallery.2">
                  <p:embed/>
                </p:oleObj>
              </mc:Choice>
              <mc:Fallback>
                <p:oleObj name="Clip" r:id="rId4" imgW="17462500" imgH="14478000" progId="MS_ClipArt_Gallery.2">
                  <p:embed/>
                  <p:pic>
                    <p:nvPicPr>
                      <p:cNvPr id="17414" name="Object 5">
                        <a:extLst>
                          <a:ext uri="{FF2B5EF4-FFF2-40B4-BE49-F238E27FC236}">
                            <a16:creationId xmlns:a16="http://schemas.microsoft.com/office/drawing/2014/main" id="{75BB8708-6437-4943-9FBF-79533B94A5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7589" y="5103814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5" name="Group 6">
            <a:extLst>
              <a:ext uri="{FF2B5EF4-FFF2-40B4-BE49-F238E27FC236}">
                <a16:creationId xmlns:a16="http://schemas.microsoft.com/office/drawing/2014/main" id="{66182696-CC57-074A-ADD5-82E1D4AF0C78}"/>
              </a:ext>
            </a:extLst>
          </p:cNvPr>
          <p:cNvGrpSpPr>
            <a:grpSpLocks/>
          </p:cNvGrpSpPr>
          <p:nvPr/>
        </p:nvGrpSpPr>
        <p:grpSpPr bwMode="auto">
          <a:xfrm>
            <a:off x="6761164" y="2228851"/>
            <a:ext cx="369887" cy="657225"/>
            <a:chOff x="4180" y="783"/>
            <a:chExt cx="150" cy="307"/>
          </a:xfrm>
        </p:grpSpPr>
        <p:sp>
          <p:nvSpPr>
            <p:cNvPr id="17467" name="AutoShape 7">
              <a:extLst>
                <a:ext uri="{FF2B5EF4-FFF2-40B4-BE49-F238E27FC236}">
                  <a16:creationId xmlns:a16="http://schemas.microsoft.com/office/drawing/2014/main" id="{1D285F26-CD84-2F4A-AB86-840BFA87F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8" name="Rectangle 8">
              <a:extLst>
                <a:ext uri="{FF2B5EF4-FFF2-40B4-BE49-F238E27FC236}">
                  <a16:creationId xmlns:a16="http://schemas.microsoft.com/office/drawing/2014/main" id="{0C1FAEE6-BCDF-4146-9845-32DD4724D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9" name="Rectangle 9">
              <a:extLst>
                <a:ext uri="{FF2B5EF4-FFF2-40B4-BE49-F238E27FC236}">
                  <a16:creationId xmlns:a16="http://schemas.microsoft.com/office/drawing/2014/main" id="{E93C2E75-9C9B-4E4A-AB9A-D3E10A526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0" name="AutoShape 10">
              <a:extLst>
                <a:ext uri="{FF2B5EF4-FFF2-40B4-BE49-F238E27FC236}">
                  <a16:creationId xmlns:a16="http://schemas.microsoft.com/office/drawing/2014/main" id="{FED19E6A-66A0-1045-82E3-0B958138D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1" name="Line 11">
              <a:extLst>
                <a:ext uri="{FF2B5EF4-FFF2-40B4-BE49-F238E27FC236}">
                  <a16:creationId xmlns:a16="http://schemas.microsoft.com/office/drawing/2014/main" id="{1DD0C8BE-9053-D249-AD5D-4E6BFA212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2" name="Line 12">
              <a:extLst>
                <a:ext uri="{FF2B5EF4-FFF2-40B4-BE49-F238E27FC236}">
                  <a16:creationId xmlns:a16="http://schemas.microsoft.com/office/drawing/2014/main" id="{059633E5-7500-424C-83C0-9769BF42B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3" name="Rectangle 13">
              <a:extLst>
                <a:ext uri="{FF2B5EF4-FFF2-40B4-BE49-F238E27FC236}">
                  <a16:creationId xmlns:a16="http://schemas.microsoft.com/office/drawing/2014/main" id="{BCDDE357-6053-BF4B-8D64-3D284CC9A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4" name="Rectangle 14">
              <a:extLst>
                <a:ext uri="{FF2B5EF4-FFF2-40B4-BE49-F238E27FC236}">
                  <a16:creationId xmlns:a16="http://schemas.microsoft.com/office/drawing/2014/main" id="{652D3DD2-5E94-1742-B4A4-469A1CCF9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7416" name="Text Box 15">
            <a:extLst>
              <a:ext uri="{FF2B5EF4-FFF2-40B4-BE49-F238E27FC236}">
                <a16:creationId xmlns:a16="http://schemas.microsoft.com/office/drawing/2014/main" id="{D02D3F32-01D5-7348-BC19-CA6B873AB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1" y="481013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root DNS server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283664" name="Line 16">
            <a:extLst>
              <a:ext uri="{FF2B5EF4-FFF2-40B4-BE49-F238E27FC236}">
                <a16:creationId xmlns:a16="http://schemas.microsoft.com/office/drawing/2014/main" id="{A973488D-B557-4741-BA71-41C8B3B94B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10375" y="2916238"/>
            <a:ext cx="0" cy="13144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5" name="Line 17">
            <a:extLst>
              <a:ext uri="{FF2B5EF4-FFF2-40B4-BE49-F238E27FC236}">
                <a16:creationId xmlns:a16="http://schemas.microsoft.com/office/drawing/2014/main" id="{0713F039-7FE1-F944-A822-897085BBB7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24675" y="1220788"/>
            <a:ext cx="914400" cy="9715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283666" name="Line 18">
            <a:extLst>
              <a:ext uri="{FF2B5EF4-FFF2-40B4-BE49-F238E27FC236}">
                <a16:creationId xmlns:a16="http://schemas.microsoft.com/office/drawing/2014/main" id="{EA3A7AFB-5976-0146-BDF3-3B15E91FD3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10425" y="2382839"/>
            <a:ext cx="1485900" cy="95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7" name="Line 19">
            <a:extLst>
              <a:ext uri="{FF2B5EF4-FFF2-40B4-BE49-F238E27FC236}">
                <a16:creationId xmlns:a16="http://schemas.microsoft.com/office/drawing/2014/main" id="{0519D182-DF37-C442-B562-B732727CEDA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10426" y="2554288"/>
            <a:ext cx="1419225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8" name="Line 20">
            <a:extLst>
              <a:ext uri="{FF2B5EF4-FFF2-40B4-BE49-F238E27FC236}">
                <a16:creationId xmlns:a16="http://schemas.microsoft.com/office/drawing/2014/main" id="{BA8720A9-5BB5-B046-843C-0445F490FA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34226" y="1449388"/>
            <a:ext cx="733425" cy="7620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283669" name="Line 21">
            <a:extLst>
              <a:ext uri="{FF2B5EF4-FFF2-40B4-BE49-F238E27FC236}">
                <a16:creationId xmlns:a16="http://schemas.microsoft.com/office/drawing/2014/main" id="{DF61498B-7FA2-C149-B358-BA3C89282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0876" y="2944814"/>
            <a:ext cx="9525" cy="13239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23" name="Group 22">
            <a:extLst>
              <a:ext uri="{FF2B5EF4-FFF2-40B4-BE49-F238E27FC236}">
                <a16:creationId xmlns:a16="http://schemas.microsoft.com/office/drawing/2014/main" id="{CDCD15D2-C0A7-9A48-B390-D7E61E797C51}"/>
              </a:ext>
            </a:extLst>
          </p:cNvPr>
          <p:cNvGrpSpPr>
            <a:grpSpLocks/>
          </p:cNvGrpSpPr>
          <p:nvPr/>
        </p:nvGrpSpPr>
        <p:grpSpPr bwMode="auto">
          <a:xfrm>
            <a:off x="5635626" y="3062286"/>
            <a:ext cx="2036763" cy="615949"/>
            <a:chOff x="2788" y="2132"/>
            <a:chExt cx="1283" cy="388"/>
          </a:xfrm>
        </p:grpSpPr>
        <p:sp>
          <p:nvSpPr>
            <p:cNvPr id="17465" name="Rectangle 23">
              <a:extLst>
                <a:ext uri="{FF2B5EF4-FFF2-40B4-BE49-F238E27FC236}">
                  <a16:creationId xmlns:a16="http://schemas.microsoft.com/office/drawing/2014/main" id="{5199C91D-2E70-6C44-8C70-86E5630CC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6" name="Text Box 24">
              <a:extLst>
                <a:ext uri="{FF2B5EF4-FFF2-40B4-BE49-F238E27FC236}">
                  <a16:creationId xmlns:a16="http://schemas.microsoft.com/office/drawing/2014/main" id="{277B345F-DD19-8141-A4F5-266C84E8D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8" y="2132"/>
              <a:ext cx="1283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local DNS server</a:t>
              </a:r>
              <a:endParaRPr lang="en-US" altLang="en-US" sz="2400" dirty="0">
                <a:latin typeface="Helvetica" pitchFamily="2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dns.rutgers.edu</a:t>
              </a:r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83673" name="Text Box 25">
            <a:extLst>
              <a:ext uri="{FF2B5EF4-FFF2-40B4-BE49-F238E27FC236}">
                <a16:creationId xmlns:a16="http://schemas.microsoft.com/office/drawing/2014/main" id="{647EEE41-C689-C142-A30B-3318C35CA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450" y="37719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1</a:t>
            </a:r>
            <a:endParaRPr lang="en-US" altLang="en-US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4" name="Text Box 26">
            <a:extLst>
              <a:ext uri="{FF2B5EF4-FFF2-40B4-BE49-F238E27FC236}">
                <a16:creationId xmlns:a16="http://schemas.microsoft.com/office/drawing/2014/main" id="{9155D20E-2E32-C645-A3CE-6336090DA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75" y="1438276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2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5" name="Text Box 27">
            <a:extLst>
              <a:ext uri="{FF2B5EF4-FFF2-40B4-BE49-F238E27FC236}">
                <a16:creationId xmlns:a16="http://schemas.microsoft.com/office/drawing/2014/main" id="{0F1E03DC-7CB5-5B49-8E57-604FD4855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525" y="1676401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3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6" name="Text Box 28">
            <a:extLst>
              <a:ext uri="{FF2B5EF4-FFF2-40B4-BE49-F238E27FC236}">
                <a16:creationId xmlns:a16="http://schemas.microsoft.com/office/drawing/2014/main" id="{6C44E1AC-91CD-C847-8E32-73E4855CA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20859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4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7" name="Text Box 29">
            <a:extLst>
              <a:ext uri="{FF2B5EF4-FFF2-40B4-BE49-F238E27FC236}">
                <a16:creationId xmlns:a16="http://schemas.microsoft.com/office/drawing/2014/main" id="{708A60B0-8F07-0746-A8D2-0DF7ED004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013" y="2573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5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8" name="Text Box 30">
            <a:extLst>
              <a:ext uri="{FF2B5EF4-FFF2-40B4-BE49-F238E27FC236}">
                <a16:creationId xmlns:a16="http://schemas.microsoft.com/office/drawing/2014/main" id="{1E535EFE-33CB-F94C-B3D4-67F7622DB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3913" y="36131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6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7430" name="Group 31">
            <a:extLst>
              <a:ext uri="{FF2B5EF4-FFF2-40B4-BE49-F238E27FC236}">
                <a16:creationId xmlns:a16="http://schemas.microsoft.com/office/drawing/2014/main" id="{CBFD1E0A-8D94-5E40-8A2B-95BD3F83CDCF}"/>
              </a:ext>
            </a:extLst>
          </p:cNvPr>
          <p:cNvGrpSpPr>
            <a:grpSpLocks/>
          </p:cNvGrpSpPr>
          <p:nvPr/>
        </p:nvGrpSpPr>
        <p:grpSpPr bwMode="auto">
          <a:xfrm>
            <a:off x="7875589" y="809626"/>
            <a:ext cx="369887" cy="657225"/>
            <a:chOff x="4180" y="783"/>
            <a:chExt cx="150" cy="307"/>
          </a:xfrm>
        </p:grpSpPr>
        <p:sp>
          <p:nvSpPr>
            <p:cNvPr id="17457" name="AutoShape 32">
              <a:extLst>
                <a:ext uri="{FF2B5EF4-FFF2-40B4-BE49-F238E27FC236}">
                  <a16:creationId xmlns:a16="http://schemas.microsoft.com/office/drawing/2014/main" id="{62402978-A093-8148-ABA0-EA7428F34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8" name="Rectangle 33">
              <a:extLst>
                <a:ext uri="{FF2B5EF4-FFF2-40B4-BE49-F238E27FC236}">
                  <a16:creationId xmlns:a16="http://schemas.microsoft.com/office/drawing/2014/main" id="{FAFDA25B-6817-1442-8504-A16ED096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9" name="Rectangle 34">
              <a:extLst>
                <a:ext uri="{FF2B5EF4-FFF2-40B4-BE49-F238E27FC236}">
                  <a16:creationId xmlns:a16="http://schemas.microsoft.com/office/drawing/2014/main" id="{13851F92-9A23-5C44-966D-D554BA3CA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0" name="AutoShape 35">
              <a:extLst>
                <a:ext uri="{FF2B5EF4-FFF2-40B4-BE49-F238E27FC236}">
                  <a16:creationId xmlns:a16="http://schemas.microsoft.com/office/drawing/2014/main" id="{3B039433-EAB9-B74A-8CDD-2BE46774C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1" name="Line 36">
              <a:extLst>
                <a:ext uri="{FF2B5EF4-FFF2-40B4-BE49-F238E27FC236}">
                  <a16:creationId xmlns:a16="http://schemas.microsoft.com/office/drawing/2014/main" id="{3660847E-8D97-B544-BB42-8F24A3328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2" name="Line 37">
              <a:extLst>
                <a:ext uri="{FF2B5EF4-FFF2-40B4-BE49-F238E27FC236}">
                  <a16:creationId xmlns:a16="http://schemas.microsoft.com/office/drawing/2014/main" id="{2795D185-9BBC-614D-A0E2-B98F068796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3" name="Rectangle 38">
              <a:extLst>
                <a:ext uri="{FF2B5EF4-FFF2-40B4-BE49-F238E27FC236}">
                  <a16:creationId xmlns:a16="http://schemas.microsoft.com/office/drawing/2014/main" id="{6A22BA70-02FB-3949-AE48-7C2746F78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4" name="Rectangle 39">
              <a:extLst>
                <a:ext uri="{FF2B5EF4-FFF2-40B4-BE49-F238E27FC236}">
                  <a16:creationId xmlns:a16="http://schemas.microsoft.com/office/drawing/2014/main" id="{62F4C58E-40A7-4C46-8392-32EC6434F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7431" name="Group 40">
            <a:extLst>
              <a:ext uri="{FF2B5EF4-FFF2-40B4-BE49-F238E27FC236}">
                <a16:creationId xmlns:a16="http://schemas.microsoft.com/office/drawing/2014/main" id="{E614F220-F126-BE47-8FDA-9A9E09840D08}"/>
              </a:ext>
            </a:extLst>
          </p:cNvPr>
          <p:cNvGrpSpPr>
            <a:grpSpLocks/>
          </p:cNvGrpSpPr>
          <p:nvPr/>
        </p:nvGrpSpPr>
        <p:grpSpPr bwMode="auto">
          <a:xfrm>
            <a:off x="8704264" y="2238376"/>
            <a:ext cx="369887" cy="657225"/>
            <a:chOff x="4180" y="783"/>
            <a:chExt cx="150" cy="307"/>
          </a:xfrm>
        </p:grpSpPr>
        <p:sp>
          <p:nvSpPr>
            <p:cNvPr id="17449" name="AutoShape 41">
              <a:extLst>
                <a:ext uri="{FF2B5EF4-FFF2-40B4-BE49-F238E27FC236}">
                  <a16:creationId xmlns:a16="http://schemas.microsoft.com/office/drawing/2014/main" id="{83F89C41-2D52-A841-BF38-A9FB6079D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0" name="Rectangle 42">
              <a:extLst>
                <a:ext uri="{FF2B5EF4-FFF2-40B4-BE49-F238E27FC236}">
                  <a16:creationId xmlns:a16="http://schemas.microsoft.com/office/drawing/2014/main" id="{ED176173-C65B-214A-97ED-F00077D52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1" name="Rectangle 43">
              <a:extLst>
                <a:ext uri="{FF2B5EF4-FFF2-40B4-BE49-F238E27FC236}">
                  <a16:creationId xmlns:a16="http://schemas.microsoft.com/office/drawing/2014/main" id="{599974E9-0444-3143-87E1-7551051FE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2" name="AutoShape 44">
              <a:extLst>
                <a:ext uri="{FF2B5EF4-FFF2-40B4-BE49-F238E27FC236}">
                  <a16:creationId xmlns:a16="http://schemas.microsoft.com/office/drawing/2014/main" id="{54D5B14F-7626-8D4D-9C24-4C1192061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3" name="Line 45">
              <a:extLst>
                <a:ext uri="{FF2B5EF4-FFF2-40B4-BE49-F238E27FC236}">
                  <a16:creationId xmlns:a16="http://schemas.microsoft.com/office/drawing/2014/main" id="{3CFA95F3-1B44-7F4D-B431-35F6FAB5F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4" name="Line 46">
              <a:extLst>
                <a:ext uri="{FF2B5EF4-FFF2-40B4-BE49-F238E27FC236}">
                  <a16:creationId xmlns:a16="http://schemas.microsoft.com/office/drawing/2014/main" id="{3D7DE643-6879-1941-9751-20A45AB03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5" name="Rectangle 47">
              <a:extLst>
                <a:ext uri="{FF2B5EF4-FFF2-40B4-BE49-F238E27FC236}">
                  <a16:creationId xmlns:a16="http://schemas.microsoft.com/office/drawing/2014/main" id="{04D012EE-B447-D944-998C-37B5E44B6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6" name="Rectangle 48">
              <a:extLst>
                <a:ext uri="{FF2B5EF4-FFF2-40B4-BE49-F238E27FC236}">
                  <a16:creationId xmlns:a16="http://schemas.microsoft.com/office/drawing/2014/main" id="{2EA67A6A-9A54-0A48-B42F-FF2FE3B17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7432" name="Group 49">
            <a:extLst>
              <a:ext uri="{FF2B5EF4-FFF2-40B4-BE49-F238E27FC236}">
                <a16:creationId xmlns:a16="http://schemas.microsoft.com/office/drawing/2014/main" id="{D7FB0BA3-62A6-7E42-9E80-702E2890D7B5}"/>
              </a:ext>
            </a:extLst>
          </p:cNvPr>
          <p:cNvGrpSpPr>
            <a:grpSpLocks/>
          </p:cNvGrpSpPr>
          <p:nvPr/>
        </p:nvGrpSpPr>
        <p:grpSpPr bwMode="auto">
          <a:xfrm>
            <a:off x="8685214" y="3857626"/>
            <a:ext cx="369887" cy="657225"/>
            <a:chOff x="4180" y="783"/>
            <a:chExt cx="150" cy="307"/>
          </a:xfrm>
        </p:grpSpPr>
        <p:sp>
          <p:nvSpPr>
            <p:cNvPr id="17441" name="AutoShape 50">
              <a:extLst>
                <a:ext uri="{FF2B5EF4-FFF2-40B4-BE49-F238E27FC236}">
                  <a16:creationId xmlns:a16="http://schemas.microsoft.com/office/drawing/2014/main" id="{E2901950-092F-D343-A243-B619E4E1B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2" name="Rectangle 51">
              <a:extLst>
                <a:ext uri="{FF2B5EF4-FFF2-40B4-BE49-F238E27FC236}">
                  <a16:creationId xmlns:a16="http://schemas.microsoft.com/office/drawing/2014/main" id="{1BD2CE92-40E4-544F-B316-804CDF07C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3" name="Rectangle 52">
              <a:extLst>
                <a:ext uri="{FF2B5EF4-FFF2-40B4-BE49-F238E27FC236}">
                  <a16:creationId xmlns:a16="http://schemas.microsoft.com/office/drawing/2014/main" id="{2A77C53D-F7BB-C149-B044-E12D63A2F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4" name="AutoShape 53">
              <a:extLst>
                <a:ext uri="{FF2B5EF4-FFF2-40B4-BE49-F238E27FC236}">
                  <a16:creationId xmlns:a16="http://schemas.microsoft.com/office/drawing/2014/main" id="{73D1A70A-D630-4144-98C6-4D7C571EB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5" name="Line 54">
              <a:extLst>
                <a:ext uri="{FF2B5EF4-FFF2-40B4-BE49-F238E27FC236}">
                  <a16:creationId xmlns:a16="http://schemas.microsoft.com/office/drawing/2014/main" id="{A9F673C3-E96E-5940-A6AD-FDEC6DF84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6" name="Line 55">
              <a:extLst>
                <a:ext uri="{FF2B5EF4-FFF2-40B4-BE49-F238E27FC236}">
                  <a16:creationId xmlns:a16="http://schemas.microsoft.com/office/drawing/2014/main" id="{53DD9561-DC2C-C942-AC48-BD7EEA956B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7" name="Rectangle 56">
              <a:extLst>
                <a:ext uri="{FF2B5EF4-FFF2-40B4-BE49-F238E27FC236}">
                  <a16:creationId xmlns:a16="http://schemas.microsoft.com/office/drawing/2014/main" id="{AC27C8A4-41E0-1D45-AAEE-0BBA3117F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8" name="Rectangle 57">
              <a:extLst>
                <a:ext uri="{FF2B5EF4-FFF2-40B4-BE49-F238E27FC236}">
                  <a16:creationId xmlns:a16="http://schemas.microsoft.com/office/drawing/2014/main" id="{B42274C5-5419-5747-8188-D0072606B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7433" name="Text Box 58">
            <a:extLst>
              <a:ext uri="{FF2B5EF4-FFF2-40B4-BE49-F238E27FC236}">
                <a16:creationId xmlns:a16="http://schemas.microsoft.com/office/drawing/2014/main" id="{119CADB3-B2A7-A948-81C6-435FAA9CB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5400" y="4429126"/>
            <a:ext cx="23054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Helvetica" pitchFamily="2" charset="0"/>
              </a:rPr>
              <a:t>umass.edu</a:t>
            </a:r>
            <a:r>
              <a:rPr lang="en-US" altLang="en-US" sz="1600" dirty="0">
                <a:latin typeface="Helvetica" pitchFamily="2" charset="0"/>
              </a:rPr>
              <a:t> DNS server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dns.umass.edu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83707" name="Text Box 59">
            <a:extLst>
              <a:ext uri="{FF2B5EF4-FFF2-40B4-BE49-F238E27FC236}">
                <a16:creationId xmlns:a16="http://schemas.microsoft.com/office/drawing/2014/main" id="{9BA6AF96-B805-E045-A7D3-9E174E255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3643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7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708" name="Text Box 60">
            <a:extLst>
              <a:ext uri="{FF2B5EF4-FFF2-40B4-BE49-F238E27FC236}">
                <a16:creationId xmlns:a16="http://schemas.microsoft.com/office/drawing/2014/main" id="{DB43A675-63D6-134C-ACAC-EC1ECEA52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3900" y="37909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8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709" name="Line 61">
            <a:extLst>
              <a:ext uri="{FF2B5EF4-FFF2-40B4-BE49-F238E27FC236}">
                <a16:creationId xmlns:a16="http://schemas.microsoft.com/office/drawing/2014/main" id="{833EE6B7-E08F-0E48-9AE8-0BFC5B8F9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0" y="2714625"/>
            <a:ext cx="1493838" cy="131445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710" name="Line 62">
            <a:extLst>
              <a:ext uri="{FF2B5EF4-FFF2-40B4-BE49-F238E27FC236}">
                <a16:creationId xmlns:a16="http://schemas.microsoft.com/office/drawing/2014/main" id="{56884C0C-EE29-5C45-9B74-C2BFE81677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04064" y="2830513"/>
            <a:ext cx="1493837" cy="130175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Text Box 63">
            <a:extLst>
              <a:ext uri="{FF2B5EF4-FFF2-40B4-BE49-F238E27FC236}">
                <a16:creationId xmlns:a16="http://schemas.microsoft.com/office/drawing/2014/main" id="{BC3CC6E1-537F-9040-8E32-2999ED02A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5613" y="1852613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.edu DNS server</a:t>
            </a:r>
            <a:endParaRPr lang="en-US" altLang="en-US" sz="1600">
              <a:latin typeface="Helvetica" pitchFamily="2" charset="0"/>
            </a:endParaRPr>
          </a:p>
        </p:txBody>
      </p:sp>
      <p:sp>
        <p:nvSpPr>
          <p:cNvPr id="17440" name="Rectangle 65">
            <a:extLst>
              <a:ext uri="{FF2B5EF4-FFF2-40B4-BE49-F238E27FC236}">
                <a16:creationId xmlns:a16="http://schemas.microsoft.com/office/drawing/2014/main" id="{A92D57E0-F811-BF4D-9158-8028B2B33FE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1" y="1747606"/>
            <a:ext cx="5083914" cy="464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400" dirty="0"/>
              <a:t>Host at </a:t>
            </a:r>
            <a:r>
              <a:rPr lang="en-US" altLang="en-US" sz="2400" dirty="0" err="1"/>
              <a:t>cs.rutgers.edu</a:t>
            </a:r>
            <a:r>
              <a:rPr lang="en-US" altLang="en-US" sz="2400" dirty="0"/>
              <a:t> wants IP address for </a:t>
            </a:r>
            <a:r>
              <a:rPr lang="en-US" altLang="en-US" sz="2400" dirty="0" err="1"/>
              <a:t>gaia.cs.umass.edu</a:t>
            </a:r>
            <a:endParaRPr lang="en-US" altLang="en-US" sz="2400" dirty="0"/>
          </a:p>
          <a:p>
            <a:pPr>
              <a:lnSpc>
                <a:spcPct val="100000"/>
              </a:lnSpc>
            </a:pPr>
            <a:endParaRPr lang="en-US" altLang="en-US" sz="2400" dirty="0"/>
          </a:p>
          <a:p>
            <a:pPr>
              <a:lnSpc>
                <a:spcPct val="100000"/>
              </a:lnSpc>
            </a:pPr>
            <a:r>
              <a:rPr lang="en-US" altLang="en-US" sz="2400" dirty="0"/>
              <a:t>Local DNS server</a:t>
            </a:r>
          </a:p>
          <a:p>
            <a:pPr>
              <a:lnSpc>
                <a:spcPct val="100000"/>
              </a:lnSpc>
            </a:pPr>
            <a:r>
              <a:rPr lang="en-US" altLang="en-US" sz="2400" dirty="0"/>
              <a:t>Root DNS server</a:t>
            </a:r>
          </a:p>
          <a:p>
            <a:pPr>
              <a:lnSpc>
                <a:spcPct val="100000"/>
              </a:lnSpc>
            </a:pPr>
            <a:r>
              <a:rPr lang="en-US" altLang="en-US" sz="2400" dirty="0"/>
              <a:t>TLD DNS server</a:t>
            </a:r>
          </a:p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C00000"/>
                </a:solidFill>
              </a:rPr>
              <a:t>Authoritative</a:t>
            </a:r>
            <a:r>
              <a:rPr lang="en-US" altLang="en-US" sz="2400" dirty="0"/>
              <a:t> DNS server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A429CF-A33F-1144-BE7E-0D234444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89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73" grpId="0"/>
      <p:bldP spid="283674" grpId="0"/>
      <p:bldP spid="283675" grpId="0"/>
      <p:bldP spid="283676" grpId="0"/>
      <p:bldP spid="283677" grpId="0"/>
      <p:bldP spid="283678" grpId="0"/>
      <p:bldP spid="283707" grpId="0"/>
      <p:bldP spid="28370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>
            <a:extLst>
              <a:ext uri="{FF2B5EF4-FFF2-40B4-BE49-F238E27FC236}">
                <a16:creationId xmlns:a16="http://schemas.microsoft.com/office/drawing/2014/main" id="{352BC893-4A7E-2C4E-B1CB-A9C35238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3589091-8CBD-D640-A013-08D0C2760944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7411" name="Object 2">
            <a:extLst>
              <a:ext uri="{FF2B5EF4-FFF2-40B4-BE49-F238E27FC236}">
                <a16:creationId xmlns:a16="http://schemas.microsoft.com/office/drawing/2014/main" id="{85E97ABD-870F-4F44-A4F9-6866827A3F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3514" y="4303714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17411" name="Object 2">
                        <a:extLst>
                          <a:ext uri="{FF2B5EF4-FFF2-40B4-BE49-F238E27FC236}">
                            <a16:creationId xmlns:a16="http://schemas.microsoft.com/office/drawing/2014/main" id="{85E97ABD-870F-4F44-A4F9-6866827A3F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3514" y="4303714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3">
            <a:extLst>
              <a:ext uri="{FF2B5EF4-FFF2-40B4-BE49-F238E27FC236}">
                <a16:creationId xmlns:a16="http://schemas.microsoft.com/office/drawing/2014/main" id="{3B25F23A-A7B8-084A-BCC3-F4A276C9B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8442" y="4881564"/>
            <a:ext cx="191270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requesting host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cs.rutgers.edu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BBCF3E96-3AE7-D942-9277-042603DEA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740" y="5670550"/>
            <a:ext cx="2282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gaia.cs.umass.edu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graphicFrame>
        <p:nvGraphicFramePr>
          <p:cNvPr id="17414" name="Object 5">
            <a:extLst>
              <a:ext uri="{FF2B5EF4-FFF2-40B4-BE49-F238E27FC236}">
                <a16:creationId xmlns:a16="http://schemas.microsoft.com/office/drawing/2014/main" id="{75BB8708-6437-4943-9FBF-79533B94A5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7589" y="5103814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7462500" imgH="14478000" progId="MS_ClipArt_Gallery.2">
                  <p:embed/>
                </p:oleObj>
              </mc:Choice>
              <mc:Fallback>
                <p:oleObj name="Clip" r:id="rId4" imgW="17462500" imgH="14478000" progId="MS_ClipArt_Gallery.2">
                  <p:embed/>
                  <p:pic>
                    <p:nvPicPr>
                      <p:cNvPr id="17414" name="Object 5">
                        <a:extLst>
                          <a:ext uri="{FF2B5EF4-FFF2-40B4-BE49-F238E27FC236}">
                            <a16:creationId xmlns:a16="http://schemas.microsoft.com/office/drawing/2014/main" id="{75BB8708-6437-4943-9FBF-79533B94A5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7589" y="5103814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5" name="Group 6">
            <a:extLst>
              <a:ext uri="{FF2B5EF4-FFF2-40B4-BE49-F238E27FC236}">
                <a16:creationId xmlns:a16="http://schemas.microsoft.com/office/drawing/2014/main" id="{66182696-CC57-074A-ADD5-82E1D4AF0C78}"/>
              </a:ext>
            </a:extLst>
          </p:cNvPr>
          <p:cNvGrpSpPr>
            <a:grpSpLocks/>
          </p:cNvGrpSpPr>
          <p:nvPr/>
        </p:nvGrpSpPr>
        <p:grpSpPr bwMode="auto">
          <a:xfrm>
            <a:off x="6761164" y="2228851"/>
            <a:ext cx="369887" cy="657225"/>
            <a:chOff x="4180" y="783"/>
            <a:chExt cx="150" cy="307"/>
          </a:xfrm>
        </p:grpSpPr>
        <p:sp>
          <p:nvSpPr>
            <p:cNvPr id="17467" name="AutoShape 7">
              <a:extLst>
                <a:ext uri="{FF2B5EF4-FFF2-40B4-BE49-F238E27FC236}">
                  <a16:creationId xmlns:a16="http://schemas.microsoft.com/office/drawing/2014/main" id="{1D285F26-CD84-2F4A-AB86-840BFA87F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8" name="Rectangle 8">
              <a:extLst>
                <a:ext uri="{FF2B5EF4-FFF2-40B4-BE49-F238E27FC236}">
                  <a16:creationId xmlns:a16="http://schemas.microsoft.com/office/drawing/2014/main" id="{0C1FAEE6-BCDF-4146-9845-32DD4724D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9" name="Rectangle 9">
              <a:extLst>
                <a:ext uri="{FF2B5EF4-FFF2-40B4-BE49-F238E27FC236}">
                  <a16:creationId xmlns:a16="http://schemas.microsoft.com/office/drawing/2014/main" id="{E93C2E75-9C9B-4E4A-AB9A-D3E10A526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0" name="AutoShape 10">
              <a:extLst>
                <a:ext uri="{FF2B5EF4-FFF2-40B4-BE49-F238E27FC236}">
                  <a16:creationId xmlns:a16="http://schemas.microsoft.com/office/drawing/2014/main" id="{FED19E6A-66A0-1045-82E3-0B958138D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1" name="Line 11">
              <a:extLst>
                <a:ext uri="{FF2B5EF4-FFF2-40B4-BE49-F238E27FC236}">
                  <a16:creationId xmlns:a16="http://schemas.microsoft.com/office/drawing/2014/main" id="{1DD0C8BE-9053-D249-AD5D-4E6BFA212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2" name="Line 12">
              <a:extLst>
                <a:ext uri="{FF2B5EF4-FFF2-40B4-BE49-F238E27FC236}">
                  <a16:creationId xmlns:a16="http://schemas.microsoft.com/office/drawing/2014/main" id="{059633E5-7500-424C-83C0-9769BF42B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3" name="Rectangle 13">
              <a:extLst>
                <a:ext uri="{FF2B5EF4-FFF2-40B4-BE49-F238E27FC236}">
                  <a16:creationId xmlns:a16="http://schemas.microsoft.com/office/drawing/2014/main" id="{BCDDE357-6053-BF4B-8D64-3D284CC9A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4" name="Rectangle 14">
              <a:extLst>
                <a:ext uri="{FF2B5EF4-FFF2-40B4-BE49-F238E27FC236}">
                  <a16:creationId xmlns:a16="http://schemas.microsoft.com/office/drawing/2014/main" id="{652D3DD2-5E94-1742-B4A4-469A1CCF9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7416" name="Text Box 15">
            <a:extLst>
              <a:ext uri="{FF2B5EF4-FFF2-40B4-BE49-F238E27FC236}">
                <a16:creationId xmlns:a16="http://schemas.microsoft.com/office/drawing/2014/main" id="{D02D3F32-01D5-7348-BC19-CA6B873AB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1" y="481013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root DNS server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283664" name="Line 16">
            <a:extLst>
              <a:ext uri="{FF2B5EF4-FFF2-40B4-BE49-F238E27FC236}">
                <a16:creationId xmlns:a16="http://schemas.microsoft.com/office/drawing/2014/main" id="{A973488D-B557-4741-BA71-41C8B3B94B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10375" y="2916238"/>
            <a:ext cx="0" cy="13144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5" name="Line 17">
            <a:extLst>
              <a:ext uri="{FF2B5EF4-FFF2-40B4-BE49-F238E27FC236}">
                <a16:creationId xmlns:a16="http://schemas.microsoft.com/office/drawing/2014/main" id="{0713F039-7FE1-F944-A822-897085BBB7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24675" y="1220788"/>
            <a:ext cx="914400" cy="9715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283666" name="Line 18">
            <a:extLst>
              <a:ext uri="{FF2B5EF4-FFF2-40B4-BE49-F238E27FC236}">
                <a16:creationId xmlns:a16="http://schemas.microsoft.com/office/drawing/2014/main" id="{EA3A7AFB-5976-0146-BDF3-3B15E91FD3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10425" y="2382839"/>
            <a:ext cx="1485900" cy="95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7" name="Line 19">
            <a:extLst>
              <a:ext uri="{FF2B5EF4-FFF2-40B4-BE49-F238E27FC236}">
                <a16:creationId xmlns:a16="http://schemas.microsoft.com/office/drawing/2014/main" id="{0519D182-DF37-C442-B562-B732727CEDA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10426" y="2554288"/>
            <a:ext cx="1419225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8" name="Line 20">
            <a:extLst>
              <a:ext uri="{FF2B5EF4-FFF2-40B4-BE49-F238E27FC236}">
                <a16:creationId xmlns:a16="http://schemas.microsoft.com/office/drawing/2014/main" id="{BA8720A9-5BB5-B046-843C-0445F490FA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34226" y="1449388"/>
            <a:ext cx="733425" cy="7620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283669" name="Line 21">
            <a:extLst>
              <a:ext uri="{FF2B5EF4-FFF2-40B4-BE49-F238E27FC236}">
                <a16:creationId xmlns:a16="http://schemas.microsoft.com/office/drawing/2014/main" id="{DF61498B-7FA2-C149-B358-BA3C89282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0876" y="2944814"/>
            <a:ext cx="9525" cy="13239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23" name="Group 22">
            <a:extLst>
              <a:ext uri="{FF2B5EF4-FFF2-40B4-BE49-F238E27FC236}">
                <a16:creationId xmlns:a16="http://schemas.microsoft.com/office/drawing/2014/main" id="{CDCD15D2-C0A7-9A48-B390-D7E61E797C51}"/>
              </a:ext>
            </a:extLst>
          </p:cNvPr>
          <p:cNvGrpSpPr>
            <a:grpSpLocks/>
          </p:cNvGrpSpPr>
          <p:nvPr/>
        </p:nvGrpSpPr>
        <p:grpSpPr bwMode="auto">
          <a:xfrm>
            <a:off x="5635626" y="3062286"/>
            <a:ext cx="2036763" cy="615949"/>
            <a:chOff x="2788" y="2132"/>
            <a:chExt cx="1283" cy="388"/>
          </a:xfrm>
        </p:grpSpPr>
        <p:sp>
          <p:nvSpPr>
            <p:cNvPr id="17465" name="Rectangle 23">
              <a:extLst>
                <a:ext uri="{FF2B5EF4-FFF2-40B4-BE49-F238E27FC236}">
                  <a16:creationId xmlns:a16="http://schemas.microsoft.com/office/drawing/2014/main" id="{5199C91D-2E70-6C44-8C70-86E5630CC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6" name="Text Box 24">
              <a:extLst>
                <a:ext uri="{FF2B5EF4-FFF2-40B4-BE49-F238E27FC236}">
                  <a16:creationId xmlns:a16="http://schemas.microsoft.com/office/drawing/2014/main" id="{277B345F-DD19-8141-A4F5-266C84E8D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8" y="2132"/>
              <a:ext cx="1283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local DNS server</a:t>
              </a:r>
              <a:endParaRPr lang="en-US" altLang="en-US" sz="2400" dirty="0">
                <a:latin typeface="Helvetica" pitchFamily="2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dns.rutgers.edu</a:t>
              </a:r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83673" name="Text Box 25">
            <a:extLst>
              <a:ext uri="{FF2B5EF4-FFF2-40B4-BE49-F238E27FC236}">
                <a16:creationId xmlns:a16="http://schemas.microsoft.com/office/drawing/2014/main" id="{647EEE41-C689-C142-A30B-3318C35CA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450" y="37719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1</a:t>
            </a:r>
            <a:endParaRPr lang="en-US" altLang="en-US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4" name="Text Box 26">
            <a:extLst>
              <a:ext uri="{FF2B5EF4-FFF2-40B4-BE49-F238E27FC236}">
                <a16:creationId xmlns:a16="http://schemas.microsoft.com/office/drawing/2014/main" id="{9155D20E-2E32-C645-A3CE-6336090DA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75" y="1438276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2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5" name="Text Box 27">
            <a:extLst>
              <a:ext uri="{FF2B5EF4-FFF2-40B4-BE49-F238E27FC236}">
                <a16:creationId xmlns:a16="http://schemas.microsoft.com/office/drawing/2014/main" id="{0F1E03DC-7CB5-5B49-8E57-604FD4855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525" y="1676401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3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6" name="Text Box 28">
            <a:extLst>
              <a:ext uri="{FF2B5EF4-FFF2-40B4-BE49-F238E27FC236}">
                <a16:creationId xmlns:a16="http://schemas.microsoft.com/office/drawing/2014/main" id="{6C44E1AC-91CD-C847-8E32-73E4855CA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20859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4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7" name="Text Box 29">
            <a:extLst>
              <a:ext uri="{FF2B5EF4-FFF2-40B4-BE49-F238E27FC236}">
                <a16:creationId xmlns:a16="http://schemas.microsoft.com/office/drawing/2014/main" id="{708A60B0-8F07-0746-A8D2-0DF7ED004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013" y="2573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5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8" name="Text Box 30">
            <a:extLst>
              <a:ext uri="{FF2B5EF4-FFF2-40B4-BE49-F238E27FC236}">
                <a16:creationId xmlns:a16="http://schemas.microsoft.com/office/drawing/2014/main" id="{1E535EFE-33CB-F94C-B3D4-67F7622DB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3913" y="36131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6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7430" name="Group 31">
            <a:extLst>
              <a:ext uri="{FF2B5EF4-FFF2-40B4-BE49-F238E27FC236}">
                <a16:creationId xmlns:a16="http://schemas.microsoft.com/office/drawing/2014/main" id="{CBFD1E0A-8D94-5E40-8A2B-95BD3F83CDCF}"/>
              </a:ext>
            </a:extLst>
          </p:cNvPr>
          <p:cNvGrpSpPr>
            <a:grpSpLocks/>
          </p:cNvGrpSpPr>
          <p:nvPr/>
        </p:nvGrpSpPr>
        <p:grpSpPr bwMode="auto">
          <a:xfrm>
            <a:off x="7875589" y="809626"/>
            <a:ext cx="369887" cy="657225"/>
            <a:chOff x="4180" y="783"/>
            <a:chExt cx="150" cy="307"/>
          </a:xfrm>
        </p:grpSpPr>
        <p:sp>
          <p:nvSpPr>
            <p:cNvPr id="17457" name="AutoShape 32">
              <a:extLst>
                <a:ext uri="{FF2B5EF4-FFF2-40B4-BE49-F238E27FC236}">
                  <a16:creationId xmlns:a16="http://schemas.microsoft.com/office/drawing/2014/main" id="{62402978-A093-8148-ABA0-EA7428F34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8" name="Rectangle 33">
              <a:extLst>
                <a:ext uri="{FF2B5EF4-FFF2-40B4-BE49-F238E27FC236}">
                  <a16:creationId xmlns:a16="http://schemas.microsoft.com/office/drawing/2014/main" id="{FAFDA25B-6817-1442-8504-A16ED096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9" name="Rectangle 34">
              <a:extLst>
                <a:ext uri="{FF2B5EF4-FFF2-40B4-BE49-F238E27FC236}">
                  <a16:creationId xmlns:a16="http://schemas.microsoft.com/office/drawing/2014/main" id="{13851F92-9A23-5C44-966D-D554BA3CA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0" name="AutoShape 35">
              <a:extLst>
                <a:ext uri="{FF2B5EF4-FFF2-40B4-BE49-F238E27FC236}">
                  <a16:creationId xmlns:a16="http://schemas.microsoft.com/office/drawing/2014/main" id="{3B039433-EAB9-B74A-8CDD-2BE46774C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1" name="Line 36">
              <a:extLst>
                <a:ext uri="{FF2B5EF4-FFF2-40B4-BE49-F238E27FC236}">
                  <a16:creationId xmlns:a16="http://schemas.microsoft.com/office/drawing/2014/main" id="{3660847E-8D97-B544-BB42-8F24A3328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2" name="Line 37">
              <a:extLst>
                <a:ext uri="{FF2B5EF4-FFF2-40B4-BE49-F238E27FC236}">
                  <a16:creationId xmlns:a16="http://schemas.microsoft.com/office/drawing/2014/main" id="{2795D185-9BBC-614D-A0E2-B98F068796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3" name="Rectangle 38">
              <a:extLst>
                <a:ext uri="{FF2B5EF4-FFF2-40B4-BE49-F238E27FC236}">
                  <a16:creationId xmlns:a16="http://schemas.microsoft.com/office/drawing/2014/main" id="{6A22BA70-02FB-3949-AE48-7C2746F78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4" name="Rectangle 39">
              <a:extLst>
                <a:ext uri="{FF2B5EF4-FFF2-40B4-BE49-F238E27FC236}">
                  <a16:creationId xmlns:a16="http://schemas.microsoft.com/office/drawing/2014/main" id="{62F4C58E-40A7-4C46-8392-32EC6434F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7431" name="Group 40">
            <a:extLst>
              <a:ext uri="{FF2B5EF4-FFF2-40B4-BE49-F238E27FC236}">
                <a16:creationId xmlns:a16="http://schemas.microsoft.com/office/drawing/2014/main" id="{E614F220-F126-BE47-8FDA-9A9E09840D08}"/>
              </a:ext>
            </a:extLst>
          </p:cNvPr>
          <p:cNvGrpSpPr>
            <a:grpSpLocks/>
          </p:cNvGrpSpPr>
          <p:nvPr/>
        </p:nvGrpSpPr>
        <p:grpSpPr bwMode="auto">
          <a:xfrm>
            <a:off x="8704264" y="2238376"/>
            <a:ext cx="369887" cy="657225"/>
            <a:chOff x="4180" y="783"/>
            <a:chExt cx="150" cy="307"/>
          </a:xfrm>
        </p:grpSpPr>
        <p:sp>
          <p:nvSpPr>
            <p:cNvPr id="17449" name="AutoShape 41">
              <a:extLst>
                <a:ext uri="{FF2B5EF4-FFF2-40B4-BE49-F238E27FC236}">
                  <a16:creationId xmlns:a16="http://schemas.microsoft.com/office/drawing/2014/main" id="{83F89C41-2D52-A841-BF38-A9FB6079D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0" name="Rectangle 42">
              <a:extLst>
                <a:ext uri="{FF2B5EF4-FFF2-40B4-BE49-F238E27FC236}">
                  <a16:creationId xmlns:a16="http://schemas.microsoft.com/office/drawing/2014/main" id="{ED176173-C65B-214A-97ED-F00077D52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1" name="Rectangle 43">
              <a:extLst>
                <a:ext uri="{FF2B5EF4-FFF2-40B4-BE49-F238E27FC236}">
                  <a16:creationId xmlns:a16="http://schemas.microsoft.com/office/drawing/2014/main" id="{599974E9-0444-3143-87E1-7551051FE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2" name="AutoShape 44">
              <a:extLst>
                <a:ext uri="{FF2B5EF4-FFF2-40B4-BE49-F238E27FC236}">
                  <a16:creationId xmlns:a16="http://schemas.microsoft.com/office/drawing/2014/main" id="{54D5B14F-7626-8D4D-9C24-4C1192061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3" name="Line 45">
              <a:extLst>
                <a:ext uri="{FF2B5EF4-FFF2-40B4-BE49-F238E27FC236}">
                  <a16:creationId xmlns:a16="http://schemas.microsoft.com/office/drawing/2014/main" id="{3CFA95F3-1B44-7F4D-B431-35F6FAB5F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4" name="Line 46">
              <a:extLst>
                <a:ext uri="{FF2B5EF4-FFF2-40B4-BE49-F238E27FC236}">
                  <a16:creationId xmlns:a16="http://schemas.microsoft.com/office/drawing/2014/main" id="{3D7DE643-6879-1941-9751-20A45AB03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5" name="Rectangle 47">
              <a:extLst>
                <a:ext uri="{FF2B5EF4-FFF2-40B4-BE49-F238E27FC236}">
                  <a16:creationId xmlns:a16="http://schemas.microsoft.com/office/drawing/2014/main" id="{04D012EE-B447-D944-998C-37B5E44B6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6" name="Rectangle 48">
              <a:extLst>
                <a:ext uri="{FF2B5EF4-FFF2-40B4-BE49-F238E27FC236}">
                  <a16:creationId xmlns:a16="http://schemas.microsoft.com/office/drawing/2014/main" id="{2EA67A6A-9A54-0A48-B42F-FF2FE3B17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7432" name="Group 49">
            <a:extLst>
              <a:ext uri="{FF2B5EF4-FFF2-40B4-BE49-F238E27FC236}">
                <a16:creationId xmlns:a16="http://schemas.microsoft.com/office/drawing/2014/main" id="{D7FB0BA3-62A6-7E42-9E80-702E2890D7B5}"/>
              </a:ext>
            </a:extLst>
          </p:cNvPr>
          <p:cNvGrpSpPr>
            <a:grpSpLocks/>
          </p:cNvGrpSpPr>
          <p:nvPr/>
        </p:nvGrpSpPr>
        <p:grpSpPr bwMode="auto">
          <a:xfrm>
            <a:off x="8685214" y="3857626"/>
            <a:ext cx="369887" cy="657225"/>
            <a:chOff x="4180" y="783"/>
            <a:chExt cx="150" cy="307"/>
          </a:xfrm>
        </p:grpSpPr>
        <p:sp>
          <p:nvSpPr>
            <p:cNvPr id="17441" name="AutoShape 50">
              <a:extLst>
                <a:ext uri="{FF2B5EF4-FFF2-40B4-BE49-F238E27FC236}">
                  <a16:creationId xmlns:a16="http://schemas.microsoft.com/office/drawing/2014/main" id="{E2901950-092F-D343-A243-B619E4E1B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2" name="Rectangle 51">
              <a:extLst>
                <a:ext uri="{FF2B5EF4-FFF2-40B4-BE49-F238E27FC236}">
                  <a16:creationId xmlns:a16="http://schemas.microsoft.com/office/drawing/2014/main" id="{1BD2CE92-40E4-544F-B316-804CDF07C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3" name="Rectangle 52">
              <a:extLst>
                <a:ext uri="{FF2B5EF4-FFF2-40B4-BE49-F238E27FC236}">
                  <a16:creationId xmlns:a16="http://schemas.microsoft.com/office/drawing/2014/main" id="{2A77C53D-F7BB-C149-B044-E12D63A2F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4" name="AutoShape 53">
              <a:extLst>
                <a:ext uri="{FF2B5EF4-FFF2-40B4-BE49-F238E27FC236}">
                  <a16:creationId xmlns:a16="http://schemas.microsoft.com/office/drawing/2014/main" id="{73D1A70A-D630-4144-98C6-4D7C571EB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5" name="Line 54">
              <a:extLst>
                <a:ext uri="{FF2B5EF4-FFF2-40B4-BE49-F238E27FC236}">
                  <a16:creationId xmlns:a16="http://schemas.microsoft.com/office/drawing/2014/main" id="{A9F673C3-E96E-5940-A6AD-FDEC6DF84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6" name="Line 55">
              <a:extLst>
                <a:ext uri="{FF2B5EF4-FFF2-40B4-BE49-F238E27FC236}">
                  <a16:creationId xmlns:a16="http://schemas.microsoft.com/office/drawing/2014/main" id="{53DD9561-DC2C-C942-AC48-BD7EEA956B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7" name="Rectangle 56">
              <a:extLst>
                <a:ext uri="{FF2B5EF4-FFF2-40B4-BE49-F238E27FC236}">
                  <a16:creationId xmlns:a16="http://schemas.microsoft.com/office/drawing/2014/main" id="{AC27C8A4-41E0-1D45-AAEE-0BBA3117F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8" name="Rectangle 57">
              <a:extLst>
                <a:ext uri="{FF2B5EF4-FFF2-40B4-BE49-F238E27FC236}">
                  <a16:creationId xmlns:a16="http://schemas.microsoft.com/office/drawing/2014/main" id="{B42274C5-5419-5747-8188-D0072606B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7433" name="Text Box 58">
            <a:extLst>
              <a:ext uri="{FF2B5EF4-FFF2-40B4-BE49-F238E27FC236}">
                <a16:creationId xmlns:a16="http://schemas.microsoft.com/office/drawing/2014/main" id="{119CADB3-B2A7-A948-81C6-435FAA9CB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5400" y="4429126"/>
            <a:ext cx="23054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Helvetica" pitchFamily="2" charset="0"/>
              </a:rPr>
              <a:t>umass.edu</a:t>
            </a:r>
            <a:r>
              <a:rPr lang="en-US" altLang="en-US" sz="1600" dirty="0">
                <a:latin typeface="Helvetica" pitchFamily="2" charset="0"/>
              </a:rPr>
              <a:t> DNS server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dns.umass.edu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83707" name="Text Box 59">
            <a:extLst>
              <a:ext uri="{FF2B5EF4-FFF2-40B4-BE49-F238E27FC236}">
                <a16:creationId xmlns:a16="http://schemas.microsoft.com/office/drawing/2014/main" id="{9BA6AF96-B805-E045-A7D3-9E174E255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3643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7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708" name="Text Box 60">
            <a:extLst>
              <a:ext uri="{FF2B5EF4-FFF2-40B4-BE49-F238E27FC236}">
                <a16:creationId xmlns:a16="http://schemas.microsoft.com/office/drawing/2014/main" id="{DB43A675-63D6-134C-ACAC-EC1ECEA52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3900" y="37909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8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709" name="Line 61">
            <a:extLst>
              <a:ext uri="{FF2B5EF4-FFF2-40B4-BE49-F238E27FC236}">
                <a16:creationId xmlns:a16="http://schemas.microsoft.com/office/drawing/2014/main" id="{833EE6B7-E08F-0E48-9AE8-0BFC5B8F9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0" y="2714625"/>
            <a:ext cx="1493838" cy="131445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710" name="Line 62">
            <a:extLst>
              <a:ext uri="{FF2B5EF4-FFF2-40B4-BE49-F238E27FC236}">
                <a16:creationId xmlns:a16="http://schemas.microsoft.com/office/drawing/2014/main" id="{56884C0C-EE29-5C45-9B74-C2BFE81677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04064" y="2830513"/>
            <a:ext cx="1493837" cy="130175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Text Box 63">
            <a:extLst>
              <a:ext uri="{FF2B5EF4-FFF2-40B4-BE49-F238E27FC236}">
                <a16:creationId xmlns:a16="http://schemas.microsoft.com/office/drawing/2014/main" id="{BC3CC6E1-537F-9040-8E32-2999ED02A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5613" y="1852613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.edu DNS server</a:t>
            </a:r>
            <a:endParaRPr lang="en-US" altLang="en-US" sz="1600">
              <a:latin typeface="Helvetica" pitchFamily="2" charset="0"/>
            </a:endParaRPr>
          </a:p>
        </p:txBody>
      </p:sp>
      <p:sp>
        <p:nvSpPr>
          <p:cNvPr id="17440" name="Rectangle 65">
            <a:extLst>
              <a:ext uri="{FF2B5EF4-FFF2-40B4-BE49-F238E27FC236}">
                <a16:creationId xmlns:a16="http://schemas.microsoft.com/office/drawing/2014/main" id="{A92D57E0-F811-BF4D-9158-8028B2B33FE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1" y="1747606"/>
            <a:ext cx="5083914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rgbClr val="C00000"/>
                </a:solidFill>
              </a:rPr>
              <a:t>Iterative query</a:t>
            </a:r>
          </a:p>
          <a:p>
            <a:pPr>
              <a:lnSpc>
                <a:spcPct val="100000"/>
              </a:lnSpc>
            </a:pPr>
            <a:endParaRPr lang="en-US" altLang="en-US" dirty="0">
              <a:solidFill>
                <a:srgbClr val="C00000"/>
              </a:solidFill>
            </a:endParaRPr>
          </a:p>
          <a:p>
            <a:r>
              <a:rPr lang="en-US" altLang="en-US" dirty="0"/>
              <a:t>Contacted server replies with name of server to contact</a:t>
            </a:r>
          </a:p>
          <a:p>
            <a:endParaRPr lang="en-US" altLang="en-US" dirty="0"/>
          </a:p>
          <a:p>
            <a:r>
              <a:rPr lang="en-US" altLang="en-US" dirty="0"/>
              <a:t>“I don’t know this name, but ask this other server”</a:t>
            </a:r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dirty="0"/>
              <a:t>Queries are iterative from POV of the local DNS server</a:t>
            </a:r>
            <a:endParaRPr lang="en-US" altLang="en-US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A429CF-A33F-1144-BE7E-0D234444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Query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7936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6B9D18A9-23AA-A943-9B03-90CD51DE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13BD270-1EAC-A54D-BE3E-E2851C91FC2C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9462" name="Object 3">
            <a:extLst>
              <a:ext uri="{FF2B5EF4-FFF2-40B4-BE49-F238E27FC236}">
                <a16:creationId xmlns:a16="http://schemas.microsoft.com/office/drawing/2014/main" id="{FB300A17-B4EF-9346-880E-792FE237D3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605779"/>
              </p:ext>
            </p:extLst>
          </p:nvPr>
        </p:nvGraphicFramePr>
        <p:xfrm>
          <a:off x="6883671" y="4439104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19462" name="Object 3">
                        <a:extLst>
                          <a:ext uri="{FF2B5EF4-FFF2-40B4-BE49-F238E27FC236}">
                            <a16:creationId xmlns:a16="http://schemas.microsoft.com/office/drawing/2014/main" id="{FB300A17-B4EF-9346-880E-792FE237D3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3671" y="4439104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4">
            <a:extLst>
              <a:ext uri="{FF2B5EF4-FFF2-40B4-BE49-F238E27FC236}">
                <a16:creationId xmlns:a16="http://schemas.microsoft.com/office/drawing/2014/main" id="{25C43C66-6461-AC4A-B99D-C2A1573FF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394" y="5016954"/>
            <a:ext cx="191270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requesting host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cs.rutgers.edu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9464" name="Text Box 5">
            <a:extLst>
              <a:ext uri="{FF2B5EF4-FFF2-40B4-BE49-F238E27FC236}">
                <a16:creationId xmlns:a16="http://schemas.microsoft.com/office/drawing/2014/main" id="{1DD07BDC-4646-4144-95A0-0B39DB069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7983" y="5805941"/>
            <a:ext cx="22828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gaia.cs.umass.edu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graphicFrame>
        <p:nvGraphicFramePr>
          <p:cNvPr id="19465" name="Object 6">
            <a:extLst>
              <a:ext uri="{FF2B5EF4-FFF2-40B4-BE49-F238E27FC236}">
                <a16:creationId xmlns:a16="http://schemas.microsoft.com/office/drawing/2014/main" id="{EFFC03CD-6698-2A47-A83E-F8CE3898CE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985098"/>
              </p:ext>
            </p:extLst>
          </p:nvPr>
        </p:nvGraphicFramePr>
        <p:xfrm>
          <a:off x="9007746" y="5239204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7462500" imgH="14478000" progId="MS_ClipArt_Gallery.2">
                  <p:embed/>
                </p:oleObj>
              </mc:Choice>
              <mc:Fallback>
                <p:oleObj name="Clip" r:id="rId4" imgW="17462500" imgH="14478000" progId="MS_ClipArt_Gallery.2">
                  <p:embed/>
                  <p:pic>
                    <p:nvPicPr>
                      <p:cNvPr id="19465" name="Object 6">
                        <a:extLst>
                          <a:ext uri="{FF2B5EF4-FFF2-40B4-BE49-F238E27FC236}">
                            <a16:creationId xmlns:a16="http://schemas.microsoft.com/office/drawing/2014/main" id="{EFFC03CD-6698-2A47-A83E-F8CE3898CE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7746" y="5239204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6" name="Group 7">
            <a:extLst>
              <a:ext uri="{FF2B5EF4-FFF2-40B4-BE49-F238E27FC236}">
                <a16:creationId xmlns:a16="http://schemas.microsoft.com/office/drawing/2014/main" id="{D4AFABB2-CAFB-2145-9313-5F4EAAEABEE8}"/>
              </a:ext>
            </a:extLst>
          </p:cNvPr>
          <p:cNvGrpSpPr>
            <a:grpSpLocks/>
          </p:cNvGrpSpPr>
          <p:nvPr/>
        </p:nvGrpSpPr>
        <p:grpSpPr bwMode="auto">
          <a:xfrm>
            <a:off x="7131321" y="2364241"/>
            <a:ext cx="369888" cy="657225"/>
            <a:chOff x="4180" y="783"/>
            <a:chExt cx="150" cy="307"/>
          </a:xfrm>
        </p:grpSpPr>
        <p:sp>
          <p:nvSpPr>
            <p:cNvPr id="19516" name="AutoShape 8">
              <a:extLst>
                <a:ext uri="{FF2B5EF4-FFF2-40B4-BE49-F238E27FC236}">
                  <a16:creationId xmlns:a16="http://schemas.microsoft.com/office/drawing/2014/main" id="{51D3DD00-5714-1E4F-B98B-1CD55BB99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7" name="Rectangle 9">
              <a:extLst>
                <a:ext uri="{FF2B5EF4-FFF2-40B4-BE49-F238E27FC236}">
                  <a16:creationId xmlns:a16="http://schemas.microsoft.com/office/drawing/2014/main" id="{EC6C29C9-8833-1440-AB55-533A88488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8" name="Rectangle 10">
              <a:extLst>
                <a:ext uri="{FF2B5EF4-FFF2-40B4-BE49-F238E27FC236}">
                  <a16:creationId xmlns:a16="http://schemas.microsoft.com/office/drawing/2014/main" id="{F8A357B3-F7BF-7847-A8C8-FDB6B8C96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9" name="AutoShape 11">
              <a:extLst>
                <a:ext uri="{FF2B5EF4-FFF2-40B4-BE49-F238E27FC236}">
                  <a16:creationId xmlns:a16="http://schemas.microsoft.com/office/drawing/2014/main" id="{53077D92-6243-D749-8AC4-B63A2428C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20" name="Line 12">
              <a:extLst>
                <a:ext uri="{FF2B5EF4-FFF2-40B4-BE49-F238E27FC236}">
                  <a16:creationId xmlns:a16="http://schemas.microsoft.com/office/drawing/2014/main" id="{0FFC42EC-67EA-9643-BB55-75B505B279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1" name="Line 13">
              <a:extLst>
                <a:ext uri="{FF2B5EF4-FFF2-40B4-BE49-F238E27FC236}">
                  <a16:creationId xmlns:a16="http://schemas.microsoft.com/office/drawing/2014/main" id="{E5F0BE56-575B-584A-9448-A87BCCBF34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2" name="Rectangle 14">
              <a:extLst>
                <a:ext uri="{FF2B5EF4-FFF2-40B4-BE49-F238E27FC236}">
                  <a16:creationId xmlns:a16="http://schemas.microsoft.com/office/drawing/2014/main" id="{E0A05CE6-5AEA-9841-B544-9D7430729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23" name="Rectangle 15">
              <a:extLst>
                <a:ext uri="{FF2B5EF4-FFF2-40B4-BE49-F238E27FC236}">
                  <a16:creationId xmlns:a16="http://schemas.microsoft.com/office/drawing/2014/main" id="{F31805F7-579A-D243-B179-3242BC442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9467" name="Text Box 16">
            <a:extLst>
              <a:ext uri="{FF2B5EF4-FFF2-40B4-BE49-F238E27FC236}">
                <a16:creationId xmlns:a16="http://schemas.microsoft.com/office/drawing/2014/main" id="{39A590B7-8889-4B40-859D-08971CB17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5358" y="616403"/>
            <a:ext cx="201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root DNS server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19468" name="Line 17">
            <a:extLst>
              <a:ext uri="{FF2B5EF4-FFF2-40B4-BE49-F238E27FC236}">
                <a16:creationId xmlns:a16="http://schemas.microsoft.com/office/drawing/2014/main" id="{7053E567-5CD9-5C46-B3CD-8618562296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80533" y="3051628"/>
            <a:ext cx="0" cy="13144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Line 18">
            <a:extLst>
              <a:ext uri="{FF2B5EF4-FFF2-40B4-BE49-F238E27FC236}">
                <a16:creationId xmlns:a16="http://schemas.microsoft.com/office/drawing/2014/main" id="{2893C652-5F98-FB4B-9EA7-52BD9AC79C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94833" y="1356178"/>
            <a:ext cx="914400" cy="9715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Line 19">
            <a:extLst>
              <a:ext uri="{FF2B5EF4-FFF2-40B4-BE49-F238E27FC236}">
                <a16:creationId xmlns:a16="http://schemas.microsoft.com/office/drawing/2014/main" id="{8708BBCC-1DE6-D14F-8EC5-589E19947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1033" y="3080203"/>
            <a:ext cx="9525" cy="13239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471" name="Group 20">
            <a:extLst>
              <a:ext uri="{FF2B5EF4-FFF2-40B4-BE49-F238E27FC236}">
                <a16:creationId xmlns:a16="http://schemas.microsoft.com/office/drawing/2014/main" id="{955C94BC-6B94-2141-8F72-3769390BEA48}"/>
              </a:ext>
            </a:extLst>
          </p:cNvPr>
          <p:cNvGrpSpPr>
            <a:grpSpLocks/>
          </p:cNvGrpSpPr>
          <p:nvPr/>
        </p:nvGrpSpPr>
        <p:grpSpPr bwMode="auto">
          <a:xfrm>
            <a:off x="6005783" y="3197678"/>
            <a:ext cx="2036763" cy="615950"/>
            <a:chOff x="2788" y="2132"/>
            <a:chExt cx="1283" cy="388"/>
          </a:xfrm>
        </p:grpSpPr>
        <p:sp>
          <p:nvSpPr>
            <p:cNvPr id="19514" name="Rectangle 21">
              <a:extLst>
                <a:ext uri="{FF2B5EF4-FFF2-40B4-BE49-F238E27FC236}">
                  <a16:creationId xmlns:a16="http://schemas.microsoft.com/office/drawing/2014/main" id="{F5D6DFF7-E569-C441-A3A1-455E55E6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5" name="Text Box 22">
              <a:extLst>
                <a:ext uri="{FF2B5EF4-FFF2-40B4-BE49-F238E27FC236}">
                  <a16:creationId xmlns:a16="http://schemas.microsoft.com/office/drawing/2014/main" id="{F157AA0C-B7DD-9142-9741-189115640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8" y="2132"/>
              <a:ext cx="1283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local DNS server</a:t>
              </a:r>
              <a:endParaRPr lang="en-US" altLang="en-US" sz="2400" dirty="0">
                <a:latin typeface="Helvetica" pitchFamily="2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dns.rutgers.edu</a:t>
              </a:r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9472" name="Text Box 23">
            <a:extLst>
              <a:ext uri="{FF2B5EF4-FFF2-40B4-BE49-F238E27FC236}">
                <a16:creationId xmlns:a16="http://schemas.microsoft.com/office/drawing/2014/main" id="{950F0CE3-2660-DD45-AC56-8D1EB4DB4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608" y="390729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1</a:t>
            </a:r>
            <a:endParaRPr lang="en-US" altLang="en-US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3" name="Text Box 24">
            <a:extLst>
              <a:ext uri="{FF2B5EF4-FFF2-40B4-BE49-F238E27FC236}">
                <a16:creationId xmlns:a16="http://schemas.microsoft.com/office/drawing/2014/main" id="{B62A8115-115B-8A48-A3D9-2C910391A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4533" y="157366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2</a:t>
            </a:r>
            <a:endParaRPr lang="en-US" altLang="en-US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4" name="Text Box 25">
            <a:extLst>
              <a:ext uri="{FF2B5EF4-FFF2-40B4-BE49-F238E27FC236}">
                <a16:creationId xmlns:a16="http://schemas.microsoft.com/office/drawing/2014/main" id="{DC1F5830-2D6B-3E40-A3DF-B0B59D223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0171" y="335960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4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5" name="Text Box 26">
            <a:extLst>
              <a:ext uri="{FF2B5EF4-FFF2-40B4-BE49-F238E27FC236}">
                <a16:creationId xmlns:a16="http://schemas.microsoft.com/office/drawing/2014/main" id="{1B7B8584-9C93-6D41-B418-DEFFF953F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2971" y="3435804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5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6" name="Text Box 27">
            <a:extLst>
              <a:ext uri="{FF2B5EF4-FFF2-40B4-BE49-F238E27FC236}">
                <a16:creationId xmlns:a16="http://schemas.microsoft.com/office/drawing/2014/main" id="{DDC7DB96-06BA-F846-8F5A-5FBF33C36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8171" y="206420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6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9477" name="Group 28">
            <a:extLst>
              <a:ext uri="{FF2B5EF4-FFF2-40B4-BE49-F238E27FC236}">
                <a16:creationId xmlns:a16="http://schemas.microsoft.com/office/drawing/2014/main" id="{F9E644DE-E959-6640-862D-5F63705F8A3D}"/>
              </a:ext>
            </a:extLst>
          </p:cNvPr>
          <p:cNvGrpSpPr>
            <a:grpSpLocks/>
          </p:cNvGrpSpPr>
          <p:nvPr/>
        </p:nvGrpSpPr>
        <p:grpSpPr bwMode="auto">
          <a:xfrm>
            <a:off x="8245746" y="945016"/>
            <a:ext cx="369888" cy="657225"/>
            <a:chOff x="4180" y="783"/>
            <a:chExt cx="150" cy="307"/>
          </a:xfrm>
        </p:grpSpPr>
        <p:sp>
          <p:nvSpPr>
            <p:cNvPr id="19506" name="AutoShape 29">
              <a:extLst>
                <a:ext uri="{FF2B5EF4-FFF2-40B4-BE49-F238E27FC236}">
                  <a16:creationId xmlns:a16="http://schemas.microsoft.com/office/drawing/2014/main" id="{03EAA193-C083-AD41-BCDC-20FAB188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7" name="Rectangle 30">
              <a:extLst>
                <a:ext uri="{FF2B5EF4-FFF2-40B4-BE49-F238E27FC236}">
                  <a16:creationId xmlns:a16="http://schemas.microsoft.com/office/drawing/2014/main" id="{BE463B6B-1445-D042-BAE5-C3970B270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8" name="Rectangle 31">
              <a:extLst>
                <a:ext uri="{FF2B5EF4-FFF2-40B4-BE49-F238E27FC236}">
                  <a16:creationId xmlns:a16="http://schemas.microsoft.com/office/drawing/2014/main" id="{3DE495D8-D62B-4E4F-AB85-92440372A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9" name="AutoShape 32">
              <a:extLst>
                <a:ext uri="{FF2B5EF4-FFF2-40B4-BE49-F238E27FC236}">
                  <a16:creationId xmlns:a16="http://schemas.microsoft.com/office/drawing/2014/main" id="{DF306364-A589-9F44-8A5C-76370CE4F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0" name="Line 33">
              <a:extLst>
                <a:ext uri="{FF2B5EF4-FFF2-40B4-BE49-F238E27FC236}">
                  <a16:creationId xmlns:a16="http://schemas.microsoft.com/office/drawing/2014/main" id="{6710E7D8-12E5-8146-9EFE-231CDDD83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1" name="Line 34">
              <a:extLst>
                <a:ext uri="{FF2B5EF4-FFF2-40B4-BE49-F238E27FC236}">
                  <a16:creationId xmlns:a16="http://schemas.microsoft.com/office/drawing/2014/main" id="{3CFC39E6-69EF-D141-B338-D062C83AFF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2" name="Rectangle 35">
              <a:extLst>
                <a:ext uri="{FF2B5EF4-FFF2-40B4-BE49-F238E27FC236}">
                  <a16:creationId xmlns:a16="http://schemas.microsoft.com/office/drawing/2014/main" id="{9A2F9168-0853-5A4F-9D97-3282DF42D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3" name="Rectangle 36">
              <a:extLst>
                <a:ext uri="{FF2B5EF4-FFF2-40B4-BE49-F238E27FC236}">
                  <a16:creationId xmlns:a16="http://schemas.microsoft.com/office/drawing/2014/main" id="{3E3E0F9A-ED27-6D4D-B7B8-CBB396EC3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9478" name="Group 37">
            <a:extLst>
              <a:ext uri="{FF2B5EF4-FFF2-40B4-BE49-F238E27FC236}">
                <a16:creationId xmlns:a16="http://schemas.microsoft.com/office/drawing/2014/main" id="{C914F66D-2D14-EA41-AF8A-7BCFE412D5E0}"/>
              </a:ext>
            </a:extLst>
          </p:cNvPr>
          <p:cNvGrpSpPr>
            <a:grpSpLocks/>
          </p:cNvGrpSpPr>
          <p:nvPr/>
        </p:nvGrpSpPr>
        <p:grpSpPr bwMode="auto">
          <a:xfrm>
            <a:off x="9074421" y="2373766"/>
            <a:ext cx="369888" cy="657225"/>
            <a:chOff x="4180" y="783"/>
            <a:chExt cx="150" cy="307"/>
          </a:xfrm>
        </p:grpSpPr>
        <p:sp>
          <p:nvSpPr>
            <p:cNvPr id="19498" name="AutoShape 38">
              <a:extLst>
                <a:ext uri="{FF2B5EF4-FFF2-40B4-BE49-F238E27FC236}">
                  <a16:creationId xmlns:a16="http://schemas.microsoft.com/office/drawing/2014/main" id="{66D35943-DC0F-EE4A-97CB-6E117DB7B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9" name="Rectangle 39">
              <a:extLst>
                <a:ext uri="{FF2B5EF4-FFF2-40B4-BE49-F238E27FC236}">
                  <a16:creationId xmlns:a16="http://schemas.microsoft.com/office/drawing/2014/main" id="{F4AD169C-1FD2-BD40-8BAE-DBB4ACB62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0" name="Rectangle 40">
              <a:extLst>
                <a:ext uri="{FF2B5EF4-FFF2-40B4-BE49-F238E27FC236}">
                  <a16:creationId xmlns:a16="http://schemas.microsoft.com/office/drawing/2014/main" id="{9F9D78E8-BBBB-E546-A907-467352369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1" name="AutoShape 41">
              <a:extLst>
                <a:ext uri="{FF2B5EF4-FFF2-40B4-BE49-F238E27FC236}">
                  <a16:creationId xmlns:a16="http://schemas.microsoft.com/office/drawing/2014/main" id="{A3D9EEFE-FF47-A743-90DA-EDAF8ED00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2" name="Line 42">
              <a:extLst>
                <a:ext uri="{FF2B5EF4-FFF2-40B4-BE49-F238E27FC236}">
                  <a16:creationId xmlns:a16="http://schemas.microsoft.com/office/drawing/2014/main" id="{313F43BF-687D-7545-8A33-E08741508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3" name="Line 43">
              <a:extLst>
                <a:ext uri="{FF2B5EF4-FFF2-40B4-BE49-F238E27FC236}">
                  <a16:creationId xmlns:a16="http://schemas.microsoft.com/office/drawing/2014/main" id="{1CDB8127-92B9-5A49-ABFF-D99DDDD878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4" name="Rectangle 44">
              <a:extLst>
                <a:ext uri="{FF2B5EF4-FFF2-40B4-BE49-F238E27FC236}">
                  <a16:creationId xmlns:a16="http://schemas.microsoft.com/office/drawing/2014/main" id="{08488DF1-BE00-6D4C-A35B-50A9F3143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5" name="Rectangle 45">
              <a:extLst>
                <a:ext uri="{FF2B5EF4-FFF2-40B4-BE49-F238E27FC236}">
                  <a16:creationId xmlns:a16="http://schemas.microsoft.com/office/drawing/2014/main" id="{AC5BDBC4-20EB-3E40-891A-6116AF431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9479" name="Group 46">
            <a:extLst>
              <a:ext uri="{FF2B5EF4-FFF2-40B4-BE49-F238E27FC236}">
                <a16:creationId xmlns:a16="http://schemas.microsoft.com/office/drawing/2014/main" id="{C3969308-E812-824E-977B-4DF3F45A7B2F}"/>
              </a:ext>
            </a:extLst>
          </p:cNvPr>
          <p:cNvGrpSpPr>
            <a:grpSpLocks/>
          </p:cNvGrpSpPr>
          <p:nvPr/>
        </p:nvGrpSpPr>
        <p:grpSpPr bwMode="auto">
          <a:xfrm>
            <a:off x="9055371" y="3993016"/>
            <a:ext cx="369888" cy="657225"/>
            <a:chOff x="4180" y="783"/>
            <a:chExt cx="150" cy="307"/>
          </a:xfrm>
        </p:grpSpPr>
        <p:sp>
          <p:nvSpPr>
            <p:cNvPr id="19490" name="AutoShape 47">
              <a:extLst>
                <a:ext uri="{FF2B5EF4-FFF2-40B4-BE49-F238E27FC236}">
                  <a16:creationId xmlns:a16="http://schemas.microsoft.com/office/drawing/2014/main" id="{1FC3F83E-8B47-5241-9741-8CB69A674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1" name="Rectangle 48">
              <a:extLst>
                <a:ext uri="{FF2B5EF4-FFF2-40B4-BE49-F238E27FC236}">
                  <a16:creationId xmlns:a16="http://schemas.microsoft.com/office/drawing/2014/main" id="{D9157777-30B9-6940-A126-BFE560E6F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2" name="Rectangle 49">
              <a:extLst>
                <a:ext uri="{FF2B5EF4-FFF2-40B4-BE49-F238E27FC236}">
                  <a16:creationId xmlns:a16="http://schemas.microsoft.com/office/drawing/2014/main" id="{CD7A1209-CFD8-B944-88F9-39AE5F6CE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3" name="AutoShape 50">
              <a:extLst>
                <a:ext uri="{FF2B5EF4-FFF2-40B4-BE49-F238E27FC236}">
                  <a16:creationId xmlns:a16="http://schemas.microsoft.com/office/drawing/2014/main" id="{3FC72F62-66EC-A845-A9B6-7828EE7AC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4" name="Line 51">
              <a:extLst>
                <a:ext uri="{FF2B5EF4-FFF2-40B4-BE49-F238E27FC236}">
                  <a16:creationId xmlns:a16="http://schemas.microsoft.com/office/drawing/2014/main" id="{66BFC35B-7982-1941-8D28-AB3D394C40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5" name="Line 52">
              <a:extLst>
                <a:ext uri="{FF2B5EF4-FFF2-40B4-BE49-F238E27FC236}">
                  <a16:creationId xmlns:a16="http://schemas.microsoft.com/office/drawing/2014/main" id="{1A5820C6-7331-FD48-AE53-5A9B6356A3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6" name="Rectangle 53">
              <a:extLst>
                <a:ext uri="{FF2B5EF4-FFF2-40B4-BE49-F238E27FC236}">
                  <a16:creationId xmlns:a16="http://schemas.microsoft.com/office/drawing/2014/main" id="{21CFF099-71E8-2542-97DB-877CE8B11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7" name="Rectangle 54">
              <a:extLst>
                <a:ext uri="{FF2B5EF4-FFF2-40B4-BE49-F238E27FC236}">
                  <a16:creationId xmlns:a16="http://schemas.microsoft.com/office/drawing/2014/main" id="{5B333CC0-91BC-374D-870A-FF268F04F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9480" name="Text Box 55">
            <a:extLst>
              <a:ext uri="{FF2B5EF4-FFF2-40B4-BE49-F238E27FC236}">
                <a16:creationId xmlns:a16="http://schemas.microsoft.com/office/drawing/2014/main" id="{52EE6F85-9026-AD45-9C24-5558E9908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4958" y="4564516"/>
            <a:ext cx="2305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Helvetica" pitchFamily="2" charset="0"/>
              </a:rPr>
              <a:t>umass.edu</a:t>
            </a:r>
            <a:r>
              <a:rPr lang="en-US" altLang="en-US" sz="1600" dirty="0">
                <a:latin typeface="Helvetica" pitchFamily="2" charset="0"/>
              </a:rPr>
              <a:t> DNS server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dns.umass.edu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9481" name="Text Box 56">
            <a:extLst>
              <a:ext uri="{FF2B5EF4-FFF2-40B4-BE49-F238E27FC236}">
                <a16:creationId xmlns:a16="http://schemas.microsoft.com/office/drawing/2014/main" id="{87E291C9-9D36-3E47-A47B-6D1C9DDE9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9971" y="214040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7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82" name="Text Box 57">
            <a:extLst>
              <a:ext uri="{FF2B5EF4-FFF2-40B4-BE49-F238E27FC236}">
                <a16:creationId xmlns:a16="http://schemas.microsoft.com/office/drawing/2014/main" id="{8BD31147-558F-D74B-BB34-3CB7A2C43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4058" y="392634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8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83" name="Line 58">
            <a:extLst>
              <a:ext uri="{FF2B5EF4-FFF2-40B4-BE49-F238E27FC236}">
                <a16:creationId xmlns:a16="http://schemas.microsoft.com/office/drawing/2014/main" id="{CD81A710-C2B4-BA43-9F25-1349DFA9F0B8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8171" y="1226003"/>
            <a:ext cx="685800" cy="11430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4" name="Text Box 59">
            <a:extLst>
              <a:ext uri="{FF2B5EF4-FFF2-40B4-BE49-F238E27FC236}">
                <a16:creationId xmlns:a16="http://schemas.microsoft.com/office/drawing/2014/main" id="{EB4F2A6E-E212-6640-96F9-A6AB025CF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1171" y="2445203"/>
            <a:ext cx="201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.</a:t>
            </a:r>
            <a:r>
              <a:rPr lang="en-US" altLang="en-US" sz="1800" dirty="0" err="1">
                <a:latin typeface="Helvetica" pitchFamily="2" charset="0"/>
              </a:rPr>
              <a:t>edu</a:t>
            </a:r>
            <a:r>
              <a:rPr lang="en-US" altLang="en-US" sz="1800" dirty="0">
                <a:latin typeface="Helvetica" pitchFamily="2" charset="0"/>
              </a:rPr>
              <a:t> DNS server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19485" name="Line 60">
            <a:extLst>
              <a:ext uri="{FF2B5EF4-FFF2-40B4-BE49-F238E27FC236}">
                <a16:creationId xmlns:a16="http://schemas.microsoft.com/office/drawing/2014/main" id="{5138EC1F-0E4B-394C-A898-046EACBE669A}"/>
              </a:ext>
            </a:extLst>
          </p:cNvPr>
          <p:cNvSpPr>
            <a:spLocks noChangeShapeType="1"/>
          </p:cNvSpPr>
          <p:nvPr/>
        </p:nvSpPr>
        <p:spPr bwMode="auto">
          <a:xfrm>
            <a:off x="9360171" y="2978603"/>
            <a:ext cx="0" cy="9906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Line 61">
            <a:extLst>
              <a:ext uri="{FF2B5EF4-FFF2-40B4-BE49-F238E27FC236}">
                <a16:creationId xmlns:a16="http://schemas.microsoft.com/office/drawing/2014/main" id="{5331EEA8-CB02-2040-83D6-4AE7E35B13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207771" y="3054803"/>
            <a:ext cx="0" cy="9144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7" name="Line 62">
            <a:extLst>
              <a:ext uri="{FF2B5EF4-FFF2-40B4-BE49-F238E27FC236}">
                <a16:creationId xmlns:a16="http://schemas.microsoft.com/office/drawing/2014/main" id="{11CC987D-5EE9-5D4B-819D-DAA502C854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21971" y="1607003"/>
            <a:ext cx="533400" cy="9144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8" name="Text Box 63">
            <a:extLst>
              <a:ext uri="{FF2B5EF4-FFF2-40B4-BE49-F238E27FC236}">
                <a16:creationId xmlns:a16="http://schemas.microsoft.com/office/drawing/2014/main" id="{E2850ACE-0DB4-8546-B87E-BC900CB8A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5371" y="160700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3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89" name="Line 64">
            <a:extLst>
              <a:ext uri="{FF2B5EF4-FFF2-40B4-BE49-F238E27FC236}">
                <a16:creationId xmlns:a16="http://schemas.microsoft.com/office/drawing/2014/main" id="{3943B896-30E7-2A4F-9536-B3DB874965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31371" y="1607003"/>
            <a:ext cx="762000" cy="8382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Rectangle 65">
            <a:extLst>
              <a:ext uri="{FF2B5EF4-FFF2-40B4-BE49-F238E27FC236}">
                <a16:creationId xmlns:a16="http://schemas.microsoft.com/office/drawing/2014/main" id="{A3A6B52B-801E-7144-9AF3-2158FC4E0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Query type</a:t>
            </a:r>
          </a:p>
        </p:txBody>
      </p:sp>
      <p:sp>
        <p:nvSpPr>
          <p:cNvPr id="19461" name="Rectangle 66">
            <a:extLst>
              <a:ext uri="{FF2B5EF4-FFF2-40B4-BE49-F238E27FC236}">
                <a16:creationId xmlns:a16="http://schemas.microsoft.com/office/drawing/2014/main" id="{23F90139-999A-5C46-B6CF-11E89485E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608" y="1643289"/>
            <a:ext cx="5452631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3200" dirty="0">
                <a:solidFill>
                  <a:srgbClr val="C00000"/>
                </a:solidFill>
                <a:latin typeface="Helvetica" pitchFamily="2" charset="0"/>
              </a:rPr>
              <a:t>Recursive query:</a:t>
            </a:r>
            <a:endParaRPr lang="en-US" altLang="en-US" dirty="0"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Puts burden of name resolution on the contacted (e.g., root) name server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altLang="en-US" dirty="0">
                <a:latin typeface="Helvetica" pitchFamily="2" charset="0"/>
              </a:rPr>
              <a:t>Problem: think about load on the root DNS server.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Must it answer every DNS query?</a:t>
            </a:r>
          </a:p>
          <a:p>
            <a:pPr marL="0" indent="0">
              <a:buNone/>
            </a:pPr>
            <a:endParaRPr lang="en-US" alt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16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8" grpId="0" animBg="1"/>
      <p:bldP spid="19469" grpId="0" animBg="1"/>
      <p:bldP spid="19470" grpId="0" animBg="1"/>
      <p:bldP spid="19472" grpId="0"/>
      <p:bldP spid="19473" grpId="0"/>
      <p:bldP spid="19474" grpId="0"/>
      <p:bldP spid="19475" grpId="0"/>
      <p:bldP spid="19476" grpId="0"/>
      <p:bldP spid="19481" grpId="0"/>
      <p:bldP spid="19482" grpId="0"/>
      <p:bldP spid="19483" grpId="0" animBg="1"/>
      <p:bldP spid="19485" grpId="0" animBg="1"/>
      <p:bldP spid="19486" grpId="0" animBg="1"/>
      <p:bldP spid="19487" grpId="0" animBg="1"/>
      <p:bldP spid="19488" grpId="0"/>
      <p:bldP spid="1948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BF73-5695-8406-C507-DC67C06D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BE3BD-36F3-D6B8-B559-9EBAF797B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how to measure the Internet</a:t>
            </a:r>
          </a:p>
          <a:p>
            <a:endParaRPr lang="en-US" dirty="0"/>
          </a:p>
          <a:p>
            <a:r>
              <a:rPr lang="en-US" dirty="0"/>
              <a:t>Learn how application software accesses the Internet</a:t>
            </a:r>
          </a:p>
          <a:p>
            <a:endParaRPr lang="en-US" dirty="0"/>
          </a:p>
          <a:p>
            <a:r>
              <a:rPr lang="en-US" dirty="0"/>
              <a:t>Dive into our first app-layer protocol</a:t>
            </a:r>
          </a:p>
        </p:txBody>
      </p:sp>
    </p:spTree>
    <p:extLst>
      <p:ext uri="{BB962C8B-B14F-4D97-AF65-F5344CB8AC3E}">
        <p14:creationId xmlns:p14="http://schemas.microsoft.com/office/powerpoint/2010/main" val="2956904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6">
            <a:extLst>
              <a:ext uri="{FF2B5EF4-FFF2-40B4-BE49-F238E27FC236}">
                <a16:creationId xmlns:a16="http://schemas.microsoft.com/office/drawing/2014/main" id="{DF12E9CF-844E-4549-A197-DE92C032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F66C23D-04BA-0041-8988-14490C39BFA9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49972CE1-42A7-D149-9E89-609F92A7827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62669" y="1758950"/>
            <a:ext cx="10780394" cy="4733925"/>
          </a:xfrm>
        </p:spPr>
        <p:txBody>
          <a:bodyPr>
            <a:normAutofit/>
          </a:bodyPr>
          <a:lstStyle/>
          <a:p>
            <a:r>
              <a:rPr lang="en-US" altLang="en-US" dirty="0"/>
              <a:t>Once (any) name server learns a name to IP address mapping, it </a:t>
            </a:r>
            <a:r>
              <a:rPr lang="en-US" altLang="en-US" i="1" dirty="0">
                <a:solidFill>
                  <a:srgbClr val="C00000"/>
                </a:solidFill>
              </a:rPr>
              <a:t>caches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the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mapping</a:t>
            </a:r>
          </a:p>
          <a:p>
            <a:pPr lvl="1"/>
            <a:endParaRPr lang="en-US" altLang="en-US" sz="2800" dirty="0"/>
          </a:p>
          <a:p>
            <a:pPr lvl="1"/>
            <a:r>
              <a:rPr lang="en-US" altLang="en-US" sz="2800" dirty="0"/>
              <a:t>Cache entries timeout (disappear) after some time</a:t>
            </a:r>
          </a:p>
          <a:p>
            <a:pPr lvl="1"/>
            <a:endParaRPr lang="en-US" altLang="en-US" sz="2800" dirty="0"/>
          </a:p>
          <a:p>
            <a:pPr lvl="1"/>
            <a:r>
              <a:rPr lang="en-US" altLang="en-US" sz="2800" dirty="0"/>
              <a:t>TLD servers typically cached in local name servers</a:t>
            </a:r>
          </a:p>
          <a:p>
            <a:pPr lvl="1"/>
            <a:endParaRPr lang="en-US" altLang="en-US" sz="2800" dirty="0"/>
          </a:p>
          <a:p>
            <a:pPr lvl="1"/>
            <a:r>
              <a:rPr lang="en-US" altLang="en-US" sz="2800" dirty="0"/>
              <a:t>In practice, root name servers aren’t visited often!</a:t>
            </a:r>
          </a:p>
          <a:p>
            <a:pPr lvl="1"/>
            <a:endParaRPr lang="en-US" altLang="en-US" sz="2800" dirty="0"/>
          </a:p>
          <a:p>
            <a:r>
              <a:rPr lang="en-US" altLang="en-US" sz="3200" dirty="0">
                <a:solidFill>
                  <a:srgbClr val="C00000"/>
                </a:solidFill>
              </a:rPr>
              <a:t>Caching is pervasive in DNS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DE5698-DD6F-9B4B-9331-BCA417B2A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DNS caching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70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F971-FD53-9649-9F2D-AAB0380F7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16E48-0A7F-9646-9A59-9EEFFF02D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dig &lt;domain-name&gt;</a:t>
            </a:r>
          </a:p>
          <a:p>
            <a:r>
              <a:rPr lang="en-US" dirty="0">
                <a:latin typeface="Courier" pitchFamily="2" charset="0"/>
              </a:rPr>
              <a:t>dig +trace &lt;domain-name&gt;</a:t>
            </a:r>
          </a:p>
          <a:p>
            <a:r>
              <a:rPr lang="en-US" dirty="0">
                <a:latin typeface="Courier" pitchFamily="2" charset="0"/>
              </a:rPr>
              <a:t>dig @&lt;</a:t>
            </a:r>
            <a:r>
              <a:rPr lang="en-US" dirty="0" err="1">
                <a:latin typeface="Courier" pitchFamily="2" charset="0"/>
              </a:rPr>
              <a:t>dns</a:t>
            </a:r>
            <a:r>
              <a:rPr lang="en-US" dirty="0">
                <a:latin typeface="Courier" pitchFamily="2" charset="0"/>
              </a:rPr>
              <a:t>-server&gt; &lt;domain-name&gt;</a:t>
            </a:r>
          </a:p>
        </p:txBody>
      </p:sp>
    </p:spTree>
    <p:extLst>
      <p:ext uri="{BB962C8B-B14F-4D97-AF65-F5344CB8AC3E}">
        <p14:creationId xmlns:p14="http://schemas.microsoft.com/office/powerpoint/2010/main" val="2642957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1AE3EAF6-C893-CA47-9ECF-B756B5AC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A35B47A-D9DA-2745-A8FE-EDF463AFEE42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3BF76EB-C53F-FE4B-B063-4CFB04161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Bootstrapping DNS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294FA66B-865B-4D49-B414-48609C167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7894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How does a host contact the name server if all it has is the domain name and no (name server) IP address?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IP address of at least 1 nameserver (usually, a local resolver) must be known a priori </a:t>
            </a:r>
          </a:p>
          <a:p>
            <a:pPr marL="73025" indent="-293688"/>
            <a:r>
              <a:rPr lang="en-US" altLang="en-US" dirty="0"/>
              <a:t>The name server may be bootstrapped “statically”, e.g.,</a:t>
            </a:r>
          </a:p>
          <a:p>
            <a:pPr marL="692150" lvl="1" indent="-347663"/>
            <a:r>
              <a:rPr lang="en-US" altLang="en-US" sz="2000" dirty="0"/>
              <a:t>File </a:t>
            </a:r>
            <a:r>
              <a:rPr lang="en-US" altLang="en-US" sz="2000" dirty="0">
                <a:latin typeface="Courier New" panose="02070309020205020404" pitchFamily="49" charset="0"/>
              </a:rPr>
              <a:t>/</a:t>
            </a:r>
            <a:r>
              <a:rPr lang="en-US" altLang="en-US" sz="2000" dirty="0" err="1">
                <a:latin typeface="Courier New" panose="02070309020205020404" pitchFamily="49" charset="0"/>
              </a:rPr>
              <a:t>etc</a:t>
            </a:r>
            <a:r>
              <a:rPr lang="en-US" altLang="en-US" sz="2000" dirty="0">
                <a:latin typeface="Courier New" panose="02070309020205020404" pitchFamily="49" charset="0"/>
              </a:rPr>
              <a:t>/</a:t>
            </a:r>
            <a:r>
              <a:rPr lang="en-US" altLang="en-US" sz="2000" dirty="0" err="1">
                <a:latin typeface="Courier New" panose="02070309020205020404" pitchFamily="49" charset="0"/>
              </a:rPr>
              <a:t>resolv.conf</a:t>
            </a:r>
            <a:r>
              <a:rPr lang="en-US" altLang="en-US" sz="2000" dirty="0"/>
              <a:t> in </a:t>
            </a:r>
            <a:r>
              <a:rPr lang="en-US" altLang="en-US" sz="2000" dirty="0" err="1"/>
              <a:t>unix</a:t>
            </a:r>
            <a:endParaRPr lang="en-US" altLang="en-US" sz="2000" dirty="0"/>
          </a:p>
          <a:p>
            <a:pPr marL="692150" lvl="1" indent="-347663"/>
            <a:r>
              <a:rPr lang="en-US" altLang="en-US" sz="2000" dirty="0">
                <a:latin typeface="Courier New" panose="02070309020205020404" pitchFamily="49" charset="0"/>
              </a:rPr>
              <a:t>Start -&gt; settings-&gt; control panel-&gt; network -&gt;TCP/IP -&gt; properties</a:t>
            </a:r>
            <a:r>
              <a:rPr lang="en-US" altLang="en-US" sz="2000" dirty="0"/>
              <a:t> in windows </a:t>
            </a:r>
          </a:p>
          <a:p>
            <a:pPr marL="234950" indent="-347663"/>
            <a:r>
              <a:rPr lang="en-US" altLang="en-US" dirty="0"/>
              <a:t>… or with another protocol!</a:t>
            </a:r>
          </a:p>
          <a:p>
            <a:pPr marL="692150" lvl="1" indent="-347663"/>
            <a:r>
              <a:rPr lang="en-US" altLang="en-US" dirty="0">
                <a:solidFill>
                  <a:srgbClr val="C00000"/>
                </a:solidFill>
              </a:rPr>
              <a:t>DHCP: </a:t>
            </a:r>
            <a:r>
              <a:rPr lang="en-US" altLang="en-US" dirty="0"/>
              <a:t>Dynamic Host Configuration Protocol (more on this later)</a:t>
            </a:r>
          </a:p>
        </p:txBody>
      </p:sp>
    </p:spTree>
    <p:extLst>
      <p:ext uri="{BB962C8B-B14F-4D97-AF65-F5344CB8AC3E}">
        <p14:creationId xmlns:p14="http://schemas.microsoft.com/office/powerpoint/2010/main" val="272499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054E-6845-004F-A56C-273FDF35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may seem simple, but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8846E-FFE8-C749-B18F-81B6A7018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99783B-52AF-214E-8AB4-41957E2A2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1549000"/>
            <a:ext cx="5627914" cy="11178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E8CE98-6718-4E46-AC72-B22C523A2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514" y="2667711"/>
            <a:ext cx="8893629" cy="9320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FAD74E-A288-F24C-ADA4-B5A936E91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4866092"/>
            <a:ext cx="7274379" cy="924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332FB1-1AE6-3A45-AFAC-B803DF863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852" y="3760317"/>
            <a:ext cx="5010519" cy="110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38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3109212"/>
            <a:ext cx="9461325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Measuring Networks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ea typeface="ＭＳ Ｐゴシック" charset="0"/>
                <a:cs typeface="+mj-cs"/>
              </a:rPr>
              <a:t>(including the Internet)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676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DEB3-11E8-4F4D-AD08-7A51F1737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EA5CB-4528-5046-8620-668926A20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267"/>
            <a:ext cx="10515600" cy="50323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en-US" dirty="0">
                <a:ea typeface="MS PGothic" pitchFamily="34" charset="-128"/>
              </a:rPr>
              <a:t>Packet size: length of a packet (bits or bytes), incl. header and data</a:t>
            </a:r>
            <a:endParaRPr lang="en-US" altLang="en-US" b="1" dirty="0">
              <a:solidFill>
                <a:srgbClr val="C00000"/>
              </a:solidFill>
              <a:ea typeface="MS PGothic" pitchFamily="34" charset="-128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Bandwidth</a:t>
            </a:r>
            <a:r>
              <a:rPr lang="en-US" altLang="en-US" dirty="0">
                <a:ea typeface="MS PGothic" pitchFamily="34" charset="-128"/>
              </a:rPr>
              <a:t>: For a single link, amount of data it can transmit per unit time (bits/second or Bytes/second or packets/second)</a:t>
            </a:r>
          </a:p>
          <a:p>
            <a:pPr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Propagation delay:</a:t>
            </a:r>
            <a:r>
              <a:rPr lang="en-US" altLang="en-US" b="1" dirty="0">
                <a:solidFill>
                  <a:srgbClr val="C00000"/>
                </a:solidFill>
                <a:ea typeface="MS PGothic" pitchFamily="34" charset="-128"/>
              </a:rPr>
              <a:t> </a:t>
            </a:r>
            <a:r>
              <a:rPr lang="en-US" altLang="en-US" dirty="0">
                <a:ea typeface="MS PGothic" pitchFamily="34" charset="-128"/>
              </a:rPr>
              <a:t>Time needed to move one bit across (second)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en-US" dirty="0">
                <a:ea typeface="MS PGothic" pitchFamily="34" charset="-128"/>
              </a:rPr>
              <a:t>Imposed by the communication medium; depends on the link “length”</a:t>
            </a:r>
          </a:p>
          <a:p>
            <a:pPr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Transmission delay:</a:t>
            </a:r>
            <a:r>
              <a:rPr lang="en-US" altLang="en-US" dirty="0">
                <a:ea typeface="MS PGothic" pitchFamily="34" charset="-128"/>
              </a:rPr>
              <a:t> Time from first </a:t>
            </a:r>
            <a:r>
              <a:rPr lang="en-US" altLang="en-US" dirty="0" err="1">
                <a:ea typeface="MS PGothic" pitchFamily="34" charset="-128"/>
              </a:rPr>
              <a:t>bit@sender</a:t>
            </a:r>
            <a:r>
              <a:rPr lang="en-US" altLang="en-US" dirty="0">
                <a:ea typeface="MS PGothic" pitchFamily="34" charset="-128"/>
              </a:rPr>
              <a:t> to last </a:t>
            </a:r>
            <a:r>
              <a:rPr lang="en-US" altLang="en-US" dirty="0" err="1">
                <a:ea typeface="MS PGothic" pitchFamily="34" charset="-128"/>
              </a:rPr>
              <a:t>bit@sender</a:t>
            </a:r>
            <a:endParaRPr lang="en-US" altLang="en-US" dirty="0">
              <a:ea typeface="MS PGothic" pitchFamily="34" charset="-128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en-US" dirty="0">
                <a:ea typeface="MS PGothic" pitchFamily="34" charset="-128"/>
              </a:rPr>
              <a:t>Determined by link bandwidth and packet size</a:t>
            </a:r>
          </a:p>
          <a:p>
            <a:pPr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Queueing delay: </a:t>
            </a:r>
            <a:r>
              <a:rPr lang="en-US" altLang="en-US" dirty="0">
                <a:ea typeface="MS PGothic" pitchFamily="34" charset="-128"/>
              </a:rPr>
              <a:t>Time that a packet waits for transmission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en-US" dirty="0">
                <a:ea typeface="MS PGothic" pitchFamily="34" charset="-128"/>
              </a:rPr>
              <a:t>Determined by contention for the link</a:t>
            </a:r>
          </a:p>
          <a:p>
            <a:pPr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Total packet delay:</a:t>
            </a:r>
            <a:r>
              <a:rPr lang="en-US" altLang="en-US" dirty="0">
                <a:ea typeface="MS PGothic" pitchFamily="34" charset="-128"/>
              </a:rPr>
              <a:t> time from first </a:t>
            </a:r>
            <a:r>
              <a:rPr lang="en-US" altLang="en-US" dirty="0" err="1">
                <a:ea typeface="MS PGothic" pitchFamily="34" charset="-128"/>
              </a:rPr>
              <a:t>bit@sender</a:t>
            </a:r>
            <a:r>
              <a:rPr lang="en-US" altLang="en-US" dirty="0">
                <a:ea typeface="MS PGothic" pitchFamily="34" charset="-128"/>
              </a:rPr>
              <a:t> to last </a:t>
            </a:r>
            <a:r>
              <a:rPr lang="en-US" altLang="en-US" dirty="0" err="1">
                <a:ea typeface="MS PGothic" pitchFamily="34" charset="-128"/>
              </a:rPr>
              <a:t>bit@receiver</a:t>
            </a:r>
            <a:endParaRPr lang="en-US" altLang="en-US" dirty="0">
              <a:ea typeface="MS PGothic" pitchFamily="34" charset="-128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en-US" dirty="0">
                <a:ea typeface="MS PGothic" pitchFamily="34" charset="-128"/>
              </a:rPr>
              <a:t>propagation delay + queueing delay + transmission delay for a single packet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0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6D69B4-22E9-5143-BF5F-94DA32EBA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4677" y="3705045"/>
            <a:ext cx="11142645" cy="32924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+mn-ea"/>
                <a:cs typeface="+mn-cs"/>
              </a:rPr>
              <a:t>Propagation delay = time for first box to travel the length of the belt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Bandwidth = the number of boxes put on the belt per minute (“rate”)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Suppose we have N boxes in one shipment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Shipment transmission time = N / rate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The next box is put on the belt (1/rate) minutes after the last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Total transfer time = </a:t>
            </a:r>
            <a:r>
              <a:rPr lang="en-US" dirty="0"/>
              <a:t>t</a:t>
            </a:r>
            <a:r>
              <a:rPr lang="en-US" dirty="0">
                <a:ea typeface="+mn-ea"/>
                <a:cs typeface="+mn-cs"/>
              </a:rPr>
              <a:t>ransmission time + propagation delay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  <p:pic>
        <p:nvPicPr>
          <p:cNvPr id="68612" name="Picture 2">
            <a:extLst>
              <a:ext uri="{FF2B5EF4-FFF2-40B4-BE49-F238E27FC236}">
                <a16:creationId xmlns:a16="http://schemas.microsoft.com/office/drawing/2014/main" id="{9622B0C6-3D9A-2C49-9263-425B2AD6B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264" y="1360566"/>
            <a:ext cx="3276600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1" name="Slide Number Placeholder 6">
            <a:extLst>
              <a:ext uri="{FF2B5EF4-FFF2-40B4-BE49-F238E27FC236}">
                <a16:creationId xmlns:a16="http://schemas.microsoft.com/office/drawing/2014/main" id="{A519EDB6-E92C-904C-90A0-14680845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C6AD3B-88BD-E14B-A850-A6DAD556433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8BE0F9E-7E6F-2741-B81C-2A96A815631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Helvetica" pitchFamily="2" charset="0"/>
              </a:rPr>
              <a:t>An analogy: Conveyor belt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D1E70A-5DD8-64A0-F235-914040817C35}"/>
              </a:ext>
            </a:extLst>
          </p:cNvPr>
          <p:cNvCxnSpPr/>
          <p:nvPr/>
        </p:nvCxnSpPr>
        <p:spPr>
          <a:xfrm>
            <a:off x="2760453" y="2357123"/>
            <a:ext cx="405441" cy="68148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F215FA-4DC5-48DD-79E2-E20037C677B4}"/>
              </a:ext>
            </a:extLst>
          </p:cNvPr>
          <p:cNvCxnSpPr>
            <a:cxnSpLocks/>
          </p:cNvCxnSpPr>
          <p:nvPr/>
        </p:nvCxnSpPr>
        <p:spPr>
          <a:xfrm flipH="1">
            <a:off x="4845169" y="2070844"/>
            <a:ext cx="3893389" cy="123281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36A0077-D902-0AFE-F0DE-B55A6297FD6E}"/>
              </a:ext>
            </a:extLst>
          </p:cNvPr>
          <p:cNvSpPr txBox="1"/>
          <p:nvPr/>
        </p:nvSpPr>
        <p:spPr>
          <a:xfrm rot="3339804">
            <a:off x="1977885" y="2646600"/>
            <a:ext cx="132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Bandwidth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042906-635D-7D7C-F14D-3B5A38CDF908}"/>
              </a:ext>
            </a:extLst>
          </p:cNvPr>
          <p:cNvSpPr txBox="1"/>
          <p:nvPr/>
        </p:nvSpPr>
        <p:spPr>
          <a:xfrm rot="20453768">
            <a:off x="6861642" y="2427823"/>
            <a:ext cx="252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Propagation delay</a:t>
            </a:r>
          </a:p>
        </p:txBody>
      </p:sp>
    </p:spTree>
    <p:extLst>
      <p:ext uri="{BB962C8B-B14F-4D97-AF65-F5344CB8AC3E}">
        <p14:creationId xmlns:p14="http://schemas.microsoft.com/office/powerpoint/2010/main" val="348494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BBE8-09B2-D24E-9A77-71BBDF58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Visualizing the components </a:t>
            </a:r>
            <a:r>
              <a:rPr lang="en-US"/>
              <a:t>of delay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B6E2D0-309F-0E41-970D-49210E786D25}"/>
              </a:ext>
            </a:extLst>
          </p:cNvPr>
          <p:cNvCxnSpPr/>
          <p:nvPr/>
        </p:nvCxnSpPr>
        <p:spPr>
          <a:xfrm>
            <a:off x="2128684" y="1690688"/>
            <a:ext cx="0" cy="46216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61370D-8DC5-1E44-A874-93E0BAC58DD7}"/>
              </a:ext>
            </a:extLst>
          </p:cNvPr>
          <p:cNvCxnSpPr/>
          <p:nvPr/>
        </p:nvCxnSpPr>
        <p:spPr>
          <a:xfrm>
            <a:off x="6096000" y="1690688"/>
            <a:ext cx="0" cy="46216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024539-BDD2-754C-8039-462EB7AA31EA}"/>
              </a:ext>
            </a:extLst>
          </p:cNvPr>
          <p:cNvCxnSpPr>
            <a:cxnSpLocks/>
          </p:cNvCxnSpPr>
          <p:nvPr/>
        </p:nvCxnSpPr>
        <p:spPr>
          <a:xfrm>
            <a:off x="2327787" y="1855608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wn Arrow 11">
            <a:extLst>
              <a:ext uri="{FF2B5EF4-FFF2-40B4-BE49-F238E27FC236}">
                <a16:creationId xmlns:a16="http://schemas.microsoft.com/office/drawing/2014/main" id="{81E4A3E1-A8BF-3849-819F-EDF1AF9C9190}"/>
              </a:ext>
            </a:extLst>
          </p:cNvPr>
          <p:cNvSpPr/>
          <p:nvPr/>
        </p:nvSpPr>
        <p:spPr>
          <a:xfrm>
            <a:off x="501447" y="4345857"/>
            <a:ext cx="749709" cy="2330245"/>
          </a:xfrm>
          <a:prstGeom prst="downArrow">
            <a:avLst>
              <a:gd name="adj1" fmla="val 50000"/>
              <a:gd name="adj2" fmla="val 1382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AE2DC4-66B2-7C46-8F25-D457493C119F}"/>
              </a:ext>
            </a:extLst>
          </p:cNvPr>
          <p:cNvSpPr txBox="1"/>
          <p:nvPr/>
        </p:nvSpPr>
        <p:spPr>
          <a:xfrm>
            <a:off x="51621" y="3872827"/>
            <a:ext cx="190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  <a:latin typeface="Helvetica" pitchFamily="2" charset="0"/>
              </a:rPr>
              <a:t>Increasing time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600BEB-16F3-ED4A-8660-C30D8A9CF300}"/>
              </a:ext>
            </a:extLst>
          </p:cNvPr>
          <p:cNvCxnSpPr>
            <a:cxnSpLocks/>
          </p:cNvCxnSpPr>
          <p:nvPr/>
        </p:nvCxnSpPr>
        <p:spPr>
          <a:xfrm>
            <a:off x="2342535" y="2020528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34D7A5-FB5A-5642-BB06-EB046D08714D}"/>
              </a:ext>
            </a:extLst>
          </p:cNvPr>
          <p:cNvCxnSpPr>
            <a:cxnSpLocks/>
          </p:cNvCxnSpPr>
          <p:nvPr/>
        </p:nvCxnSpPr>
        <p:spPr>
          <a:xfrm>
            <a:off x="2303206" y="2202424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F228FD-6FBE-9F4F-804B-44E2199910F4}"/>
              </a:ext>
            </a:extLst>
          </p:cNvPr>
          <p:cNvCxnSpPr>
            <a:cxnSpLocks/>
          </p:cNvCxnSpPr>
          <p:nvPr/>
        </p:nvCxnSpPr>
        <p:spPr>
          <a:xfrm>
            <a:off x="2310580" y="2384320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8" descr="Router Clip Art">
            <a:extLst>
              <a:ext uri="{FF2B5EF4-FFF2-40B4-BE49-F238E27FC236}">
                <a16:creationId xmlns:a16="http://schemas.microsoft.com/office/drawing/2014/main" id="{919009E1-5629-3442-B828-0261A5EC0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278" y="5754119"/>
            <a:ext cx="1251662" cy="92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EDED24-BBC4-2548-936C-AFBB433895BF}"/>
              </a:ext>
            </a:extLst>
          </p:cNvPr>
          <p:cNvCxnSpPr>
            <a:cxnSpLocks/>
          </p:cNvCxnSpPr>
          <p:nvPr/>
        </p:nvCxnSpPr>
        <p:spPr>
          <a:xfrm>
            <a:off x="6312311" y="4424285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14F230-8FA8-5743-BF19-811BC992BDC6}"/>
              </a:ext>
            </a:extLst>
          </p:cNvPr>
          <p:cNvCxnSpPr>
            <a:cxnSpLocks/>
          </p:cNvCxnSpPr>
          <p:nvPr/>
        </p:nvCxnSpPr>
        <p:spPr>
          <a:xfrm>
            <a:off x="6327059" y="4589205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9A1323-B9D5-B949-98A7-C80B814CAC05}"/>
              </a:ext>
            </a:extLst>
          </p:cNvPr>
          <p:cNvCxnSpPr>
            <a:cxnSpLocks/>
          </p:cNvCxnSpPr>
          <p:nvPr/>
        </p:nvCxnSpPr>
        <p:spPr>
          <a:xfrm>
            <a:off x="6287730" y="4771101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2FE031-9AA2-C245-8B20-5679596EC0E8}"/>
              </a:ext>
            </a:extLst>
          </p:cNvPr>
          <p:cNvCxnSpPr>
            <a:cxnSpLocks/>
          </p:cNvCxnSpPr>
          <p:nvPr/>
        </p:nvCxnSpPr>
        <p:spPr>
          <a:xfrm>
            <a:off x="6295104" y="4952997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1986C2D6-7CD8-114A-B9D4-95F659511239}"/>
              </a:ext>
            </a:extLst>
          </p:cNvPr>
          <p:cNvSpPr/>
          <p:nvPr/>
        </p:nvSpPr>
        <p:spPr>
          <a:xfrm>
            <a:off x="6260692" y="3529338"/>
            <a:ext cx="411004" cy="894947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2E2702-C261-0942-8033-4489D0E85055}"/>
              </a:ext>
            </a:extLst>
          </p:cNvPr>
          <p:cNvCxnSpPr/>
          <p:nvPr/>
        </p:nvCxnSpPr>
        <p:spPr>
          <a:xfrm>
            <a:off x="10028905" y="1690688"/>
            <a:ext cx="0" cy="46216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Brace 24">
            <a:extLst>
              <a:ext uri="{FF2B5EF4-FFF2-40B4-BE49-F238E27FC236}">
                <a16:creationId xmlns:a16="http://schemas.microsoft.com/office/drawing/2014/main" id="{2CBB69F3-A2F7-ED4E-8AE3-D0B31CED8F5D}"/>
              </a:ext>
            </a:extLst>
          </p:cNvPr>
          <p:cNvSpPr/>
          <p:nvPr/>
        </p:nvSpPr>
        <p:spPr>
          <a:xfrm>
            <a:off x="10270303" y="4424285"/>
            <a:ext cx="428210" cy="1120878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9EBDA9E1-75D4-7942-9873-CBA0B1AECCA5}"/>
              </a:ext>
            </a:extLst>
          </p:cNvPr>
          <p:cNvSpPr/>
          <p:nvPr/>
        </p:nvSpPr>
        <p:spPr>
          <a:xfrm>
            <a:off x="6243485" y="1899644"/>
            <a:ext cx="413462" cy="1027467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34F49731-ACC0-EE41-B02C-8560F19BFE65}"/>
              </a:ext>
            </a:extLst>
          </p:cNvPr>
          <p:cNvSpPr/>
          <p:nvPr/>
        </p:nvSpPr>
        <p:spPr>
          <a:xfrm>
            <a:off x="1574389" y="1805717"/>
            <a:ext cx="355192" cy="578604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46AF41-C21C-064B-A7BF-41AECE7FB686}"/>
              </a:ext>
            </a:extLst>
          </p:cNvPr>
          <p:cNvSpPr txBox="1"/>
          <p:nvPr/>
        </p:nvSpPr>
        <p:spPr>
          <a:xfrm>
            <a:off x="-56539" y="1755275"/>
            <a:ext cx="1645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Transmission delay at the first link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332AF9-1625-154C-9449-41834D84B75C}"/>
              </a:ext>
            </a:extLst>
          </p:cNvPr>
          <p:cNvSpPr txBox="1"/>
          <p:nvPr/>
        </p:nvSpPr>
        <p:spPr>
          <a:xfrm>
            <a:off x="6718108" y="2009121"/>
            <a:ext cx="1645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Propagation delay of first link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1608A3-FD7C-A74D-813A-68F877B533FE}"/>
              </a:ext>
            </a:extLst>
          </p:cNvPr>
          <p:cNvSpPr txBox="1"/>
          <p:nvPr/>
        </p:nvSpPr>
        <p:spPr>
          <a:xfrm>
            <a:off x="6743084" y="3637470"/>
            <a:ext cx="1645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Queueing at the router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F2EA56-F0EB-CA44-BF46-749BA698105D}"/>
              </a:ext>
            </a:extLst>
          </p:cNvPr>
          <p:cNvSpPr txBox="1"/>
          <p:nvPr/>
        </p:nvSpPr>
        <p:spPr>
          <a:xfrm>
            <a:off x="10724067" y="4692583"/>
            <a:ext cx="1467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Propagation  delay of second link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5DF21F-31FD-3842-B8B7-FC54C2FD0ACE}"/>
              </a:ext>
            </a:extLst>
          </p:cNvPr>
          <p:cNvSpPr txBox="1"/>
          <p:nvPr/>
        </p:nvSpPr>
        <p:spPr>
          <a:xfrm>
            <a:off x="3859311" y="4285694"/>
            <a:ext cx="1645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Transmission delay at the second link</a:t>
            </a: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B17ABB81-99FB-2342-827B-CBDBE8BBA311}"/>
              </a:ext>
            </a:extLst>
          </p:cNvPr>
          <p:cNvSpPr/>
          <p:nvPr/>
        </p:nvSpPr>
        <p:spPr>
          <a:xfrm>
            <a:off x="5500643" y="4419366"/>
            <a:ext cx="355192" cy="578604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8FDF74EB-0DFC-0440-9EF2-41CEF8DBB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414" y="5853877"/>
            <a:ext cx="1093393" cy="85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6AD9BD03-DDF8-A046-A30C-FFBE31F7D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390" y="5885835"/>
            <a:ext cx="1093393" cy="85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329A278-0697-A844-A346-C5D3BB41CF42}"/>
              </a:ext>
            </a:extLst>
          </p:cNvPr>
          <p:cNvCxnSpPr>
            <a:cxnSpLocks/>
          </p:cNvCxnSpPr>
          <p:nvPr/>
        </p:nvCxnSpPr>
        <p:spPr>
          <a:xfrm>
            <a:off x="2342535" y="1855608"/>
            <a:ext cx="3513300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5786724-4D4D-6748-B2B8-3ABB7C47610B}"/>
              </a:ext>
            </a:extLst>
          </p:cNvPr>
          <p:cNvCxnSpPr>
            <a:cxnSpLocks/>
          </p:cNvCxnSpPr>
          <p:nvPr/>
        </p:nvCxnSpPr>
        <p:spPr>
          <a:xfrm>
            <a:off x="6343540" y="4421593"/>
            <a:ext cx="3513300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46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7747 0.18981 " pathEditMode="relative" ptsTypes="AA">
                                      <p:cBhvr>
                                        <p:cTn id="4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28" grpId="0" animBg="1"/>
      <p:bldP spid="28" grpId="1" animBg="1"/>
      <p:bldP spid="29" grpId="0"/>
      <p:bldP spid="31" grpId="0"/>
      <p:bldP spid="32" grpId="0"/>
      <p:bldP spid="33" grpId="0"/>
      <p:bldP spid="34" grpId="0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B7047-79D2-6D45-8A7E-C43B7648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and delay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B80D1-30D8-9E43-A50B-EEA6D274B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Throughput (related to bandwidth)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iperf</a:t>
            </a:r>
            <a:r>
              <a:rPr lang="en-US" dirty="0">
                <a:latin typeface="Lucida Console" panose="020B0609040504020204" pitchFamily="49" charset="0"/>
              </a:rPr>
              <a:t> –s</a:t>
            </a:r>
            <a:r>
              <a:rPr lang="en-US" dirty="0"/>
              <a:t>  # at the destination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iperf</a:t>
            </a:r>
            <a:r>
              <a:rPr lang="en-US" dirty="0">
                <a:latin typeface="Lucida Console" panose="020B0609040504020204" pitchFamily="49" charset="0"/>
              </a:rPr>
              <a:t> –c</a:t>
            </a:r>
            <a:r>
              <a:rPr lang="en-US" dirty="0"/>
              <a:t> </a:t>
            </a:r>
            <a:r>
              <a:rPr lang="en-US" dirty="0">
                <a:latin typeface="Lucida Console" panose="020B0609040504020204" pitchFamily="49" charset="0"/>
              </a:rPr>
              <a:t>&lt;destination&gt;</a:t>
            </a:r>
            <a:r>
              <a:rPr lang="en-US" dirty="0"/>
              <a:t> # at the source, </a:t>
            </a:r>
          </a:p>
          <a:p>
            <a:pPr lvl="1"/>
            <a:r>
              <a:rPr lang="en-US" dirty="0"/>
              <a:t>e.g.,   </a:t>
            </a:r>
            <a:r>
              <a:rPr lang="en-US" dirty="0" err="1">
                <a:latin typeface="Lucida Console" panose="020B0609040504020204" pitchFamily="49" charset="0"/>
              </a:rPr>
              <a:t>iperf</a:t>
            </a:r>
            <a:r>
              <a:rPr lang="en-US" dirty="0">
                <a:latin typeface="Lucida Console" panose="020B0609040504020204" pitchFamily="49" charset="0"/>
              </a:rPr>
              <a:t> –c localhost</a:t>
            </a:r>
          </a:p>
          <a:p>
            <a:pPr lvl="1"/>
            <a:endParaRPr lang="en-US" dirty="0"/>
          </a:p>
          <a:p>
            <a:r>
              <a:rPr lang="en-US" dirty="0"/>
              <a:t>(total) delay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ping &lt;destination&gt;</a:t>
            </a:r>
          </a:p>
          <a:p>
            <a:pPr lvl="1"/>
            <a:r>
              <a:rPr lang="en-US" dirty="0"/>
              <a:t>e.g.,   </a:t>
            </a:r>
            <a:r>
              <a:rPr lang="en-US" dirty="0">
                <a:latin typeface="Lucida Console" panose="020B0609040504020204" pitchFamily="49" charset="0"/>
              </a:rPr>
              <a:t>ping </a:t>
            </a:r>
            <a:r>
              <a:rPr lang="en-US" dirty="0" err="1">
                <a:latin typeface="Lucida Console" panose="020B0609040504020204" pitchFamily="49" charset="0"/>
              </a:rPr>
              <a:t>google.com</a:t>
            </a:r>
            <a:endParaRPr lang="en-US" dirty="0">
              <a:latin typeface="Lucida Console" panose="020B0609040504020204" pitchFamily="49" charset="0"/>
            </a:endParaRPr>
          </a:p>
          <a:p>
            <a:pPr lvl="1"/>
            <a:endParaRPr lang="en-US" dirty="0">
              <a:latin typeface="Lucida Console" panose="020B0609040504020204" pitchFamily="49" charset="0"/>
            </a:endParaRPr>
          </a:p>
          <a:p>
            <a:r>
              <a:rPr lang="en-US" sz="2400" dirty="0"/>
              <a:t>(Don’t just watch; you can try it!)</a:t>
            </a:r>
          </a:p>
        </p:txBody>
      </p:sp>
    </p:spTree>
    <p:extLst>
      <p:ext uri="{BB962C8B-B14F-4D97-AF65-F5344CB8AC3E}">
        <p14:creationId xmlns:p14="http://schemas.microsoft.com/office/powerpoint/2010/main" val="2538482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419A-B0D7-363D-FFD3-F45271B4D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BC5D1-9295-4BBA-DA71-90E4D6C101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20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1721</Words>
  <Application>Microsoft Macintosh PowerPoint</Application>
  <PresentationFormat>Widescreen</PresentationFormat>
  <Paragraphs>370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Arial</vt:lpstr>
      <vt:lpstr>Arial Narrow</vt:lpstr>
      <vt:lpstr>Calibri</vt:lpstr>
      <vt:lpstr>Comic Sans MS</vt:lpstr>
      <vt:lpstr>Courier</vt:lpstr>
      <vt:lpstr>Courier New</vt:lpstr>
      <vt:lpstr>Helvetica</vt:lpstr>
      <vt:lpstr>Lucida Console</vt:lpstr>
      <vt:lpstr>Times New Roman</vt:lpstr>
      <vt:lpstr>ZapfDingbats</vt:lpstr>
      <vt:lpstr>Office Theme</vt:lpstr>
      <vt:lpstr>Clip</vt:lpstr>
      <vt:lpstr>CS 352 Sockets, App Layer, DNS</vt:lpstr>
      <vt:lpstr>Review of concepts</vt:lpstr>
      <vt:lpstr>Today’s lecture</vt:lpstr>
      <vt:lpstr>Measuring Networks (including the Internet)</vt:lpstr>
      <vt:lpstr>Some definitions</vt:lpstr>
      <vt:lpstr>PowerPoint Presentation</vt:lpstr>
      <vt:lpstr>Visualizing the components of delay</vt:lpstr>
      <vt:lpstr>Bandwidth and delay demo</vt:lpstr>
      <vt:lpstr>Application Layer</vt:lpstr>
      <vt:lpstr>App-layer communication</vt:lpstr>
      <vt:lpstr>How are addresses used?</vt:lpstr>
      <vt:lpstr>Socket system calls</vt:lpstr>
      <vt:lpstr>Seeing app-layer connections</vt:lpstr>
      <vt:lpstr>Common Architectures of Applications</vt:lpstr>
      <vt:lpstr>Client-server architecture</vt:lpstr>
      <vt:lpstr>Peer-to-peer (P2P) architecture</vt:lpstr>
      <vt:lpstr>Going forward: A few app-layer protocols</vt:lpstr>
      <vt:lpstr>Domain Name System</vt:lpstr>
      <vt:lpstr>You have my name. Can you lookup my address?</vt:lpstr>
      <vt:lpstr>  Domain Name System (DNS)</vt:lpstr>
      <vt:lpstr>Types of Directories</vt:lpstr>
      <vt:lpstr>Simple DNS</vt:lpstr>
      <vt:lpstr>Simple DNS</vt:lpstr>
      <vt:lpstr>Distributed and hierarchical database</vt:lpstr>
      <vt:lpstr>DNS Protocol</vt:lpstr>
      <vt:lpstr>DNS Protocol</vt:lpstr>
      <vt:lpstr>Example</vt:lpstr>
      <vt:lpstr>Query type</vt:lpstr>
      <vt:lpstr>Query type</vt:lpstr>
      <vt:lpstr>DNS caching</vt:lpstr>
      <vt:lpstr>DNS in action</vt:lpstr>
      <vt:lpstr>Bootstrapping DNS</vt:lpstr>
      <vt:lpstr>DNS may seem simple, but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1200</cp:revision>
  <cp:lastPrinted>2021-01-24T11:57:08Z</cp:lastPrinted>
  <dcterms:created xsi:type="dcterms:W3CDTF">2019-01-23T03:40:12Z</dcterms:created>
  <dcterms:modified xsi:type="dcterms:W3CDTF">2022-09-13T02:20:54Z</dcterms:modified>
</cp:coreProperties>
</file>