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607" r:id="rId2"/>
    <p:sldId id="611" r:id="rId3"/>
    <p:sldId id="612" r:id="rId4"/>
    <p:sldId id="491" r:id="rId5"/>
    <p:sldId id="639" r:id="rId6"/>
    <p:sldId id="638" r:id="rId7"/>
    <p:sldId id="640" r:id="rId8"/>
    <p:sldId id="501" r:id="rId9"/>
    <p:sldId id="784" r:id="rId10"/>
    <p:sldId id="523" r:id="rId11"/>
    <p:sldId id="785" r:id="rId12"/>
    <p:sldId id="786" r:id="rId13"/>
    <p:sldId id="788" r:id="rId14"/>
    <p:sldId id="290" r:id="rId15"/>
    <p:sldId id="394" r:id="rId16"/>
    <p:sldId id="291" r:id="rId17"/>
    <p:sldId id="292" r:id="rId18"/>
    <p:sldId id="790" r:id="rId19"/>
    <p:sldId id="297" r:id="rId20"/>
    <p:sldId id="789" r:id="rId21"/>
    <p:sldId id="298" r:id="rId22"/>
    <p:sldId id="340" r:id="rId23"/>
    <p:sldId id="330" r:id="rId24"/>
    <p:sldId id="331" r:id="rId25"/>
    <p:sldId id="332" r:id="rId26"/>
    <p:sldId id="3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/>
    <p:restoredTop sz="94664"/>
  </p:normalViewPr>
  <p:slideViewPr>
    <p:cSldViewPr snapToGrid="0" snapToObjects="1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FBD57F-0D33-A54A-B835-A88242EA4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912F69-641D-864A-AA07-F0EAE88720B5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52B934-72C7-534F-8FFB-703411CC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7C1898F-25B6-184E-9A92-FA65581E2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DF6BD4A-9922-244F-84C1-8E3AB892D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51512A-CE79-CE48-BB4F-40D4946D37DC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C30B76F-390D-4F40-876C-E5B3636D9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0C2DF35-C04A-E84E-950A-AAEC0F6B1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6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25FDF91-623F-5145-87D6-D7A754D95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1E857-03AD-8A45-B9CE-B455C2DA7344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AB15712-D9B3-0E4B-BD77-4B806D244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DFD3411-76F8-3745-9900-AF5BC0611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D41B307-4B83-AD44-AA93-B904DB00B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6310E9-5918-0A44-B56C-94B681A7E0A4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439467B-E3A5-8C43-A7A7-0BD254012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8235802-04EC-EE4A-BA7A-72C7D845A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5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F5D352-22D2-754A-8CC4-DFDD27764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01E25-1899-9F47-96A3-A235AA3F7A89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23F152-9BFC-A441-8173-D34018ECA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86C788-22B0-484A-8480-BB461F757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5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C044043-3CEB-4545-824B-C9E27B839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BAF98E-4DEC-5743-8077-E77513FBB068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66D0B8-F0F3-7641-9AE8-644AEE9DA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02F5B93-2ECA-9646-BEC1-D22A7453C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4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B297E77-22C1-834D-9453-0283293D9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1899B6-51BA-DB49-BC7F-B4DAE2EBB9AE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4821CC5-4AF0-C44A-BB57-2DE896A76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5AABDE4-6D9F-9A4C-91D2-3E95C5A4A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5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784155D-5AF3-9B43-B344-0FA6FA0B7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F7530E-312A-104D-AF90-843E1E7FFDBA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D80C6FA-22D7-1C47-BC93-DA4C39FF3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08CE51-8E2B-C548-B55F-030F46051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3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75518F1-5D68-BC47-9C5F-DBBD2136C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29ECF3-163C-2C47-A0E0-7A0718FDDDD4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530FE80-EE59-224B-AB0B-38019E278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68ED3E-D887-0049-8F78-A74724D8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33975" cy="4178300"/>
          </a:xfrm>
          <a:noFill/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Instead of announcing all routes individually ...</a:t>
            </a:r>
          </a:p>
        </p:txBody>
      </p:sp>
    </p:spTree>
    <p:extLst>
      <p:ext uri="{BB962C8B-B14F-4D97-AF65-F5344CB8AC3E}">
        <p14:creationId xmlns:p14="http://schemas.microsoft.com/office/powerpoint/2010/main" val="205057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7C02821-B47C-4246-B637-080B94957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D95C97-8E74-A249-9358-5C6F28984E34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5D8A09D-7B86-3B4E-9404-5AFB27D0C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E166D96-1B93-8D48-B5C7-181AD069A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8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831D91E-3605-BF46-97AC-70379BCA1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6A41BE-EF6B-484A-B486-264D0C1D2CA3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68A1EA-A3F6-C04F-8336-E0F23BDB2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81F8A8A-A5D1-7343-9AAA-20F97609F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6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Addressing and Router Design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63674"/>
            <a:ext cx="4892039" cy="462000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routing algorithms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dirty="0"/>
              <a:t>The network layer solves the routing problem.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9" y="1884363"/>
            <a:ext cx="419258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800" dirty="0">
              <a:solidFill>
                <a:srgbClr val="000099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4225133"/>
            <a:ext cx="4192588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10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2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E8B-2F98-EF40-98CD-072468EB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and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73D1-1069-084E-A8AD-DF2EAEC59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local, per-router function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determines how datagram arriving on router input port is forwarded to router output port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forwarding function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0C51-FD08-D148-88ED-D82891AB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7024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Control plane</a:t>
            </a:r>
          </a:p>
          <a:p>
            <a:pPr>
              <a:defRPr/>
            </a:pPr>
            <a:r>
              <a:rPr lang="en-US" sz="2400" dirty="0"/>
              <a:t>network-wide logic</a:t>
            </a:r>
          </a:p>
          <a:p>
            <a:pPr>
              <a:defRPr/>
            </a:pPr>
            <a:r>
              <a:rPr lang="en-US" sz="2400" dirty="0"/>
              <a:t>determines how datagram is routed along end-to-end path from source to destination endpoint</a:t>
            </a:r>
          </a:p>
          <a:p>
            <a:pPr>
              <a:defRPr/>
            </a:pPr>
            <a:r>
              <a:rPr lang="en-US" sz="2400" dirty="0"/>
              <a:t>two control-plane approaches: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Distributed routing algorithms: </a:t>
            </a:r>
            <a:r>
              <a:rPr lang="en-US" dirty="0"/>
              <a:t>implemented in routers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Centralized routing: </a:t>
            </a:r>
            <a:r>
              <a:rPr lang="en-US" dirty="0"/>
              <a:t>software-defined networking (SDN) implemented on (remote) servers</a:t>
            </a:r>
          </a:p>
          <a:p>
            <a:endParaRPr 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56029AD-5F58-9D44-A855-9F4295447E14}"/>
              </a:ext>
            </a:extLst>
          </p:cNvPr>
          <p:cNvGrpSpPr>
            <a:grpSpLocks/>
          </p:cNvGrpSpPr>
          <p:nvPr/>
        </p:nvGrpSpPr>
        <p:grpSpPr bwMode="auto">
          <a:xfrm>
            <a:off x="1345839" y="5013133"/>
            <a:ext cx="3643313" cy="1582738"/>
            <a:chOff x="842050" y="4767952"/>
            <a:chExt cx="3644169" cy="1582996"/>
          </a:xfrm>
        </p:grpSpPr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CDE2A5A7-F63F-AD43-99B6-A710BA952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EE0B67-8E8F-CD46-8721-D9A0A0985C5B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C9C248-4EEB-8D40-A32D-951EBBF874C3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CF13D1-155D-A74A-A0DC-A845924E7C8E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800D77-A398-E345-987B-FE27F80501C6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65">
              <a:extLst>
                <a:ext uri="{FF2B5EF4-FFF2-40B4-BE49-F238E27FC236}">
                  <a16:creationId xmlns:a16="http://schemas.microsoft.com/office/drawing/2014/main" id="{9F3C4F97-EC09-9340-A503-5A4CBC8A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2" name="TextBox 281">
              <a:extLst>
                <a:ext uri="{FF2B5EF4-FFF2-40B4-BE49-F238E27FC236}">
                  <a16:creationId xmlns:a16="http://schemas.microsoft.com/office/drawing/2014/main" id="{14310247-6ADD-2446-A30E-A4ECC68D4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sp>
          <p:nvSpPr>
            <p:cNvPr id="13" name="TextBox 282">
              <a:extLst>
                <a:ext uri="{FF2B5EF4-FFF2-40B4-BE49-F238E27FC236}">
                  <a16:creationId xmlns:a16="http://schemas.microsoft.com/office/drawing/2014/main" id="{5E0DCA69-543D-874F-ABC2-97E3B2A3E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C329AB07-D0EF-954F-A977-F8FF2FA8F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4"/>
              <a:ext cx="1616075" cy="524196"/>
              <a:chOff x="-4079003" y="2717403"/>
              <a:chExt cx="1616718" cy="525393"/>
            </a:xfrm>
          </p:grpSpPr>
          <p:sp>
            <p:nvSpPr>
              <p:cNvPr id="27" name="Rectangle 97">
                <a:extLst>
                  <a:ext uri="{FF2B5EF4-FFF2-40B4-BE49-F238E27FC236}">
                    <a16:creationId xmlns:a16="http://schemas.microsoft.com/office/drawing/2014/main" id="{E96B3FA6-FCE2-EB48-B29C-3A8DA7603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8" name="Rectangle 98">
                <a:extLst>
                  <a:ext uri="{FF2B5EF4-FFF2-40B4-BE49-F238E27FC236}">
                    <a16:creationId xmlns:a16="http://schemas.microsoft.com/office/drawing/2014/main" id="{BA14CC9A-6623-5449-A9D3-6FF28B491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9" name="Line 99">
                <a:extLst>
                  <a:ext uri="{FF2B5EF4-FFF2-40B4-BE49-F238E27FC236}">
                    <a16:creationId xmlns:a16="http://schemas.microsoft.com/office/drawing/2014/main" id="{67744588-5D7C-6344-BEFF-70FFE98D5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04">
                <a:extLst>
                  <a:ext uri="{FF2B5EF4-FFF2-40B4-BE49-F238E27FC236}">
                    <a16:creationId xmlns:a16="http://schemas.microsoft.com/office/drawing/2014/main" id="{298F4EE6-63B9-0B4A-84B5-C108B9FA4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1" name="Text Box 105">
                <a:extLst>
                  <a:ext uri="{FF2B5EF4-FFF2-40B4-BE49-F238E27FC236}">
                    <a16:creationId xmlns:a16="http://schemas.microsoft.com/office/drawing/2014/main" id="{2BE3D8C7-1BFE-584E-B59F-35BF6EFFD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/>
                  <a:t>0111</a:t>
                </a:r>
              </a:p>
            </p:txBody>
          </p:sp>
          <p:sp>
            <p:nvSpPr>
              <p:cNvPr id="32" name="Line 119">
                <a:extLst>
                  <a:ext uri="{FF2B5EF4-FFF2-40B4-BE49-F238E27FC236}">
                    <a16:creationId xmlns:a16="http://schemas.microsoft.com/office/drawing/2014/main" id="{4D0A322A-E27A-DE48-8E60-07210B25A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B0C951A0-0095-0A4E-9B8D-6FD693A5E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values in arriving </a:t>
              </a:r>
            </a:p>
            <a:p>
              <a:r>
                <a:rPr lang="en-US" altLang="en-US" sz="1400"/>
                <a:t>packet header</a:t>
              </a:r>
              <a:endParaRPr lang="en-US" altLang="en-US" sz="1800"/>
            </a:p>
          </p:txBody>
        </p:sp>
        <p:grpSp>
          <p:nvGrpSpPr>
            <p:cNvPr id="16" name="Group 357">
              <a:extLst>
                <a:ext uri="{FF2B5EF4-FFF2-40B4-BE49-F238E27FC236}">
                  <a16:creationId xmlns:a16="http://schemas.microsoft.com/office/drawing/2014/main" id="{6ACCB86F-D036-AD40-9F5B-69503EBED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DC1055-0E35-ED4D-BEE7-4F5BD38D4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3279DC-9414-0041-9D6F-97CA1FE005E0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3F725B-DE57-6240-ACF4-128F68CF8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F7C6AC13-78AB-B046-88C7-628580AB04B2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DD280D5-BB54-CF47-B8D1-6B41BC67A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66B87A-6684-004C-838D-13EA6BF4A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4E3EA70-3998-8749-9FED-85143E385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9BF9A2-1965-4747-A3D8-A06E78B3DA97}"/>
                  </a:ext>
                </a:extLst>
              </p:cNvPr>
              <p:cNvCxnSpPr>
                <a:cxnSpLocks noChangeShapeType="1"/>
                <a:endCxn id="20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38F921-4CEF-BF4A-87A1-85AA82D8B7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Freeform 120">
              <a:extLst>
                <a:ext uri="{FF2B5EF4-FFF2-40B4-BE49-F238E27FC236}">
                  <a16:creationId xmlns:a16="http://schemas.microsoft.com/office/drawing/2014/main" id="{AFC7775E-5BA7-2B4E-9295-5983AC8C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4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C660-D383-F948-8306-B13E7135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Protocol: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9490-C1CF-8D4E-8CAA-269448F45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CA9-8C0A-9F47-892B-0738FFB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6CFD-8073-944A-BB8B-A3C81C02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endpoints to talk to each other</a:t>
            </a:r>
          </a:p>
          <a:p>
            <a:endParaRPr lang="en-US" dirty="0"/>
          </a:p>
          <a:p>
            <a:r>
              <a:rPr lang="en-US" dirty="0"/>
              <a:t>Allow routers to determine how to move a packet</a:t>
            </a:r>
          </a:p>
          <a:p>
            <a:endParaRPr lang="en-US" dirty="0"/>
          </a:p>
          <a:p>
            <a:r>
              <a:rPr lang="en-US" dirty="0"/>
              <a:t>The primary function of IP addresses is to help implement </a:t>
            </a:r>
            <a:r>
              <a:rPr lang="en-US" dirty="0">
                <a:solidFill>
                  <a:srgbClr val="C00000"/>
                </a:solidFill>
              </a:rPr>
              <a:t>efficient routing and forwarding</a:t>
            </a:r>
          </a:p>
        </p:txBody>
      </p:sp>
    </p:spTree>
    <p:extLst>
      <p:ext uri="{BB962C8B-B14F-4D97-AF65-F5344CB8AC3E}">
        <p14:creationId xmlns:p14="http://schemas.microsoft.com/office/powerpoint/2010/main" val="37323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6FD28D8D-176E-2A49-AEF7-7C4E1A37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E7CDC-9230-7C4B-98CF-C9790A4FD4F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24988AB-7A06-7C4E-922C-B9E9EF10E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6356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IPv4 Addresses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E697FFF-A68C-1D4E-8FB1-0D484AFD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32 bits long</a:t>
            </a:r>
          </a:p>
          <a:p>
            <a:r>
              <a:rPr lang="en-US" altLang="en-US" dirty="0"/>
              <a:t>Identifier for host, router </a:t>
            </a:r>
            <a:r>
              <a:rPr lang="en-US" altLang="en-US" dirty="0">
                <a:solidFill>
                  <a:srgbClr val="C00000"/>
                </a:solidFill>
              </a:rPr>
              <a:t>interface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Corresponds to the point of attachment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Not an identifier for the endpoint</a:t>
            </a:r>
          </a:p>
          <a:p>
            <a:r>
              <a:rPr lang="en-US" altLang="en-US" dirty="0"/>
              <a:t>Notation:</a:t>
            </a:r>
          </a:p>
          <a:p>
            <a:pPr marL="692150" lvl="1" indent="-347663"/>
            <a:r>
              <a:rPr lang="en-US" altLang="en-US" dirty="0"/>
              <a:t>Each byte is written in decimal in MSB order, separated by dots</a:t>
            </a:r>
          </a:p>
          <a:p>
            <a:pPr marL="692150" lvl="1" indent="-347663"/>
            <a:r>
              <a:rPr lang="en-US" altLang="en-US" dirty="0"/>
              <a:t>Example: 128.195.1.80 stands for the 32-bit IP address</a:t>
            </a:r>
          </a:p>
          <a:p>
            <a:pPr marL="344487" lvl="1" indent="0">
              <a:buNone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36FAD-F321-4741-A8D7-FD4610474AAD}"/>
              </a:ext>
            </a:extLst>
          </p:cNvPr>
          <p:cNvSpPr txBox="1"/>
          <p:nvPr/>
        </p:nvSpPr>
        <p:spPr>
          <a:xfrm>
            <a:off x="2943497" y="5707915"/>
            <a:ext cx="630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55F869C-062B-6641-87BE-F264431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65AA8-6894-A04E-BE1C-E5AC36EC95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BE9ABC-7782-B849-B1F1-DCC99A75C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/>
              <a:t>Unicast Address</a:t>
            </a:r>
          </a:p>
          <a:p>
            <a:pPr lvl="1"/>
            <a:r>
              <a:rPr lang="en-US" altLang="en-US"/>
              <a:t>Destination is a single host</a:t>
            </a:r>
          </a:p>
          <a:p>
            <a:r>
              <a:rPr lang="en-US" altLang="en-US"/>
              <a:t>Multicast address</a:t>
            </a:r>
          </a:p>
          <a:p>
            <a:pPr lvl="1"/>
            <a:r>
              <a:rPr lang="en-US" altLang="en-US"/>
              <a:t>Destination is a group of hosts</a:t>
            </a:r>
          </a:p>
          <a:p>
            <a:r>
              <a:rPr lang="en-US" altLang="en-US"/>
              <a:t>Broadcast address</a:t>
            </a:r>
          </a:p>
          <a:p>
            <a:pPr lvl="1"/>
            <a:r>
              <a:rPr lang="en-US" altLang="en-US"/>
              <a:t>255.255.255.255</a:t>
            </a:r>
          </a:p>
          <a:p>
            <a:pPr lvl="1"/>
            <a:r>
              <a:rPr lang="en-US" altLang="en-US"/>
              <a:t>Destination is all hosts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DFDAF-AEB8-EA41-9C1A-BDEDB638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IPv4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3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F7EE457-2086-7C49-8053-7BCF440D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948D2-196E-F445-95F5-6C7130A3164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B7F109A-3EF4-BA4B-860D-997E72B96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IPv4 Address Classes (old, “classful”)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A6E03B-CAB4-DE44-A27B-D43D297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6" y="2351088"/>
            <a:ext cx="6799263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EC16843-D561-D74C-8523-CFCDD6E7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2351088"/>
            <a:ext cx="1285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813B97B-A294-5B44-9078-A35C8C32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351088"/>
            <a:ext cx="154940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99E91FDE-5CDA-C745-9B27-497AE08DC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4" y="2058988"/>
            <a:ext cx="682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2574635-747B-264F-AA6F-AC188A72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18669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5184D501-056F-9F4E-B2EE-2EB143F0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4" y="2351088"/>
            <a:ext cx="16906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Type of Serv.</a:t>
            </a: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BF32ED4D-B801-0847-A04A-352BCA2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4" y="2351088"/>
            <a:ext cx="509587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89653AA3-D69D-4145-9D33-015DEC00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149600"/>
            <a:ext cx="284162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1CD2F4D7-C541-314A-A82C-57A65C8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6" y="3149600"/>
            <a:ext cx="309562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A5019E1A-FC79-7048-988D-1AD80F86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3149600"/>
            <a:ext cx="339407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id="{391C62E4-ACDF-5242-AE64-953D619E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898900"/>
            <a:ext cx="4508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F0F44291-51F8-8A42-BF81-C066348D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4" y="3898900"/>
            <a:ext cx="46307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id="{DEBD9860-31BC-F343-94BB-6A56190F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5" y="3900488"/>
            <a:ext cx="169068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id="{BD7705E5-7B9D-CF45-8CDB-1ACA1D7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4660900"/>
            <a:ext cx="6048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1110</a:t>
            </a:r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id="{527AE74D-AE95-1542-B235-A65A1E34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660900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Multicast address</a:t>
            </a:r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id="{2C1CA22A-B348-3943-BC96-B67D70D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5" y="5400675"/>
            <a:ext cx="617536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1111</a:t>
            </a:r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94FB79D3-CF72-4F42-BC59-EB26ABD4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5400675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Reserved</a:t>
            </a:r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3E3B269-EE5F-6542-AC44-05B39D1A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4145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62" name="Rectangle 21">
            <a:extLst>
              <a:ext uri="{FF2B5EF4-FFF2-40B4-BE49-F238E27FC236}">
                <a16:creationId xmlns:a16="http://schemas.microsoft.com/office/drawing/2014/main" id="{297B4B3C-2C97-A049-9AFB-4AB64AA1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2258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63" name="Rectangle 22">
            <a:extLst>
              <a:ext uri="{FF2B5EF4-FFF2-40B4-BE49-F238E27FC236}">
                <a16:creationId xmlns:a16="http://schemas.microsoft.com/office/drawing/2014/main" id="{3D303D68-E746-6E4D-8BF0-675C3474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963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64" name="Rectangle 23">
            <a:extLst>
              <a:ext uri="{FF2B5EF4-FFF2-40B4-BE49-F238E27FC236}">
                <a16:creationId xmlns:a16="http://schemas.microsoft.com/office/drawing/2014/main" id="{A9340C06-57A3-814C-B904-47CD0F6D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46783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65" name="Rectangle 24">
            <a:extLst>
              <a:ext uri="{FF2B5EF4-FFF2-40B4-BE49-F238E27FC236}">
                <a16:creationId xmlns:a16="http://schemas.microsoft.com/office/drawing/2014/main" id="{7E74CD20-781D-CD44-80EC-D770B5F3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4514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66" name="Rectangle 25">
            <a:extLst>
              <a:ext uri="{FF2B5EF4-FFF2-40B4-BE49-F238E27FC236}">
                <a16:creationId xmlns:a16="http://schemas.microsoft.com/office/drawing/2014/main" id="{0F00326C-B910-AE40-A9BA-FAE86D3B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84308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chemeClr val="tx2"/>
                </a:solidFill>
                <a:latin typeface="Arial" panose="020B060402020202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8489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172272C-9C42-584C-B457-1FFC16D9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D6B91-F54C-C249-948D-2C27AEA7FBC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D3C6248-E76A-324E-A222-856463BA7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IP Address Classes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BB4A40-4141-1041-9240-669221EA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2927" y="1855787"/>
            <a:ext cx="7412037" cy="433546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Class A:</a:t>
            </a:r>
          </a:p>
          <a:p>
            <a:pPr marL="692150" lvl="1" indent="-347663"/>
            <a:r>
              <a:rPr lang="en-US" altLang="en-US" sz="1800" dirty="0"/>
              <a:t>For very large organizations</a:t>
            </a:r>
          </a:p>
          <a:p>
            <a:pPr marL="692150" lvl="1" indent="-347663"/>
            <a:r>
              <a:rPr lang="en-US" altLang="en-US" sz="1800" dirty="0"/>
              <a:t>16 million hosts allowed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Class B:</a:t>
            </a:r>
          </a:p>
          <a:p>
            <a:pPr marL="692150" lvl="1" indent="-347663"/>
            <a:r>
              <a:rPr lang="en-US" altLang="en-US" sz="1800" dirty="0"/>
              <a:t>For large organizations</a:t>
            </a:r>
          </a:p>
          <a:p>
            <a:pPr marL="692150" lvl="1" indent="-347663"/>
            <a:r>
              <a:rPr lang="en-US" altLang="en-US" sz="1800" dirty="0"/>
              <a:t>65 thousand hosts allowed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Class C</a:t>
            </a:r>
          </a:p>
          <a:p>
            <a:pPr marL="692150" lvl="1" indent="-347663"/>
            <a:r>
              <a:rPr lang="en-US" altLang="en-US" sz="1800" dirty="0"/>
              <a:t>For small organizations</a:t>
            </a:r>
          </a:p>
          <a:p>
            <a:pPr marL="692150" lvl="1" indent="-347663"/>
            <a:r>
              <a:rPr lang="en-US" altLang="en-US" sz="1800" dirty="0"/>
              <a:t>255 hosts allowed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Class D</a:t>
            </a:r>
          </a:p>
          <a:p>
            <a:pPr marL="692150" lvl="1" indent="-347663"/>
            <a:r>
              <a:rPr lang="en-US" altLang="en-US" sz="1800" dirty="0"/>
              <a:t>Multicast addresses</a:t>
            </a:r>
          </a:p>
          <a:p>
            <a:pPr marL="692150" lvl="1" indent="-347663"/>
            <a:r>
              <a:rPr lang="en-US" altLang="en-US" sz="1800" dirty="0"/>
              <a:t>No network/host hierarchy</a:t>
            </a:r>
          </a:p>
        </p:txBody>
      </p:sp>
    </p:spTree>
    <p:extLst>
      <p:ext uri="{BB962C8B-B14F-4D97-AF65-F5344CB8AC3E}">
        <p14:creationId xmlns:p14="http://schemas.microsoft.com/office/powerpoint/2010/main" val="133264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Principle: Use hierarchy to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IP addresses fall into a class, corresponding to a </a:t>
            </a:r>
            <a:r>
              <a:rPr lang="en-US" dirty="0">
                <a:solidFill>
                  <a:srgbClr val="C00000"/>
                </a:solidFill>
              </a:rPr>
              <a:t>prefix length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All those IP addresses with the same prefix can take identical paths from a far-away remote endpoint</a:t>
            </a:r>
          </a:p>
          <a:p>
            <a:endParaRPr lang="en-US" dirty="0"/>
          </a:p>
          <a:p>
            <a:r>
              <a:rPr lang="en-US" dirty="0"/>
              <a:t>This principle reduces the amount of information needed to route packets in the Internet</a:t>
            </a:r>
          </a:p>
          <a:p>
            <a:endParaRPr lang="en-US" dirty="0"/>
          </a:p>
          <a:p>
            <a:r>
              <a:rPr lang="en-US" dirty="0"/>
              <a:t>We will also see how it enables </a:t>
            </a:r>
            <a:r>
              <a:rPr lang="en-US" dirty="0">
                <a:solidFill>
                  <a:srgbClr val="C00000"/>
                </a:solidFill>
              </a:rPr>
              <a:t>delegating </a:t>
            </a:r>
            <a:r>
              <a:rPr lang="en-US" dirty="0"/>
              <a:t>prefixes from ISPs to their customers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0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D48A8CF9-73F8-FD48-A85F-131812F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0D2CE9-9AA9-D44F-A5C7-6D0D1632254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400339F-1631-AD4B-B8FF-A38778E22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3736" y="2033452"/>
            <a:ext cx="10095333" cy="4114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Too many small networks requiring multiple class C addresses</a:t>
            </a:r>
          </a:p>
          <a:p>
            <a:endParaRPr lang="en-US" altLang="en-US" dirty="0"/>
          </a:p>
          <a:p>
            <a:r>
              <a:rPr lang="en-US" altLang="en-US" dirty="0"/>
              <a:t>Running out of class B addresses, not enough nets in class A</a:t>
            </a:r>
          </a:p>
          <a:p>
            <a:endParaRPr lang="en-US" altLang="en-US" dirty="0"/>
          </a:p>
          <a:p>
            <a:r>
              <a:rPr lang="en-US" altLang="en-US" dirty="0"/>
              <a:t>Addressing strategy must allow for greater diversity of network sizes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06256-FEC2-2648-9B53-32BB6CF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Class-based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2B-EAF7-2244-A5F0-5EDB1B5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84-4E9F-764D-8469-B2A5047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261"/>
          </a:xfrm>
        </p:spPr>
        <p:txBody>
          <a:bodyPr>
            <a:normAutofit/>
          </a:bodyPr>
          <a:lstStyle/>
          <a:p>
            <a:r>
              <a:rPr lang="en-US" dirty="0"/>
              <a:t>Mid-term grades available</a:t>
            </a:r>
          </a:p>
          <a:p>
            <a:pPr lvl="1"/>
            <a:r>
              <a:rPr lang="en-US" dirty="0"/>
              <a:t>24/7 grading policy: re-grading requests considered in the school-day period between Thu 03/12 at noon until 03/25 noon</a:t>
            </a:r>
          </a:p>
          <a:p>
            <a:pPr lvl="1"/>
            <a:r>
              <a:rPr lang="en-US" dirty="0"/>
              <a:t>Average: 74%</a:t>
            </a:r>
          </a:p>
          <a:p>
            <a:pPr lvl="1"/>
            <a:r>
              <a:rPr lang="en-US" dirty="0"/>
              <a:t>Note that final mid-term 1 points will be out of 15</a:t>
            </a:r>
          </a:p>
          <a:p>
            <a:endParaRPr lang="en-US" dirty="0"/>
          </a:p>
          <a:p>
            <a:r>
              <a:rPr lang="en-US" dirty="0"/>
              <a:t>Online instruction: Likely over WebEx</a:t>
            </a:r>
          </a:p>
          <a:p>
            <a:pPr lvl="1"/>
            <a:r>
              <a:rPr lang="en-US" dirty="0"/>
              <a:t>One of the TAs to facilitate</a:t>
            </a:r>
          </a:p>
          <a:p>
            <a:pPr lvl="1"/>
            <a:r>
              <a:rPr lang="en-US" dirty="0"/>
              <a:t>Call in using a </a:t>
            </a:r>
            <a:r>
              <a:rPr lang="en-US" dirty="0">
                <a:solidFill>
                  <a:srgbClr val="C00000"/>
                </a:solidFill>
              </a:rPr>
              <a:t>wired </a:t>
            </a:r>
            <a:r>
              <a:rPr lang="en-US" dirty="0"/>
              <a:t>connection or phone if possible</a:t>
            </a:r>
          </a:p>
          <a:p>
            <a:pPr lvl="1"/>
            <a:r>
              <a:rPr lang="en-US" dirty="0"/>
              <a:t>Some etiquette and aids to make it as effective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1E66-22CE-0F4D-85FA-2BFF9180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 addressing (CIDR)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52D8-6A69-7B47-A60F-BD403371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98AFE396-8FAD-684D-BE11-1025657A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7CFD2-59A4-CF47-AE7C-A682F81121C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ADAEEF1-E2DE-1B4E-A5E5-616E7A316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addressing: CIDR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E4B3B2A-BC6B-744F-9BF7-7DAF7D866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2" y="1742282"/>
            <a:ext cx="8107363" cy="228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CIDR: C</a:t>
            </a:r>
            <a:r>
              <a:rPr lang="en-US" altLang="en-US" sz="3200" dirty="0"/>
              <a:t>lassless </a:t>
            </a:r>
            <a:r>
              <a:rPr lang="en-US" altLang="en-US" sz="3200" dirty="0" err="1">
                <a:solidFill>
                  <a:srgbClr val="C00000"/>
                </a:solidFill>
              </a:rPr>
              <a:t>I</a:t>
            </a:r>
            <a:r>
              <a:rPr lang="en-US" altLang="en-US" sz="3200" dirty="0" err="1"/>
              <a:t>nter</a:t>
            </a:r>
            <a:r>
              <a:rPr lang="en-US" altLang="en-US" sz="3200" dirty="0" err="1">
                <a:solidFill>
                  <a:srgbClr val="C00000"/>
                </a:solidFill>
              </a:rPr>
              <a:t>D</a:t>
            </a:r>
            <a:r>
              <a:rPr lang="en-US" altLang="en-US" sz="3200" dirty="0" err="1"/>
              <a:t>omain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C00000"/>
                </a:solidFill>
              </a:rPr>
              <a:t>R</a:t>
            </a:r>
            <a:r>
              <a:rPr lang="en-US" altLang="en-US" sz="3200" dirty="0"/>
              <a:t>outing</a:t>
            </a:r>
          </a:p>
          <a:p>
            <a:pPr marL="692150" lvl="1" indent="-347663"/>
            <a:r>
              <a:rPr lang="en-US" altLang="en-US" dirty="0"/>
              <a:t>subnet portion of address of arbitrary length</a:t>
            </a:r>
          </a:p>
          <a:p>
            <a:pPr marL="692150" lvl="1" indent="-347663"/>
            <a:r>
              <a:rPr lang="en-US" altLang="en-US" dirty="0"/>
              <a:t>address format: </a:t>
            </a:r>
            <a:r>
              <a:rPr lang="en-US" altLang="en-US" dirty="0" err="1">
                <a:solidFill>
                  <a:srgbClr val="C00000"/>
                </a:solidFill>
              </a:rPr>
              <a:t>a.b.c.d</a:t>
            </a:r>
            <a:r>
              <a:rPr lang="en-US" altLang="en-US" dirty="0">
                <a:solidFill>
                  <a:srgbClr val="C00000"/>
                </a:solidFill>
              </a:rPr>
              <a:t>/x</a:t>
            </a:r>
            <a:r>
              <a:rPr lang="en-US" altLang="en-US" dirty="0"/>
              <a:t>, where x is # bits in subnet portion of address</a:t>
            </a:r>
          </a:p>
        </p:txBody>
      </p:sp>
      <p:grpSp>
        <p:nvGrpSpPr>
          <p:cNvPr id="18437" name="Group 4">
            <a:extLst>
              <a:ext uri="{FF2B5EF4-FFF2-40B4-BE49-F238E27FC236}">
                <a16:creationId xmlns:a16="http://schemas.microsoft.com/office/drawing/2014/main" id="{DDBB575A-09F9-7F46-90E0-5342540F9B27}"/>
              </a:ext>
            </a:extLst>
          </p:cNvPr>
          <p:cNvGrpSpPr>
            <a:grpSpLocks/>
          </p:cNvGrpSpPr>
          <p:nvPr/>
        </p:nvGrpSpPr>
        <p:grpSpPr bwMode="auto">
          <a:xfrm>
            <a:off x="2947989" y="4641850"/>
            <a:ext cx="6116637" cy="1630363"/>
            <a:chOff x="1339" y="899"/>
            <a:chExt cx="3853" cy="1027"/>
          </a:xfrm>
        </p:grpSpPr>
        <p:sp>
          <p:nvSpPr>
            <p:cNvPr id="18438" name="Text Box 5">
              <a:extLst>
                <a:ext uri="{FF2B5EF4-FFF2-40B4-BE49-F238E27FC236}">
                  <a16:creationId xmlns:a16="http://schemas.microsoft.com/office/drawing/2014/main" id="{933AD271-3ED0-E241-8739-5236040E8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39" name="Text Box 6">
              <a:extLst>
                <a:ext uri="{FF2B5EF4-FFF2-40B4-BE49-F238E27FC236}">
                  <a16:creationId xmlns:a16="http://schemas.microsoft.com/office/drawing/2014/main" id="{94CA5C72-C734-4545-A777-DC1F78A54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922"/>
              <a:ext cx="56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subnet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18440" name="Text Box 7">
              <a:extLst>
                <a:ext uri="{FF2B5EF4-FFF2-40B4-BE49-F238E27FC236}">
                  <a16:creationId xmlns:a16="http://schemas.microsoft.com/office/drawing/2014/main" id="{EB41DE56-3929-C648-A184-122C3253B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899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part</a:t>
              </a:r>
            </a:p>
          </p:txBody>
        </p:sp>
        <p:sp>
          <p:nvSpPr>
            <p:cNvPr id="18441" name="Line 8">
              <a:extLst>
                <a:ext uri="{FF2B5EF4-FFF2-40B4-BE49-F238E27FC236}">
                  <a16:creationId xmlns:a16="http://schemas.microsoft.com/office/drawing/2014/main" id="{7EA80C8E-3D51-114E-A620-3D8DE6B36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9">
              <a:extLst>
                <a:ext uri="{FF2B5EF4-FFF2-40B4-BE49-F238E27FC236}">
                  <a16:creationId xmlns:a16="http://schemas.microsoft.com/office/drawing/2014/main" id="{2A601B9D-6DD5-9D44-A7F7-3553B7200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0">
              <a:extLst>
                <a:ext uri="{FF2B5EF4-FFF2-40B4-BE49-F238E27FC236}">
                  <a16:creationId xmlns:a16="http://schemas.microsoft.com/office/drawing/2014/main" id="{64D6FA1F-EA1C-DE4C-8C35-7D4FDCA59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1">
              <a:extLst>
                <a:ext uri="{FF2B5EF4-FFF2-40B4-BE49-F238E27FC236}">
                  <a16:creationId xmlns:a16="http://schemas.microsoft.com/office/drawing/2014/main" id="{E22F7AF4-001D-C64C-8021-39A0D658F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12">
              <a:extLst>
                <a:ext uri="{FF2B5EF4-FFF2-40B4-BE49-F238E27FC236}">
                  <a16:creationId xmlns:a16="http://schemas.microsoft.com/office/drawing/2014/main" id="{123C8FE3-3A04-CB4B-9639-52B6E1AA3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73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DF000D2-37DB-E143-89A6-C4D8F40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FCBBD3-0A8F-634C-B0F6-3DA96714CDA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13B4A7F-5881-4B45-AC66-6035AAF07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CIDR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CBDD824-99CA-D043-92CE-710D6499F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 ISP can obtain a block of addresses and partition this further to its customers </a:t>
            </a:r>
            <a:endParaRPr lang="en-US" altLang="en-US" sz="2800" dirty="0"/>
          </a:p>
          <a:p>
            <a:pPr marL="692150" lvl="1" indent="-347663"/>
            <a:r>
              <a:rPr lang="en-US" altLang="en-US" sz="2800" dirty="0"/>
              <a:t>Say an ISP has 200.8.0.0/16 address (65K addresses). </a:t>
            </a:r>
          </a:p>
          <a:p>
            <a:pPr marL="692150" lvl="1" indent="-347663"/>
            <a:r>
              <a:rPr lang="en-US" altLang="en-US" sz="2800" dirty="0"/>
              <a:t>It has another customer who needs only 64 addresses starting from 200.8.4.128</a:t>
            </a:r>
          </a:p>
          <a:p>
            <a:pPr marL="692150" lvl="1" indent="-347663"/>
            <a:r>
              <a:rPr lang="en-US" altLang="en-US" sz="2800" dirty="0"/>
              <a:t>Then that block can be specified as 200.8.4.128/26</a:t>
            </a:r>
          </a:p>
          <a:p>
            <a:pPr marL="692150" lvl="1" indent="-347663"/>
            <a:endParaRPr lang="en-US" altLang="en-US" sz="2800" dirty="0"/>
          </a:p>
          <a:p>
            <a:pPr marL="234950" indent="-347663"/>
            <a:r>
              <a:rPr lang="en-US" altLang="en-US" sz="3200" dirty="0"/>
              <a:t>200.8.4.128/26 is “inside” 200.8.0.0/16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32186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47F3B2CF-6C4C-4A48-98DE-959B57AE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5E8059-E635-D24B-91D2-5BCA4C7E274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504BDC-9472-424E-B98A-82A15BCB2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8F0E66A-52DB-2948-A920-1B1F8E53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4290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Host id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AF76451F-0FC4-2E49-8E91-5EF66302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4290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Subnet id</a:t>
            </a: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CFD9D223-010E-0848-82A8-DF403051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429000"/>
            <a:ext cx="32004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Network id</a:t>
            </a: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7E296BDC-731D-F046-B4BC-B516360B0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44689"/>
            <a:ext cx="6620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Example: Class B address with 8-bit subnetting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CAEB5F9C-0694-454F-A73C-565C9434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4114801"/>
            <a:ext cx="1298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165.230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8B81475E-A314-4941-B1E4-7D826330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14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B257CE19-FFA6-3B4F-BDF9-866106F0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41148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.24</a:t>
            </a:r>
          </a:p>
        </p:txBody>
      </p:sp>
      <p:sp>
        <p:nvSpPr>
          <p:cNvPr id="22539" name="Text Box 10">
            <a:extLst>
              <a:ext uri="{FF2B5EF4-FFF2-40B4-BE49-F238E27FC236}">
                <a16:creationId xmlns:a16="http://schemas.microsoft.com/office/drawing/2014/main" id="{73DF06D3-5837-DE4D-BA0B-6CAA323E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14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.8</a:t>
            </a: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25536A10-0EFB-1D4F-B962-14EE80E26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29718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16 bits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6CCA4A2A-6ED6-5C4B-985C-78B0F7FEB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2971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60D5CA69-5671-1540-B24D-B8E3CA3EA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971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8FBBA753-93CB-9C41-92C8-A337569BD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308" y="3962401"/>
            <a:ext cx="13997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Example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Address:</a:t>
            </a:r>
          </a:p>
        </p:txBody>
      </p:sp>
    </p:spTree>
    <p:extLst>
      <p:ext uri="{BB962C8B-B14F-4D97-AF65-F5344CB8AC3E}">
        <p14:creationId xmlns:p14="http://schemas.microsoft.com/office/powerpoint/2010/main" val="399797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170A28D-4E28-F142-9DAF-643B39E7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11D01-D3DF-9147-9D1E-CEF259A3582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685263-21CC-974E-A5E0-9D16EA30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Subnet Masks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A99CE75-5F62-7845-890B-EEFA6C547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100" y="2106246"/>
            <a:ext cx="9142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Subnet masks allow hosts to determine if another IP address is on the same subnet or the same network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51250DC6-C39A-094A-860F-30BDA51D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2672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Host id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3AE8BDE6-A306-894E-A540-BBB7351B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Subnet id</a:t>
            </a: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882A2CC0-279A-4846-8B8D-564B59B1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32004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Network id</a:t>
            </a:r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0343EBCF-7561-E54A-9DA4-2A83BC8F9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810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16 bits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0CAA46BF-C5D5-7240-BE28-BF7797730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38100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4586" name="Text Box 9">
            <a:extLst>
              <a:ext uri="{FF2B5EF4-FFF2-40B4-BE49-F238E27FC236}">
                <a16:creationId xmlns:a16="http://schemas.microsoft.com/office/drawing/2014/main" id="{57E15119-AE16-9748-8079-5F252B363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38100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4587" name="Text Box 10">
            <a:extLst>
              <a:ext uri="{FF2B5EF4-FFF2-40B4-BE49-F238E27FC236}">
                <a16:creationId xmlns:a16="http://schemas.microsoft.com/office/drawing/2014/main" id="{9B2BA93A-CA9D-9A43-B4AD-790DC3D3A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25866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1111111111111111</a:t>
            </a:r>
          </a:p>
        </p:txBody>
      </p:sp>
      <p:sp>
        <p:nvSpPr>
          <p:cNvPr id="24588" name="Text Box 11">
            <a:extLst>
              <a:ext uri="{FF2B5EF4-FFF2-40B4-BE49-F238E27FC236}">
                <a16:creationId xmlns:a16="http://schemas.microsoft.com/office/drawing/2014/main" id="{282E36AE-EBFF-A841-B3E6-9714EE081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4800601"/>
            <a:ext cx="1397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11111111</a:t>
            </a:r>
          </a:p>
        </p:txBody>
      </p:sp>
      <p:sp>
        <p:nvSpPr>
          <p:cNvPr id="24589" name="Text Box 12">
            <a:extLst>
              <a:ext uri="{FF2B5EF4-FFF2-40B4-BE49-F238E27FC236}">
                <a16:creationId xmlns:a16="http://schemas.microsoft.com/office/drawing/2014/main" id="{F54D02C7-528A-5E48-B794-EA187C292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800601"/>
            <a:ext cx="1556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00000000</a:t>
            </a:r>
          </a:p>
        </p:txBody>
      </p:sp>
      <p:sp>
        <p:nvSpPr>
          <p:cNvPr id="24590" name="Text Box 13">
            <a:extLst>
              <a:ext uri="{FF2B5EF4-FFF2-40B4-BE49-F238E27FC236}">
                <a16:creationId xmlns:a16="http://schemas.microsoft.com/office/drawing/2014/main" id="{CBF11987-541F-CE49-AD6D-FD02D6025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100" y="4800601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Mask:</a:t>
            </a:r>
          </a:p>
        </p:txBody>
      </p:sp>
      <p:sp>
        <p:nvSpPr>
          <p:cNvPr id="24591" name="Text Box 14">
            <a:extLst>
              <a:ext uri="{FF2B5EF4-FFF2-40B4-BE49-F238E27FC236}">
                <a16:creationId xmlns:a16="http://schemas.microsoft.com/office/drawing/2014/main" id="{D6F28D8C-2CF7-1A4C-B6A4-958D8C3EC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5373689"/>
            <a:ext cx="1298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255.255</a:t>
            </a:r>
          </a:p>
        </p:txBody>
      </p:sp>
      <p:sp>
        <p:nvSpPr>
          <p:cNvPr id="24592" name="Text Box 15">
            <a:extLst>
              <a:ext uri="{FF2B5EF4-FFF2-40B4-BE49-F238E27FC236}">
                <a16:creationId xmlns:a16="http://schemas.microsoft.com/office/drawing/2014/main" id="{F7460A33-064C-204A-B78F-B81C7323F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537368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.255</a:t>
            </a:r>
          </a:p>
        </p:txBody>
      </p:sp>
      <p:sp>
        <p:nvSpPr>
          <p:cNvPr id="24593" name="Text Box 16">
            <a:extLst>
              <a:ext uri="{FF2B5EF4-FFF2-40B4-BE49-F238E27FC236}">
                <a16:creationId xmlns:a16="http://schemas.microsoft.com/office/drawing/2014/main" id="{4D3CA6B1-DD8D-0346-AC0B-C1B31351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3736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179847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45E0A98-B84A-1445-83F6-BB4E83F2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83DE6-C40A-B34A-BF15-10BA6B936AF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F85266C-6EDC-2141-94B3-323E4B740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Subnet Masks </a:t>
            </a:r>
            <a:r>
              <a:rPr lang="en-US" altLang="en-US" sz="2800" i="1" dirty="0"/>
              <a:t>(cont’d)</a:t>
            </a:r>
            <a:endParaRPr lang="en-US" altLang="en-US" dirty="0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E17A9AB-643B-6445-A290-799E1D3D3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438400"/>
            <a:ext cx="662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Are IP addresses A and B on the same subnet?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59640ABB-3D32-884A-BF1F-252DB13D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048000"/>
            <a:ext cx="69332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1. Compute logical AND (A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2. Compute logical AND (B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3. If (A &amp; M) == (B &amp; M) then A and B are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   on the same subnet.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A97B55D-7AE8-4A46-B9E7-52465ADE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905000"/>
            <a:ext cx="740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Assume IP addresses A and B share subnet mask M.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126E20C-51AC-8045-9398-C17036AD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00600"/>
            <a:ext cx="57291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Example: A and B are class B addresses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A = 165.230.82.52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B = 165.230.24.93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M = 255.255.255.0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F9A73E2A-F5B9-F445-A3C2-F1D0B694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5373689"/>
            <a:ext cx="36423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Same (classful) network?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Same subnet?</a:t>
            </a:r>
          </a:p>
        </p:txBody>
      </p:sp>
    </p:spTree>
    <p:extLst>
      <p:ext uri="{BB962C8B-B14F-4D97-AF65-F5344CB8AC3E}">
        <p14:creationId xmlns:p14="http://schemas.microsoft.com/office/powerpoint/2010/main" val="40943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>
            <a:extLst>
              <a:ext uri="{FF2B5EF4-FFF2-40B4-BE49-F238E27FC236}">
                <a16:creationId xmlns:a16="http://schemas.microsoft.com/office/drawing/2014/main" id="{79BD4F58-70B5-1447-BD4B-05E4D3B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E8131-CAB8-154D-8D76-EAF3FDEDF13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E3EB0018-69B7-E145-8178-A565E1F69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2093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E3EB0018-69B7-E145-8178-A565E1F69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0939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Line 5">
            <a:extLst>
              <a:ext uri="{FF2B5EF4-FFF2-40B4-BE49-F238E27FC236}">
                <a16:creationId xmlns:a16="http://schemas.microsoft.com/office/drawing/2014/main" id="{86CB00D0-17C7-AC4E-8FF8-2E3B4B124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6" y="24669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DBF9EC91-3E7D-D449-8E46-5A338EFF77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3588" y="2452689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27D0F93-2BE5-D741-A242-1F13D72F50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6" y="3111501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019DABE5-5DA3-9F44-909A-FBCB61331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3738564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00C58C2C-6E88-F144-ABE2-B4F60F50C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27606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28681" name="Object 9">
                        <a:extLst>
                          <a:ext uri="{FF2B5EF4-FFF2-40B4-BE49-F238E27FC236}">
                            <a16:creationId xmlns:a16="http://schemas.microsoft.com/office/drawing/2014/main" id="{00C58C2C-6E88-F144-ABE2-B4F60F50C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7606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DD92AB0C-24C0-C847-A178-E650CC3C1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33702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28682" name="Object 10">
                        <a:extLst>
                          <a:ext uri="{FF2B5EF4-FFF2-40B4-BE49-F238E27FC236}">
                            <a16:creationId xmlns:a16="http://schemas.microsoft.com/office/drawing/2014/main" id="{DD92AB0C-24C0-C847-A178-E650CC3C1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3702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Line 11">
            <a:extLst>
              <a:ext uri="{FF2B5EF4-FFF2-40B4-BE49-F238E27FC236}">
                <a16:creationId xmlns:a16="http://schemas.microsoft.com/office/drawing/2014/main" id="{8418157E-F709-D743-8B51-C3DC4B698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33099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4" name="Group 12">
            <a:extLst>
              <a:ext uri="{FF2B5EF4-FFF2-40B4-BE49-F238E27FC236}">
                <a16:creationId xmlns:a16="http://schemas.microsoft.com/office/drawing/2014/main" id="{4BA5B8B1-AF73-6241-B201-892DE4033CF1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3275013"/>
            <a:ext cx="711200" cy="381000"/>
            <a:chOff x="3600" y="219"/>
            <a:chExt cx="360" cy="175"/>
          </a:xfrm>
        </p:grpSpPr>
        <p:sp>
          <p:nvSpPr>
            <p:cNvPr id="28719" name="Oval 13">
              <a:extLst>
                <a:ext uri="{FF2B5EF4-FFF2-40B4-BE49-F238E27FC236}">
                  <a16:creationId xmlns:a16="http://schemas.microsoft.com/office/drawing/2014/main" id="{884E6FAE-7A8F-C949-B2A6-B60D0AE5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20" name="Line 14">
              <a:extLst>
                <a:ext uri="{FF2B5EF4-FFF2-40B4-BE49-F238E27FC236}">
                  <a16:creationId xmlns:a16="http://schemas.microsoft.com/office/drawing/2014/main" id="{1DD103C9-650E-B248-A02D-F4D0984B9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Line 15">
              <a:extLst>
                <a:ext uri="{FF2B5EF4-FFF2-40B4-BE49-F238E27FC236}">
                  <a16:creationId xmlns:a16="http://schemas.microsoft.com/office/drawing/2014/main" id="{05639DA4-5AE4-064C-8F94-4F08C2EC8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Rectangle 16">
              <a:extLst>
                <a:ext uri="{FF2B5EF4-FFF2-40B4-BE49-F238E27FC236}">
                  <a16:creationId xmlns:a16="http://schemas.microsoft.com/office/drawing/2014/main" id="{960D4A8C-220A-9140-B7D0-C98C387C2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23" name="Oval 17">
              <a:extLst>
                <a:ext uri="{FF2B5EF4-FFF2-40B4-BE49-F238E27FC236}">
                  <a16:creationId xmlns:a16="http://schemas.microsoft.com/office/drawing/2014/main" id="{1258A0DF-365D-E34A-9B3D-A849F6EFC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8724" name="Group 18">
              <a:extLst>
                <a:ext uri="{FF2B5EF4-FFF2-40B4-BE49-F238E27FC236}">
                  <a16:creationId xmlns:a16="http://schemas.microsoft.com/office/drawing/2014/main" id="{CE4E964F-A275-4145-A40C-FBA3CAC83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29" name="Line 19">
                <a:extLst>
                  <a:ext uri="{FF2B5EF4-FFF2-40B4-BE49-F238E27FC236}">
                    <a16:creationId xmlns:a16="http://schemas.microsoft.com/office/drawing/2014/main" id="{47FD95D3-A607-1740-B084-1CFDBA5E5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20">
                <a:extLst>
                  <a:ext uri="{FF2B5EF4-FFF2-40B4-BE49-F238E27FC236}">
                    <a16:creationId xmlns:a16="http://schemas.microsoft.com/office/drawing/2014/main" id="{70CA0584-BB20-214B-B40B-F0DBD11F9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21">
                <a:extLst>
                  <a:ext uri="{FF2B5EF4-FFF2-40B4-BE49-F238E27FC236}">
                    <a16:creationId xmlns:a16="http://schemas.microsoft.com/office/drawing/2014/main" id="{BB02B4C6-E93A-2749-B05D-25C05FC6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5" name="Group 22">
              <a:extLst>
                <a:ext uri="{FF2B5EF4-FFF2-40B4-BE49-F238E27FC236}">
                  <a16:creationId xmlns:a16="http://schemas.microsoft.com/office/drawing/2014/main" id="{C4263E5D-867D-5448-8667-966B0458E7F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26" name="Line 23">
                <a:extLst>
                  <a:ext uri="{FF2B5EF4-FFF2-40B4-BE49-F238E27FC236}">
                    <a16:creationId xmlns:a16="http://schemas.microsoft.com/office/drawing/2014/main" id="{51ACE2EB-36A4-3946-AC29-590DF3785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Line 24">
                <a:extLst>
                  <a:ext uri="{FF2B5EF4-FFF2-40B4-BE49-F238E27FC236}">
                    <a16:creationId xmlns:a16="http://schemas.microsoft.com/office/drawing/2014/main" id="{2F260B4C-0147-0842-AA34-EAA023774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8" name="Line 25">
                <a:extLst>
                  <a:ext uri="{FF2B5EF4-FFF2-40B4-BE49-F238E27FC236}">
                    <a16:creationId xmlns:a16="http://schemas.microsoft.com/office/drawing/2014/main" id="{AAD51279-0789-9C48-8A25-2AD6F9137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85" name="Text Box 26">
            <a:extLst>
              <a:ext uri="{FF2B5EF4-FFF2-40B4-BE49-F238E27FC236}">
                <a16:creationId xmlns:a16="http://schemas.microsoft.com/office/drawing/2014/main" id="{D0102FBA-B6C8-7C4B-B155-CDE4FE1E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1" y="21415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223.1.1.1</a:t>
            </a:r>
            <a:endParaRPr lang="en-US" altLang="en-US" sz="1800"/>
          </a:p>
        </p:txBody>
      </p:sp>
      <p:grpSp>
        <p:nvGrpSpPr>
          <p:cNvPr id="28686" name="Group 27">
            <a:extLst>
              <a:ext uri="{FF2B5EF4-FFF2-40B4-BE49-F238E27FC236}">
                <a16:creationId xmlns:a16="http://schemas.microsoft.com/office/drawing/2014/main" id="{59834F9E-EE9F-FB49-91F9-798258E16CE6}"/>
              </a:ext>
            </a:extLst>
          </p:cNvPr>
          <p:cNvGrpSpPr>
            <a:grpSpLocks/>
          </p:cNvGrpSpPr>
          <p:nvPr/>
        </p:nvGrpSpPr>
        <p:grpSpPr bwMode="auto">
          <a:xfrm>
            <a:off x="4241801" y="2784475"/>
            <a:ext cx="1031875" cy="336550"/>
            <a:chOff x="3251" y="608"/>
            <a:chExt cx="650" cy="212"/>
          </a:xfrm>
        </p:grpSpPr>
        <p:sp>
          <p:nvSpPr>
            <p:cNvPr id="28717" name="Rectangle 28">
              <a:extLst>
                <a:ext uri="{FF2B5EF4-FFF2-40B4-BE49-F238E27FC236}">
                  <a16:creationId xmlns:a16="http://schemas.microsoft.com/office/drawing/2014/main" id="{69CC590C-D72E-3840-BC31-D0CDF5C0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8" name="Text Box 29">
              <a:extLst>
                <a:ext uri="{FF2B5EF4-FFF2-40B4-BE49-F238E27FC236}">
                  <a16:creationId xmlns:a16="http://schemas.microsoft.com/office/drawing/2014/main" id="{D5261DBA-9FCA-FB4A-8426-F5970DF6B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223.1.1.2</a:t>
              </a:r>
              <a:endParaRPr lang="en-US" altLang="en-US" sz="1800"/>
            </a:p>
          </p:txBody>
        </p:sp>
      </p:grpSp>
      <p:sp>
        <p:nvSpPr>
          <p:cNvPr id="28687" name="Text Box 30">
            <a:extLst>
              <a:ext uri="{FF2B5EF4-FFF2-40B4-BE49-F238E27FC236}">
                <a16:creationId xmlns:a16="http://schemas.microsoft.com/office/drawing/2014/main" id="{F72C04E9-FE8D-014E-81E6-AB42392A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1" y="37226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223.1.1.3</a:t>
            </a:r>
            <a:endParaRPr lang="en-US" altLang="en-US" sz="1800"/>
          </a:p>
        </p:txBody>
      </p:sp>
      <p:sp>
        <p:nvSpPr>
          <p:cNvPr id="28688" name="Text Box 31">
            <a:extLst>
              <a:ext uri="{FF2B5EF4-FFF2-40B4-BE49-F238E27FC236}">
                <a16:creationId xmlns:a16="http://schemas.microsoft.com/office/drawing/2014/main" id="{96DEE1AD-09E8-AB48-A0C7-121BC849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6" y="30511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223.1.1.4</a:t>
            </a:r>
            <a:endParaRPr lang="en-US" altLang="en-US" sz="1800"/>
          </a:p>
        </p:txBody>
      </p:sp>
      <p:sp>
        <p:nvSpPr>
          <p:cNvPr id="28689" name="Line 32">
            <a:extLst>
              <a:ext uri="{FF2B5EF4-FFF2-40B4-BE49-F238E27FC236}">
                <a16:creationId xmlns:a16="http://schemas.microsoft.com/office/drawing/2014/main" id="{B88B49EA-51EC-5446-9786-52B430F2F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319464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Text Box 33">
            <a:extLst>
              <a:ext uri="{FF2B5EF4-FFF2-40B4-BE49-F238E27FC236}">
                <a16:creationId xmlns:a16="http://schemas.microsoft.com/office/drawing/2014/main" id="{29127F36-C97F-6D48-BEA1-99DBEB17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1" y="30416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223.1.2.9</a:t>
            </a:r>
            <a:endParaRPr lang="en-US" altLang="en-US" sz="1800"/>
          </a:p>
        </p:txBody>
      </p:sp>
      <p:sp>
        <p:nvSpPr>
          <p:cNvPr id="28691" name="Line 34">
            <a:extLst>
              <a:ext uri="{FF2B5EF4-FFF2-40B4-BE49-F238E27FC236}">
                <a16:creationId xmlns:a16="http://schemas.microsoft.com/office/drawing/2014/main" id="{1894088F-329A-D046-ABDA-89A79D00A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338" y="2624139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92" name="Object 35">
            <a:extLst>
              <a:ext uri="{FF2B5EF4-FFF2-40B4-BE49-F238E27FC236}">
                <a16:creationId xmlns:a16="http://schemas.microsoft.com/office/drawing/2014/main" id="{18A1D665-A6CC-6543-B581-40D78E46C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3138" y="23320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28692" name="Object 35">
                        <a:extLst>
                          <a:ext uri="{FF2B5EF4-FFF2-40B4-BE49-F238E27FC236}">
                            <a16:creationId xmlns:a16="http://schemas.microsoft.com/office/drawing/2014/main" id="{18A1D665-A6CC-6543-B581-40D78E46C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3320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Line 36">
            <a:extLst>
              <a:ext uri="{FF2B5EF4-FFF2-40B4-BE49-F238E27FC236}">
                <a16:creationId xmlns:a16="http://schemas.microsoft.com/office/drawing/2014/main" id="{A7549BA7-E887-5B44-A474-A854583DF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26289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94" name="Object 37">
            <a:extLst>
              <a:ext uri="{FF2B5EF4-FFF2-40B4-BE49-F238E27FC236}">
                <a16:creationId xmlns:a16="http://schemas.microsoft.com/office/drawing/2014/main" id="{32AACAEC-D528-9349-98D5-4153353DB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7900" y="37131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28694" name="Object 37">
                        <a:extLst>
                          <a:ext uri="{FF2B5EF4-FFF2-40B4-BE49-F238E27FC236}">
                            <a16:creationId xmlns:a16="http://schemas.microsoft.com/office/drawing/2014/main" id="{32AACAEC-D528-9349-98D5-4153353DB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37131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Line 38">
            <a:extLst>
              <a:ext uri="{FF2B5EF4-FFF2-40B4-BE49-F238E27FC236}">
                <a16:creationId xmlns:a16="http://schemas.microsoft.com/office/drawing/2014/main" id="{A4323E89-D95E-544F-9D3A-44D9084D9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39004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6" name="Group 39">
            <a:extLst>
              <a:ext uri="{FF2B5EF4-FFF2-40B4-BE49-F238E27FC236}">
                <a16:creationId xmlns:a16="http://schemas.microsoft.com/office/drawing/2014/main" id="{B9D7FEBB-2546-AC4E-B17E-407362D04660}"/>
              </a:ext>
            </a:extLst>
          </p:cNvPr>
          <p:cNvGrpSpPr>
            <a:grpSpLocks/>
          </p:cNvGrpSpPr>
          <p:nvPr/>
        </p:nvGrpSpPr>
        <p:grpSpPr bwMode="auto">
          <a:xfrm>
            <a:off x="6456364" y="3560763"/>
            <a:ext cx="1031875" cy="336550"/>
            <a:chOff x="4532" y="1229"/>
            <a:chExt cx="650" cy="212"/>
          </a:xfrm>
        </p:grpSpPr>
        <p:sp>
          <p:nvSpPr>
            <p:cNvPr id="28715" name="Rectangle 40">
              <a:extLst>
                <a:ext uri="{FF2B5EF4-FFF2-40B4-BE49-F238E27FC236}">
                  <a16:creationId xmlns:a16="http://schemas.microsoft.com/office/drawing/2014/main" id="{6547583B-2204-7D4D-9846-931C22AC0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6" name="Text Box 41">
              <a:extLst>
                <a:ext uri="{FF2B5EF4-FFF2-40B4-BE49-F238E27FC236}">
                  <a16:creationId xmlns:a16="http://schemas.microsoft.com/office/drawing/2014/main" id="{65772213-A669-7345-BF35-2F23986C1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223.1.2.2</a:t>
              </a:r>
              <a:endParaRPr lang="en-US" altLang="en-US" sz="1800"/>
            </a:p>
          </p:txBody>
        </p:sp>
      </p:grpSp>
      <p:grpSp>
        <p:nvGrpSpPr>
          <p:cNvPr id="28697" name="Group 42">
            <a:extLst>
              <a:ext uri="{FF2B5EF4-FFF2-40B4-BE49-F238E27FC236}">
                <a16:creationId xmlns:a16="http://schemas.microsoft.com/office/drawing/2014/main" id="{819B01C6-53D7-2049-9130-9FB7EB925DA2}"/>
              </a:ext>
            </a:extLst>
          </p:cNvPr>
          <p:cNvGrpSpPr>
            <a:grpSpLocks/>
          </p:cNvGrpSpPr>
          <p:nvPr/>
        </p:nvGrpSpPr>
        <p:grpSpPr bwMode="auto">
          <a:xfrm>
            <a:off x="6418264" y="2589213"/>
            <a:ext cx="1031875" cy="336550"/>
            <a:chOff x="4532" y="1229"/>
            <a:chExt cx="650" cy="212"/>
          </a:xfrm>
        </p:grpSpPr>
        <p:sp>
          <p:nvSpPr>
            <p:cNvPr id="28713" name="Rectangle 43">
              <a:extLst>
                <a:ext uri="{FF2B5EF4-FFF2-40B4-BE49-F238E27FC236}">
                  <a16:creationId xmlns:a16="http://schemas.microsoft.com/office/drawing/2014/main" id="{05E274CD-DEDF-D848-827C-48195D665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4" name="Text Box 44">
              <a:extLst>
                <a:ext uri="{FF2B5EF4-FFF2-40B4-BE49-F238E27FC236}">
                  <a16:creationId xmlns:a16="http://schemas.microsoft.com/office/drawing/2014/main" id="{B6023AEE-78F1-214E-995D-824E46E3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223.1.2.1</a:t>
              </a:r>
              <a:endParaRPr lang="en-US" altLang="en-US" sz="1800"/>
            </a:p>
          </p:txBody>
        </p:sp>
      </p:grpSp>
      <p:sp>
        <p:nvSpPr>
          <p:cNvPr id="28698" name="Line 45">
            <a:extLst>
              <a:ext uri="{FF2B5EF4-FFF2-40B4-BE49-F238E27FC236}">
                <a16:creationId xmlns:a16="http://schemas.microsoft.com/office/drawing/2014/main" id="{5DCE75C5-9584-2649-8070-0A08682D5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3275" y="3657600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6">
            <a:extLst>
              <a:ext uri="{FF2B5EF4-FFF2-40B4-BE49-F238E27FC236}">
                <a16:creationId xmlns:a16="http://schemas.microsoft.com/office/drawing/2014/main" id="{F035B054-DB79-9348-9B30-1502C1EFF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3676" y="4938713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47">
            <a:extLst>
              <a:ext uri="{FF2B5EF4-FFF2-40B4-BE49-F238E27FC236}">
                <a16:creationId xmlns:a16="http://schemas.microsoft.com/office/drawing/2014/main" id="{8803D4CE-DB0B-AD47-99C8-E9D7319511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0501" y="4930775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48">
            <a:extLst>
              <a:ext uri="{FF2B5EF4-FFF2-40B4-BE49-F238E27FC236}">
                <a16:creationId xmlns:a16="http://schemas.microsoft.com/office/drawing/2014/main" id="{86B7BDAF-6455-B843-B340-F4DA1CFC84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6839" y="49355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02" name="Object 49">
            <a:extLst>
              <a:ext uri="{FF2B5EF4-FFF2-40B4-BE49-F238E27FC236}">
                <a16:creationId xmlns:a16="http://schemas.microsoft.com/office/drawing/2014/main" id="{10A1F4D4-78E6-1F4E-8BDA-FB463FB1E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2525" y="5094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Clip" r:id="rId10" imgW="17462500" imgH="14478000" progId="MS_ClipArt_Gallery.2">
                  <p:embed/>
                </p:oleObj>
              </mc:Choice>
              <mc:Fallback>
                <p:oleObj name="Clip" r:id="rId10" imgW="17462500" imgH="14478000" progId="MS_ClipArt_Gallery.2">
                  <p:embed/>
                  <p:pic>
                    <p:nvPicPr>
                      <p:cNvPr id="28702" name="Object 49">
                        <a:extLst>
                          <a:ext uri="{FF2B5EF4-FFF2-40B4-BE49-F238E27FC236}">
                            <a16:creationId xmlns:a16="http://schemas.microsoft.com/office/drawing/2014/main" id="{10A1F4D4-78E6-1F4E-8BDA-FB463FB1E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50942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50">
            <a:extLst>
              <a:ext uri="{FF2B5EF4-FFF2-40B4-BE49-F238E27FC236}">
                <a16:creationId xmlns:a16="http://schemas.microsoft.com/office/drawing/2014/main" id="{061B51EB-2996-A24F-B5E3-6B3B2648C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225" y="5108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28703" name="Object 50">
                        <a:extLst>
                          <a:ext uri="{FF2B5EF4-FFF2-40B4-BE49-F238E27FC236}">
                            <a16:creationId xmlns:a16="http://schemas.microsoft.com/office/drawing/2014/main" id="{061B51EB-2996-A24F-B5E3-6B3B2648C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5108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04" name="Group 51">
            <a:extLst>
              <a:ext uri="{FF2B5EF4-FFF2-40B4-BE49-F238E27FC236}">
                <a16:creationId xmlns:a16="http://schemas.microsoft.com/office/drawing/2014/main" id="{47C1A6AD-C613-9747-82E4-5627A21143E5}"/>
              </a:ext>
            </a:extLst>
          </p:cNvPr>
          <p:cNvGrpSpPr>
            <a:grpSpLocks/>
          </p:cNvGrpSpPr>
          <p:nvPr/>
        </p:nvGrpSpPr>
        <p:grpSpPr bwMode="auto">
          <a:xfrm>
            <a:off x="6418264" y="4813300"/>
            <a:ext cx="1031875" cy="336550"/>
            <a:chOff x="4532" y="1229"/>
            <a:chExt cx="650" cy="212"/>
          </a:xfrm>
        </p:grpSpPr>
        <p:sp>
          <p:nvSpPr>
            <p:cNvPr id="28711" name="Rectangle 52">
              <a:extLst>
                <a:ext uri="{FF2B5EF4-FFF2-40B4-BE49-F238E27FC236}">
                  <a16:creationId xmlns:a16="http://schemas.microsoft.com/office/drawing/2014/main" id="{D480F767-C26E-1342-A44C-5F9148E9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2" name="Text Box 53">
              <a:extLst>
                <a:ext uri="{FF2B5EF4-FFF2-40B4-BE49-F238E27FC236}">
                  <a16:creationId xmlns:a16="http://schemas.microsoft.com/office/drawing/2014/main" id="{2D6F150A-588C-1D43-A8FB-EDEC3BBD3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</a:t>
              </a:r>
              <a:endParaRPr lang="en-US" altLang="en-US" sz="1800"/>
            </a:p>
          </p:txBody>
        </p:sp>
      </p:grpSp>
      <p:grpSp>
        <p:nvGrpSpPr>
          <p:cNvPr id="28705" name="Group 54">
            <a:extLst>
              <a:ext uri="{FF2B5EF4-FFF2-40B4-BE49-F238E27FC236}">
                <a16:creationId xmlns:a16="http://schemas.microsoft.com/office/drawing/2014/main" id="{393636EE-72B3-9E45-BF9D-D2BBBEC77497}"/>
              </a:ext>
            </a:extLst>
          </p:cNvPr>
          <p:cNvGrpSpPr>
            <a:grpSpLocks/>
          </p:cNvGrpSpPr>
          <p:nvPr/>
        </p:nvGrpSpPr>
        <p:grpSpPr bwMode="auto">
          <a:xfrm>
            <a:off x="4270376" y="4841875"/>
            <a:ext cx="1031875" cy="336550"/>
            <a:chOff x="4532" y="1229"/>
            <a:chExt cx="650" cy="212"/>
          </a:xfrm>
        </p:grpSpPr>
        <p:sp>
          <p:nvSpPr>
            <p:cNvPr id="28709" name="Rectangle 55">
              <a:extLst>
                <a:ext uri="{FF2B5EF4-FFF2-40B4-BE49-F238E27FC236}">
                  <a16:creationId xmlns:a16="http://schemas.microsoft.com/office/drawing/2014/main" id="{D420E3C9-4FBE-5740-AB0B-AC6E5BB2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0" name="Text Box 56">
              <a:extLst>
                <a:ext uri="{FF2B5EF4-FFF2-40B4-BE49-F238E27FC236}">
                  <a16:creationId xmlns:a16="http://schemas.microsoft.com/office/drawing/2014/main" id="{AFF199C7-76EC-9345-924A-D0D4417B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223.1.3.1</a:t>
              </a:r>
              <a:endParaRPr lang="en-US" altLang="en-US" sz="1800"/>
            </a:p>
          </p:txBody>
        </p:sp>
      </p:grpSp>
      <p:grpSp>
        <p:nvGrpSpPr>
          <p:cNvPr id="28706" name="Group 57">
            <a:extLst>
              <a:ext uri="{FF2B5EF4-FFF2-40B4-BE49-F238E27FC236}">
                <a16:creationId xmlns:a16="http://schemas.microsoft.com/office/drawing/2014/main" id="{C5C57BFB-6D82-2148-A3A8-5F4E0C2113F4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3703638"/>
            <a:ext cx="1144588" cy="336550"/>
            <a:chOff x="4532" y="1229"/>
            <a:chExt cx="721" cy="212"/>
          </a:xfrm>
        </p:grpSpPr>
        <p:sp>
          <p:nvSpPr>
            <p:cNvPr id="28707" name="Rectangle 58">
              <a:extLst>
                <a:ext uri="{FF2B5EF4-FFF2-40B4-BE49-F238E27FC236}">
                  <a16:creationId xmlns:a16="http://schemas.microsoft.com/office/drawing/2014/main" id="{57F8A44D-F079-084B-84E5-AB868D80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8" name="Text Box 59">
              <a:extLst>
                <a:ext uri="{FF2B5EF4-FFF2-40B4-BE49-F238E27FC236}">
                  <a16:creationId xmlns:a16="http://schemas.microsoft.com/office/drawing/2014/main" id="{120EB088-DF31-C246-8C2F-3C7CEA4F9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223.1.3.27</a:t>
              </a:r>
              <a:endParaRPr lang="en-US" altLang="en-US" sz="180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B54CB03-9E76-1444-9368-923BAB56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IP Addressing in 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5032376"/>
          </a:xfrm>
        </p:spPr>
        <p:txBody>
          <a:bodyPr>
            <a:normAutofit/>
          </a:bodyPr>
          <a:lstStyle/>
          <a:p>
            <a:r>
              <a:rPr lang="en-US" dirty="0"/>
              <a:t>TCP congestion control: need distributed, efficient, fair</a:t>
            </a:r>
          </a:p>
          <a:p>
            <a:pPr lvl="1"/>
            <a:r>
              <a:rPr lang="en-US" dirty="0"/>
              <a:t>TCP AIMD helps achieve </a:t>
            </a:r>
            <a:r>
              <a:rPr lang="en-US" dirty="0">
                <a:solidFill>
                  <a:srgbClr val="C00000"/>
                </a:solidFill>
              </a:rPr>
              <a:t>fairness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. How?</a:t>
            </a:r>
          </a:p>
          <a:p>
            <a:r>
              <a:rPr lang="en-US" dirty="0"/>
              <a:t>TCP timeout: how to set it?</a:t>
            </a:r>
          </a:p>
          <a:p>
            <a:pPr lvl="1"/>
            <a:r>
              <a:rPr lang="en-US" dirty="0"/>
              <a:t>Basic intuition: use measured RTTs to find a tight upper bound</a:t>
            </a:r>
          </a:p>
          <a:p>
            <a:pPr lvl="1"/>
            <a:r>
              <a:rPr lang="en-US" dirty="0"/>
              <a:t>Estimate RTT using a </a:t>
            </a:r>
            <a:r>
              <a:rPr lang="en-US" dirty="0">
                <a:solidFill>
                  <a:srgbClr val="C00000"/>
                </a:solidFill>
              </a:rPr>
              <a:t>exponentially weighted moving average</a:t>
            </a:r>
          </a:p>
          <a:p>
            <a:pPr lvl="1"/>
            <a:r>
              <a:rPr lang="en-US" dirty="0"/>
              <a:t>Use variance </a:t>
            </a:r>
            <a:r>
              <a:rPr lang="en-US" dirty="0" err="1"/>
              <a:t>w.r.t.</a:t>
            </a:r>
            <a:r>
              <a:rPr lang="en-US" dirty="0"/>
              <a:t> average to create a </a:t>
            </a:r>
            <a:r>
              <a:rPr lang="en-US" dirty="0">
                <a:solidFill>
                  <a:srgbClr val="C00000"/>
                </a:solidFill>
              </a:rPr>
              <a:t>safety margin</a:t>
            </a:r>
          </a:p>
          <a:p>
            <a:r>
              <a:rPr lang="en-US" dirty="0"/>
              <a:t>Retransmission ambiguity: </a:t>
            </a:r>
            <a:r>
              <a:rPr lang="en-US" dirty="0" err="1"/>
              <a:t>Karn’s</a:t>
            </a:r>
            <a:r>
              <a:rPr lang="en-US" dirty="0"/>
              <a:t> algorithm</a:t>
            </a:r>
          </a:p>
          <a:p>
            <a:r>
              <a:rPr lang="en-US" dirty="0"/>
              <a:t>TCP connection management: </a:t>
            </a:r>
          </a:p>
          <a:p>
            <a:pPr lvl="1"/>
            <a:r>
              <a:rPr lang="en-US" dirty="0"/>
              <a:t>TCP is </a:t>
            </a:r>
            <a:r>
              <a:rPr lang="en-US" dirty="0">
                <a:solidFill>
                  <a:srgbClr val="C00000"/>
                </a:solidFill>
              </a:rPr>
              <a:t>full–duplex</a:t>
            </a:r>
            <a:r>
              <a:rPr lang="en-US" dirty="0"/>
              <a:t>: independent seq#, windows, data on each side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Three-way handshake</a:t>
            </a:r>
            <a:r>
              <a:rPr lang="en-US" dirty="0"/>
              <a:t>: SYN, SYN+ACK,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TCP state machine:</a:t>
            </a:r>
            <a:r>
              <a:rPr lang="en-US" dirty="0"/>
              <a:t> CLOSED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LISTEN </a:t>
            </a:r>
            <a:r>
              <a:rPr lang="en-US" dirty="0">
                <a:sym typeface="Wingdings" pitchFamily="2" charset="2"/>
              </a:rPr>
              <a:t> SYN sent/rcvd  EST 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6">
            <a:extLst>
              <a:ext uri="{FF2B5EF4-FFF2-40B4-BE49-F238E27FC236}">
                <a16:creationId xmlns:a16="http://schemas.microsoft.com/office/drawing/2014/main" id="{D365AD7D-25AD-6F4E-9F5E-1BDF4253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25F6BF-38C9-8C41-BDBD-124A2BBF62AF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8310" name="Line 25">
            <a:extLst>
              <a:ext uri="{FF2B5EF4-FFF2-40B4-BE49-F238E27FC236}">
                <a16:creationId xmlns:a16="http://schemas.microsoft.com/office/drawing/2014/main" id="{D67B0591-0F6E-FB44-976B-075ECD472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7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8311" name="Line 39">
            <a:extLst>
              <a:ext uri="{FF2B5EF4-FFF2-40B4-BE49-F238E27FC236}">
                <a16:creationId xmlns:a16="http://schemas.microsoft.com/office/drawing/2014/main" id="{668FB928-03CA-F14C-BF9E-895C6898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6639" y="2374901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93311" name="Group 95">
            <a:extLst>
              <a:ext uri="{FF2B5EF4-FFF2-40B4-BE49-F238E27FC236}">
                <a16:creationId xmlns:a16="http://schemas.microsoft.com/office/drawing/2014/main" id="{A11B0468-3B6A-9848-BD4D-9406B645CB1A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2927350"/>
            <a:ext cx="3681412" cy="3549650"/>
            <a:chOff x="309" y="1844"/>
            <a:chExt cx="2319" cy="2236"/>
          </a:xfrm>
        </p:grpSpPr>
        <p:sp>
          <p:nvSpPr>
            <p:cNvPr id="98442" name="Text Box 42">
              <a:extLst>
                <a:ext uri="{FF2B5EF4-FFF2-40B4-BE49-F238E27FC236}">
                  <a16:creationId xmlns:a16="http://schemas.microsoft.com/office/drawing/2014/main" id="{C5B55E47-BAF8-484B-867F-81D845B1F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43" name="Freeform 43">
              <a:extLst>
                <a:ext uri="{FF2B5EF4-FFF2-40B4-BE49-F238E27FC236}">
                  <a16:creationId xmlns:a16="http://schemas.microsoft.com/office/drawing/2014/main" id="{67E8E907-9D20-F247-B1B3-4FB8961B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44" name="Text Box 44">
              <a:extLst>
                <a:ext uri="{FF2B5EF4-FFF2-40B4-BE49-F238E27FC236}">
                  <a16:creationId xmlns:a16="http://schemas.microsoft.com/office/drawing/2014/main" id="{F4C654AE-C97A-C540-B774-35CA50298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3517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45" name="Oval 45">
              <a:extLst>
                <a:ext uri="{FF2B5EF4-FFF2-40B4-BE49-F238E27FC236}">
                  <a16:creationId xmlns:a16="http://schemas.microsoft.com/office/drawing/2014/main" id="{11390853-6D18-D64A-B77B-1037EE74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446" name="Group 46">
              <a:extLst>
                <a:ext uri="{FF2B5EF4-FFF2-40B4-BE49-F238E27FC236}">
                  <a16:creationId xmlns:a16="http://schemas.microsoft.com/office/drawing/2014/main" id="{D176C051-A186-C844-A91D-DE65B17B3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98448" name="Rectangle 47">
                <a:extLst>
                  <a:ext uri="{FF2B5EF4-FFF2-40B4-BE49-F238E27FC236}">
                    <a16:creationId xmlns:a16="http://schemas.microsoft.com/office/drawing/2014/main" id="{6A30D04C-7239-A548-84A2-9F328EA2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49" name="Text Box 48">
                <a:extLst>
                  <a:ext uri="{FF2B5EF4-FFF2-40B4-BE49-F238E27FC236}">
                    <a16:creationId xmlns:a16="http://schemas.microsoft.com/office/drawing/2014/main" id="{488606F1-80F1-9A42-9E6E-14894857F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req_conn(x)</a:t>
                </a:r>
              </a:p>
            </p:txBody>
          </p:sp>
        </p:grpSp>
        <p:sp>
          <p:nvSpPr>
            <p:cNvPr id="98447" name="Text Box 49">
              <a:extLst>
                <a:ext uri="{FF2B5EF4-FFF2-40B4-BE49-F238E27FC236}">
                  <a16:creationId xmlns:a16="http://schemas.microsoft.com/office/drawing/2014/main" id="{EAB4D28B-5418-074A-97A0-00223EDA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half open connection!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(no client!)</a:t>
              </a:r>
            </a:p>
          </p:txBody>
        </p:sp>
      </p:grpSp>
      <p:grpSp>
        <p:nvGrpSpPr>
          <p:cNvPr id="393309" name="Group 93">
            <a:extLst>
              <a:ext uri="{FF2B5EF4-FFF2-40B4-BE49-F238E27FC236}">
                <a16:creationId xmlns:a16="http://schemas.microsoft.com/office/drawing/2014/main" id="{8F656DDF-D42D-0544-86D9-EE80F9080CBD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4456107"/>
            <a:ext cx="3830638" cy="722311"/>
            <a:chOff x="406" y="2807"/>
            <a:chExt cx="2413" cy="455"/>
          </a:xfrm>
        </p:grpSpPr>
        <p:sp>
          <p:nvSpPr>
            <p:cNvPr id="98438" name="Line 40">
              <a:extLst>
                <a:ext uri="{FF2B5EF4-FFF2-40B4-BE49-F238E27FC236}">
                  <a16:creationId xmlns:a16="http://schemas.microsoft.com/office/drawing/2014/main" id="{CF099EA1-3D28-2042-BB2C-8D8B22516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9" name="Text Box 83">
              <a:extLst>
                <a:ext uri="{FF2B5EF4-FFF2-40B4-BE49-F238E27FC236}">
                  <a16:creationId xmlns:a16="http://schemas.microsoft.com/office/drawing/2014/main" id="{A6944B32-113D-3545-AA4C-74111EEB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440" name="Text Box 84">
              <a:extLst>
                <a:ext uri="{FF2B5EF4-FFF2-40B4-BE49-F238E27FC236}">
                  <a16:creationId xmlns:a16="http://schemas.microsoft.com/office/drawing/2014/main" id="{CCE03B74-9BBD-5E49-A16E-F19F011D2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sp>
          <p:nvSpPr>
            <p:cNvPr id="98441" name="Text Box 85">
              <a:extLst>
                <a:ext uri="{FF2B5EF4-FFF2-40B4-BE49-F238E27FC236}">
                  <a16:creationId xmlns:a16="http://schemas.microsoft.com/office/drawing/2014/main" id="{231AD0E6-60EF-7244-B683-7120094C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807"/>
              <a:ext cx="718" cy="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x completes</a:t>
              </a:r>
            </a:p>
          </p:txBody>
        </p:sp>
      </p:grpSp>
      <p:grpSp>
        <p:nvGrpSpPr>
          <p:cNvPr id="393315" name="Group 99">
            <a:extLst>
              <a:ext uri="{FF2B5EF4-FFF2-40B4-BE49-F238E27FC236}">
                <a16:creationId xmlns:a16="http://schemas.microsoft.com/office/drawing/2014/main" id="{0DE70384-44F0-3043-BF51-F2698994AA34}"/>
              </a:ext>
            </a:extLst>
          </p:cNvPr>
          <p:cNvGrpSpPr>
            <a:grpSpLocks/>
          </p:cNvGrpSpPr>
          <p:nvPr/>
        </p:nvGrpSpPr>
        <p:grpSpPr bwMode="auto">
          <a:xfrm>
            <a:off x="6334126" y="2914650"/>
            <a:ext cx="4048125" cy="3424238"/>
            <a:chOff x="3030" y="1831"/>
            <a:chExt cx="2550" cy="2157"/>
          </a:xfrm>
        </p:grpSpPr>
        <p:sp>
          <p:nvSpPr>
            <p:cNvPr id="98427" name="Text Box 69">
              <a:extLst>
                <a:ext uri="{FF2B5EF4-FFF2-40B4-BE49-F238E27FC236}">
                  <a16:creationId xmlns:a16="http://schemas.microsoft.com/office/drawing/2014/main" id="{B4E35B1C-B3AD-D441-9B76-5EA1953C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28" name="Freeform 70">
              <a:extLst>
                <a:ext uri="{FF2B5EF4-FFF2-40B4-BE49-F238E27FC236}">
                  <a16:creationId xmlns:a16="http://schemas.microsoft.com/office/drawing/2014/main" id="{B7AC5091-BC6F-9F44-B2E5-D94F606B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29" name="Text Box 71">
              <a:extLst>
                <a:ext uri="{FF2B5EF4-FFF2-40B4-BE49-F238E27FC236}">
                  <a16:creationId xmlns:a16="http://schemas.microsoft.com/office/drawing/2014/main" id="{97CAF3B3-62EB-DF4F-9D0B-354AC734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50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30" name="Oval 72">
              <a:extLst>
                <a:ext uri="{FF2B5EF4-FFF2-40B4-BE49-F238E27FC236}">
                  <a16:creationId xmlns:a16="http://schemas.microsoft.com/office/drawing/2014/main" id="{86A78D8A-A737-8549-92F4-BD01DAAA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431" name="Rectangle 74">
              <a:extLst>
                <a:ext uri="{FF2B5EF4-FFF2-40B4-BE49-F238E27FC236}">
                  <a16:creationId xmlns:a16="http://schemas.microsoft.com/office/drawing/2014/main" id="{B457CE85-B2E2-3041-A8CA-BE312B04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2" name="Text Box 75">
              <a:extLst>
                <a:ext uri="{FF2B5EF4-FFF2-40B4-BE49-F238E27FC236}">
                  <a16:creationId xmlns:a16="http://schemas.microsoft.com/office/drawing/2014/main" id="{A3E9DA0C-B51D-0748-A6D1-A0C8AAEE0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433" name="Freeform 86">
              <a:extLst>
                <a:ext uri="{FF2B5EF4-FFF2-40B4-BE49-F238E27FC236}">
                  <a16:creationId xmlns:a16="http://schemas.microsoft.com/office/drawing/2014/main" id="{8F132774-798B-4348-9530-FA1DADCDD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4" name="Rectangle 88">
              <a:extLst>
                <a:ext uri="{FF2B5EF4-FFF2-40B4-BE49-F238E27FC236}">
                  <a16:creationId xmlns:a16="http://schemas.microsoft.com/office/drawing/2014/main" id="{D7F49A19-8CE5-CA43-B6D5-5DEDEB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5" name="Text Box 87">
              <a:extLst>
                <a:ext uri="{FF2B5EF4-FFF2-40B4-BE49-F238E27FC236}">
                  <a16:creationId xmlns:a16="http://schemas.microsoft.com/office/drawing/2014/main" id="{85DA1E74-95FF-5B43-861F-14F36A0EF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436" name="Text Box 89">
              <a:extLst>
                <a:ext uri="{FF2B5EF4-FFF2-40B4-BE49-F238E27FC236}">
                  <a16:creationId xmlns:a16="http://schemas.microsoft.com/office/drawing/2014/main" id="{FAFAA034-2F6A-2D46-9916-530451C1A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37" name="Text Box 90">
              <a:extLst>
                <a:ext uri="{FF2B5EF4-FFF2-40B4-BE49-F238E27FC236}">
                  <a16:creationId xmlns:a16="http://schemas.microsoft.com/office/drawing/2014/main" id="{E1A95F05-0AB6-4C45-9CEE-0A5EE43DD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</p:grpSp>
      <p:grpSp>
        <p:nvGrpSpPr>
          <p:cNvPr id="98315" name="Group 102">
            <a:extLst>
              <a:ext uri="{FF2B5EF4-FFF2-40B4-BE49-F238E27FC236}">
                <a16:creationId xmlns:a16="http://schemas.microsoft.com/office/drawing/2014/main" id="{B6FD0AC5-5B88-2945-BBC8-E3C85F49E9A9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1746251"/>
            <a:ext cx="3455988" cy="2138363"/>
            <a:chOff x="464" y="1100"/>
            <a:chExt cx="2177" cy="1347"/>
          </a:xfrm>
        </p:grpSpPr>
        <p:sp>
          <p:nvSpPr>
            <p:cNvPr id="98378" name="Text Box 103">
              <a:extLst>
                <a:ext uri="{FF2B5EF4-FFF2-40B4-BE49-F238E27FC236}">
                  <a16:creationId xmlns:a16="http://schemas.microsoft.com/office/drawing/2014/main" id="{5903C548-5F5C-064D-8DCC-8806216A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93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79" name="Line 104">
              <a:extLst>
                <a:ext uri="{FF2B5EF4-FFF2-40B4-BE49-F238E27FC236}">
                  <a16:creationId xmlns:a16="http://schemas.microsoft.com/office/drawing/2014/main" id="{DAA95138-25D0-5642-9A78-DF5D3D10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0" name="Line 105">
              <a:extLst>
                <a:ext uri="{FF2B5EF4-FFF2-40B4-BE49-F238E27FC236}">
                  <a16:creationId xmlns:a16="http://schemas.microsoft.com/office/drawing/2014/main" id="{0AB91E80-1D20-9E45-ADA7-2A4AEAC4F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1" name="Rectangle 106">
              <a:extLst>
                <a:ext uri="{FF2B5EF4-FFF2-40B4-BE49-F238E27FC236}">
                  <a16:creationId xmlns:a16="http://schemas.microsoft.com/office/drawing/2014/main" id="{6CC87730-9D0F-0544-B5AD-F0C621AA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2" name="Text Box 107">
              <a:extLst>
                <a:ext uri="{FF2B5EF4-FFF2-40B4-BE49-F238E27FC236}">
                  <a16:creationId xmlns:a16="http://schemas.microsoft.com/office/drawing/2014/main" id="{1E1F6539-3A0F-FB41-9D00-415CC6F1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83" name="Rectangle 108">
              <a:extLst>
                <a:ext uri="{FF2B5EF4-FFF2-40B4-BE49-F238E27FC236}">
                  <a16:creationId xmlns:a16="http://schemas.microsoft.com/office/drawing/2014/main" id="{C8440B2D-690A-BA45-BA74-F78C90B1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4" name="Text Box 109">
              <a:extLst>
                <a:ext uri="{FF2B5EF4-FFF2-40B4-BE49-F238E27FC236}">
                  <a16:creationId xmlns:a16="http://schemas.microsoft.com/office/drawing/2014/main" id="{F1D40279-2451-7544-990A-F9636D14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9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5" name="Text Box 110">
              <a:extLst>
                <a:ext uri="{FF2B5EF4-FFF2-40B4-BE49-F238E27FC236}">
                  <a16:creationId xmlns:a16="http://schemas.microsoft.com/office/drawing/2014/main" id="{6653A6D5-411A-BD48-9E09-F701949BA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3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6" name="Oval 111">
              <a:extLst>
                <a:ext uri="{FF2B5EF4-FFF2-40B4-BE49-F238E27FC236}">
                  <a16:creationId xmlns:a16="http://schemas.microsoft.com/office/drawing/2014/main" id="{C33C598F-5223-F74B-8015-0B44D657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87" name="Oval 112">
              <a:extLst>
                <a:ext uri="{FF2B5EF4-FFF2-40B4-BE49-F238E27FC236}">
                  <a16:creationId xmlns:a16="http://schemas.microsoft.com/office/drawing/2014/main" id="{344E1860-9257-2C47-93E5-6A1DD70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88" name="Group 113">
              <a:extLst>
                <a:ext uri="{FF2B5EF4-FFF2-40B4-BE49-F238E27FC236}">
                  <a16:creationId xmlns:a16="http://schemas.microsoft.com/office/drawing/2014/main" id="{076FE0A3-7F4A-554E-9100-DDA2CBA12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1861"/>
              <a:ext cx="820" cy="213"/>
              <a:chOff x="1056" y="2085"/>
              <a:chExt cx="820" cy="213"/>
            </a:xfrm>
          </p:grpSpPr>
          <p:sp>
            <p:nvSpPr>
              <p:cNvPr id="98425" name="Rectangle 114">
                <a:extLst>
                  <a:ext uri="{FF2B5EF4-FFF2-40B4-BE49-F238E27FC236}">
                    <a16:creationId xmlns:a16="http://schemas.microsoft.com/office/drawing/2014/main" id="{9ADE8E35-8110-FA4E-A44D-F74C78D2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26" name="Text Box 115">
                <a:extLst>
                  <a:ext uri="{FF2B5EF4-FFF2-40B4-BE49-F238E27FC236}">
                    <a16:creationId xmlns:a16="http://schemas.microsoft.com/office/drawing/2014/main" id="{C8CBE943-7CB4-5145-976B-8D649330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grpSp>
          <p:nvGrpSpPr>
            <p:cNvPr id="98389" name="Group 116">
              <a:extLst>
                <a:ext uri="{FF2B5EF4-FFF2-40B4-BE49-F238E27FC236}">
                  <a16:creationId xmlns:a16="http://schemas.microsoft.com/office/drawing/2014/main" id="{6B44C9BD-AE82-544E-B984-C553A238D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>
                <a:extLst>
                  <a:ext uri="{FF2B5EF4-FFF2-40B4-BE49-F238E27FC236}">
                    <a16:creationId xmlns:a16="http://schemas.microsoft.com/office/drawing/2014/main" id="{E2C343F6-185D-8A4B-A2DF-8113873A8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>
                <a:extLst>
                  <a:ext uri="{FF2B5EF4-FFF2-40B4-BE49-F238E27FC236}">
                    <a16:creationId xmlns:a16="http://schemas.microsoft.com/office/drawing/2014/main" id="{CCA12087-63D2-6F4E-B22B-C398F6FD2D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90" name="Group 119">
              <a:extLst>
                <a:ext uri="{FF2B5EF4-FFF2-40B4-BE49-F238E27FC236}">
                  <a16:creationId xmlns:a16="http://schemas.microsoft.com/office/drawing/2014/main" id="{BF40BA72-FC5E-EA44-BEBC-B3488A2C3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>
                <a:extLst>
                  <a:ext uri="{FF2B5EF4-FFF2-40B4-BE49-F238E27FC236}">
                    <a16:creationId xmlns:a16="http://schemas.microsoft.com/office/drawing/2014/main" id="{20DC7611-B75C-4C4B-B4DA-2C31BFA3B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2" name="Rectangle 121">
                <a:extLst>
                  <a:ext uri="{FF2B5EF4-FFF2-40B4-BE49-F238E27FC236}">
                    <a16:creationId xmlns:a16="http://schemas.microsoft.com/office/drawing/2014/main" id="{2A177FC3-A31A-AB41-90A2-C00CAB854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93" name="Freeform 122">
                <a:extLst>
                  <a:ext uri="{FF2B5EF4-FFF2-40B4-BE49-F238E27FC236}">
                    <a16:creationId xmlns:a16="http://schemas.microsoft.com/office/drawing/2014/main" id="{89468B10-A699-0847-BA99-AD98DD9C4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4" name="Freeform 123">
                <a:extLst>
                  <a:ext uri="{FF2B5EF4-FFF2-40B4-BE49-F238E27FC236}">
                    <a16:creationId xmlns:a16="http://schemas.microsoft.com/office/drawing/2014/main" id="{B390AD3E-4508-734F-820F-8921F71F0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5" name="Rectangle 124">
                <a:extLst>
                  <a:ext uri="{FF2B5EF4-FFF2-40B4-BE49-F238E27FC236}">
                    <a16:creationId xmlns:a16="http://schemas.microsoft.com/office/drawing/2014/main" id="{35D5F83A-D940-1144-81BD-57885A40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6" name="Group 125">
                <a:extLst>
                  <a:ext uri="{FF2B5EF4-FFF2-40B4-BE49-F238E27FC236}">
                    <a16:creationId xmlns:a16="http://schemas.microsoft.com/office/drawing/2014/main" id="{33A0A68F-1D24-EA47-A63B-D6599C31A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421" name="AutoShape 126">
                  <a:extLst>
                    <a:ext uri="{FF2B5EF4-FFF2-40B4-BE49-F238E27FC236}">
                      <a16:creationId xmlns:a16="http://schemas.microsoft.com/office/drawing/2014/main" id="{3BE9A8CC-DF9F-144F-9A9D-12F17E9D0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2" name="AutoShape 127">
                  <a:extLst>
                    <a:ext uri="{FF2B5EF4-FFF2-40B4-BE49-F238E27FC236}">
                      <a16:creationId xmlns:a16="http://schemas.microsoft.com/office/drawing/2014/main" id="{20114E56-8FA1-1242-8145-C6B5736B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7" name="Rectangle 128">
                <a:extLst>
                  <a:ext uri="{FF2B5EF4-FFF2-40B4-BE49-F238E27FC236}">
                    <a16:creationId xmlns:a16="http://schemas.microsoft.com/office/drawing/2014/main" id="{3B23E564-43F9-7940-BEA2-2B08A0FD6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8" name="Group 129">
                <a:extLst>
                  <a:ext uri="{FF2B5EF4-FFF2-40B4-BE49-F238E27FC236}">
                    <a16:creationId xmlns:a16="http://schemas.microsoft.com/office/drawing/2014/main" id="{0CEC3228-5194-3C4A-93DC-CB5BB9837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419" name="AutoShape 130">
                  <a:extLst>
                    <a:ext uri="{FF2B5EF4-FFF2-40B4-BE49-F238E27FC236}">
                      <a16:creationId xmlns:a16="http://schemas.microsoft.com/office/drawing/2014/main" id="{C085403D-AFA0-234F-902C-F262D912E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0" name="AutoShape 131">
                  <a:extLst>
                    <a:ext uri="{FF2B5EF4-FFF2-40B4-BE49-F238E27FC236}">
                      <a16:creationId xmlns:a16="http://schemas.microsoft.com/office/drawing/2014/main" id="{40B74CE6-D324-A049-A56A-C0C0E30CC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9" name="Rectangle 132">
                <a:extLst>
                  <a:ext uri="{FF2B5EF4-FFF2-40B4-BE49-F238E27FC236}">
                    <a16:creationId xmlns:a16="http://schemas.microsoft.com/office/drawing/2014/main" id="{357C6393-237B-1E4A-8894-19A93F50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0" name="Rectangle 133">
                <a:extLst>
                  <a:ext uri="{FF2B5EF4-FFF2-40B4-BE49-F238E27FC236}">
                    <a16:creationId xmlns:a16="http://schemas.microsoft.com/office/drawing/2014/main" id="{DFE9D5E6-709B-9746-BE75-9BAC5FA9D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401" name="Group 134">
                <a:extLst>
                  <a:ext uri="{FF2B5EF4-FFF2-40B4-BE49-F238E27FC236}">
                    <a16:creationId xmlns:a16="http://schemas.microsoft.com/office/drawing/2014/main" id="{19CEA4AD-7CEA-DD4E-B13F-80B57AE11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417" name="AutoShape 135">
                  <a:extLst>
                    <a:ext uri="{FF2B5EF4-FFF2-40B4-BE49-F238E27FC236}">
                      <a16:creationId xmlns:a16="http://schemas.microsoft.com/office/drawing/2014/main" id="{0D60C6DF-CBB0-EE47-A488-07D24FCD5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8" name="AutoShape 136">
                  <a:extLst>
                    <a:ext uri="{FF2B5EF4-FFF2-40B4-BE49-F238E27FC236}">
                      <a16:creationId xmlns:a16="http://schemas.microsoft.com/office/drawing/2014/main" id="{2309BDED-BB3C-6B45-8D9A-AB813F422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2" name="Freeform 137">
                <a:extLst>
                  <a:ext uri="{FF2B5EF4-FFF2-40B4-BE49-F238E27FC236}">
                    <a16:creationId xmlns:a16="http://schemas.microsoft.com/office/drawing/2014/main" id="{0F6DEB40-3D7C-D846-B906-433F69EC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403" name="Group 138">
                <a:extLst>
                  <a:ext uri="{FF2B5EF4-FFF2-40B4-BE49-F238E27FC236}">
                    <a16:creationId xmlns:a16="http://schemas.microsoft.com/office/drawing/2014/main" id="{7798E63F-CCE5-2C49-A23D-A1B72DCCC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415" name="AutoShape 139">
                  <a:extLst>
                    <a:ext uri="{FF2B5EF4-FFF2-40B4-BE49-F238E27FC236}">
                      <a16:creationId xmlns:a16="http://schemas.microsoft.com/office/drawing/2014/main" id="{7232DCFA-3FD3-0542-8BB8-A5D4BA3F6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6" name="AutoShape 140">
                  <a:extLst>
                    <a:ext uri="{FF2B5EF4-FFF2-40B4-BE49-F238E27FC236}">
                      <a16:creationId xmlns:a16="http://schemas.microsoft.com/office/drawing/2014/main" id="{56A492B0-B03A-E340-A6C9-85D27CD6F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4" name="Rectangle 141">
                <a:extLst>
                  <a:ext uri="{FF2B5EF4-FFF2-40B4-BE49-F238E27FC236}">
                    <a16:creationId xmlns:a16="http://schemas.microsoft.com/office/drawing/2014/main" id="{DE60BE50-D74B-C54D-9735-95A7C80A5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5" name="Freeform 142">
                <a:extLst>
                  <a:ext uri="{FF2B5EF4-FFF2-40B4-BE49-F238E27FC236}">
                    <a16:creationId xmlns:a16="http://schemas.microsoft.com/office/drawing/2014/main" id="{41517E5F-B898-FB43-A2AB-731E654C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6" name="Freeform 143">
                <a:extLst>
                  <a:ext uri="{FF2B5EF4-FFF2-40B4-BE49-F238E27FC236}">
                    <a16:creationId xmlns:a16="http://schemas.microsoft.com/office/drawing/2014/main" id="{BEA781ED-E87F-CB43-815F-BF84F5DC1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7" name="Oval 144">
                <a:extLst>
                  <a:ext uri="{FF2B5EF4-FFF2-40B4-BE49-F238E27FC236}">
                    <a16:creationId xmlns:a16="http://schemas.microsoft.com/office/drawing/2014/main" id="{F04E8A8A-4D0D-F84D-8853-FC0FBBD40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8" name="Freeform 145">
                <a:extLst>
                  <a:ext uri="{FF2B5EF4-FFF2-40B4-BE49-F238E27FC236}">
                    <a16:creationId xmlns:a16="http://schemas.microsoft.com/office/drawing/2014/main" id="{A808B6C8-6F5D-1643-A07D-728A91F8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9" name="AutoShape 146">
                <a:extLst>
                  <a:ext uri="{FF2B5EF4-FFF2-40B4-BE49-F238E27FC236}">
                    <a16:creationId xmlns:a16="http://schemas.microsoft.com/office/drawing/2014/main" id="{6B0B3E03-6296-4844-8D4D-1B6CBCC7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0" name="AutoShape 147">
                <a:extLst>
                  <a:ext uri="{FF2B5EF4-FFF2-40B4-BE49-F238E27FC236}">
                    <a16:creationId xmlns:a16="http://schemas.microsoft.com/office/drawing/2014/main" id="{94F3E07E-E16F-9742-A45B-120BC62E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1" name="Oval 148">
                <a:extLst>
                  <a:ext uri="{FF2B5EF4-FFF2-40B4-BE49-F238E27FC236}">
                    <a16:creationId xmlns:a16="http://schemas.microsoft.com/office/drawing/2014/main" id="{A6735227-22E2-AD4D-B218-0E8FF3DE1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2" name="Oval 149">
                <a:extLst>
                  <a:ext uri="{FF2B5EF4-FFF2-40B4-BE49-F238E27FC236}">
                    <a16:creationId xmlns:a16="http://schemas.microsoft.com/office/drawing/2014/main" id="{889752DA-A215-D844-84EF-59B5023F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13" name="Oval 150">
                <a:extLst>
                  <a:ext uri="{FF2B5EF4-FFF2-40B4-BE49-F238E27FC236}">
                    <a16:creationId xmlns:a16="http://schemas.microsoft.com/office/drawing/2014/main" id="{C6B48107-0A23-D842-98AF-2B67C9A60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4" name="Rectangle 151">
                <a:extLst>
                  <a:ext uri="{FF2B5EF4-FFF2-40B4-BE49-F238E27FC236}">
                    <a16:creationId xmlns:a16="http://schemas.microsoft.com/office/drawing/2014/main" id="{1D8ED4E9-70D1-A54F-996D-129026460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393368" name="Group 152">
            <a:extLst>
              <a:ext uri="{FF2B5EF4-FFF2-40B4-BE49-F238E27FC236}">
                <a16:creationId xmlns:a16="http://schemas.microsoft.com/office/drawing/2014/main" id="{3B43943D-842A-0B47-9578-57525F9A0639}"/>
              </a:ext>
            </a:extLst>
          </p:cNvPr>
          <p:cNvGrpSpPr>
            <a:grpSpLocks/>
          </p:cNvGrpSpPr>
          <p:nvPr/>
        </p:nvGrpSpPr>
        <p:grpSpPr bwMode="auto">
          <a:xfrm>
            <a:off x="6524626" y="1757364"/>
            <a:ext cx="3933825" cy="4568825"/>
            <a:chOff x="3150" y="1107"/>
            <a:chExt cx="2478" cy="2878"/>
          </a:xfrm>
        </p:grpSpPr>
        <p:sp>
          <p:nvSpPr>
            <p:cNvPr id="98317" name="Line 153">
              <a:extLst>
                <a:ext uri="{FF2B5EF4-FFF2-40B4-BE49-F238E27FC236}">
                  <a16:creationId xmlns:a16="http://schemas.microsoft.com/office/drawing/2014/main" id="{A73B3A3F-85AF-BB48-9436-29AE49422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18" name="Text Box 154">
              <a:extLst>
                <a:ext uri="{FF2B5EF4-FFF2-40B4-BE49-F238E27FC236}">
                  <a16:creationId xmlns:a16="http://schemas.microsoft.com/office/drawing/2014/main" id="{E20D3E2D-9DB1-104B-990C-F634A004D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319" name="Line 155">
              <a:extLst>
                <a:ext uri="{FF2B5EF4-FFF2-40B4-BE49-F238E27FC236}">
                  <a16:creationId xmlns:a16="http://schemas.microsoft.com/office/drawing/2014/main" id="{16531F21-0729-FE4E-8138-6478E772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0" name="Line 156">
              <a:extLst>
                <a:ext uri="{FF2B5EF4-FFF2-40B4-BE49-F238E27FC236}">
                  <a16:creationId xmlns:a16="http://schemas.microsoft.com/office/drawing/2014/main" id="{767BE525-56F1-5D4E-852F-F5EF539C8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1" name="Rectangle 157">
              <a:extLst>
                <a:ext uri="{FF2B5EF4-FFF2-40B4-BE49-F238E27FC236}">
                  <a16:creationId xmlns:a16="http://schemas.microsoft.com/office/drawing/2014/main" id="{0ED031EB-8A9B-2848-A088-125E6AC6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2" name="Text Box 158">
              <a:extLst>
                <a:ext uri="{FF2B5EF4-FFF2-40B4-BE49-F238E27FC236}">
                  <a16:creationId xmlns:a16="http://schemas.microsoft.com/office/drawing/2014/main" id="{7109405D-9781-7343-B829-9AA0F76C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221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3" name="Oval 159">
              <a:extLst>
                <a:ext uri="{FF2B5EF4-FFF2-40B4-BE49-F238E27FC236}">
                  <a16:creationId xmlns:a16="http://schemas.microsoft.com/office/drawing/2014/main" id="{2C33E071-0255-354A-B069-AF8420A9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24" name="Text Box 160">
              <a:extLst>
                <a:ext uri="{FF2B5EF4-FFF2-40B4-BE49-F238E27FC236}">
                  <a16:creationId xmlns:a16="http://schemas.microsoft.com/office/drawing/2014/main" id="{AEF538F2-E414-FF48-9D3A-FD075D40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1380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25" name="Line 161">
              <a:extLst>
                <a:ext uri="{FF2B5EF4-FFF2-40B4-BE49-F238E27FC236}">
                  <a16:creationId xmlns:a16="http://schemas.microsoft.com/office/drawing/2014/main" id="{772D8F96-7BD7-4143-A194-CB348C1BC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6" name="Rectangle 162">
              <a:extLst>
                <a:ext uri="{FF2B5EF4-FFF2-40B4-BE49-F238E27FC236}">
                  <a16:creationId xmlns:a16="http://schemas.microsoft.com/office/drawing/2014/main" id="{826940BB-DF22-2A4C-8DC1-A2444D96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7" name="Text Box 163">
              <a:extLst>
                <a:ext uri="{FF2B5EF4-FFF2-40B4-BE49-F238E27FC236}">
                  <a16:creationId xmlns:a16="http://schemas.microsoft.com/office/drawing/2014/main" id="{54830D4B-04A6-ED4A-A501-16F284ED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28" name="Text Box 164">
              <a:extLst>
                <a:ext uri="{FF2B5EF4-FFF2-40B4-BE49-F238E27FC236}">
                  <a16:creationId xmlns:a16="http://schemas.microsoft.com/office/drawing/2014/main" id="{047435C0-76C7-0140-ADD5-DA3480D8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1636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9" name="Oval 165">
              <a:extLst>
                <a:ext uri="{FF2B5EF4-FFF2-40B4-BE49-F238E27FC236}">
                  <a16:creationId xmlns:a16="http://schemas.microsoft.com/office/drawing/2014/main" id="{F09721A4-947C-F646-A79D-B1F14DACA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30" name="Group 166">
              <a:extLst>
                <a:ext uri="{FF2B5EF4-FFF2-40B4-BE49-F238E27FC236}">
                  <a16:creationId xmlns:a16="http://schemas.microsoft.com/office/drawing/2014/main" id="{8BA522BA-6247-FC4D-B0DC-C18BEC6D0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1848"/>
              <a:ext cx="820" cy="213"/>
              <a:chOff x="1056" y="2085"/>
              <a:chExt cx="820" cy="213"/>
            </a:xfrm>
          </p:grpSpPr>
          <p:sp>
            <p:nvSpPr>
              <p:cNvPr id="98376" name="Rectangle 167">
                <a:extLst>
                  <a:ext uri="{FF2B5EF4-FFF2-40B4-BE49-F238E27FC236}">
                    <a16:creationId xmlns:a16="http://schemas.microsoft.com/office/drawing/2014/main" id="{68C50307-7D30-C747-9454-299BDEC73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77" name="Text Box 168">
                <a:extLst>
                  <a:ext uri="{FF2B5EF4-FFF2-40B4-BE49-F238E27FC236}">
                    <a16:creationId xmlns:a16="http://schemas.microsoft.com/office/drawing/2014/main" id="{DC4975A4-3CE7-214B-875A-6532D0199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sp>
          <p:nvSpPr>
            <p:cNvPr id="98331" name="Line 169">
              <a:extLst>
                <a:ext uri="{FF2B5EF4-FFF2-40B4-BE49-F238E27FC236}">
                  <a16:creationId xmlns:a16="http://schemas.microsoft.com/office/drawing/2014/main" id="{7439489D-B15E-F646-8ED1-8C5D1635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32" name="Rectangle 170">
              <a:extLst>
                <a:ext uri="{FF2B5EF4-FFF2-40B4-BE49-F238E27FC236}">
                  <a16:creationId xmlns:a16="http://schemas.microsoft.com/office/drawing/2014/main" id="{62E74A2A-5FED-4449-8B87-70533AEB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33" name="Text Box 171">
              <a:extLst>
                <a:ext uri="{FF2B5EF4-FFF2-40B4-BE49-F238E27FC236}">
                  <a16:creationId xmlns:a16="http://schemas.microsoft.com/office/drawing/2014/main" id="{8D0A4F55-A51B-614F-A7FE-C392EDE2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334" name="Oval 172">
              <a:extLst>
                <a:ext uri="{FF2B5EF4-FFF2-40B4-BE49-F238E27FC236}">
                  <a16:creationId xmlns:a16="http://schemas.microsoft.com/office/drawing/2014/main" id="{D78865F7-D63B-F541-9693-615C7B0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35" name="Text Box 173">
              <a:extLst>
                <a:ext uri="{FF2B5EF4-FFF2-40B4-BE49-F238E27FC236}">
                  <a16:creationId xmlns:a16="http://schemas.microsoft.com/office/drawing/2014/main" id="{806E542D-C3A8-C546-A977-52D194E1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grpSp>
          <p:nvGrpSpPr>
            <p:cNvPr id="98336" name="Group 174">
              <a:extLst>
                <a:ext uri="{FF2B5EF4-FFF2-40B4-BE49-F238E27FC236}">
                  <a16:creationId xmlns:a16="http://schemas.microsoft.com/office/drawing/2014/main" id="{77505983-BA6D-C541-9860-D90BFA8FF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3"/>
              <a:chOff x="3818" y="2796"/>
              <a:chExt cx="1515" cy="303"/>
            </a:xfrm>
          </p:grpSpPr>
          <p:sp>
            <p:nvSpPr>
              <p:cNvPr id="98374" name="Line 175">
                <a:extLst>
                  <a:ext uri="{FF2B5EF4-FFF2-40B4-BE49-F238E27FC236}">
                    <a16:creationId xmlns:a16="http://schemas.microsoft.com/office/drawing/2014/main" id="{9FECB9E8-A2A5-214F-8EFC-64BD9CFA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75" name="Text Box 176">
                <a:extLst>
                  <a:ext uri="{FF2B5EF4-FFF2-40B4-BE49-F238E27FC236}">
                    <a16:creationId xmlns:a16="http://schemas.microsoft.com/office/drawing/2014/main" id="{16E4A6A7-998B-0F4A-B420-2139A1921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2796"/>
                <a:ext cx="718" cy="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x completes</a:t>
                </a:r>
              </a:p>
            </p:txBody>
          </p:sp>
        </p:grpSp>
        <p:sp>
          <p:nvSpPr>
            <p:cNvPr id="98337" name="Text Box 177">
              <a:extLst>
                <a:ext uri="{FF2B5EF4-FFF2-40B4-BE49-F238E27FC236}">
                  <a16:creationId xmlns:a16="http://schemas.microsoft.com/office/drawing/2014/main" id="{5C5731DF-A525-DE42-9314-764DA3858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grpSp>
          <p:nvGrpSpPr>
            <p:cNvPr id="98338" name="Group 178">
              <a:extLst>
                <a:ext uri="{FF2B5EF4-FFF2-40B4-BE49-F238E27FC236}">
                  <a16:creationId xmlns:a16="http://schemas.microsoft.com/office/drawing/2014/main" id="{9FE222AA-D0C0-6E43-A517-5218A4E80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>
                <a:extLst>
                  <a:ext uri="{FF2B5EF4-FFF2-40B4-BE49-F238E27FC236}">
                    <a16:creationId xmlns:a16="http://schemas.microsoft.com/office/drawing/2014/main" id="{E1EE7F68-4E6D-F74D-AD44-9189BCD26B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>
                <a:extLst>
                  <a:ext uri="{FF2B5EF4-FFF2-40B4-BE49-F238E27FC236}">
                    <a16:creationId xmlns:a16="http://schemas.microsoft.com/office/drawing/2014/main" id="{6036F6EB-E559-6A44-B1CB-A1429D154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39" name="Group 181">
              <a:extLst>
                <a:ext uri="{FF2B5EF4-FFF2-40B4-BE49-F238E27FC236}">
                  <a16:creationId xmlns:a16="http://schemas.microsoft.com/office/drawing/2014/main" id="{64498469-F550-8D48-8851-40CC811D9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>
                <a:extLst>
                  <a:ext uri="{FF2B5EF4-FFF2-40B4-BE49-F238E27FC236}">
                    <a16:creationId xmlns:a16="http://schemas.microsoft.com/office/drawing/2014/main" id="{81489F67-5583-2649-9BC6-ED8EE39F5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1" name="Rectangle 183">
                <a:extLst>
                  <a:ext uri="{FF2B5EF4-FFF2-40B4-BE49-F238E27FC236}">
                    <a16:creationId xmlns:a16="http://schemas.microsoft.com/office/drawing/2014/main" id="{BA7503F8-AAAD-3C44-B0B7-9FA71687A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2" name="Freeform 184">
                <a:extLst>
                  <a:ext uri="{FF2B5EF4-FFF2-40B4-BE49-F238E27FC236}">
                    <a16:creationId xmlns:a16="http://schemas.microsoft.com/office/drawing/2014/main" id="{D3CE4EC7-9279-E74F-965C-8BAAB1E3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3" name="Freeform 185">
                <a:extLst>
                  <a:ext uri="{FF2B5EF4-FFF2-40B4-BE49-F238E27FC236}">
                    <a16:creationId xmlns:a16="http://schemas.microsoft.com/office/drawing/2014/main" id="{6A5AE3EB-C22F-3644-A097-6A20B837B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4" name="Rectangle 186">
                <a:extLst>
                  <a:ext uri="{FF2B5EF4-FFF2-40B4-BE49-F238E27FC236}">
                    <a16:creationId xmlns:a16="http://schemas.microsoft.com/office/drawing/2014/main" id="{ADB02D4B-D545-A641-AE1D-1726FA3E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5" name="Group 187">
                <a:extLst>
                  <a:ext uri="{FF2B5EF4-FFF2-40B4-BE49-F238E27FC236}">
                    <a16:creationId xmlns:a16="http://schemas.microsoft.com/office/drawing/2014/main" id="{05696634-8964-184A-8051-19A6D521C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370" name="AutoShape 188">
                  <a:extLst>
                    <a:ext uri="{FF2B5EF4-FFF2-40B4-BE49-F238E27FC236}">
                      <a16:creationId xmlns:a16="http://schemas.microsoft.com/office/drawing/2014/main" id="{6DC40E6D-28A6-674D-A548-6DA169A38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71" name="AutoShape 189">
                  <a:extLst>
                    <a:ext uri="{FF2B5EF4-FFF2-40B4-BE49-F238E27FC236}">
                      <a16:creationId xmlns:a16="http://schemas.microsoft.com/office/drawing/2014/main" id="{9BD05E84-CB9C-6A47-9D0E-344BAD984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6" name="Rectangle 190">
                <a:extLst>
                  <a:ext uri="{FF2B5EF4-FFF2-40B4-BE49-F238E27FC236}">
                    <a16:creationId xmlns:a16="http://schemas.microsoft.com/office/drawing/2014/main" id="{0D8726B5-5FDF-3B44-91FD-7312CAA8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7" name="Group 191">
                <a:extLst>
                  <a:ext uri="{FF2B5EF4-FFF2-40B4-BE49-F238E27FC236}">
                    <a16:creationId xmlns:a16="http://schemas.microsoft.com/office/drawing/2014/main" id="{8325B6CE-54A6-AE41-BFE2-BDA2F92B0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368" name="AutoShape 192">
                  <a:extLst>
                    <a:ext uri="{FF2B5EF4-FFF2-40B4-BE49-F238E27FC236}">
                      <a16:creationId xmlns:a16="http://schemas.microsoft.com/office/drawing/2014/main" id="{4CA9B7CC-5E02-A34E-A665-45191991A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9" name="AutoShape 193">
                  <a:extLst>
                    <a:ext uri="{FF2B5EF4-FFF2-40B4-BE49-F238E27FC236}">
                      <a16:creationId xmlns:a16="http://schemas.microsoft.com/office/drawing/2014/main" id="{67E0AA90-D360-0A4C-A65A-A0CC9EE07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8" name="Rectangle 194">
                <a:extLst>
                  <a:ext uri="{FF2B5EF4-FFF2-40B4-BE49-F238E27FC236}">
                    <a16:creationId xmlns:a16="http://schemas.microsoft.com/office/drawing/2014/main" id="{C223E4E2-98E2-D84A-8A34-F37CDE87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9" name="Rectangle 195">
                <a:extLst>
                  <a:ext uri="{FF2B5EF4-FFF2-40B4-BE49-F238E27FC236}">
                    <a16:creationId xmlns:a16="http://schemas.microsoft.com/office/drawing/2014/main" id="{510A485A-1BAD-0341-A0DD-BCB41A8C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50" name="Group 196">
                <a:extLst>
                  <a:ext uri="{FF2B5EF4-FFF2-40B4-BE49-F238E27FC236}">
                    <a16:creationId xmlns:a16="http://schemas.microsoft.com/office/drawing/2014/main" id="{B45EC836-B2A5-1D42-8428-5ED8DA702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366" name="AutoShape 197">
                  <a:extLst>
                    <a:ext uri="{FF2B5EF4-FFF2-40B4-BE49-F238E27FC236}">
                      <a16:creationId xmlns:a16="http://schemas.microsoft.com/office/drawing/2014/main" id="{0B9E5126-2F3D-C34E-B532-EC9F283AD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7" name="AutoShape 198">
                  <a:extLst>
                    <a:ext uri="{FF2B5EF4-FFF2-40B4-BE49-F238E27FC236}">
                      <a16:creationId xmlns:a16="http://schemas.microsoft.com/office/drawing/2014/main" id="{0AE49D5E-24C6-9949-9CE7-99B30084F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1" name="Freeform 199">
                <a:extLst>
                  <a:ext uri="{FF2B5EF4-FFF2-40B4-BE49-F238E27FC236}">
                    <a16:creationId xmlns:a16="http://schemas.microsoft.com/office/drawing/2014/main" id="{A019F7E8-4273-B240-B724-F6ACCE72C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352" name="Group 200">
                <a:extLst>
                  <a:ext uri="{FF2B5EF4-FFF2-40B4-BE49-F238E27FC236}">
                    <a16:creationId xmlns:a16="http://schemas.microsoft.com/office/drawing/2014/main" id="{7D436180-2ADC-8743-95AC-F51B0B273C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364" name="AutoShape 201">
                  <a:extLst>
                    <a:ext uri="{FF2B5EF4-FFF2-40B4-BE49-F238E27FC236}">
                      <a16:creationId xmlns:a16="http://schemas.microsoft.com/office/drawing/2014/main" id="{FBA8FFF2-2B1E-F84F-812F-CE10ADF4F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5" name="AutoShape 202">
                  <a:extLst>
                    <a:ext uri="{FF2B5EF4-FFF2-40B4-BE49-F238E27FC236}">
                      <a16:creationId xmlns:a16="http://schemas.microsoft.com/office/drawing/2014/main" id="{548ECEEC-7B87-124F-B0E1-0351D6C2B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3" name="Rectangle 203">
                <a:extLst>
                  <a:ext uri="{FF2B5EF4-FFF2-40B4-BE49-F238E27FC236}">
                    <a16:creationId xmlns:a16="http://schemas.microsoft.com/office/drawing/2014/main" id="{DDC3CB6E-7E95-944C-844B-2A7E4173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4" name="Freeform 204">
                <a:extLst>
                  <a:ext uri="{FF2B5EF4-FFF2-40B4-BE49-F238E27FC236}">
                    <a16:creationId xmlns:a16="http://schemas.microsoft.com/office/drawing/2014/main" id="{162F576C-9688-054C-90FE-514A98150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5" name="Freeform 205">
                <a:extLst>
                  <a:ext uri="{FF2B5EF4-FFF2-40B4-BE49-F238E27FC236}">
                    <a16:creationId xmlns:a16="http://schemas.microsoft.com/office/drawing/2014/main" id="{AC4BEE95-0573-514B-8C93-A726D44CD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6" name="Oval 206">
                <a:extLst>
                  <a:ext uri="{FF2B5EF4-FFF2-40B4-BE49-F238E27FC236}">
                    <a16:creationId xmlns:a16="http://schemas.microsoft.com/office/drawing/2014/main" id="{D4768DF6-AB1E-C54B-A174-1999782FB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7" name="Freeform 207">
                <a:extLst>
                  <a:ext uri="{FF2B5EF4-FFF2-40B4-BE49-F238E27FC236}">
                    <a16:creationId xmlns:a16="http://schemas.microsoft.com/office/drawing/2014/main" id="{634C6D11-3A6E-CD4C-8839-73FA6B5B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8" name="AutoShape 208">
                <a:extLst>
                  <a:ext uri="{FF2B5EF4-FFF2-40B4-BE49-F238E27FC236}">
                    <a16:creationId xmlns:a16="http://schemas.microsoft.com/office/drawing/2014/main" id="{922D2B2F-E3C7-9D4E-AD93-BA4A33A78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9" name="AutoShape 209">
                <a:extLst>
                  <a:ext uri="{FF2B5EF4-FFF2-40B4-BE49-F238E27FC236}">
                    <a16:creationId xmlns:a16="http://schemas.microsoft.com/office/drawing/2014/main" id="{F3FBC7BC-DACA-4E4E-8F62-04ABFBF6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0" name="Oval 210">
                <a:extLst>
                  <a:ext uri="{FF2B5EF4-FFF2-40B4-BE49-F238E27FC236}">
                    <a16:creationId xmlns:a16="http://schemas.microsoft.com/office/drawing/2014/main" id="{71EF5448-1AF3-1B44-A45F-20D07F7F8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1" name="Oval 211">
                <a:extLst>
                  <a:ext uri="{FF2B5EF4-FFF2-40B4-BE49-F238E27FC236}">
                    <a16:creationId xmlns:a16="http://schemas.microsoft.com/office/drawing/2014/main" id="{F4CE8D3C-61B7-CA4B-9A9C-7D5AB9D63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62" name="Oval 212">
                <a:extLst>
                  <a:ext uri="{FF2B5EF4-FFF2-40B4-BE49-F238E27FC236}">
                    <a16:creationId xmlns:a16="http://schemas.microsoft.com/office/drawing/2014/main" id="{3361AC5C-1281-9342-B859-49EAFEFB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3" name="Rectangle 213">
                <a:extLst>
                  <a:ext uri="{FF2B5EF4-FFF2-40B4-BE49-F238E27FC236}">
                    <a16:creationId xmlns:a16="http://schemas.microsoft.com/office/drawing/2014/main" id="{C72883E2-83C5-0749-A8D5-CB9B3B58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557BDF2-F054-BF42-AA96-451510B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2-way handshake failure scenarios</a:t>
            </a:r>
          </a:p>
        </p:txBody>
      </p:sp>
    </p:spTree>
    <p:extLst>
      <p:ext uri="{BB962C8B-B14F-4D97-AF65-F5344CB8AC3E}">
        <p14:creationId xmlns:p14="http://schemas.microsoft.com/office/powerpoint/2010/main" val="6946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121-711B-F84E-AC66-AC3DE7E2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handshake </a:t>
            </a:r>
            <a:r>
              <a:rPr lang="en-US" dirty="0">
                <a:solidFill>
                  <a:srgbClr val="C00000"/>
                </a:solidFill>
              </a:rPr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1EF7-7E84-8E43-BA19-0747591A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730" y="1825624"/>
            <a:ext cx="6901558" cy="4851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server moves into ESTAB state, it:</a:t>
            </a:r>
          </a:p>
          <a:p>
            <a:pPr lvl="1"/>
            <a:r>
              <a:rPr lang="en-US" dirty="0"/>
              <a:t>Entry in TCP demultiplexing table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Buffer memory</a:t>
            </a:r>
            <a:r>
              <a:rPr lang="en-US" dirty="0"/>
              <a:t> for send and </a:t>
            </a:r>
            <a:r>
              <a:rPr lang="en-US" dirty="0" err="1"/>
              <a:t>recv</a:t>
            </a:r>
            <a:endParaRPr lang="en-US" dirty="0"/>
          </a:p>
          <a:p>
            <a:pPr lvl="1"/>
            <a:r>
              <a:rPr lang="en-US" dirty="0"/>
              <a:t>Code paths to determine sequence numbers, parameters for connection</a:t>
            </a:r>
          </a:p>
          <a:p>
            <a:r>
              <a:rPr lang="en-US" dirty="0">
                <a:solidFill>
                  <a:srgbClr val="C00000"/>
                </a:solidFill>
              </a:rPr>
              <a:t>Asymmetric work: </a:t>
            </a:r>
          </a:p>
          <a:p>
            <a:pPr lvl="1"/>
            <a:r>
              <a:rPr lang="en-US" dirty="0"/>
              <a:t>Client just needs to send a SYN</a:t>
            </a:r>
          </a:p>
          <a:p>
            <a:r>
              <a:rPr lang="en-US" dirty="0"/>
              <a:t>Possibility: </a:t>
            </a:r>
            <a:r>
              <a:rPr lang="en-US" dirty="0">
                <a:solidFill>
                  <a:srgbClr val="C00000"/>
                </a:solidFill>
              </a:rPr>
              <a:t>denial-of-service </a:t>
            </a:r>
            <a:r>
              <a:rPr lang="en-US" dirty="0"/>
              <a:t>attack</a:t>
            </a:r>
          </a:p>
          <a:p>
            <a:r>
              <a:rPr lang="en-US" dirty="0"/>
              <a:t>TCP standard: </a:t>
            </a:r>
            <a:r>
              <a:rPr lang="en-US" dirty="0">
                <a:solidFill>
                  <a:srgbClr val="C00000"/>
                </a:solidFill>
              </a:rPr>
              <a:t>client can’t send data in SYN</a:t>
            </a:r>
          </a:p>
          <a:p>
            <a:pPr lvl="1"/>
            <a:r>
              <a:rPr lang="en-US" dirty="0"/>
              <a:t>Implication: Server won’t send data in SYN/ACK either</a:t>
            </a:r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F968736F-74B1-4741-980A-EA1C3FBD2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8003" y="32162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" name="Line 39">
            <a:extLst>
              <a:ext uri="{FF2B5EF4-FFF2-40B4-BE49-F238E27FC236}">
                <a16:creationId xmlns:a16="http://schemas.microsoft.com/office/drawing/2014/main" id="{DF5635C9-01A1-2F43-B855-EA617A4D4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8828" y="3289302"/>
            <a:ext cx="9525" cy="269458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7" name="Group 46">
            <a:extLst>
              <a:ext uri="{FF2B5EF4-FFF2-40B4-BE49-F238E27FC236}">
                <a16:creationId xmlns:a16="http://schemas.microsoft.com/office/drawing/2014/main" id="{1CF4978B-11BE-6A4B-8311-1CA721E34F5B}"/>
              </a:ext>
            </a:extLst>
          </p:cNvPr>
          <p:cNvGrpSpPr>
            <a:grpSpLocks/>
          </p:cNvGrpSpPr>
          <p:nvPr/>
        </p:nvGrpSpPr>
        <p:grpSpPr bwMode="auto">
          <a:xfrm>
            <a:off x="2925954" y="4735513"/>
            <a:ext cx="1273175" cy="336550"/>
            <a:chOff x="1065" y="2085"/>
            <a:chExt cx="802" cy="212"/>
          </a:xfrm>
        </p:grpSpPr>
        <p:sp>
          <p:nvSpPr>
            <p:cNvPr id="79" name="Rectangle 47">
              <a:extLst>
                <a:ext uri="{FF2B5EF4-FFF2-40B4-BE49-F238E27FC236}">
                  <a16:creationId xmlns:a16="http://schemas.microsoft.com/office/drawing/2014/main" id="{ACDAD886-776C-5A43-876A-31273996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2123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0" name="Text Box 48">
              <a:extLst>
                <a:ext uri="{FF2B5EF4-FFF2-40B4-BE49-F238E27FC236}">
                  <a16:creationId xmlns:a16="http://schemas.microsoft.com/office/drawing/2014/main" id="{332F718C-840C-B942-9346-106BBE5E8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2085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</p:grpSp>
      <p:grpSp>
        <p:nvGrpSpPr>
          <p:cNvPr id="86" name="Group 102">
            <a:extLst>
              <a:ext uri="{FF2B5EF4-FFF2-40B4-BE49-F238E27FC236}">
                <a16:creationId xmlns:a16="http://schemas.microsoft.com/office/drawing/2014/main" id="{4CC92E6C-C198-974C-92B1-2229C585F78E}"/>
              </a:ext>
            </a:extLst>
          </p:cNvPr>
          <p:cNvGrpSpPr>
            <a:grpSpLocks/>
          </p:cNvGrpSpPr>
          <p:nvPr/>
        </p:nvGrpSpPr>
        <p:grpSpPr bwMode="auto">
          <a:xfrm>
            <a:off x="1760729" y="2660651"/>
            <a:ext cx="3455988" cy="2138363"/>
            <a:chOff x="464" y="1100"/>
            <a:chExt cx="2177" cy="1347"/>
          </a:xfrm>
        </p:grpSpPr>
        <p:sp>
          <p:nvSpPr>
            <p:cNvPr id="87" name="Text Box 103">
              <a:extLst>
                <a:ext uri="{FF2B5EF4-FFF2-40B4-BE49-F238E27FC236}">
                  <a16:creationId xmlns:a16="http://schemas.microsoft.com/office/drawing/2014/main" id="{17C35649-D34C-CD4D-987A-183C1116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93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8" name="Line 104">
              <a:extLst>
                <a:ext uri="{FF2B5EF4-FFF2-40B4-BE49-F238E27FC236}">
                  <a16:creationId xmlns:a16="http://schemas.microsoft.com/office/drawing/2014/main" id="{BFC34710-C716-8845-B976-582524B72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9" name="Line 105">
              <a:extLst>
                <a:ext uri="{FF2B5EF4-FFF2-40B4-BE49-F238E27FC236}">
                  <a16:creationId xmlns:a16="http://schemas.microsoft.com/office/drawing/2014/main" id="{3831AD51-9767-3B44-A8AB-0E6B24AAD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Rectangle 106">
              <a:extLst>
                <a:ext uri="{FF2B5EF4-FFF2-40B4-BE49-F238E27FC236}">
                  <a16:creationId xmlns:a16="http://schemas.microsoft.com/office/drawing/2014/main" id="{10B454E2-3086-FA47-BE2A-E7A6C44A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1" name="Text Box 107">
              <a:extLst>
                <a:ext uri="{FF2B5EF4-FFF2-40B4-BE49-F238E27FC236}">
                  <a16:creationId xmlns:a16="http://schemas.microsoft.com/office/drawing/2014/main" id="{F27ED4F8-568A-6A46-AAD0-C7304199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2" name="Rectangle 108">
              <a:extLst>
                <a:ext uri="{FF2B5EF4-FFF2-40B4-BE49-F238E27FC236}">
                  <a16:creationId xmlns:a16="http://schemas.microsoft.com/office/drawing/2014/main" id="{6BB8F421-E1FC-5E47-990D-E1E2D77F5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3" name="Text Box 109">
              <a:extLst>
                <a:ext uri="{FF2B5EF4-FFF2-40B4-BE49-F238E27FC236}">
                  <a16:creationId xmlns:a16="http://schemas.microsoft.com/office/drawing/2014/main" id="{27FC52E4-38D2-0C4F-A270-3D17FD78B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9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4" name="Text Box 110">
              <a:extLst>
                <a:ext uri="{FF2B5EF4-FFF2-40B4-BE49-F238E27FC236}">
                  <a16:creationId xmlns:a16="http://schemas.microsoft.com/office/drawing/2014/main" id="{6297DCDC-F137-2941-9DDD-FA40F1484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3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5" name="Oval 111">
              <a:extLst>
                <a:ext uri="{FF2B5EF4-FFF2-40B4-BE49-F238E27FC236}">
                  <a16:creationId xmlns:a16="http://schemas.microsoft.com/office/drawing/2014/main" id="{8E320340-712F-2649-98B8-278DCBCA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6" name="Oval 112">
              <a:extLst>
                <a:ext uri="{FF2B5EF4-FFF2-40B4-BE49-F238E27FC236}">
                  <a16:creationId xmlns:a16="http://schemas.microsoft.com/office/drawing/2014/main" id="{B271FAFA-6CF5-C646-B3C5-FD4DC01E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7" name="Group 113">
              <a:extLst>
                <a:ext uri="{FF2B5EF4-FFF2-40B4-BE49-F238E27FC236}">
                  <a16:creationId xmlns:a16="http://schemas.microsoft.com/office/drawing/2014/main" id="{908563F8-960F-7646-BB25-2ABAD4C4B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1861"/>
              <a:ext cx="820" cy="213"/>
              <a:chOff x="1056" y="2085"/>
              <a:chExt cx="820" cy="213"/>
            </a:xfrm>
          </p:grpSpPr>
          <p:sp>
            <p:nvSpPr>
              <p:cNvPr id="134" name="Rectangle 114">
                <a:extLst>
                  <a:ext uri="{FF2B5EF4-FFF2-40B4-BE49-F238E27FC236}">
                    <a16:creationId xmlns:a16="http://schemas.microsoft.com/office/drawing/2014/main" id="{6A93B730-7E06-8D40-BCA6-3A3B8874B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35" name="Text Box 115">
                <a:extLst>
                  <a:ext uri="{FF2B5EF4-FFF2-40B4-BE49-F238E27FC236}">
                    <a16:creationId xmlns:a16="http://schemas.microsoft.com/office/drawing/2014/main" id="{4B963E44-675F-6040-A7FF-3B86D5A5B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grpSp>
          <p:nvGrpSpPr>
            <p:cNvPr id="98" name="Group 116">
              <a:extLst>
                <a:ext uri="{FF2B5EF4-FFF2-40B4-BE49-F238E27FC236}">
                  <a16:creationId xmlns:a16="http://schemas.microsoft.com/office/drawing/2014/main" id="{FED86F4B-8B60-9F42-A70F-3A7E2DA7F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132" name="Picture 117" descr="desktop_computer_stylized_medium">
                <a:extLst>
                  <a:ext uri="{FF2B5EF4-FFF2-40B4-BE49-F238E27FC236}">
                    <a16:creationId xmlns:a16="http://schemas.microsoft.com/office/drawing/2014/main" id="{C5CEDFEA-27FB-E540-A1D2-DB340AC288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" name="Freeform 118">
                <a:extLst>
                  <a:ext uri="{FF2B5EF4-FFF2-40B4-BE49-F238E27FC236}">
                    <a16:creationId xmlns:a16="http://schemas.microsoft.com/office/drawing/2014/main" id="{D4C0AB8C-EBFA-4C49-824E-9E2E61F29C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9" name="Group 119">
              <a:extLst>
                <a:ext uri="{FF2B5EF4-FFF2-40B4-BE49-F238E27FC236}">
                  <a16:creationId xmlns:a16="http://schemas.microsoft.com/office/drawing/2014/main" id="{E42B2D6C-EF87-984B-9792-908D1E126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100" name="Freeform 120">
                <a:extLst>
                  <a:ext uri="{FF2B5EF4-FFF2-40B4-BE49-F238E27FC236}">
                    <a16:creationId xmlns:a16="http://schemas.microsoft.com/office/drawing/2014/main" id="{0ADDAD65-B9EB-CA45-865A-BFE00A63D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1" name="Rectangle 121">
                <a:extLst>
                  <a:ext uri="{FF2B5EF4-FFF2-40B4-BE49-F238E27FC236}">
                    <a16:creationId xmlns:a16="http://schemas.microsoft.com/office/drawing/2014/main" id="{B77C7D57-BC09-9441-A1BE-7AE222F31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" name="Freeform 122">
                <a:extLst>
                  <a:ext uri="{FF2B5EF4-FFF2-40B4-BE49-F238E27FC236}">
                    <a16:creationId xmlns:a16="http://schemas.microsoft.com/office/drawing/2014/main" id="{94E36BAF-0244-684A-BBB7-C2335A853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3" name="Freeform 123">
                <a:extLst>
                  <a:ext uri="{FF2B5EF4-FFF2-40B4-BE49-F238E27FC236}">
                    <a16:creationId xmlns:a16="http://schemas.microsoft.com/office/drawing/2014/main" id="{9C885F33-859F-2141-BF01-3F411C6A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4" name="Rectangle 124">
                <a:extLst>
                  <a:ext uri="{FF2B5EF4-FFF2-40B4-BE49-F238E27FC236}">
                    <a16:creationId xmlns:a16="http://schemas.microsoft.com/office/drawing/2014/main" id="{D308A35B-5E72-AA4A-BEEB-3413D17A5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105" name="Group 125">
                <a:extLst>
                  <a:ext uri="{FF2B5EF4-FFF2-40B4-BE49-F238E27FC236}">
                    <a16:creationId xmlns:a16="http://schemas.microsoft.com/office/drawing/2014/main" id="{FBAA2874-FDB9-F344-972D-33A3FF5C2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0" name="AutoShape 126">
                  <a:extLst>
                    <a:ext uri="{FF2B5EF4-FFF2-40B4-BE49-F238E27FC236}">
                      <a16:creationId xmlns:a16="http://schemas.microsoft.com/office/drawing/2014/main" id="{6F99E064-E57C-2943-9E85-0B154F8E7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131" name="AutoShape 127">
                  <a:extLst>
                    <a:ext uri="{FF2B5EF4-FFF2-40B4-BE49-F238E27FC236}">
                      <a16:creationId xmlns:a16="http://schemas.microsoft.com/office/drawing/2014/main" id="{833C137D-69CA-1C4A-A5B9-5A346414D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106" name="Rectangle 128">
                <a:extLst>
                  <a:ext uri="{FF2B5EF4-FFF2-40B4-BE49-F238E27FC236}">
                    <a16:creationId xmlns:a16="http://schemas.microsoft.com/office/drawing/2014/main" id="{BD28F906-95B0-5F49-99B2-BDC2A5080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107" name="Group 129">
                <a:extLst>
                  <a:ext uri="{FF2B5EF4-FFF2-40B4-BE49-F238E27FC236}">
                    <a16:creationId xmlns:a16="http://schemas.microsoft.com/office/drawing/2014/main" id="{B7928E37-FDBE-8149-921D-F20E74952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8" name="AutoShape 130">
                  <a:extLst>
                    <a:ext uri="{FF2B5EF4-FFF2-40B4-BE49-F238E27FC236}">
                      <a16:creationId xmlns:a16="http://schemas.microsoft.com/office/drawing/2014/main" id="{9CFD2FAD-9EB4-0847-B494-D56CB5F03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129" name="AutoShape 131">
                  <a:extLst>
                    <a:ext uri="{FF2B5EF4-FFF2-40B4-BE49-F238E27FC236}">
                      <a16:creationId xmlns:a16="http://schemas.microsoft.com/office/drawing/2014/main" id="{98C6CC2A-4D62-8546-A178-82596F9A6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108" name="Rectangle 132">
                <a:extLst>
                  <a:ext uri="{FF2B5EF4-FFF2-40B4-BE49-F238E27FC236}">
                    <a16:creationId xmlns:a16="http://schemas.microsoft.com/office/drawing/2014/main" id="{FA6400FA-8F0F-244D-AC21-E4D82C4A3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9" name="Rectangle 133">
                <a:extLst>
                  <a:ext uri="{FF2B5EF4-FFF2-40B4-BE49-F238E27FC236}">
                    <a16:creationId xmlns:a16="http://schemas.microsoft.com/office/drawing/2014/main" id="{3EBBC137-DC75-8F46-BA7F-7B509AFCB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110" name="Group 134">
                <a:extLst>
                  <a:ext uri="{FF2B5EF4-FFF2-40B4-BE49-F238E27FC236}">
                    <a16:creationId xmlns:a16="http://schemas.microsoft.com/office/drawing/2014/main" id="{FC38FF3E-AFA1-DB4A-BE4A-87EA1F640F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6" name="AutoShape 135">
                  <a:extLst>
                    <a:ext uri="{FF2B5EF4-FFF2-40B4-BE49-F238E27FC236}">
                      <a16:creationId xmlns:a16="http://schemas.microsoft.com/office/drawing/2014/main" id="{DD7043D9-3CC2-8C4A-8247-639323F97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127" name="AutoShape 136">
                  <a:extLst>
                    <a:ext uri="{FF2B5EF4-FFF2-40B4-BE49-F238E27FC236}">
                      <a16:creationId xmlns:a16="http://schemas.microsoft.com/office/drawing/2014/main" id="{C4208D87-A2CA-9D42-AF3D-2E58D8FCB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111" name="Freeform 137">
                <a:extLst>
                  <a:ext uri="{FF2B5EF4-FFF2-40B4-BE49-F238E27FC236}">
                    <a16:creationId xmlns:a16="http://schemas.microsoft.com/office/drawing/2014/main" id="{36558515-5ABE-9D49-AFF9-FB060DB3B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12" name="Group 138">
                <a:extLst>
                  <a:ext uri="{FF2B5EF4-FFF2-40B4-BE49-F238E27FC236}">
                    <a16:creationId xmlns:a16="http://schemas.microsoft.com/office/drawing/2014/main" id="{B338E97D-AB1D-B640-BEE8-68C33D4FB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4" name="AutoShape 139">
                  <a:extLst>
                    <a:ext uri="{FF2B5EF4-FFF2-40B4-BE49-F238E27FC236}">
                      <a16:creationId xmlns:a16="http://schemas.microsoft.com/office/drawing/2014/main" id="{0F2A6EC0-09C2-F34C-93BB-582758253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125" name="AutoShape 140">
                  <a:extLst>
                    <a:ext uri="{FF2B5EF4-FFF2-40B4-BE49-F238E27FC236}">
                      <a16:creationId xmlns:a16="http://schemas.microsoft.com/office/drawing/2014/main" id="{CC5DF8E2-1CBB-0644-94EA-DC9E48A62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113" name="Rectangle 141">
                <a:extLst>
                  <a:ext uri="{FF2B5EF4-FFF2-40B4-BE49-F238E27FC236}">
                    <a16:creationId xmlns:a16="http://schemas.microsoft.com/office/drawing/2014/main" id="{1F3D8457-A39F-5944-A329-1D8199B8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14" name="Freeform 142">
                <a:extLst>
                  <a:ext uri="{FF2B5EF4-FFF2-40B4-BE49-F238E27FC236}">
                    <a16:creationId xmlns:a16="http://schemas.microsoft.com/office/drawing/2014/main" id="{E4E56082-1D37-1941-827A-F2F0A2024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15" name="Freeform 143">
                <a:extLst>
                  <a:ext uri="{FF2B5EF4-FFF2-40B4-BE49-F238E27FC236}">
                    <a16:creationId xmlns:a16="http://schemas.microsoft.com/office/drawing/2014/main" id="{D212C5BD-466E-A940-A0C2-E2FC91CFF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16" name="Oval 144">
                <a:extLst>
                  <a:ext uri="{FF2B5EF4-FFF2-40B4-BE49-F238E27FC236}">
                    <a16:creationId xmlns:a16="http://schemas.microsoft.com/office/drawing/2014/main" id="{EC7EC340-4B52-A94E-9E2A-DB67A25F4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17" name="Freeform 145">
                <a:extLst>
                  <a:ext uri="{FF2B5EF4-FFF2-40B4-BE49-F238E27FC236}">
                    <a16:creationId xmlns:a16="http://schemas.microsoft.com/office/drawing/2014/main" id="{99739E70-726E-8442-84ED-ACF461270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18" name="AutoShape 146">
                <a:extLst>
                  <a:ext uri="{FF2B5EF4-FFF2-40B4-BE49-F238E27FC236}">
                    <a16:creationId xmlns:a16="http://schemas.microsoft.com/office/drawing/2014/main" id="{7EB5808C-21CA-9B42-97B3-EEF840C63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19" name="AutoShape 147">
                <a:extLst>
                  <a:ext uri="{FF2B5EF4-FFF2-40B4-BE49-F238E27FC236}">
                    <a16:creationId xmlns:a16="http://schemas.microsoft.com/office/drawing/2014/main" id="{E57EF1F6-D126-AD41-ABAA-A4FB3BD7A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20" name="Oval 148">
                <a:extLst>
                  <a:ext uri="{FF2B5EF4-FFF2-40B4-BE49-F238E27FC236}">
                    <a16:creationId xmlns:a16="http://schemas.microsoft.com/office/drawing/2014/main" id="{1C172D44-9853-434D-BB04-EC47462F8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21" name="Oval 149">
                <a:extLst>
                  <a:ext uri="{FF2B5EF4-FFF2-40B4-BE49-F238E27FC236}">
                    <a16:creationId xmlns:a16="http://schemas.microsoft.com/office/drawing/2014/main" id="{62EDF088-4150-D44C-8E23-E2ACEF57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Oval 150">
                <a:extLst>
                  <a:ext uri="{FF2B5EF4-FFF2-40B4-BE49-F238E27FC236}">
                    <a16:creationId xmlns:a16="http://schemas.microsoft.com/office/drawing/2014/main" id="{3C75C98C-1597-B34F-A4EC-52B4E471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23" name="Rectangle 151">
                <a:extLst>
                  <a:ext uri="{FF2B5EF4-FFF2-40B4-BE49-F238E27FC236}">
                    <a16:creationId xmlns:a16="http://schemas.microsoft.com/office/drawing/2014/main" id="{500DAF4F-DEAC-1D4E-8185-2240CFFDB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9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FCBC-16D3-C545-A9D9-3D1FC56B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07CA-E111-1D46-AF2C-F0042FBA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Timeout computation</a:t>
            </a:r>
          </a:p>
          <a:p>
            <a:r>
              <a:rPr lang="en-US" dirty="0"/>
              <a:t>Connection management</a:t>
            </a:r>
          </a:p>
          <a:p>
            <a:r>
              <a:rPr lang="en-US" dirty="0"/>
              <a:t>When you tune in on WebEx, reflect on that…</a:t>
            </a:r>
          </a:p>
        </p:txBody>
      </p:sp>
    </p:spTree>
    <p:extLst>
      <p:ext uri="{BB962C8B-B14F-4D97-AF65-F5344CB8AC3E}">
        <p14:creationId xmlns:p14="http://schemas.microsoft.com/office/powerpoint/2010/main" val="11560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BB18-ED47-C646-ADA0-9E0A96BA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8133E-B265-CF44-9D26-54ADB0398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995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we are: The network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3FB8E6D3-2CA7-E34A-B65F-37CBA66F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" y="2989412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253819A8-973F-CE45-BAAF-2E47AF95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21" y="2895693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2587-A120-5544-8B0C-E3962D11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0CBD-C9D8-984C-B08D-F2D65B57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94516" cy="4831207"/>
          </a:xfrm>
        </p:spPr>
        <p:txBody>
          <a:bodyPr>
            <a:normAutofit/>
          </a:bodyPr>
          <a:lstStyle/>
          <a:p>
            <a:r>
              <a:rPr lang="en-US" altLang="en-US" dirty="0"/>
              <a:t>Move data from sending to receiving endpoint</a:t>
            </a:r>
          </a:p>
          <a:p>
            <a:r>
              <a:rPr lang="en-US" altLang="en-US" dirty="0"/>
              <a:t>on sending endpoint, encapsulates  transport segments into </a:t>
            </a:r>
            <a:r>
              <a:rPr lang="en-US" altLang="en-US" dirty="0">
                <a:solidFill>
                  <a:srgbClr val="C00000"/>
                </a:solidFill>
              </a:rPr>
              <a:t>datagrams</a:t>
            </a:r>
          </a:p>
          <a:p>
            <a:r>
              <a:rPr lang="en-US" altLang="en-US" dirty="0"/>
              <a:t>on receiving endpoint, deliver datagrams to transport layer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The network layer also runs in every router!</a:t>
            </a:r>
          </a:p>
          <a:p>
            <a:r>
              <a:rPr lang="en-US" altLang="en-US" dirty="0"/>
              <a:t>The router examines header fields in all network-layer (IP) datagrams passing through it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dirty="0"/>
          </a:p>
        </p:txBody>
      </p:sp>
      <p:sp>
        <p:nvSpPr>
          <p:cNvPr id="4" name="Freeform 1285">
            <a:extLst>
              <a:ext uri="{FF2B5EF4-FFF2-40B4-BE49-F238E27FC236}">
                <a16:creationId xmlns:a16="http://schemas.microsoft.com/office/drawing/2014/main" id="{08BF439E-0277-5645-A925-D21C95C245E0}"/>
              </a:ext>
            </a:extLst>
          </p:cNvPr>
          <p:cNvSpPr>
            <a:spLocks/>
          </p:cNvSpPr>
          <p:nvPr/>
        </p:nvSpPr>
        <p:spPr bwMode="auto">
          <a:xfrm>
            <a:off x="9223439" y="3772346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286">
            <a:extLst>
              <a:ext uri="{FF2B5EF4-FFF2-40B4-BE49-F238E27FC236}">
                <a16:creationId xmlns:a16="http://schemas.microsoft.com/office/drawing/2014/main" id="{AE4441E0-3CFA-754E-BC4D-80C7FAA494BF}"/>
              </a:ext>
            </a:extLst>
          </p:cNvPr>
          <p:cNvSpPr>
            <a:spLocks/>
          </p:cNvSpPr>
          <p:nvPr/>
        </p:nvSpPr>
        <p:spPr bwMode="auto">
          <a:xfrm>
            <a:off x="9242490" y="2246757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287">
            <a:extLst>
              <a:ext uri="{FF2B5EF4-FFF2-40B4-BE49-F238E27FC236}">
                <a16:creationId xmlns:a16="http://schemas.microsoft.com/office/drawing/2014/main" id="{5B25A28D-CA87-0440-9209-938EB82CA902}"/>
              </a:ext>
            </a:extLst>
          </p:cNvPr>
          <p:cNvSpPr>
            <a:spLocks/>
          </p:cNvSpPr>
          <p:nvPr/>
        </p:nvSpPr>
        <p:spPr bwMode="auto">
          <a:xfrm>
            <a:off x="7421627" y="195465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288">
            <a:extLst>
              <a:ext uri="{FF2B5EF4-FFF2-40B4-BE49-F238E27FC236}">
                <a16:creationId xmlns:a16="http://schemas.microsoft.com/office/drawing/2014/main" id="{537123E8-E9A1-DA45-9ECA-47CA5371CD2C}"/>
              </a:ext>
            </a:extLst>
          </p:cNvPr>
          <p:cNvGrpSpPr>
            <a:grpSpLocks/>
          </p:cNvGrpSpPr>
          <p:nvPr/>
        </p:nvGrpSpPr>
        <p:grpSpPr bwMode="auto">
          <a:xfrm>
            <a:off x="7497827" y="3219895"/>
            <a:ext cx="1458913" cy="933450"/>
            <a:chOff x="2889" y="1631"/>
            <a:chExt cx="980" cy="743"/>
          </a:xfrm>
        </p:grpSpPr>
        <p:sp>
          <p:nvSpPr>
            <p:cNvPr id="8" name="Rectangle 1289">
              <a:extLst>
                <a:ext uri="{FF2B5EF4-FFF2-40B4-BE49-F238E27FC236}">
                  <a16:creationId xmlns:a16="http://schemas.microsoft.com/office/drawing/2014/main" id="{03337E40-3E89-7644-AE9B-207F68394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AutoShape 1290">
              <a:extLst>
                <a:ext uri="{FF2B5EF4-FFF2-40B4-BE49-F238E27FC236}">
                  <a16:creationId xmlns:a16="http://schemas.microsoft.com/office/drawing/2014/main" id="{96DD26B1-F7A1-9B4D-B06E-D17B1286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CCFF"/>
                </a:solidFill>
              </a:endParaRPr>
            </a:p>
          </p:txBody>
        </p:sp>
      </p:grpSp>
      <p:sp>
        <p:nvSpPr>
          <p:cNvPr id="10" name="Line 1291">
            <a:extLst>
              <a:ext uri="{FF2B5EF4-FFF2-40B4-BE49-F238E27FC236}">
                <a16:creationId xmlns:a16="http://schemas.microsoft.com/office/drawing/2014/main" id="{4F45C112-8D33-8C4C-B69D-B55A13698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5552" y="4058095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292">
            <a:extLst>
              <a:ext uri="{FF2B5EF4-FFF2-40B4-BE49-F238E27FC236}">
                <a16:creationId xmlns:a16="http://schemas.microsoft.com/office/drawing/2014/main" id="{ACA2EB03-6B45-AF4D-984C-8D80B7F1A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2389" y="3978720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93">
            <a:extLst>
              <a:ext uri="{FF2B5EF4-FFF2-40B4-BE49-F238E27FC236}">
                <a16:creationId xmlns:a16="http://schemas.microsoft.com/office/drawing/2014/main" id="{F628F6C5-1FC1-2442-8DB8-5F41BA18F0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48926" y="4064446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94">
            <a:extLst>
              <a:ext uri="{FF2B5EF4-FFF2-40B4-BE49-F238E27FC236}">
                <a16:creationId xmlns:a16="http://schemas.microsoft.com/office/drawing/2014/main" id="{0D596052-5FD4-4A44-97BC-45BE3360C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76" y="398507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95">
            <a:extLst>
              <a:ext uri="{FF2B5EF4-FFF2-40B4-BE49-F238E27FC236}">
                <a16:creationId xmlns:a16="http://schemas.microsoft.com/office/drawing/2014/main" id="{947851E5-48E3-8D4D-8A3B-8A3F186B0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2451" y="2832546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96">
            <a:extLst>
              <a:ext uri="{FF2B5EF4-FFF2-40B4-BE49-F238E27FC236}">
                <a16:creationId xmlns:a16="http://schemas.microsoft.com/office/drawing/2014/main" id="{0074C5F9-34CC-BF48-B82F-5608D7BA4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64" y="2648395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97">
            <a:extLst>
              <a:ext uri="{FF2B5EF4-FFF2-40B4-BE49-F238E27FC236}">
                <a16:creationId xmlns:a16="http://schemas.microsoft.com/office/drawing/2014/main" id="{53C4225E-E679-C746-A4F4-BEB92DC47BB8}"/>
              </a:ext>
            </a:extLst>
          </p:cNvPr>
          <p:cNvSpPr>
            <a:spLocks/>
          </p:cNvSpPr>
          <p:nvPr/>
        </p:nvSpPr>
        <p:spPr bwMode="auto">
          <a:xfrm>
            <a:off x="7716901" y="4623246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298">
            <a:extLst>
              <a:ext uri="{FF2B5EF4-FFF2-40B4-BE49-F238E27FC236}">
                <a16:creationId xmlns:a16="http://schemas.microsoft.com/office/drawing/2014/main" id="{CD52BC4E-AA91-0742-819D-A8EA2712BB3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0016395" y="5495576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299">
            <a:extLst>
              <a:ext uri="{FF2B5EF4-FFF2-40B4-BE49-F238E27FC236}">
                <a16:creationId xmlns:a16="http://schemas.microsoft.com/office/drawing/2014/main" id="{43880506-F97A-3547-A7A4-EB820118FF7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0210865" y="568528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300">
            <a:extLst>
              <a:ext uri="{FF2B5EF4-FFF2-40B4-BE49-F238E27FC236}">
                <a16:creationId xmlns:a16="http://schemas.microsoft.com/office/drawing/2014/main" id="{4C38D91B-75B6-F347-8E92-D4DD3D6BD899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318814" y="5283645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301">
            <a:extLst>
              <a:ext uri="{FF2B5EF4-FFF2-40B4-BE49-F238E27FC236}">
                <a16:creationId xmlns:a16="http://schemas.microsoft.com/office/drawing/2014/main" id="{601C13B9-B014-1B4C-B816-372D0BF05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7452" y="4942332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302">
            <a:extLst>
              <a:ext uri="{FF2B5EF4-FFF2-40B4-BE49-F238E27FC236}">
                <a16:creationId xmlns:a16="http://schemas.microsoft.com/office/drawing/2014/main" id="{E5DD5009-06C9-A243-B1C8-FD69EBDED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6739" y="4929632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03">
            <a:extLst>
              <a:ext uri="{FF2B5EF4-FFF2-40B4-BE49-F238E27FC236}">
                <a16:creationId xmlns:a16="http://schemas.microsoft.com/office/drawing/2014/main" id="{9CD5E0AE-6CEE-8048-8659-3C0767071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9601" y="5221732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305">
            <a:extLst>
              <a:ext uri="{FF2B5EF4-FFF2-40B4-BE49-F238E27FC236}">
                <a16:creationId xmlns:a16="http://schemas.microsoft.com/office/drawing/2014/main" id="{1071FA4B-9556-A442-BB84-487806AB7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0152" y="5018532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306">
            <a:extLst>
              <a:ext uri="{FF2B5EF4-FFF2-40B4-BE49-F238E27FC236}">
                <a16:creationId xmlns:a16="http://schemas.microsoft.com/office/drawing/2014/main" id="{5333CAFA-BC98-F046-9BE4-C06D393C9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1390" y="5255070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309">
            <a:extLst>
              <a:ext uri="{FF2B5EF4-FFF2-40B4-BE49-F238E27FC236}">
                <a16:creationId xmlns:a16="http://schemas.microsoft.com/office/drawing/2014/main" id="{BF82E3B9-DB01-A742-AD87-A3FFD8FB0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6839" y="5310632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310">
            <a:extLst>
              <a:ext uri="{FF2B5EF4-FFF2-40B4-BE49-F238E27FC236}">
                <a16:creationId xmlns:a16="http://schemas.microsoft.com/office/drawing/2014/main" id="{41D222FC-3114-3542-A1D4-172B2B9D0A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80540" y="5294758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311">
            <a:extLst>
              <a:ext uri="{FF2B5EF4-FFF2-40B4-BE49-F238E27FC236}">
                <a16:creationId xmlns:a16="http://schemas.microsoft.com/office/drawing/2014/main" id="{D95504D2-7ECB-8C49-93A3-F9BC84AE1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3090" y="5297933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313">
            <a:extLst>
              <a:ext uri="{FF2B5EF4-FFF2-40B4-BE49-F238E27FC236}">
                <a16:creationId xmlns:a16="http://schemas.microsoft.com/office/drawing/2014/main" id="{C06BF099-9139-404B-916B-225AF41A5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126" y="3767583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314">
            <a:extLst>
              <a:ext uri="{FF2B5EF4-FFF2-40B4-BE49-F238E27FC236}">
                <a16:creationId xmlns:a16="http://schemas.microsoft.com/office/drawing/2014/main" id="{3F201D77-4B35-0346-ADC4-03339B7CB6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6527" y="2737295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315">
            <a:extLst>
              <a:ext uri="{FF2B5EF4-FFF2-40B4-BE49-F238E27FC236}">
                <a16:creationId xmlns:a16="http://schemas.microsoft.com/office/drawing/2014/main" id="{B0160772-540B-184C-B961-82E1EEF17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076" y="2910332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16">
            <a:extLst>
              <a:ext uri="{FF2B5EF4-FFF2-40B4-BE49-F238E27FC236}">
                <a16:creationId xmlns:a16="http://schemas.microsoft.com/office/drawing/2014/main" id="{E5EDDC38-8439-FA46-9646-9D3DC2190E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6527" y="2807146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317">
            <a:extLst>
              <a:ext uri="{FF2B5EF4-FFF2-40B4-BE49-F238E27FC236}">
                <a16:creationId xmlns:a16="http://schemas.microsoft.com/office/drawing/2014/main" id="{65BA6F57-E7CF-B348-B45F-E329A0203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1651" y="2805557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318">
            <a:extLst>
              <a:ext uri="{FF2B5EF4-FFF2-40B4-BE49-F238E27FC236}">
                <a16:creationId xmlns:a16="http://schemas.microsoft.com/office/drawing/2014/main" id="{A3AF0290-46F0-2D41-B18A-19BC0B8D1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5577" y="3111945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319">
            <a:extLst>
              <a:ext uri="{FF2B5EF4-FFF2-40B4-BE49-F238E27FC236}">
                <a16:creationId xmlns:a16="http://schemas.microsoft.com/office/drawing/2014/main" id="{623E9CC9-484E-3648-9B9C-B2A6775998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0602" y="3978721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320">
            <a:extLst>
              <a:ext uri="{FF2B5EF4-FFF2-40B4-BE49-F238E27FC236}">
                <a16:creationId xmlns:a16="http://schemas.microsoft.com/office/drawing/2014/main" id="{38790641-992C-2243-A72D-969DFBFEC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9614" y="310242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321">
            <a:extLst>
              <a:ext uri="{FF2B5EF4-FFF2-40B4-BE49-F238E27FC236}">
                <a16:creationId xmlns:a16="http://schemas.microsoft.com/office/drawing/2014/main" id="{81522288-DE44-524F-BAEA-895C7BCC9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15540" y="3178620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322">
            <a:extLst>
              <a:ext uri="{FF2B5EF4-FFF2-40B4-BE49-F238E27FC236}">
                <a16:creationId xmlns:a16="http://schemas.microsoft.com/office/drawing/2014/main" id="{3F3AF7F2-AB64-C14A-9FD0-2879BEE2F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07677" y="3178621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323">
            <a:extLst>
              <a:ext uri="{FF2B5EF4-FFF2-40B4-BE49-F238E27FC236}">
                <a16:creationId xmlns:a16="http://schemas.microsoft.com/office/drawing/2014/main" id="{95FF4A71-D8FB-854F-8A19-6073027BFE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91727" y="4320033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1324">
            <a:extLst>
              <a:ext uri="{FF2B5EF4-FFF2-40B4-BE49-F238E27FC236}">
                <a16:creationId xmlns:a16="http://schemas.microsoft.com/office/drawing/2014/main" id="{E7E47DF0-DAF0-3048-B3E8-B737F0AC9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4715" y="4778820"/>
            <a:ext cx="414337" cy="373062"/>
            <a:chOff x="2839" y="3501"/>
            <a:chExt cx="755" cy="803"/>
          </a:xfrm>
        </p:grpSpPr>
        <p:pic>
          <p:nvPicPr>
            <p:cNvPr id="40" name="Picture 1325" descr="desktop_computer_stylized_medium">
              <a:extLst>
                <a:ext uri="{FF2B5EF4-FFF2-40B4-BE49-F238E27FC236}">
                  <a16:creationId xmlns:a16="http://schemas.microsoft.com/office/drawing/2014/main" id="{66213C0F-8F94-5C45-B3E1-8995A4D1E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1326">
              <a:extLst>
                <a:ext uri="{FF2B5EF4-FFF2-40B4-BE49-F238E27FC236}">
                  <a16:creationId xmlns:a16="http://schemas.microsoft.com/office/drawing/2014/main" id="{948158CE-A13A-CC46-8E19-AABCE58D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1327">
            <a:extLst>
              <a:ext uri="{FF2B5EF4-FFF2-40B4-BE49-F238E27FC236}">
                <a16:creationId xmlns:a16="http://schemas.microsoft.com/office/drawing/2014/main" id="{0A323C9C-7C0C-8345-9748-986490D77E8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214" y="5199507"/>
            <a:ext cx="482600" cy="406400"/>
            <a:chOff x="2839" y="3501"/>
            <a:chExt cx="755" cy="803"/>
          </a:xfrm>
        </p:grpSpPr>
        <p:pic>
          <p:nvPicPr>
            <p:cNvPr id="43" name="Picture 1328" descr="desktop_computer_stylized_medium">
              <a:extLst>
                <a:ext uri="{FF2B5EF4-FFF2-40B4-BE49-F238E27FC236}">
                  <a16:creationId xmlns:a16="http://schemas.microsoft.com/office/drawing/2014/main" id="{860F5E24-DFD0-4549-A3AF-C80502060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329">
              <a:extLst>
                <a:ext uri="{FF2B5EF4-FFF2-40B4-BE49-F238E27FC236}">
                  <a16:creationId xmlns:a16="http://schemas.microsoft.com/office/drawing/2014/main" id="{1839493A-A8B9-CE42-9349-5B7265B0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" name="Group 1330">
            <a:extLst>
              <a:ext uri="{FF2B5EF4-FFF2-40B4-BE49-F238E27FC236}">
                <a16:creationId xmlns:a16="http://schemas.microsoft.com/office/drawing/2014/main" id="{6A298E80-A23E-3845-9502-F4728C58B9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5051" y="5501132"/>
            <a:ext cx="427038" cy="349250"/>
            <a:chOff x="2839" y="3501"/>
            <a:chExt cx="755" cy="803"/>
          </a:xfrm>
        </p:grpSpPr>
        <p:pic>
          <p:nvPicPr>
            <p:cNvPr id="46" name="Picture 1331" descr="desktop_computer_stylized_medium">
              <a:extLst>
                <a:ext uri="{FF2B5EF4-FFF2-40B4-BE49-F238E27FC236}">
                  <a16:creationId xmlns:a16="http://schemas.microsoft.com/office/drawing/2014/main" id="{80DA556C-1132-524F-905F-163B90C03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1332">
              <a:extLst>
                <a:ext uri="{FF2B5EF4-FFF2-40B4-BE49-F238E27FC236}">
                  <a16:creationId xmlns:a16="http://schemas.microsoft.com/office/drawing/2014/main" id="{C6DF9773-3AF0-8748-8531-08427CF9C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1333">
            <a:extLst>
              <a:ext uri="{FF2B5EF4-FFF2-40B4-BE49-F238E27FC236}">
                <a16:creationId xmlns:a16="http://schemas.microsoft.com/office/drawing/2014/main" id="{177683EF-EA63-5445-933A-4B7CD57543B8}"/>
              </a:ext>
            </a:extLst>
          </p:cNvPr>
          <p:cNvGrpSpPr>
            <a:grpSpLocks/>
          </p:cNvGrpSpPr>
          <p:nvPr/>
        </p:nvGrpSpPr>
        <p:grpSpPr bwMode="auto">
          <a:xfrm>
            <a:off x="8769415" y="5483671"/>
            <a:ext cx="427037" cy="350837"/>
            <a:chOff x="2839" y="3501"/>
            <a:chExt cx="755" cy="803"/>
          </a:xfrm>
        </p:grpSpPr>
        <p:pic>
          <p:nvPicPr>
            <p:cNvPr id="49" name="Picture 1334" descr="desktop_computer_stylized_medium">
              <a:extLst>
                <a:ext uri="{FF2B5EF4-FFF2-40B4-BE49-F238E27FC236}">
                  <a16:creationId xmlns:a16="http://schemas.microsoft.com/office/drawing/2014/main" id="{DCD4EA10-90EA-B24F-96C8-22C6E2AA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1335">
              <a:extLst>
                <a:ext uri="{FF2B5EF4-FFF2-40B4-BE49-F238E27FC236}">
                  <a16:creationId xmlns:a16="http://schemas.microsoft.com/office/drawing/2014/main" id="{4E836C8F-2F5E-C943-9854-E457533E0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1" name="Picture 1336" descr="car_icon_small">
            <a:extLst>
              <a:ext uri="{FF2B5EF4-FFF2-40B4-BE49-F238E27FC236}">
                <a16:creationId xmlns:a16="http://schemas.microsoft.com/office/drawing/2014/main" id="{822666C4-F9C5-134C-8F12-6CA69134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452" y="1965771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1337">
            <a:extLst>
              <a:ext uri="{FF2B5EF4-FFF2-40B4-BE49-F238E27FC236}">
                <a16:creationId xmlns:a16="http://schemas.microsoft.com/office/drawing/2014/main" id="{76F130D3-CC37-C448-8000-A08061C1B9A0}"/>
              </a:ext>
            </a:extLst>
          </p:cNvPr>
          <p:cNvGrpSpPr>
            <a:grpSpLocks/>
          </p:cNvGrpSpPr>
          <p:nvPr/>
        </p:nvGrpSpPr>
        <p:grpSpPr bwMode="auto">
          <a:xfrm>
            <a:off x="7832790" y="1791145"/>
            <a:ext cx="415925" cy="385762"/>
            <a:chOff x="2751" y="1851"/>
            <a:chExt cx="462" cy="478"/>
          </a:xfrm>
        </p:grpSpPr>
        <p:pic>
          <p:nvPicPr>
            <p:cNvPr id="53" name="Picture 1338" descr="iphone_stylized_small">
              <a:extLst>
                <a:ext uri="{FF2B5EF4-FFF2-40B4-BE49-F238E27FC236}">
                  <a16:creationId xmlns:a16="http://schemas.microsoft.com/office/drawing/2014/main" id="{110C89EB-B5E3-E343-A051-EA778EAF2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339" descr="antenna_radiation_stylized">
              <a:extLst>
                <a:ext uri="{FF2B5EF4-FFF2-40B4-BE49-F238E27FC236}">
                  <a16:creationId xmlns:a16="http://schemas.microsoft.com/office/drawing/2014/main" id="{EE22845A-80C7-B040-9128-7A793D1BD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1340">
            <a:extLst>
              <a:ext uri="{FF2B5EF4-FFF2-40B4-BE49-F238E27FC236}">
                <a16:creationId xmlns:a16="http://schemas.microsoft.com/office/drawing/2014/main" id="{7DCD278E-7580-C84B-9174-487A0A1C24DB}"/>
              </a:ext>
            </a:extLst>
          </p:cNvPr>
          <p:cNvGrpSpPr>
            <a:grpSpLocks/>
          </p:cNvGrpSpPr>
          <p:nvPr/>
        </p:nvGrpSpPr>
        <p:grpSpPr bwMode="auto">
          <a:xfrm>
            <a:off x="9909240" y="2640458"/>
            <a:ext cx="390525" cy="169863"/>
            <a:chOff x="4650" y="1129"/>
            <a:chExt cx="246" cy="95"/>
          </a:xfrm>
        </p:grpSpPr>
        <p:sp>
          <p:nvSpPr>
            <p:cNvPr id="56" name="Oval 407">
              <a:extLst>
                <a:ext uri="{FF2B5EF4-FFF2-40B4-BE49-F238E27FC236}">
                  <a16:creationId xmlns:a16="http://schemas.microsoft.com/office/drawing/2014/main" id="{2F05FC54-807C-A54E-B18E-1A5E7588B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410">
              <a:extLst>
                <a:ext uri="{FF2B5EF4-FFF2-40B4-BE49-F238E27FC236}">
                  <a16:creationId xmlns:a16="http://schemas.microsoft.com/office/drawing/2014/main" id="{2C4F1466-449D-CD4B-B7F8-B620FD1EA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Oval 411">
              <a:extLst>
                <a:ext uri="{FF2B5EF4-FFF2-40B4-BE49-F238E27FC236}">
                  <a16:creationId xmlns:a16="http://schemas.microsoft.com/office/drawing/2014/main" id="{5D7DCDC9-4EEE-6349-83D4-516C22AA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Group 1344">
              <a:extLst>
                <a:ext uri="{FF2B5EF4-FFF2-40B4-BE49-F238E27FC236}">
                  <a16:creationId xmlns:a16="http://schemas.microsoft.com/office/drawing/2014/main" id="{8A5473C9-AAF5-2F4D-84C9-7351E6A7E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2" name="Freeform 1345">
                <a:extLst>
                  <a:ext uri="{FF2B5EF4-FFF2-40B4-BE49-F238E27FC236}">
                    <a16:creationId xmlns:a16="http://schemas.microsoft.com/office/drawing/2014/main" id="{02AE12A0-1EBC-4A41-989D-6C870CE6C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46">
                <a:extLst>
                  <a:ext uri="{FF2B5EF4-FFF2-40B4-BE49-F238E27FC236}">
                    <a16:creationId xmlns:a16="http://schemas.microsoft.com/office/drawing/2014/main" id="{3A325173-4FDD-6D48-AF54-8DD456E9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Line 1347">
              <a:extLst>
                <a:ext uri="{FF2B5EF4-FFF2-40B4-BE49-F238E27FC236}">
                  <a16:creationId xmlns:a16="http://schemas.microsoft.com/office/drawing/2014/main" id="{2742F83F-4674-314F-91F0-B9DA308FA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348">
              <a:extLst>
                <a:ext uri="{FF2B5EF4-FFF2-40B4-BE49-F238E27FC236}">
                  <a16:creationId xmlns:a16="http://schemas.microsoft.com/office/drawing/2014/main" id="{97515595-7E62-2946-BAED-F0B7A3D79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1349">
            <a:extLst>
              <a:ext uri="{FF2B5EF4-FFF2-40B4-BE49-F238E27FC236}">
                <a16:creationId xmlns:a16="http://schemas.microsoft.com/office/drawing/2014/main" id="{2ACB68FA-0FB5-6A45-92B4-1795C49201EF}"/>
              </a:ext>
            </a:extLst>
          </p:cNvPr>
          <p:cNvGrpSpPr>
            <a:grpSpLocks/>
          </p:cNvGrpSpPr>
          <p:nvPr/>
        </p:nvGrpSpPr>
        <p:grpSpPr bwMode="auto">
          <a:xfrm>
            <a:off x="9982265" y="3002408"/>
            <a:ext cx="390525" cy="176213"/>
            <a:chOff x="4650" y="1129"/>
            <a:chExt cx="246" cy="95"/>
          </a:xfrm>
        </p:grpSpPr>
        <p:sp>
          <p:nvSpPr>
            <p:cNvPr id="65" name="Oval 407">
              <a:extLst>
                <a:ext uri="{FF2B5EF4-FFF2-40B4-BE49-F238E27FC236}">
                  <a16:creationId xmlns:a16="http://schemas.microsoft.com/office/drawing/2014/main" id="{AFACFC14-B666-B443-8086-1488B0214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410">
              <a:extLst>
                <a:ext uri="{FF2B5EF4-FFF2-40B4-BE49-F238E27FC236}">
                  <a16:creationId xmlns:a16="http://schemas.microsoft.com/office/drawing/2014/main" id="{CF6FC5FE-1B5B-9F47-B510-21379C0CE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Oval 411">
              <a:extLst>
                <a:ext uri="{FF2B5EF4-FFF2-40B4-BE49-F238E27FC236}">
                  <a16:creationId xmlns:a16="http://schemas.microsoft.com/office/drawing/2014/main" id="{A1E03250-BD2B-BF4F-8D8F-516D71A3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up 1353">
              <a:extLst>
                <a:ext uri="{FF2B5EF4-FFF2-40B4-BE49-F238E27FC236}">
                  <a16:creationId xmlns:a16="http://schemas.microsoft.com/office/drawing/2014/main" id="{35C2E820-4C80-8F41-809C-F1FAED124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1" name="Freeform 1354">
                <a:extLst>
                  <a:ext uri="{FF2B5EF4-FFF2-40B4-BE49-F238E27FC236}">
                    <a16:creationId xmlns:a16="http://schemas.microsoft.com/office/drawing/2014/main" id="{E5C51BDE-8EE8-1649-BF8A-48A238E48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355">
                <a:extLst>
                  <a:ext uri="{FF2B5EF4-FFF2-40B4-BE49-F238E27FC236}">
                    <a16:creationId xmlns:a16="http://schemas.microsoft.com/office/drawing/2014/main" id="{3DB55CC7-3FB4-FC44-93F2-CD2947683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Line 1356">
              <a:extLst>
                <a:ext uri="{FF2B5EF4-FFF2-40B4-BE49-F238E27FC236}">
                  <a16:creationId xmlns:a16="http://schemas.microsoft.com/office/drawing/2014/main" id="{F79418EF-1E80-C640-89E5-89615E44A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357">
              <a:extLst>
                <a:ext uri="{FF2B5EF4-FFF2-40B4-BE49-F238E27FC236}">
                  <a16:creationId xmlns:a16="http://schemas.microsoft.com/office/drawing/2014/main" id="{F8303C7F-75B7-7B43-8821-A3C74315C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1358">
            <a:extLst>
              <a:ext uri="{FF2B5EF4-FFF2-40B4-BE49-F238E27FC236}">
                <a16:creationId xmlns:a16="http://schemas.microsoft.com/office/drawing/2014/main" id="{EC0FF887-FE85-AA4B-827F-E0BA860C5B71}"/>
              </a:ext>
            </a:extLst>
          </p:cNvPr>
          <p:cNvGrpSpPr>
            <a:grpSpLocks/>
          </p:cNvGrpSpPr>
          <p:nvPr/>
        </p:nvGrpSpPr>
        <p:grpSpPr bwMode="auto">
          <a:xfrm>
            <a:off x="9423465" y="2738883"/>
            <a:ext cx="390525" cy="169863"/>
            <a:chOff x="4650" y="1129"/>
            <a:chExt cx="246" cy="95"/>
          </a:xfrm>
        </p:grpSpPr>
        <p:sp>
          <p:nvSpPr>
            <p:cNvPr id="74" name="Oval 407">
              <a:extLst>
                <a:ext uri="{FF2B5EF4-FFF2-40B4-BE49-F238E27FC236}">
                  <a16:creationId xmlns:a16="http://schemas.microsoft.com/office/drawing/2014/main" id="{54768476-3E2C-3044-87A3-B988CA8B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410">
              <a:extLst>
                <a:ext uri="{FF2B5EF4-FFF2-40B4-BE49-F238E27FC236}">
                  <a16:creationId xmlns:a16="http://schemas.microsoft.com/office/drawing/2014/main" id="{A25D630F-6985-2547-AA88-BBEE30CC5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Oval 411">
              <a:extLst>
                <a:ext uri="{FF2B5EF4-FFF2-40B4-BE49-F238E27FC236}">
                  <a16:creationId xmlns:a16="http://schemas.microsoft.com/office/drawing/2014/main" id="{18CA3EB3-0A2D-9B42-96BD-2E928CC9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Group 1362">
              <a:extLst>
                <a:ext uri="{FF2B5EF4-FFF2-40B4-BE49-F238E27FC236}">
                  <a16:creationId xmlns:a16="http://schemas.microsoft.com/office/drawing/2014/main" id="{D759DB3E-E013-FD4F-900F-AB6868C4C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0" name="Freeform 1363">
                <a:extLst>
                  <a:ext uri="{FF2B5EF4-FFF2-40B4-BE49-F238E27FC236}">
                    <a16:creationId xmlns:a16="http://schemas.microsoft.com/office/drawing/2014/main" id="{BBDC699F-0F5A-B84A-9CFF-DF103FF89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364">
                <a:extLst>
                  <a:ext uri="{FF2B5EF4-FFF2-40B4-BE49-F238E27FC236}">
                    <a16:creationId xmlns:a16="http://schemas.microsoft.com/office/drawing/2014/main" id="{C76AD1B5-277E-004E-8F67-5E31750D2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Line 1365">
              <a:extLst>
                <a:ext uri="{FF2B5EF4-FFF2-40B4-BE49-F238E27FC236}">
                  <a16:creationId xmlns:a16="http://schemas.microsoft.com/office/drawing/2014/main" id="{603B47B7-E0E2-CF48-A74F-916135D14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366">
              <a:extLst>
                <a:ext uri="{FF2B5EF4-FFF2-40B4-BE49-F238E27FC236}">
                  <a16:creationId xmlns:a16="http://schemas.microsoft.com/office/drawing/2014/main" id="{3695C5E6-094C-5042-AEC0-0396AE9E7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1367">
            <a:extLst>
              <a:ext uri="{FF2B5EF4-FFF2-40B4-BE49-F238E27FC236}">
                <a16:creationId xmlns:a16="http://schemas.microsoft.com/office/drawing/2014/main" id="{1450E76C-2376-8845-90E3-6326C4E6E88A}"/>
              </a:ext>
            </a:extLst>
          </p:cNvPr>
          <p:cNvGrpSpPr>
            <a:grpSpLocks/>
          </p:cNvGrpSpPr>
          <p:nvPr/>
        </p:nvGrpSpPr>
        <p:grpSpPr bwMode="auto">
          <a:xfrm>
            <a:off x="9434577" y="3002408"/>
            <a:ext cx="390525" cy="169863"/>
            <a:chOff x="4650" y="1129"/>
            <a:chExt cx="246" cy="95"/>
          </a:xfrm>
        </p:grpSpPr>
        <p:sp>
          <p:nvSpPr>
            <p:cNvPr id="83" name="Oval 407">
              <a:extLst>
                <a:ext uri="{FF2B5EF4-FFF2-40B4-BE49-F238E27FC236}">
                  <a16:creationId xmlns:a16="http://schemas.microsoft.com/office/drawing/2014/main" id="{91346E4D-CF49-8C4A-A8B8-9E70A2F53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410">
              <a:extLst>
                <a:ext uri="{FF2B5EF4-FFF2-40B4-BE49-F238E27FC236}">
                  <a16:creationId xmlns:a16="http://schemas.microsoft.com/office/drawing/2014/main" id="{7BAD7F18-5217-4545-A1F4-2F1EA563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" name="Oval 411">
              <a:extLst>
                <a:ext uri="{FF2B5EF4-FFF2-40B4-BE49-F238E27FC236}">
                  <a16:creationId xmlns:a16="http://schemas.microsoft.com/office/drawing/2014/main" id="{F66D7524-4772-1B4C-BD40-388574E1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Group 1371">
              <a:extLst>
                <a:ext uri="{FF2B5EF4-FFF2-40B4-BE49-F238E27FC236}">
                  <a16:creationId xmlns:a16="http://schemas.microsoft.com/office/drawing/2014/main" id="{23F21F13-471B-BB47-B896-09DA70834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9" name="Freeform 1372">
                <a:extLst>
                  <a:ext uri="{FF2B5EF4-FFF2-40B4-BE49-F238E27FC236}">
                    <a16:creationId xmlns:a16="http://schemas.microsoft.com/office/drawing/2014/main" id="{1E16515E-E3AA-994D-BFFF-A8C1BD782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373">
                <a:extLst>
                  <a:ext uri="{FF2B5EF4-FFF2-40B4-BE49-F238E27FC236}">
                    <a16:creationId xmlns:a16="http://schemas.microsoft.com/office/drawing/2014/main" id="{FFC6AACB-A2D3-B545-9DEC-1CFCCBB23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1374">
              <a:extLst>
                <a:ext uri="{FF2B5EF4-FFF2-40B4-BE49-F238E27FC236}">
                  <a16:creationId xmlns:a16="http://schemas.microsoft.com/office/drawing/2014/main" id="{CFA41EC9-2118-AB40-8D1B-075BA1ABE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375">
              <a:extLst>
                <a:ext uri="{FF2B5EF4-FFF2-40B4-BE49-F238E27FC236}">
                  <a16:creationId xmlns:a16="http://schemas.microsoft.com/office/drawing/2014/main" id="{2027B88D-8E5E-5640-8F7A-54C181F19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Line 1376">
            <a:extLst>
              <a:ext uri="{FF2B5EF4-FFF2-40B4-BE49-F238E27FC236}">
                <a16:creationId xmlns:a16="http://schemas.microsoft.com/office/drawing/2014/main" id="{531BF8C1-D772-5E47-9B12-98CDF817D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4876" y="3100832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" name="Group 1377">
            <a:extLst>
              <a:ext uri="{FF2B5EF4-FFF2-40B4-BE49-F238E27FC236}">
                <a16:creationId xmlns:a16="http://schemas.microsoft.com/office/drawing/2014/main" id="{BA0F9772-760C-FF44-A95B-B71C2DAADDB0}"/>
              </a:ext>
            </a:extLst>
          </p:cNvPr>
          <p:cNvGrpSpPr>
            <a:grpSpLocks/>
          </p:cNvGrpSpPr>
          <p:nvPr/>
        </p:nvGrpSpPr>
        <p:grpSpPr bwMode="auto">
          <a:xfrm>
            <a:off x="9620315" y="4156520"/>
            <a:ext cx="485775" cy="203200"/>
            <a:chOff x="4650" y="1129"/>
            <a:chExt cx="246" cy="95"/>
          </a:xfrm>
        </p:grpSpPr>
        <p:sp>
          <p:nvSpPr>
            <p:cNvPr id="93" name="Oval 407">
              <a:extLst>
                <a:ext uri="{FF2B5EF4-FFF2-40B4-BE49-F238E27FC236}">
                  <a16:creationId xmlns:a16="http://schemas.microsoft.com/office/drawing/2014/main" id="{80D8C90C-CDCB-4643-9D83-BC8E2B2A2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410">
              <a:extLst>
                <a:ext uri="{FF2B5EF4-FFF2-40B4-BE49-F238E27FC236}">
                  <a16:creationId xmlns:a16="http://schemas.microsoft.com/office/drawing/2014/main" id="{B1174951-76C3-8A47-B267-49A96622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" name="Oval 411">
              <a:extLst>
                <a:ext uri="{FF2B5EF4-FFF2-40B4-BE49-F238E27FC236}">
                  <a16:creationId xmlns:a16="http://schemas.microsoft.com/office/drawing/2014/main" id="{0B4861AC-4FFA-794D-B40E-2EAAE9BD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Group 1381">
              <a:extLst>
                <a:ext uri="{FF2B5EF4-FFF2-40B4-BE49-F238E27FC236}">
                  <a16:creationId xmlns:a16="http://schemas.microsoft.com/office/drawing/2014/main" id="{5FEF4223-7A45-0648-8028-9C284FCD8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99" name="Freeform 1382">
                <a:extLst>
                  <a:ext uri="{FF2B5EF4-FFF2-40B4-BE49-F238E27FC236}">
                    <a16:creationId xmlns:a16="http://schemas.microsoft.com/office/drawing/2014/main" id="{6C6ABCB5-9177-2B49-9B6D-DF1BD07DE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383">
                <a:extLst>
                  <a:ext uri="{FF2B5EF4-FFF2-40B4-BE49-F238E27FC236}">
                    <a16:creationId xmlns:a16="http://schemas.microsoft.com/office/drawing/2014/main" id="{B3CDA391-5FE1-FB48-8FD4-4B85AE428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Line 1384">
              <a:extLst>
                <a:ext uri="{FF2B5EF4-FFF2-40B4-BE49-F238E27FC236}">
                  <a16:creationId xmlns:a16="http://schemas.microsoft.com/office/drawing/2014/main" id="{7A0CC188-D4CB-F444-9411-A0D8FD509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385">
              <a:extLst>
                <a:ext uri="{FF2B5EF4-FFF2-40B4-BE49-F238E27FC236}">
                  <a16:creationId xmlns:a16="http://schemas.microsoft.com/office/drawing/2014/main" id="{6CA97D48-962A-5E4B-BEBE-004DA8065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1386">
            <a:extLst>
              <a:ext uri="{FF2B5EF4-FFF2-40B4-BE49-F238E27FC236}">
                <a16:creationId xmlns:a16="http://schemas.microsoft.com/office/drawing/2014/main" id="{F33B5FCC-29EA-2D42-A927-243D1C623EB3}"/>
              </a:ext>
            </a:extLst>
          </p:cNvPr>
          <p:cNvGrpSpPr>
            <a:grpSpLocks/>
          </p:cNvGrpSpPr>
          <p:nvPr/>
        </p:nvGrpSpPr>
        <p:grpSpPr bwMode="auto">
          <a:xfrm>
            <a:off x="9301227" y="3875532"/>
            <a:ext cx="485775" cy="203200"/>
            <a:chOff x="4650" y="1129"/>
            <a:chExt cx="246" cy="95"/>
          </a:xfrm>
        </p:grpSpPr>
        <p:sp>
          <p:nvSpPr>
            <p:cNvPr id="102" name="Oval 407">
              <a:extLst>
                <a:ext uri="{FF2B5EF4-FFF2-40B4-BE49-F238E27FC236}">
                  <a16:creationId xmlns:a16="http://schemas.microsoft.com/office/drawing/2014/main" id="{6FDFD555-DDC8-6747-BBF9-3E5EA0AA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410">
              <a:extLst>
                <a:ext uri="{FF2B5EF4-FFF2-40B4-BE49-F238E27FC236}">
                  <a16:creationId xmlns:a16="http://schemas.microsoft.com/office/drawing/2014/main" id="{299B75BF-0BAC-A84F-8B7B-A2E50659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411">
              <a:extLst>
                <a:ext uri="{FF2B5EF4-FFF2-40B4-BE49-F238E27FC236}">
                  <a16:creationId xmlns:a16="http://schemas.microsoft.com/office/drawing/2014/main" id="{7D11689C-6970-D242-8309-66DDF6BE4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5" name="Group 1390">
              <a:extLst>
                <a:ext uri="{FF2B5EF4-FFF2-40B4-BE49-F238E27FC236}">
                  <a16:creationId xmlns:a16="http://schemas.microsoft.com/office/drawing/2014/main" id="{7B17646E-9AB6-F142-9EB1-C17BF3287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08" name="Freeform 1391">
                <a:extLst>
                  <a:ext uri="{FF2B5EF4-FFF2-40B4-BE49-F238E27FC236}">
                    <a16:creationId xmlns:a16="http://schemas.microsoft.com/office/drawing/2014/main" id="{ED2DE19E-A08B-9941-B5DA-D5234397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392">
                <a:extLst>
                  <a:ext uri="{FF2B5EF4-FFF2-40B4-BE49-F238E27FC236}">
                    <a16:creationId xmlns:a16="http://schemas.microsoft.com/office/drawing/2014/main" id="{5B4ECC4D-9EB7-9D43-9E7D-E473FFDD6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Line 1393">
              <a:extLst>
                <a:ext uri="{FF2B5EF4-FFF2-40B4-BE49-F238E27FC236}">
                  <a16:creationId xmlns:a16="http://schemas.microsoft.com/office/drawing/2014/main" id="{43CB4AC7-498E-B041-9820-C10BCE736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394">
              <a:extLst>
                <a:ext uri="{FF2B5EF4-FFF2-40B4-BE49-F238E27FC236}">
                  <a16:creationId xmlns:a16="http://schemas.microsoft.com/office/drawing/2014/main" id="{A5EE1F80-5FA3-CF45-B8A0-DA3120967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1395">
            <a:extLst>
              <a:ext uri="{FF2B5EF4-FFF2-40B4-BE49-F238E27FC236}">
                <a16:creationId xmlns:a16="http://schemas.microsoft.com/office/drawing/2014/main" id="{E10F8ECB-978D-A74E-A378-272D39C5955A}"/>
              </a:ext>
            </a:extLst>
          </p:cNvPr>
          <p:cNvGrpSpPr>
            <a:grpSpLocks/>
          </p:cNvGrpSpPr>
          <p:nvPr/>
        </p:nvGrpSpPr>
        <p:grpSpPr bwMode="auto">
          <a:xfrm>
            <a:off x="9963215" y="3888232"/>
            <a:ext cx="485775" cy="203200"/>
            <a:chOff x="4650" y="1129"/>
            <a:chExt cx="246" cy="95"/>
          </a:xfrm>
        </p:grpSpPr>
        <p:sp>
          <p:nvSpPr>
            <p:cNvPr id="111" name="Oval 407">
              <a:extLst>
                <a:ext uri="{FF2B5EF4-FFF2-40B4-BE49-F238E27FC236}">
                  <a16:creationId xmlns:a16="http://schemas.microsoft.com/office/drawing/2014/main" id="{542C7D84-7B9A-494E-A101-EFC326563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410">
              <a:extLst>
                <a:ext uri="{FF2B5EF4-FFF2-40B4-BE49-F238E27FC236}">
                  <a16:creationId xmlns:a16="http://schemas.microsoft.com/office/drawing/2014/main" id="{B6E5D43F-8810-8F4C-99A3-E28A5B1CB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Oval 411">
              <a:extLst>
                <a:ext uri="{FF2B5EF4-FFF2-40B4-BE49-F238E27FC236}">
                  <a16:creationId xmlns:a16="http://schemas.microsoft.com/office/drawing/2014/main" id="{012B38B4-FE08-6244-AC99-01D377D88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4" name="Group 1399">
              <a:extLst>
                <a:ext uri="{FF2B5EF4-FFF2-40B4-BE49-F238E27FC236}">
                  <a16:creationId xmlns:a16="http://schemas.microsoft.com/office/drawing/2014/main" id="{948A86D6-95BE-3B4F-ABC0-06F0ADF50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17" name="Freeform 1400">
                <a:extLst>
                  <a:ext uri="{FF2B5EF4-FFF2-40B4-BE49-F238E27FC236}">
                    <a16:creationId xmlns:a16="http://schemas.microsoft.com/office/drawing/2014/main" id="{66FF5DF1-F560-6D46-B472-414897EDA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401">
                <a:extLst>
                  <a:ext uri="{FF2B5EF4-FFF2-40B4-BE49-F238E27FC236}">
                    <a16:creationId xmlns:a16="http://schemas.microsoft.com/office/drawing/2014/main" id="{DBC0E7D3-9AF6-6A4E-9129-98B1ED2BA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" name="Line 1402">
              <a:extLst>
                <a:ext uri="{FF2B5EF4-FFF2-40B4-BE49-F238E27FC236}">
                  <a16:creationId xmlns:a16="http://schemas.microsoft.com/office/drawing/2014/main" id="{C267E2E2-2415-5D4F-8749-1D2BC4A1F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403">
              <a:extLst>
                <a:ext uri="{FF2B5EF4-FFF2-40B4-BE49-F238E27FC236}">
                  <a16:creationId xmlns:a16="http://schemas.microsoft.com/office/drawing/2014/main" id="{7B021586-2824-1044-BCF7-8E014E6B2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1404">
            <a:extLst>
              <a:ext uri="{FF2B5EF4-FFF2-40B4-BE49-F238E27FC236}">
                <a16:creationId xmlns:a16="http://schemas.microsoft.com/office/drawing/2014/main" id="{A12BAD5B-ED94-7541-9FC0-E8358F7BF613}"/>
              </a:ext>
            </a:extLst>
          </p:cNvPr>
          <p:cNvGrpSpPr>
            <a:grpSpLocks/>
          </p:cNvGrpSpPr>
          <p:nvPr/>
        </p:nvGrpSpPr>
        <p:grpSpPr bwMode="auto">
          <a:xfrm>
            <a:off x="9182165" y="4750246"/>
            <a:ext cx="619125" cy="242887"/>
            <a:chOff x="4650" y="1129"/>
            <a:chExt cx="246" cy="95"/>
          </a:xfrm>
        </p:grpSpPr>
        <p:sp>
          <p:nvSpPr>
            <p:cNvPr id="120" name="Oval 407">
              <a:extLst>
                <a:ext uri="{FF2B5EF4-FFF2-40B4-BE49-F238E27FC236}">
                  <a16:creationId xmlns:a16="http://schemas.microsoft.com/office/drawing/2014/main" id="{D40B5638-9FC8-604E-AD14-B21AE0672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410">
              <a:extLst>
                <a:ext uri="{FF2B5EF4-FFF2-40B4-BE49-F238E27FC236}">
                  <a16:creationId xmlns:a16="http://schemas.microsoft.com/office/drawing/2014/main" id="{64FBB713-DB48-624C-8CB2-712CD645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Oval 411">
              <a:extLst>
                <a:ext uri="{FF2B5EF4-FFF2-40B4-BE49-F238E27FC236}">
                  <a16:creationId xmlns:a16="http://schemas.microsoft.com/office/drawing/2014/main" id="{6E20FEE1-1D05-6242-9BD8-3D142119C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" name="Group 1408">
              <a:extLst>
                <a:ext uri="{FF2B5EF4-FFF2-40B4-BE49-F238E27FC236}">
                  <a16:creationId xmlns:a16="http://schemas.microsoft.com/office/drawing/2014/main" id="{B3B9F4DD-25DE-264F-8BB2-3AF9A3150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26" name="Freeform 1409">
                <a:extLst>
                  <a:ext uri="{FF2B5EF4-FFF2-40B4-BE49-F238E27FC236}">
                    <a16:creationId xmlns:a16="http://schemas.microsoft.com/office/drawing/2014/main" id="{3E6607E3-04F7-6947-A1EC-8E59C3A90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410">
                <a:extLst>
                  <a:ext uri="{FF2B5EF4-FFF2-40B4-BE49-F238E27FC236}">
                    <a16:creationId xmlns:a16="http://schemas.microsoft.com/office/drawing/2014/main" id="{304D3278-F631-7444-8E5E-EDC0FF2B1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Line 1411">
              <a:extLst>
                <a:ext uri="{FF2B5EF4-FFF2-40B4-BE49-F238E27FC236}">
                  <a16:creationId xmlns:a16="http://schemas.microsoft.com/office/drawing/2014/main" id="{F9E3E9B3-DDE3-C54D-AED1-2086122BE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412">
              <a:extLst>
                <a:ext uri="{FF2B5EF4-FFF2-40B4-BE49-F238E27FC236}">
                  <a16:creationId xmlns:a16="http://schemas.microsoft.com/office/drawing/2014/main" id="{A61D13D2-1600-D04C-AE0E-E3AC41759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1413">
            <a:extLst>
              <a:ext uri="{FF2B5EF4-FFF2-40B4-BE49-F238E27FC236}">
                <a16:creationId xmlns:a16="http://schemas.microsoft.com/office/drawing/2014/main" id="{A100D00D-BDEF-5542-9D8F-B0BB64D08A56}"/>
              </a:ext>
            </a:extLst>
          </p:cNvPr>
          <p:cNvGrpSpPr>
            <a:grpSpLocks/>
          </p:cNvGrpSpPr>
          <p:nvPr/>
        </p:nvGrpSpPr>
        <p:grpSpPr bwMode="auto">
          <a:xfrm>
            <a:off x="9815577" y="5048696"/>
            <a:ext cx="619125" cy="242887"/>
            <a:chOff x="4650" y="1129"/>
            <a:chExt cx="246" cy="95"/>
          </a:xfrm>
        </p:grpSpPr>
        <p:sp>
          <p:nvSpPr>
            <p:cNvPr id="129" name="Oval 407">
              <a:extLst>
                <a:ext uri="{FF2B5EF4-FFF2-40B4-BE49-F238E27FC236}">
                  <a16:creationId xmlns:a16="http://schemas.microsoft.com/office/drawing/2014/main" id="{5A26F5FD-94E5-304F-985B-301A9BE7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410">
              <a:extLst>
                <a:ext uri="{FF2B5EF4-FFF2-40B4-BE49-F238E27FC236}">
                  <a16:creationId xmlns:a16="http://schemas.microsoft.com/office/drawing/2014/main" id="{D1649B3B-7560-D74F-A40F-73321637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411">
              <a:extLst>
                <a:ext uri="{FF2B5EF4-FFF2-40B4-BE49-F238E27FC236}">
                  <a16:creationId xmlns:a16="http://schemas.microsoft.com/office/drawing/2014/main" id="{5B11C700-24AA-7547-B1F8-F1EA8B72D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2" name="Group 1417">
              <a:extLst>
                <a:ext uri="{FF2B5EF4-FFF2-40B4-BE49-F238E27FC236}">
                  <a16:creationId xmlns:a16="http://schemas.microsoft.com/office/drawing/2014/main" id="{4CA7CC13-4DD9-9945-AA08-CC1D50973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5" name="Freeform 1418">
                <a:extLst>
                  <a:ext uri="{FF2B5EF4-FFF2-40B4-BE49-F238E27FC236}">
                    <a16:creationId xmlns:a16="http://schemas.microsoft.com/office/drawing/2014/main" id="{247DC182-3A83-1B4C-9176-4CEBE484B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419">
                <a:extLst>
                  <a:ext uri="{FF2B5EF4-FFF2-40B4-BE49-F238E27FC236}">
                    <a16:creationId xmlns:a16="http://schemas.microsoft.com/office/drawing/2014/main" id="{E6A19BBB-EE64-DC41-83B1-A7E3810C1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" name="Line 1420">
              <a:extLst>
                <a:ext uri="{FF2B5EF4-FFF2-40B4-BE49-F238E27FC236}">
                  <a16:creationId xmlns:a16="http://schemas.microsoft.com/office/drawing/2014/main" id="{65E1907D-3861-B143-BFC8-70058E67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421">
              <a:extLst>
                <a:ext uri="{FF2B5EF4-FFF2-40B4-BE49-F238E27FC236}">
                  <a16:creationId xmlns:a16="http://schemas.microsoft.com/office/drawing/2014/main" id="{39717253-B925-C346-92A3-3C630C4F7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422">
            <a:extLst>
              <a:ext uri="{FF2B5EF4-FFF2-40B4-BE49-F238E27FC236}">
                <a16:creationId xmlns:a16="http://schemas.microsoft.com/office/drawing/2014/main" id="{8D68CFEF-0809-C144-AEA3-4E14829ADE6E}"/>
              </a:ext>
            </a:extLst>
          </p:cNvPr>
          <p:cNvGrpSpPr>
            <a:grpSpLocks/>
          </p:cNvGrpSpPr>
          <p:nvPr/>
        </p:nvGrpSpPr>
        <p:grpSpPr bwMode="auto">
          <a:xfrm>
            <a:off x="8466202" y="5093146"/>
            <a:ext cx="619125" cy="242887"/>
            <a:chOff x="4650" y="1129"/>
            <a:chExt cx="246" cy="95"/>
          </a:xfrm>
        </p:grpSpPr>
        <p:sp>
          <p:nvSpPr>
            <p:cNvPr id="138" name="Oval 407">
              <a:extLst>
                <a:ext uri="{FF2B5EF4-FFF2-40B4-BE49-F238E27FC236}">
                  <a16:creationId xmlns:a16="http://schemas.microsoft.com/office/drawing/2014/main" id="{A9E38771-B052-F241-8D76-EF85588D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410">
              <a:extLst>
                <a:ext uri="{FF2B5EF4-FFF2-40B4-BE49-F238E27FC236}">
                  <a16:creationId xmlns:a16="http://schemas.microsoft.com/office/drawing/2014/main" id="{A9EF1016-72C2-1949-B8EA-0B9FE842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411">
              <a:extLst>
                <a:ext uri="{FF2B5EF4-FFF2-40B4-BE49-F238E27FC236}">
                  <a16:creationId xmlns:a16="http://schemas.microsoft.com/office/drawing/2014/main" id="{51BF750C-9B13-2A42-9F56-5F66366E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41" name="Group 1426">
              <a:extLst>
                <a:ext uri="{FF2B5EF4-FFF2-40B4-BE49-F238E27FC236}">
                  <a16:creationId xmlns:a16="http://schemas.microsoft.com/office/drawing/2014/main" id="{9DB38C90-1D8B-DA4F-9748-9B0DD9400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44" name="Freeform 1427">
                <a:extLst>
                  <a:ext uri="{FF2B5EF4-FFF2-40B4-BE49-F238E27FC236}">
                    <a16:creationId xmlns:a16="http://schemas.microsoft.com/office/drawing/2014/main" id="{1D0D65C2-5109-0240-911C-9E3096D05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428">
                <a:extLst>
                  <a:ext uri="{FF2B5EF4-FFF2-40B4-BE49-F238E27FC236}">
                    <a16:creationId xmlns:a16="http://schemas.microsoft.com/office/drawing/2014/main" id="{8E154E24-F713-9D47-AC6F-D1EFD73D1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2" name="Line 1429">
              <a:extLst>
                <a:ext uri="{FF2B5EF4-FFF2-40B4-BE49-F238E27FC236}">
                  <a16:creationId xmlns:a16="http://schemas.microsoft.com/office/drawing/2014/main" id="{12C45237-FE5E-2141-96DF-F0916B4D8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30">
              <a:extLst>
                <a:ext uri="{FF2B5EF4-FFF2-40B4-BE49-F238E27FC236}">
                  <a16:creationId xmlns:a16="http://schemas.microsoft.com/office/drawing/2014/main" id="{B644AD05-DC55-184A-B597-882DF7A78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" name="Group 1431">
            <a:extLst>
              <a:ext uri="{FF2B5EF4-FFF2-40B4-BE49-F238E27FC236}">
                <a16:creationId xmlns:a16="http://schemas.microsoft.com/office/drawing/2014/main" id="{E9F82B09-8098-DA49-9474-0E065084ADF0}"/>
              </a:ext>
            </a:extLst>
          </p:cNvPr>
          <p:cNvGrpSpPr>
            <a:grpSpLocks/>
          </p:cNvGrpSpPr>
          <p:nvPr/>
        </p:nvGrpSpPr>
        <p:grpSpPr bwMode="auto">
          <a:xfrm>
            <a:off x="8272527" y="3885058"/>
            <a:ext cx="390525" cy="169863"/>
            <a:chOff x="4650" y="1129"/>
            <a:chExt cx="246" cy="95"/>
          </a:xfrm>
        </p:grpSpPr>
        <p:sp>
          <p:nvSpPr>
            <p:cNvPr id="147" name="Oval 407">
              <a:extLst>
                <a:ext uri="{FF2B5EF4-FFF2-40B4-BE49-F238E27FC236}">
                  <a16:creationId xmlns:a16="http://schemas.microsoft.com/office/drawing/2014/main" id="{E3B9B6DA-2346-E64A-B45F-D626AF624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10">
              <a:extLst>
                <a:ext uri="{FF2B5EF4-FFF2-40B4-BE49-F238E27FC236}">
                  <a16:creationId xmlns:a16="http://schemas.microsoft.com/office/drawing/2014/main" id="{DEADB5A3-B89F-7041-AE8F-283307EED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9" name="Oval 411">
              <a:extLst>
                <a:ext uri="{FF2B5EF4-FFF2-40B4-BE49-F238E27FC236}">
                  <a16:creationId xmlns:a16="http://schemas.microsoft.com/office/drawing/2014/main" id="{1C88DBDD-EAE8-2E44-8580-98040BE6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35">
              <a:extLst>
                <a:ext uri="{FF2B5EF4-FFF2-40B4-BE49-F238E27FC236}">
                  <a16:creationId xmlns:a16="http://schemas.microsoft.com/office/drawing/2014/main" id="{126F45E1-CFBA-2E43-B7B0-DA2D148E8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53" name="Freeform 1436">
                <a:extLst>
                  <a:ext uri="{FF2B5EF4-FFF2-40B4-BE49-F238E27FC236}">
                    <a16:creationId xmlns:a16="http://schemas.microsoft.com/office/drawing/2014/main" id="{012DC80A-7BDE-4E4D-910B-D51DFE404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437">
                <a:extLst>
                  <a:ext uri="{FF2B5EF4-FFF2-40B4-BE49-F238E27FC236}">
                    <a16:creationId xmlns:a16="http://schemas.microsoft.com/office/drawing/2014/main" id="{1D80A5AB-B9E6-0B4D-9C87-7264243BE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" name="Line 1438">
              <a:extLst>
                <a:ext uri="{FF2B5EF4-FFF2-40B4-BE49-F238E27FC236}">
                  <a16:creationId xmlns:a16="http://schemas.microsoft.com/office/drawing/2014/main" id="{E6E5CE0F-189F-0643-BC2E-1E84AAEA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439">
              <a:extLst>
                <a:ext uri="{FF2B5EF4-FFF2-40B4-BE49-F238E27FC236}">
                  <a16:creationId xmlns:a16="http://schemas.microsoft.com/office/drawing/2014/main" id="{F317BD68-BF6F-2F4E-A911-F4293EDBA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1440">
            <a:extLst>
              <a:ext uri="{FF2B5EF4-FFF2-40B4-BE49-F238E27FC236}">
                <a16:creationId xmlns:a16="http://schemas.microsoft.com/office/drawing/2014/main" id="{0BD27536-72C9-364F-9D86-4B4B3F9D1131}"/>
              </a:ext>
            </a:extLst>
          </p:cNvPr>
          <p:cNvGrpSpPr>
            <a:grpSpLocks/>
          </p:cNvGrpSpPr>
          <p:nvPr/>
        </p:nvGrpSpPr>
        <p:grpSpPr bwMode="auto">
          <a:xfrm>
            <a:off x="8572565" y="2732533"/>
            <a:ext cx="390525" cy="169863"/>
            <a:chOff x="4650" y="1129"/>
            <a:chExt cx="246" cy="95"/>
          </a:xfrm>
        </p:grpSpPr>
        <p:sp>
          <p:nvSpPr>
            <p:cNvPr id="156" name="Oval 407">
              <a:extLst>
                <a:ext uri="{FF2B5EF4-FFF2-40B4-BE49-F238E27FC236}">
                  <a16:creationId xmlns:a16="http://schemas.microsoft.com/office/drawing/2014/main" id="{BE74FA31-0FB9-F943-8F11-F1ABA003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7" name="Rectangle 410">
              <a:extLst>
                <a:ext uri="{FF2B5EF4-FFF2-40B4-BE49-F238E27FC236}">
                  <a16:creationId xmlns:a16="http://schemas.microsoft.com/office/drawing/2014/main" id="{EBAEA511-FBC0-064F-805D-8B443840C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8" name="Oval 411">
              <a:extLst>
                <a:ext uri="{FF2B5EF4-FFF2-40B4-BE49-F238E27FC236}">
                  <a16:creationId xmlns:a16="http://schemas.microsoft.com/office/drawing/2014/main" id="{7EAA4C23-96C8-5840-91CA-677C76F8B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Group 1444">
              <a:extLst>
                <a:ext uri="{FF2B5EF4-FFF2-40B4-BE49-F238E27FC236}">
                  <a16:creationId xmlns:a16="http://schemas.microsoft.com/office/drawing/2014/main" id="{84A009CB-AC1D-964D-9E0A-E9F611B56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62" name="Freeform 1445">
                <a:extLst>
                  <a:ext uri="{FF2B5EF4-FFF2-40B4-BE49-F238E27FC236}">
                    <a16:creationId xmlns:a16="http://schemas.microsoft.com/office/drawing/2014/main" id="{32139ED2-BED4-4941-BC91-5F175B140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1446">
                <a:extLst>
                  <a:ext uri="{FF2B5EF4-FFF2-40B4-BE49-F238E27FC236}">
                    <a16:creationId xmlns:a16="http://schemas.microsoft.com/office/drawing/2014/main" id="{44EEC1E9-06C8-A947-85DD-E052F6C7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" name="Line 1447">
              <a:extLst>
                <a:ext uri="{FF2B5EF4-FFF2-40B4-BE49-F238E27FC236}">
                  <a16:creationId xmlns:a16="http://schemas.microsoft.com/office/drawing/2014/main" id="{50C1A6C5-1692-DC45-8499-79275A69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448">
              <a:extLst>
                <a:ext uri="{FF2B5EF4-FFF2-40B4-BE49-F238E27FC236}">
                  <a16:creationId xmlns:a16="http://schemas.microsoft.com/office/drawing/2014/main" id="{2DD870EC-3EB8-2443-8B0F-D6CAF0667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1449">
            <a:extLst>
              <a:ext uri="{FF2B5EF4-FFF2-40B4-BE49-F238E27FC236}">
                <a16:creationId xmlns:a16="http://schemas.microsoft.com/office/drawing/2014/main" id="{0B5082E8-247F-3E4D-96E7-78C8D60E94C5}"/>
              </a:ext>
            </a:extLst>
          </p:cNvPr>
          <p:cNvGrpSpPr>
            <a:grpSpLocks/>
          </p:cNvGrpSpPr>
          <p:nvPr/>
        </p:nvGrpSpPr>
        <p:grpSpPr bwMode="auto">
          <a:xfrm>
            <a:off x="7831202" y="3745358"/>
            <a:ext cx="506413" cy="352425"/>
            <a:chOff x="2967" y="478"/>
            <a:chExt cx="788" cy="625"/>
          </a:xfrm>
        </p:grpSpPr>
        <p:pic>
          <p:nvPicPr>
            <p:cNvPr id="165" name="Picture 1450" descr="access_point_stylized_small">
              <a:extLst>
                <a:ext uri="{FF2B5EF4-FFF2-40B4-BE49-F238E27FC236}">
                  <a16:creationId xmlns:a16="http://schemas.microsoft.com/office/drawing/2014/main" id="{A1C63644-232E-8D4F-AB35-C0286D9BD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1451" descr="antenna_radiation_stylized">
              <a:extLst>
                <a:ext uri="{FF2B5EF4-FFF2-40B4-BE49-F238E27FC236}">
                  <a16:creationId xmlns:a16="http://schemas.microsoft.com/office/drawing/2014/main" id="{33D9FA02-7B3C-5C43-A167-B4D31143D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7" name="Group 1452">
            <a:extLst>
              <a:ext uri="{FF2B5EF4-FFF2-40B4-BE49-F238E27FC236}">
                <a16:creationId xmlns:a16="http://schemas.microsoft.com/office/drawing/2014/main" id="{1ACD320E-AB51-484C-87E3-7E3C9FB32A0D}"/>
              </a:ext>
            </a:extLst>
          </p:cNvPr>
          <p:cNvGrpSpPr>
            <a:grpSpLocks/>
          </p:cNvGrpSpPr>
          <p:nvPr/>
        </p:nvGrpSpPr>
        <p:grpSpPr bwMode="auto">
          <a:xfrm>
            <a:off x="9352027" y="5248721"/>
            <a:ext cx="563563" cy="420687"/>
            <a:chOff x="2967" y="478"/>
            <a:chExt cx="788" cy="625"/>
          </a:xfrm>
        </p:grpSpPr>
        <p:pic>
          <p:nvPicPr>
            <p:cNvPr id="168" name="Picture 1453" descr="access_point_stylized_small">
              <a:extLst>
                <a:ext uri="{FF2B5EF4-FFF2-40B4-BE49-F238E27FC236}">
                  <a16:creationId xmlns:a16="http://schemas.microsoft.com/office/drawing/2014/main" id="{4C0F3B41-98C4-1244-87C1-64F58E22D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9" name="Picture 1454" descr="antenna_radiation_stylized">
              <a:extLst>
                <a:ext uri="{FF2B5EF4-FFF2-40B4-BE49-F238E27FC236}">
                  <a16:creationId xmlns:a16="http://schemas.microsoft.com/office/drawing/2014/main" id="{87F9345A-50F9-8046-A7B2-61F3A1DFB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0" name="Group 1455">
            <a:extLst>
              <a:ext uri="{FF2B5EF4-FFF2-40B4-BE49-F238E27FC236}">
                <a16:creationId xmlns:a16="http://schemas.microsoft.com/office/drawing/2014/main" id="{63D87CD1-913C-D64E-9CF3-D1FC3EF834C8}"/>
              </a:ext>
            </a:extLst>
          </p:cNvPr>
          <p:cNvGrpSpPr>
            <a:grpSpLocks/>
          </p:cNvGrpSpPr>
          <p:nvPr/>
        </p:nvGrpSpPr>
        <p:grpSpPr bwMode="auto">
          <a:xfrm>
            <a:off x="8280464" y="2089596"/>
            <a:ext cx="457200" cy="631825"/>
            <a:chOff x="742" y="2409"/>
            <a:chExt cx="576" cy="881"/>
          </a:xfrm>
        </p:grpSpPr>
        <p:grpSp>
          <p:nvGrpSpPr>
            <p:cNvPr id="171" name="Group 1456">
              <a:extLst>
                <a:ext uri="{FF2B5EF4-FFF2-40B4-BE49-F238E27FC236}">
                  <a16:creationId xmlns:a16="http://schemas.microsoft.com/office/drawing/2014/main" id="{F7F58A67-D1F1-3845-B858-1EE8FC2C6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4" name="Line 270">
                <a:extLst>
                  <a:ext uri="{FF2B5EF4-FFF2-40B4-BE49-F238E27FC236}">
                    <a16:creationId xmlns:a16="http://schemas.microsoft.com/office/drawing/2014/main" id="{4ED193E0-8787-0449-8BAA-A5F93CC1D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" name="Line 271">
                <a:extLst>
                  <a:ext uri="{FF2B5EF4-FFF2-40B4-BE49-F238E27FC236}">
                    <a16:creationId xmlns:a16="http://schemas.microsoft.com/office/drawing/2014/main" id="{551FEB66-3436-2349-9A03-8675E51CD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6" name="Line 272">
                <a:extLst>
                  <a:ext uri="{FF2B5EF4-FFF2-40B4-BE49-F238E27FC236}">
                    <a16:creationId xmlns:a16="http://schemas.microsoft.com/office/drawing/2014/main" id="{D0D2EF9E-C4F3-9045-A874-182E259E7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7" name="Line 273">
                <a:extLst>
                  <a:ext uri="{FF2B5EF4-FFF2-40B4-BE49-F238E27FC236}">
                    <a16:creationId xmlns:a16="http://schemas.microsoft.com/office/drawing/2014/main" id="{2924C7E3-2388-6245-8C90-76A825F4A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" name="Line 274">
                <a:extLst>
                  <a:ext uri="{FF2B5EF4-FFF2-40B4-BE49-F238E27FC236}">
                    <a16:creationId xmlns:a16="http://schemas.microsoft.com/office/drawing/2014/main" id="{C802D5D5-7931-1346-A644-BFA2EBFDF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9" name="Line 275">
                <a:extLst>
                  <a:ext uri="{FF2B5EF4-FFF2-40B4-BE49-F238E27FC236}">
                    <a16:creationId xmlns:a16="http://schemas.microsoft.com/office/drawing/2014/main" id="{80D616DE-1BFC-3342-9B14-8D1AF2C3E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4A02F6BB-F743-9C45-A700-72BF45335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1" name="Line 277">
                <a:extLst>
                  <a:ext uri="{FF2B5EF4-FFF2-40B4-BE49-F238E27FC236}">
                    <a16:creationId xmlns:a16="http://schemas.microsoft.com/office/drawing/2014/main" id="{2F9CDC7F-F401-0E41-905A-365338FF2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" name="Line 278">
                <a:extLst>
                  <a:ext uri="{FF2B5EF4-FFF2-40B4-BE49-F238E27FC236}">
                    <a16:creationId xmlns:a16="http://schemas.microsoft.com/office/drawing/2014/main" id="{7F8BB515-5419-FA49-BAB1-041C04A31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3" name="Line 279">
                <a:extLst>
                  <a:ext uri="{FF2B5EF4-FFF2-40B4-BE49-F238E27FC236}">
                    <a16:creationId xmlns:a16="http://schemas.microsoft.com/office/drawing/2014/main" id="{612159FF-BB03-2841-AD1E-85E3B6715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" name="Line 280">
                <a:extLst>
                  <a:ext uri="{FF2B5EF4-FFF2-40B4-BE49-F238E27FC236}">
                    <a16:creationId xmlns:a16="http://schemas.microsoft.com/office/drawing/2014/main" id="{8ACA4506-C2CE-0B48-9722-65FC28CAA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5" name="Line 281">
                <a:extLst>
                  <a:ext uri="{FF2B5EF4-FFF2-40B4-BE49-F238E27FC236}">
                    <a16:creationId xmlns:a16="http://schemas.microsoft.com/office/drawing/2014/main" id="{4FC29739-C383-C143-993C-7420227DC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" name="Line 282">
                <a:extLst>
                  <a:ext uri="{FF2B5EF4-FFF2-40B4-BE49-F238E27FC236}">
                    <a16:creationId xmlns:a16="http://schemas.microsoft.com/office/drawing/2014/main" id="{5C43CE75-B4A3-2742-A37B-D19A37D92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7" name="Line 283">
                <a:extLst>
                  <a:ext uri="{FF2B5EF4-FFF2-40B4-BE49-F238E27FC236}">
                    <a16:creationId xmlns:a16="http://schemas.microsoft.com/office/drawing/2014/main" id="{E9A0A337-4079-F746-8D0C-CA22B111C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" name="Line 284">
                <a:extLst>
                  <a:ext uri="{FF2B5EF4-FFF2-40B4-BE49-F238E27FC236}">
                    <a16:creationId xmlns:a16="http://schemas.microsoft.com/office/drawing/2014/main" id="{889D61AE-988E-984A-A1F3-ACC0926E1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72" name="Picture 1472" descr="cell_tower_radiation copy">
              <a:extLst>
                <a:ext uri="{FF2B5EF4-FFF2-40B4-BE49-F238E27FC236}">
                  <a16:creationId xmlns:a16="http://schemas.microsoft.com/office/drawing/2014/main" id="{3E79E6C9-90F2-F54A-8578-9BF263F72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Oval 1473">
              <a:extLst>
                <a:ext uri="{FF2B5EF4-FFF2-40B4-BE49-F238E27FC236}">
                  <a16:creationId xmlns:a16="http://schemas.microsoft.com/office/drawing/2014/main" id="{FB7D464A-4179-D249-9241-034BA7F3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189" name="Group 1474">
            <a:extLst>
              <a:ext uri="{FF2B5EF4-FFF2-40B4-BE49-F238E27FC236}">
                <a16:creationId xmlns:a16="http://schemas.microsoft.com/office/drawing/2014/main" id="{238714C0-9479-2F4F-A5F9-0549CB0FC81D}"/>
              </a:ext>
            </a:extLst>
          </p:cNvPr>
          <p:cNvGrpSpPr>
            <a:grpSpLocks/>
          </p:cNvGrpSpPr>
          <p:nvPr/>
        </p:nvGrpSpPr>
        <p:grpSpPr bwMode="auto">
          <a:xfrm>
            <a:off x="10460102" y="5247133"/>
            <a:ext cx="227013" cy="481013"/>
            <a:chOff x="4140" y="429"/>
            <a:chExt cx="1425" cy="2396"/>
          </a:xfrm>
        </p:grpSpPr>
        <p:sp>
          <p:nvSpPr>
            <p:cNvPr id="190" name="Freeform 1475">
              <a:extLst>
                <a:ext uri="{FF2B5EF4-FFF2-40B4-BE49-F238E27FC236}">
                  <a16:creationId xmlns:a16="http://schemas.microsoft.com/office/drawing/2014/main" id="{6E08B11D-C9C9-4947-B128-91DDEBDF2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Rectangle 1476">
              <a:extLst>
                <a:ext uri="{FF2B5EF4-FFF2-40B4-BE49-F238E27FC236}">
                  <a16:creationId xmlns:a16="http://schemas.microsoft.com/office/drawing/2014/main" id="{8EB264CD-7665-6040-AF24-34B3DE4D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2" name="Freeform 1477">
              <a:extLst>
                <a:ext uri="{FF2B5EF4-FFF2-40B4-BE49-F238E27FC236}">
                  <a16:creationId xmlns:a16="http://schemas.microsoft.com/office/drawing/2014/main" id="{BF34CE19-7ADB-CD47-B6D7-89DAA2EE1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478">
              <a:extLst>
                <a:ext uri="{FF2B5EF4-FFF2-40B4-BE49-F238E27FC236}">
                  <a16:creationId xmlns:a16="http://schemas.microsoft.com/office/drawing/2014/main" id="{BBF9B6DD-071E-8940-B16B-B80EA6F14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1479">
              <a:extLst>
                <a:ext uri="{FF2B5EF4-FFF2-40B4-BE49-F238E27FC236}">
                  <a16:creationId xmlns:a16="http://schemas.microsoft.com/office/drawing/2014/main" id="{F3E66BEC-0338-6545-9F28-0CDB074D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195" name="Group 1480">
              <a:extLst>
                <a:ext uri="{FF2B5EF4-FFF2-40B4-BE49-F238E27FC236}">
                  <a16:creationId xmlns:a16="http://schemas.microsoft.com/office/drawing/2014/main" id="{C194C975-AE3D-AC41-A354-EC6995023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0" name="AutoShape 1481">
                <a:extLst>
                  <a:ext uri="{FF2B5EF4-FFF2-40B4-BE49-F238E27FC236}">
                    <a16:creationId xmlns:a16="http://schemas.microsoft.com/office/drawing/2014/main" id="{49F60723-C512-9D47-A209-79AD2F4FC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21" name="AutoShape 1482">
                <a:extLst>
                  <a:ext uri="{FF2B5EF4-FFF2-40B4-BE49-F238E27FC236}">
                    <a16:creationId xmlns:a16="http://schemas.microsoft.com/office/drawing/2014/main" id="{0B998595-B681-EE43-9614-37CE9E0AE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196" name="Rectangle 1483">
              <a:extLst>
                <a:ext uri="{FF2B5EF4-FFF2-40B4-BE49-F238E27FC236}">
                  <a16:creationId xmlns:a16="http://schemas.microsoft.com/office/drawing/2014/main" id="{E99CDE69-4433-5148-8F09-086221B8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197" name="Group 1484">
              <a:extLst>
                <a:ext uri="{FF2B5EF4-FFF2-40B4-BE49-F238E27FC236}">
                  <a16:creationId xmlns:a16="http://schemas.microsoft.com/office/drawing/2014/main" id="{99601BA2-5318-DC4F-8B9B-C13737DCC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18" name="AutoShape 1485">
                <a:extLst>
                  <a:ext uri="{FF2B5EF4-FFF2-40B4-BE49-F238E27FC236}">
                    <a16:creationId xmlns:a16="http://schemas.microsoft.com/office/drawing/2014/main" id="{3FC0C034-5CD5-8741-B124-713AE803A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19" name="AutoShape 1486">
                <a:extLst>
                  <a:ext uri="{FF2B5EF4-FFF2-40B4-BE49-F238E27FC236}">
                    <a16:creationId xmlns:a16="http://schemas.microsoft.com/office/drawing/2014/main" id="{00777840-E491-954A-A5CC-3BFF59F46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198" name="Rectangle 1487">
              <a:extLst>
                <a:ext uri="{FF2B5EF4-FFF2-40B4-BE49-F238E27FC236}">
                  <a16:creationId xmlns:a16="http://schemas.microsoft.com/office/drawing/2014/main" id="{BDCF9539-3EA0-C94B-83D8-6E05F75D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9" name="Rectangle 1488">
              <a:extLst>
                <a:ext uri="{FF2B5EF4-FFF2-40B4-BE49-F238E27FC236}">
                  <a16:creationId xmlns:a16="http://schemas.microsoft.com/office/drawing/2014/main" id="{05CF9928-A526-ED44-9F36-ABE681A31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200" name="Group 1489">
              <a:extLst>
                <a:ext uri="{FF2B5EF4-FFF2-40B4-BE49-F238E27FC236}">
                  <a16:creationId xmlns:a16="http://schemas.microsoft.com/office/drawing/2014/main" id="{1D6AEF81-AB86-1D4F-A167-C0C985796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16" name="AutoShape 1490">
                <a:extLst>
                  <a:ext uri="{FF2B5EF4-FFF2-40B4-BE49-F238E27FC236}">
                    <a16:creationId xmlns:a16="http://schemas.microsoft.com/office/drawing/2014/main" id="{1AB7DF05-E4FD-4743-BD6E-276B3035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17" name="AutoShape 1491">
                <a:extLst>
                  <a:ext uri="{FF2B5EF4-FFF2-40B4-BE49-F238E27FC236}">
                    <a16:creationId xmlns:a16="http://schemas.microsoft.com/office/drawing/2014/main" id="{36DA7166-B915-0B48-A1FE-94686B714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201" name="Freeform 1492">
              <a:extLst>
                <a:ext uri="{FF2B5EF4-FFF2-40B4-BE49-F238E27FC236}">
                  <a16:creationId xmlns:a16="http://schemas.microsoft.com/office/drawing/2014/main" id="{648409EB-5D38-6F45-A440-0BDE9C0AA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2" name="Group 1493">
              <a:extLst>
                <a:ext uri="{FF2B5EF4-FFF2-40B4-BE49-F238E27FC236}">
                  <a16:creationId xmlns:a16="http://schemas.microsoft.com/office/drawing/2014/main" id="{67183511-58BC-1643-B8F6-F08C3CF58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14" name="AutoShape 1494">
                <a:extLst>
                  <a:ext uri="{FF2B5EF4-FFF2-40B4-BE49-F238E27FC236}">
                    <a16:creationId xmlns:a16="http://schemas.microsoft.com/office/drawing/2014/main" id="{1B53852D-5D88-E240-8BE7-7C8FB5B3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15" name="AutoShape 1495">
                <a:extLst>
                  <a:ext uri="{FF2B5EF4-FFF2-40B4-BE49-F238E27FC236}">
                    <a16:creationId xmlns:a16="http://schemas.microsoft.com/office/drawing/2014/main" id="{2A24019A-2D82-DE47-812C-3E75A3869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203" name="Rectangle 1496">
              <a:extLst>
                <a:ext uri="{FF2B5EF4-FFF2-40B4-BE49-F238E27FC236}">
                  <a16:creationId xmlns:a16="http://schemas.microsoft.com/office/drawing/2014/main" id="{C784DE14-C443-3446-8E4B-757E1189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4" name="Freeform 1497">
              <a:extLst>
                <a:ext uri="{FF2B5EF4-FFF2-40B4-BE49-F238E27FC236}">
                  <a16:creationId xmlns:a16="http://schemas.microsoft.com/office/drawing/2014/main" id="{2C8B9859-C31F-A748-BC37-A956366E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498">
              <a:extLst>
                <a:ext uri="{FF2B5EF4-FFF2-40B4-BE49-F238E27FC236}">
                  <a16:creationId xmlns:a16="http://schemas.microsoft.com/office/drawing/2014/main" id="{BFC061F1-E124-5540-9E51-95ECF2A7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Oval 1499">
              <a:extLst>
                <a:ext uri="{FF2B5EF4-FFF2-40B4-BE49-F238E27FC236}">
                  <a16:creationId xmlns:a16="http://schemas.microsoft.com/office/drawing/2014/main" id="{90082A0B-2071-8B4A-B530-CB4E0E94D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7" name="Freeform 1500">
              <a:extLst>
                <a:ext uri="{FF2B5EF4-FFF2-40B4-BE49-F238E27FC236}">
                  <a16:creationId xmlns:a16="http://schemas.microsoft.com/office/drawing/2014/main" id="{3D08E6AE-65D0-4242-9090-0B4275784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AutoShape 1501">
              <a:extLst>
                <a:ext uri="{FF2B5EF4-FFF2-40B4-BE49-F238E27FC236}">
                  <a16:creationId xmlns:a16="http://schemas.microsoft.com/office/drawing/2014/main" id="{42EB9C0E-100E-EE45-8199-50D0FF89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9" name="AutoShape 1502">
              <a:extLst>
                <a:ext uri="{FF2B5EF4-FFF2-40B4-BE49-F238E27FC236}">
                  <a16:creationId xmlns:a16="http://schemas.microsoft.com/office/drawing/2014/main" id="{9795B86A-28A5-9947-8FBC-5693011F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0" name="Oval 1503">
              <a:extLst>
                <a:ext uri="{FF2B5EF4-FFF2-40B4-BE49-F238E27FC236}">
                  <a16:creationId xmlns:a16="http://schemas.microsoft.com/office/drawing/2014/main" id="{5420D038-B0FC-F947-ACE4-E349EC8C3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1" name="Oval 1504">
              <a:extLst>
                <a:ext uri="{FF2B5EF4-FFF2-40B4-BE49-F238E27FC236}">
                  <a16:creationId xmlns:a16="http://schemas.microsoft.com/office/drawing/2014/main" id="{DD7E5067-A44A-9343-B4AA-60FCC3628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2" name="Oval 1505">
              <a:extLst>
                <a:ext uri="{FF2B5EF4-FFF2-40B4-BE49-F238E27FC236}">
                  <a16:creationId xmlns:a16="http://schemas.microsoft.com/office/drawing/2014/main" id="{EB4E1E21-7F0D-BA4C-8B71-D324976DC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3" name="Rectangle 1506">
              <a:extLst>
                <a:ext uri="{FF2B5EF4-FFF2-40B4-BE49-F238E27FC236}">
                  <a16:creationId xmlns:a16="http://schemas.microsoft.com/office/drawing/2014/main" id="{44999520-4689-9E49-A12E-DB944E870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22" name="Group 1507">
            <a:extLst>
              <a:ext uri="{FF2B5EF4-FFF2-40B4-BE49-F238E27FC236}">
                <a16:creationId xmlns:a16="http://schemas.microsoft.com/office/drawing/2014/main" id="{1ADFD3D2-B32F-E244-A2F8-B02DE0F1696F}"/>
              </a:ext>
            </a:extLst>
          </p:cNvPr>
          <p:cNvGrpSpPr>
            <a:grpSpLocks/>
          </p:cNvGrpSpPr>
          <p:nvPr/>
        </p:nvGrpSpPr>
        <p:grpSpPr bwMode="auto">
          <a:xfrm>
            <a:off x="10144189" y="5548758"/>
            <a:ext cx="227012" cy="481013"/>
            <a:chOff x="4140" y="429"/>
            <a:chExt cx="1425" cy="2396"/>
          </a:xfrm>
        </p:grpSpPr>
        <p:sp>
          <p:nvSpPr>
            <p:cNvPr id="223" name="Freeform 1508">
              <a:extLst>
                <a:ext uri="{FF2B5EF4-FFF2-40B4-BE49-F238E27FC236}">
                  <a16:creationId xmlns:a16="http://schemas.microsoft.com/office/drawing/2014/main" id="{CEC46F52-FBF6-6645-A766-D1D609E0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509">
              <a:extLst>
                <a:ext uri="{FF2B5EF4-FFF2-40B4-BE49-F238E27FC236}">
                  <a16:creationId xmlns:a16="http://schemas.microsoft.com/office/drawing/2014/main" id="{EA130D67-00C3-E144-A546-793EE5033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25" name="Freeform 1510">
              <a:extLst>
                <a:ext uri="{FF2B5EF4-FFF2-40B4-BE49-F238E27FC236}">
                  <a16:creationId xmlns:a16="http://schemas.microsoft.com/office/drawing/2014/main" id="{D334DE7C-3A12-E844-B106-0AF6A0A7D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511">
              <a:extLst>
                <a:ext uri="{FF2B5EF4-FFF2-40B4-BE49-F238E27FC236}">
                  <a16:creationId xmlns:a16="http://schemas.microsoft.com/office/drawing/2014/main" id="{2219BA5F-3F79-DB43-9B29-B907C52C0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1512">
              <a:extLst>
                <a:ext uri="{FF2B5EF4-FFF2-40B4-BE49-F238E27FC236}">
                  <a16:creationId xmlns:a16="http://schemas.microsoft.com/office/drawing/2014/main" id="{16F1BE48-AF01-174F-8E37-DF21EEDA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228" name="Group 1513">
              <a:extLst>
                <a:ext uri="{FF2B5EF4-FFF2-40B4-BE49-F238E27FC236}">
                  <a16:creationId xmlns:a16="http://schemas.microsoft.com/office/drawing/2014/main" id="{31394182-BFCB-6F4D-9CDE-E1DC30C61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514">
                <a:extLst>
                  <a:ext uri="{FF2B5EF4-FFF2-40B4-BE49-F238E27FC236}">
                    <a16:creationId xmlns:a16="http://schemas.microsoft.com/office/drawing/2014/main" id="{1DB48D4F-09ED-5845-B96E-989C5F01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54" name="AutoShape 1515">
                <a:extLst>
                  <a:ext uri="{FF2B5EF4-FFF2-40B4-BE49-F238E27FC236}">
                    <a16:creationId xmlns:a16="http://schemas.microsoft.com/office/drawing/2014/main" id="{6AE35BFA-C8F9-4649-A32F-036FC3C38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229" name="Rectangle 1516">
              <a:extLst>
                <a:ext uri="{FF2B5EF4-FFF2-40B4-BE49-F238E27FC236}">
                  <a16:creationId xmlns:a16="http://schemas.microsoft.com/office/drawing/2014/main" id="{7CE98723-72AC-404F-87D0-4EC6DA81A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230" name="Group 1517">
              <a:extLst>
                <a:ext uri="{FF2B5EF4-FFF2-40B4-BE49-F238E27FC236}">
                  <a16:creationId xmlns:a16="http://schemas.microsoft.com/office/drawing/2014/main" id="{2D490313-ECED-2B44-83D6-E3603EA24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518">
                <a:extLst>
                  <a:ext uri="{FF2B5EF4-FFF2-40B4-BE49-F238E27FC236}">
                    <a16:creationId xmlns:a16="http://schemas.microsoft.com/office/drawing/2014/main" id="{5D0D2674-757E-1E47-9275-5238255A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52" name="AutoShape 1519">
                <a:extLst>
                  <a:ext uri="{FF2B5EF4-FFF2-40B4-BE49-F238E27FC236}">
                    <a16:creationId xmlns:a16="http://schemas.microsoft.com/office/drawing/2014/main" id="{3B007F70-03A1-3148-B1EC-795612DDD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231" name="Rectangle 1520">
              <a:extLst>
                <a:ext uri="{FF2B5EF4-FFF2-40B4-BE49-F238E27FC236}">
                  <a16:creationId xmlns:a16="http://schemas.microsoft.com/office/drawing/2014/main" id="{3F6D6D7D-023E-C649-9B1D-D97C4826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2" name="Rectangle 1521">
              <a:extLst>
                <a:ext uri="{FF2B5EF4-FFF2-40B4-BE49-F238E27FC236}">
                  <a16:creationId xmlns:a16="http://schemas.microsoft.com/office/drawing/2014/main" id="{0CA630FF-AD63-CB47-93E3-C4D3ED92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233" name="Group 1522">
              <a:extLst>
                <a:ext uri="{FF2B5EF4-FFF2-40B4-BE49-F238E27FC236}">
                  <a16:creationId xmlns:a16="http://schemas.microsoft.com/office/drawing/2014/main" id="{5A1252F6-9794-9F4A-AA31-71BBE3D00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1523">
                <a:extLst>
                  <a:ext uri="{FF2B5EF4-FFF2-40B4-BE49-F238E27FC236}">
                    <a16:creationId xmlns:a16="http://schemas.microsoft.com/office/drawing/2014/main" id="{C071508F-2741-4444-9D0A-F8675075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50" name="AutoShape 1524">
                <a:extLst>
                  <a:ext uri="{FF2B5EF4-FFF2-40B4-BE49-F238E27FC236}">
                    <a16:creationId xmlns:a16="http://schemas.microsoft.com/office/drawing/2014/main" id="{9E6A938C-262D-B146-9B20-4DB1646C5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234" name="Freeform 1525">
              <a:extLst>
                <a:ext uri="{FF2B5EF4-FFF2-40B4-BE49-F238E27FC236}">
                  <a16:creationId xmlns:a16="http://schemas.microsoft.com/office/drawing/2014/main" id="{FC6B007B-2CFB-0646-A29F-97EFE03B3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" name="Group 1526">
              <a:extLst>
                <a:ext uri="{FF2B5EF4-FFF2-40B4-BE49-F238E27FC236}">
                  <a16:creationId xmlns:a16="http://schemas.microsoft.com/office/drawing/2014/main" id="{6BED58CF-4CE2-7742-8BC1-E7EE908EA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1527">
                <a:extLst>
                  <a:ext uri="{FF2B5EF4-FFF2-40B4-BE49-F238E27FC236}">
                    <a16:creationId xmlns:a16="http://schemas.microsoft.com/office/drawing/2014/main" id="{CE14CC8E-EDBC-8348-A11F-2FEF0772C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48" name="AutoShape 1528">
                <a:extLst>
                  <a:ext uri="{FF2B5EF4-FFF2-40B4-BE49-F238E27FC236}">
                    <a16:creationId xmlns:a16="http://schemas.microsoft.com/office/drawing/2014/main" id="{246F547F-13E5-0844-9143-5E27B26BE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236" name="Rectangle 1529">
              <a:extLst>
                <a:ext uri="{FF2B5EF4-FFF2-40B4-BE49-F238E27FC236}">
                  <a16:creationId xmlns:a16="http://schemas.microsoft.com/office/drawing/2014/main" id="{FEB5C114-5C4B-2143-8395-5C6F99E0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7" name="Freeform 1530">
              <a:extLst>
                <a:ext uri="{FF2B5EF4-FFF2-40B4-BE49-F238E27FC236}">
                  <a16:creationId xmlns:a16="http://schemas.microsoft.com/office/drawing/2014/main" id="{DD3FC9F4-3B6F-2D4E-B326-920760CB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1531">
              <a:extLst>
                <a:ext uri="{FF2B5EF4-FFF2-40B4-BE49-F238E27FC236}">
                  <a16:creationId xmlns:a16="http://schemas.microsoft.com/office/drawing/2014/main" id="{88C06FD7-23E6-9F48-BC3B-05DC65D2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Oval 1532">
              <a:extLst>
                <a:ext uri="{FF2B5EF4-FFF2-40B4-BE49-F238E27FC236}">
                  <a16:creationId xmlns:a16="http://schemas.microsoft.com/office/drawing/2014/main" id="{A1F469AC-1BE0-214D-B844-D1827C1F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0" name="Freeform 1533">
              <a:extLst>
                <a:ext uri="{FF2B5EF4-FFF2-40B4-BE49-F238E27FC236}">
                  <a16:creationId xmlns:a16="http://schemas.microsoft.com/office/drawing/2014/main" id="{4C178312-3D8A-8A4E-8CDD-A8B54927D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AutoShape 1534">
              <a:extLst>
                <a:ext uri="{FF2B5EF4-FFF2-40B4-BE49-F238E27FC236}">
                  <a16:creationId xmlns:a16="http://schemas.microsoft.com/office/drawing/2014/main" id="{2760A3F5-0CC6-0342-946C-73EB99E13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2" name="AutoShape 1535">
              <a:extLst>
                <a:ext uri="{FF2B5EF4-FFF2-40B4-BE49-F238E27FC236}">
                  <a16:creationId xmlns:a16="http://schemas.microsoft.com/office/drawing/2014/main" id="{E46888C9-176C-9849-89BE-25059474A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3" name="Oval 1536">
              <a:extLst>
                <a:ext uri="{FF2B5EF4-FFF2-40B4-BE49-F238E27FC236}">
                  <a16:creationId xmlns:a16="http://schemas.microsoft.com/office/drawing/2014/main" id="{043EAF1E-0972-1448-BCD5-4BE6766A2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4" name="Oval 1537">
              <a:extLst>
                <a:ext uri="{FF2B5EF4-FFF2-40B4-BE49-F238E27FC236}">
                  <a16:creationId xmlns:a16="http://schemas.microsoft.com/office/drawing/2014/main" id="{23D10F24-0975-894E-93B3-C54FB0FF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5" name="Oval 1538">
              <a:extLst>
                <a:ext uri="{FF2B5EF4-FFF2-40B4-BE49-F238E27FC236}">
                  <a16:creationId xmlns:a16="http://schemas.microsoft.com/office/drawing/2014/main" id="{7CEB29B6-278E-6C4F-A670-BD4EE3D2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6" name="Rectangle 1539">
              <a:extLst>
                <a:ext uri="{FF2B5EF4-FFF2-40B4-BE49-F238E27FC236}">
                  <a16:creationId xmlns:a16="http://schemas.microsoft.com/office/drawing/2014/main" id="{F0F096A6-59C4-4845-BC95-E77BF5E92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55" name="Group 1540">
            <a:extLst>
              <a:ext uri="{FF2B5EF4-FFF2-40B4-BE49-F238E27FC236}">
                <a16:creationId xmlns:a16="http://schemas.microsoft.com/office/drawing/2014/main" id="{A7FB79FA-661E-AC4D-8F34-EDAAE2C2DDF3}"/>
              </a:ext>
            </a:extLst>
          </p:cNvPr>
          <p:cNvGrpSpPr>
            <a:grpSpLocks/>
          </p:cNvGrpSpPr>
          <p:nvPr/>
        </p:nvGrpSpPr>
        <p:grpSpPr bwMode="auto">
          <a:xfrm>
            <a:off x="7521640" y="2288032"/>
            <a:ext cx="534987" cy="407988"/>
            <a:chOff x="877" y="1008"/>
            <a:chExt cx="2747" cy="2591"/>
          </a:xfrm>
        </p:grpSpPr>
        <p:pic>
          <p:nvPicPr>
            <p:cNvPr id="256" name="Picture 1541" descr="antenna_stylized">
              <a:extLst>
                <a:ext uri="{FF2B5EF4-FFF2-40B4-BE49-F238E27FC236}">
                  <a16:creationId xmlns:a16="http://schemas.microsoft.com/office/drawing/2014/main" id="{FF5494A4-3655-7C4D-9B13-CC53AA78F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" name="Picture 1542" descr="laptop_keyboard">
              <a:extLst>
                <a:ext uri="{FF2B5EF4-FFF2-40B4-BE49-F238E27FC236}">
                  <a16:creationId xmlns:a16="http://schemas.microsoft.com/office/drawing/2014/main" id="{7C602F98-ED76-5744-A564-7B0CFEA2B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1543">
              <a:extLst>
                <a:ext uri="{FF2B5EF4-FFF2-40B4-BE49-F238E27FC236}">
                  <a16:creationId xmlns:a16="http://schemas.microsoft.com/office/drawing/2014/main" id="{B2165E4A-FDA1-484F-B9E7-8D018076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59" name="Picture 1544" descr="screen">
              <a:extLst>
                <a:ext uri="{FF2B5EF4-FFF2-40B4-BE49-F238E27FC236}">
                  <a16:creationId xmlns:a16="http://schemas.microsoft.com/office/drawing/2014/main" id="{313CF9BF-9CB5-AE4E-BB03-F80B94825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1545">
              <a:extLst>
                <a:ext uri="{FF2B5EF4-FFF2-40B4-BE49-F238E27FC236}">
                  <a16:creationId xmlns:a16="http://schemas.microsoft.com/office/drawing/2014/main" id="{FBAFABA6-20B0-B34E-8507-C7ADBC2A9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1546">
              <a:extLst>
                <a:ext uri="{FF2B5EF4-FFF2-40B4-BE49-F238E27FC236}">
                  <a16:creationId xmlns:a16="http://schemas.microsoft.com/office/drawing/2014/main" id="{29E1C4DC-8AC3-C642-A83E-83DEA070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1547">
              <a:extLst>
                <a:ext uri="{FF2B5EF4-FFF2-40B4-BE49-F238E27FC236}">
                  <a16:creationId xmlns:a16="http://schemas.microsoft.com/office/drawing/2014/main" id="{8C8EFF0A-1DDB-DE43-A0A0-E1F3A8637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1548">
              <a:extLst>
                <a:ext uri="{FF2B5EF4-FFF2-40B4-BE49-F238E27FC236}">
                  <a16:creationId xmlns:a16="http://schemas.microsoft.com/office/drawing/2014/main" id="{97A0FD47-5CF3-1A46-BF70-3A338F6E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1549">
              <a:extLst>
                <a:ext uri="{FF2B5EF4-FFF2-40B4-BE49-F238E27FC236}">
                  <a16:creationId xmlns:a16="http://schemas.microsoft.com/office/drawing/2014/main" id="{37D7E3E8-EDB9-A647-BEAF-8FEBD075A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550">
              <a:extLst>
                <a:ext uri="{FF2B5EF4-FFF2-40B4-BE49-F238E27FC236}">
                  <a16:creationId xmlns:a16="http://schemas.microsoft.com/office/drawing/2014/main" id="{B5ED5C12-760A-1945-9FC0-34D8D3CEF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" name="Group 1551">
              <a:extLst>
                <a:ext uri="{FF2B5EF4-FFF2-40B4-BE49-F238E27FC236}">
                  <a16:creationId xmlns:a16="http://schemas.microsoft.com/office/drawing/2014/main" id="{691E757A-F76D-C444-B5D2-CC05B32B0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73" name="Freeform 1552">
                <a:extLst>
                  <a:ext uri="{FF2B5EF4-FFF2-40B4-BE49-F238E27FC236}">
                    <a16:creationId xmlns:a16="http://schemas.microsoft.com/office/drawing/2014/main" id="{3D7A8269-955A-9E49-B0CA-07EEF118A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53">
                <a:extLst>
                  <a:ext uri="{FF2B5EF4-FFF2-40B4-BE49-F238E27FC236}">
                    <a16:creationId xmlns:a16="http://schemas.microsoft.com/office/drawing/2014/main" id="{32E7C4F3-C7C5-0445-BC77-B5D6ADE18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1554">
                <a:extLst>
                  <a:ext uri="{FF2B5EF4-FFF2-40B4-BE49-F238E27FC236}">
                    <a16:creationId xmlns:a16="http://schemas.microsoft.com/office/drawing/2014/main" id="{21D02B9E-B0A8-7049-A091-1BF05FB6B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1555">
                <a:extLst>
                  <a:ext uri="{FF2B5EF4-FFF2-40B4-BE49-F238E27FC236}">
                    <a16:creationId xmlns:a16="http://schemas.microsoft.com/office/drawing/2014/main" id="{EB9B9412-6AD5-A644-8718-3FD49993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1556">
                <a:extLst>
                  <a:ext uri="{FF2B5EF4-FFF2-40B4-BE49-F238E27FC236}">
                    <a16:creationId xmlns:a16="http://schemas.microsoft.com/office/drawing/2014/main" id="{188C0CC1-6889-E041-B423-65EB0349C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1557">
                <a:extLst>
                  <a:ext uri="{FF2B5EF4-FFF2-40B4-BE49-F238E27FC236}">
                    <a16:creationId xmlns:a16="http://schemas.microsoft.com/office/drawing/2014/main" id="{FB2DC1BA-B8EA-3746-8B05-E982D2602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" name="Freeform 1558">
              <a:extLst>
                <a:ext uri="{FF2B5EF4-FFF2-40B4-BE49-F238E27FC236}">
                  <a16:creationId xmlns:a16="http://schemas.microsoft.com/office/drawing/2014/main" id="{D43A7354-B0DE-5849-AB0D-397C32EF6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1559">
              <a:extLst>
                <a:ext uri="{FF2B5EF4-FFF2-40B4-BE49-F238E27FC236}">
                  <a16:creationId xmlns:a16="http://schemas.microsoft.com/office/drawing/2014/main" id="{4438FE1B-5517-8346-A679-F7B706347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1560">
              <a:extLst>
                <a:ext uri="{FF2B5EF4-FFF2-40B4-BE49-F238E27FC236}">
                  <a16:creationId xmlns:a16="http://schemas.microsoft.com/office/drawing/2014/main" id="{591BFE51-8808-884D-A416-0E21BE2E8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1561">
              <a:extLst>
                <a:ext uri="{FF2B5EF4-FFF2-40B4-BE49-F238E27FC236}">
                  <a16:creationId xmlns:a16="http://schemas.microsoft.com/office/drawing/2014/main" id="{DECCDA6F-4C29-954C-9BEC-60D70652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1562">
              <a:extLst>
                <a:ext uri="{FF2B5EF4-FFF2-40B4-BE49-F238E27FC236}">
                  <a16:creationId xmlns:a16="http://schemas.microsoft.com/office/drawing/2014/main" id="{3B969A37-8A63-E24D-9C8A-BFCCA4BF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1563">
              <a:extLst>
                <a:ext uri="{FF2B5EF4-FFF2-40B4-BE49-F238E27FC236}">
                  <a16:creationId xmlns:a16="http://schemas.microsoft.com/office/drawing/2014/main" id="{2D4CA6B4-707E-4046-876D-9AB0BB992D9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" name="Group 1564">
            <a:extLst>
              <a:ext uri="{FF2B5EF4-FFF2-40B4-BE49-F238E27FC236}">
                <a16:creationId xmlns:a16="http://schemas.microsoft.com/office/drawing/2014/main" id="{CB30ED99-6224-394E-ADDF-C57EA9EDE484}"/>
              </a:ext>
            </a:extLst>
          </p:cNvPr>
          <p:cNvGrpSpPr>
            <a:grpSpLocks/>
          </p:cNvGrpSpPr>
          <p:nvPr/>
        </p:nvGrpSpPr>
        <p:grpSpPr bwMode="auto">
          <a:xfrm>
            <a:off x="9091677" y="5731321"/>
            <a:ext cx="474663" cy="407987"/>
            <a:chOff x="877" y="1008"/>
            <a:chExt cx="2747" cy="2591"/>
          </a:xfrm>
        </p:grpSpPr>
        <p:pic>
          <p:nvPicPr>
            <p:cNvPr id="280" name="Picture 1565" descr="antenna_stylized">
              <a:extLst>
                <a:ext uri="{FF2B5EF4-FFF2-40B4-BE49-F238E27FC236}">
                  <a16:creationId xmlns:a16="http://schemas.microsoft.com/office/drawing/2014/main" id="{81583290-FE3F-FE49-9479-4178B77D3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1566" descr="laptop_keyboard">
              <a:extLst>
                <a:ext uri="{FF2B5EF4-FFF2-40B4-BE49-F238E27FC236}">
                  <a16:creationId xmlns:a16="http://schemas.microsoft.com/office/drawing/2014/main" id="{DA4A7A7A-CAA7-1941-AB0B-898247860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1567">
              <a:extLst>
                <a:ext uri="{FF2B5EF4-FFF2-40B4-BE49-F238E27FC236}">
                  <a16:creationId xmlns:a16="http://schemas.microsoft.com/office/drawing/2014/main" id="{9B6C497C-C4EF-DA44-83BF-01968F21A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3" name="Picture 1568" descr="screen">
              <a:extLst>
                <a:ext uri="{FF2B5EF4-FFF2-40B4-BE49-F238E27FC236}">
                  <a16:creationId xmlns:a16="http://schemas.microsoft.com/office/drawing/2014/main" id="{53BF0A43-1DE8-5C43-806C-FB7B8F1D2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Freeform 1569">
              <a:extLst>
                <a:ext uri="{FF2B5EF4-FFF2-40B4-BE49-F238E27FC236}">
                  <a16:creationId xmlns:a16="http://schemas.microsoft.com/office/drawing/2014/main" id="{619CD1EB-E50B-D74A-9C7F-3E6C9CD56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1570">
              <a:extLst>
                <a:ext uri="{FF2B5EF4-FFF2-40B4-BE49-F238E27FC236}">
                  <a16:creationId xmlns:a16="http://schemas.microsoft.com/office/drawing/2014/main" id="{8C56DCFB-FB1C-BB40-B251-437A663E9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1571">
              <a:extLst>
                <a:ext uri="{FF2B5EF4-FFF2-40B4-BE49-F238E27FC236}">
                  <a16:creationId xmlns:a16="http://schemas.microsoft.com/office/drawing/2014/main" id="{8E21DA05-DFDC-994F-9C17-9CF91001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1572">
              <a:extLst>
                <a:ext uri="{FF2B5EF4-FFF2-40B4-BE49-F238E27FC236}">
                  <a16:creationId xmlns:a16="http://schemas.microsoft.com/office/drawing/2014/main" id="{4072F7E6-62DA-914F-861E-15351A16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1573">
              <a:extLst>
                <a:ext uri="{FF2B5EF4-FFF2-40B4-BE49-F238E27FC236}">
                  <a16:creationId xmlns:a16="http://schemas.microsoft.com/office/drawing/2014/main" id="{75EC7239-DBC1-3047-9E20-BACAA9FE6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1574">
              <a:extLst>
                <a:ext uri="{FF2B5EF4-FFF2-40B4-BE49-F238E27FC236}">
                  <a16:creationId xmlns:a16="http://schemas.microsoft.com/office/drawing/2014/main" id="{6A064815-1B64-C64A-8F6F-E3E14D84F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0" name="Group 1575">
              <a:extLst>
                <a:ext uri="{FF2B5EF4-FFF2-40B4-BE49-F238E27FC236}">
                  <a16:creationId xmlns:a16="http://schemas.microsoft.com/office/drawing/2014/main" id="{2B68C7A2-5C77-7946-9E1F-0C71BC275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7" name="Freeform 1576">
                <a:extLst>
                  <a:ext uri="{FF2B5EF4-FFF2-40B4-BE49-F238E27FC236}">
                    <a16:creationId xmlns:a16="http://schemas.microsoft.com/office/drawing/2014/main" id="{CB23646C-AE7F-144A-AC30-D380BE8CB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1577">
                <a:extLst>
                  <a:ext uri="{FF2B5EF4-FFF2-40B4-BE49-F238E27FC236}">
                    <a16:creationId xmlns:a16="http://schemas.microsoft.com/office/drawing/2014/main" id="{C04A0D61-35CD-CE4F-B4FF-9BB0B7609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1578">
                <a:extLst>
                  <a:ext uri="{FF2B5EF4-FFF2-40B4-BE49-F238E27FC236}">
                    <a16:creationId xmlns:a16="http://schemas.microsoft.com/office/drawing/2014/main" id="{99EF12B4-EC57-8A40-A963-AE847B42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1579">
                <a:extLst>
                  <a:ext uri="{FF2B5EF4-FFF2-40B4-BE49-F238E27FC236}">
                    <a16:creationId xmlns:a16="http://schemas.microsoft.com/office/drawing/2014/main" id="{D2D14C0D-CA0A-2948-B34C-BA7D0035F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1580">
                <a:extLst>
                  <a:ext uri="{FF2B5EF4-FFF2-40B4-BE49-F238E27FC236}">
                    <a16:creationId xmlns:a16="http://schemas.microsoft.com/office/drawing/2014/main" id="{7A3B1F00-1947-5149-A8A4-32CD8C9E6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1581">
                <a:extLst>
                  <a:ext uri="{FF2B5EF4-FFF2-40B4-BE49-F238E27FC236}">
                    <a16:creationId xmlns:a16="http://schemas.microsoft.com/office/drawing/2014/main" id="{386D32BB-314E-2744-AAA1-5E9F0B447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1" name="Freeform 1582">
              <a:extLst>
                <a:ext uri="{FF2B5EF4-FFF2-40B4-BE49-F238E27FC236}">
                  <a16:creationId xmlns:a16="http://schemas.microsoft.com/office/drawing/2014/main" id="{60B8E058-406B-A34F-9FF3-A89061E75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583">
              <a:extLst>
                <a:ext uri="{FF2B5EF4-FFF2-40B4-BE49-F238E27FC236}">
                  <a16:creationId xmlns:a16="http://schemas.microsoft.com/office/drawing/2014/main" id="{48485718-17BE-1945-8EC4-6D4418FE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584">
              <a:extLst>
                <a:ext uri="{FF2B5EF4-FFF2-40B4-BE49-F238E27FC236}">
                  <a16:creationId xmlns:a16="http://schemas.microsoft.com/office/drawing/2014/main" id="{92F0C9C9-DF59-5D4E-B92C-4514A26A2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585">
              <a:extLst>
                <a:ext uri="{FF2B5EF4-FFF2-40B4-BE49-F238E27FC236}">
                  <a16:creationId xmlns:a16="http://schemas.microsoft.com/office/drawing/2014/main" id="{1212E525-41B7-4047-B64B-9903D1093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586">
              <a:extLst>
                <a:ext uri="{FF2B5EF4-FFF2-40B4-BE49-F238E27FC236}">
                  <a16:creationId xmlns:a16="http://schemas.microsoft.com/office/drawing/2014/main" id="{31F9928B-E2F4-CE42-88A6-F68CAB0C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587">
              <a:extLst>
                <a:ext uri="{FF2B5EF4-FFF2-40B4-BE49-F238E27FC236}">
                  <a16:creationId xmlns:a16="http://schemas.microsoft.com/office/drawing/2014/main" id="{91C1016A-3AFE-7941-86E9-F02BF5F72D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3" name="Group 1588">
            <a:extLst>
              <a:ext uri="{FF2B5EF4-FFF2-40B4-BE49-F238E27FC236}">
                <a16:creationId xmlns:a16="http://schemas.microsoft.com/office/drawing/2014/main" id="{D14F8773-CEE9-D24B-9693-ED4DCE92E985}"/>
              </a:ext>
            </a:extLst>
          </p:cNvPr>
          <p:cNvGrpSpPr>
            <a:grpSpLocks/>
          </p:cNvGrpSpPr>
          <p:nvPr/>
        </p:nvGrpSpPr>
        <p:grpSpPr bwMode="auto">
          <a:xfrm>
            <a:off x="7780401" y="3286571"/>
            <a:ext cx="444500" cy="407987"/>
            <a:chOff x="877" y="1008"/>
            <a:chExt cx="2747" cy="2591"/>
          </a:xfrm>
        </p:grpSpPr>
        <p:pic>
          <p:nvPicPr>
            <p:cNvPr id="304" name="Picture 1589" descr="antenna_stylized">
              <a:extLst>
                <a:ext uri="{FF2B5EF4-FFF2-40B4-BE49-F238E27FC236}">
                  <a16:creationId xmlns:a16="http://schemas.microsoft.com/office/drawing/2014/main" id="{7B65C77E-5177-B84A-8B33-76DCAFCFF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5" name="Picture 1590" descr="laptop_keyboard">
              <a:extLst>
                <a:ext uri="{FF2B5EF4-FFF2-40B4-BE49-F238E27FC236}">
                  <a16:creationId xmlns:a16="http://schemas.microsoft.com/office/drawing/2014/main" id="{A565DA47-A4CB-054F-8145-2CFC20478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1591">
              <a:extLst>
                <a:ext uri="{FF2B5EF4-FFF2-40B4-BE49-F238E27FC236}">
                  <a16:creationId xmlns:a16="http://schemas.microsoft.com/office/drawing/2014/main" id="{E225F966-6B0F-D345-B154-927C6E350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07" name="Picture 1592" descr="screen">
              <a:extLst>
                <a:ext uri="{FF2B5EF4-FFF2-40B4-BE49-F238E27FC236}">
                  <a16:creationId xmlns:a16="http://schemas.microsoft.com/office/drawing/2014/main" id="{F90D8DF3-8D9C-5E49-8925-3EC78665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1593">
              <a:extLst>
                <a:ext uri="{FF2B5EF4-FFF2-40B4-BE49-F238E27FC236}">
                  <a16:creationId xmlns:a16="http://schemas.microsoft.com/office/drawing/2014/main" id="{F1F60612-8578-1640-8D64-4296D63F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1594">
              <a:extLst>
                <a:ext uri="{FF2B5EF4-FFF2-40B4-BE49-F238E27FC236}">
                  <a16:creationId xmlns:a16="http://schemas.microsoft.com/office/drawing/2014/main" id="{98887C32-B1F1-0648-9762-DB054AB5A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1595">
              <a:extLst>
                <a:ext uri="{FF2B5EF4-FFF2-40B4-BE49-F238E27FC236}">
                  <a16:creationId xmlns:a16="http://schemas.microsoft.com/office/drawing/2014/main" id="{C7E669E4-1B8D-434D-A011-C6E4F671E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1596">
              <a:extLst>
                <a:ext uri="{FF2B5EF4-FFF2-40B4-BE49-F238E27FC236}">
                  <a16:creationId xmlns:a16="http://schemas.microsoft.com/office/drawing/2014/main" id="{3FC6CC60-5275-EC40-A260-47D7F9FC3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1597">
              <a:extLst>
                <a:ext uri="{FF2B5EF4-FFF2-40B4-BE49-F238E27FC236}">
                  <a16:creationId xmlns:a16="http://schemas.microsoft.com/office/drawing/2014/main" id="{F6FA609A-1677-FC4C-9D74-54566C92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1598">
              <a:extLst>
                <a:ext uri="{FF2B5EF4-FFF2-40B4-BE49-F238E27FC236}">
                  <a16:creationId xmlns:a16="http://schemas.microsoft.com/office/drawing/2014/main" id="{FE5D0894-05D2-014F-A050-AD08E3AC2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4" name="Group 1599">
              <a:extLst>
                <a:ext uri="{FF2B5EF4-FFF2-40B4-BE49-F238E27FC236}">
                  <a16:creationId xmlns:a16="http://schemas.microsoft.com/office/drawing/2014/main" id="{7802977F-EC50-E240-A8AB-3F0227011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1" name="Freeform 1600">
                <a:extLst>
                  <a:ext uri="{FF2B5EF4-FFF2-40B4-BE49-F238E27FC236}">
                    <a16:creationId xmlns:a16="http://schemas.microsoft.com/office/drawing/2014/main" id="{794660A8-4360-2940-9D4D-2037B0FB4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Freeform 1601">
                <a:extLst>
                  <a:ext uri="{FF2B5EF4-FFF2-40B4-BE49-F238E27FC236}">
                    <a16:creationId xmlns:a16="http://schemas.microsoft.com/office/drawing/2014/main" id="{DAF7C134-6570-4045-ABB9-5B4B84DD5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Freeform 1602">
                <a:extLst>
                  <a:ext uri="{FF2B5EF4-FFF2-40B4-BE49-F238E27FC236}">
                    <a16:creationId xmlns:a16="http://schemas.microsoft.com/office/drawing/2014/main" id="{60AE822F-707B-3A45-AE0F-13A60404D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Freeform 1603">
                <a:extLst>
                  <a:ext uri="{FF2B5EF4-FFF2-40B4-BE49-F238E27FC236}">
                    <a16:creationId xmlns:a16="http://schemas.microsoft.com/office/drawing/2014/main" id="{55870EDA-3F92-6048-898B-3AD000570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Freeform 1604">
                <a:extLst>
                  <a:ext uri="{FF2B5EF4-FFF2-40B4-BE49-F238E27FC236}">
                    <a16:creationId xmlns:a16="http://schemas.microsoft.com/office/drawing/2014/main" id="{0DEB8D2A-48B8-1746-A016-99C53B103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Freeform 1605">
                <a:extLst>
                  <a:ext uri="{FF2B5EF4-FFF2-40B4-BE49-F238E27FC236}">
                    <a16:creationId xmlns:a16="http://schemas.microsoft.com/office/drawing/2014/main" id="{E16E9D68-94DE-5B41-A6FB-4B972276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5" name="Freeform 1606">
              <a:extLst>
                <a:ext uri="{FF2B5EF4-FFF2-40B4-BE49-F238E27FC236}">
                  <a16:creationId xmlns:a16="http://schemas.microsoft.com/office/drawing/2014/main" id="{64E382FB-A2A0-8C42-83FC-668C73698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1607">
              <a:extLst>
                <a:ext uri="{FF2B5EF4-FFF2-40B4-BE49-F238E27FC236}">
                  <a16:creationId xmlns:a16="http://schemas.microsoft.com/office/drawing/2014/main" id="{84CACB85-C723-2446-9A5D-D70DC8B20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1608">
              <a:extLst>
                <a:ext uri="{FF2B5EF4-FFF2-40B4-BE49-F238E27FC236}">
                  <a16:creationId xmlns:a16="http://schemas.microsoft.com/office/drawing/2014/main" id="{316E0713-CD58-3E42-B882-439676C2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1609">
              <a:extLst>
                <a:ext uri="{FF2B5EF4-FFF2-40B4-BE49-F238E27FC236}">
                  <a16:creationId xmlns:a16="http://schemas.microsoft.com/office/drawing/2014/main" id="{F33E4F0E-EC7F-F94F-8DA1-C0ACBB9D3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1610">
              <a:extLst>
                <a:ext uri="{FF2B5EF4-FFF2-40B4-BE49-F238E27FC236}">
                  <a16:creationId xmlns:a16="http://schemas.microsoft.com/office/drawing/2014/main" id="{C2C8336F-D5F7-1447-A0C1-9E617306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1611">
              <a:extLst>
                <a:ext uri="{FF2B5EF4-FFF2-40B4-BE49-F238E27FC236}">
                  <a16:creationId xmlns:a16="http://schemas.microsoft.com/office/drawing/2014/main" id="{497A1C15-8E34-5940-B425-D5F3FA9CBC3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" name="Group 1612">
            <a:extLst>
              <a:ext uri="{FF2B5EF4-FFF2-40B4-BE49-F238E27FC236}">
                <a16:creationId xmlns:a16="http://schemas.microsoft.com/office/drawing/2014/main" id="{089FC131-E2E9-0C4E-9912-E908E9C706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9815" y="3467545"/>
            <a:ext cx="414337" cy="373062"/>
            <a:chOff x="2839" y="3501"/>
            <a:chExt cx="755" cy="803"/>
          </a:xfrm>
        </p:grpSpPr>
        <p:pic>
          <p:nvPicPr>
            <p:cNvPr id="328" name="Picture 1613" descr="desktop_computer_stylized_medium">
              <a:extLst>
                <a:ext uri="{FF2B5EF4-FFF2-40B4-BE49-F238E27FC236}">
                  <a16:creationId xmlns:a16="http://schemas.microsoft.com/office/drawing/2014/main" id="{09AC8731-0C75-A449-BC02-6D30E5FC0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" name="Freeform 1614">
              <a:extLst>
                <a:ext uri="{FF2B5EF4-FFF2-40B4-BE49-F238E27FC236}">
                  <a16:creationId xmlns:a16="http://schemas.microsoft.com/office/drawing/2014/main" id="{F5B3AE69-1439-BD4D-A891-154E63BB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0" name="Group 1615">
            <a:extLst>
              <a:ext uri="{FF2B5EF4-FFF2-40B4-BE49-F238E27FC236}">
                <a16:creationId xmlns:a16="http://schemas.microsoft.com/office/drawing/2014/main" id="{0A0AF20E-82C6-C243-A808-AAAFA0CEDAC3}"/>
              </a:ext>
            </a:extLst>
          </p:cNvPr>
          <p:cNvGrpSpPr>
            <a:grpSpLocks/>
          </p:cNvGrpSpPr>
          <p:nvPr/>
        </p:nvGrpSpPr>
        <p:grpSpPr bwMode="auto">
          <a:xfrm>
            <a:off x="9526652" y="5667821"/>
            <a:ext cx="474663" cy="407987"/>
            <a:chOff x="877" y="1008"/>
            <a:chExt cx="2747" cy="2591"/>
          </a:xfrm>
        </p:grpSpPr>
        <p:pic>
          <p:nvPicPr>
            <p:cNvPr id="331" name="Picture 1616" descr="antenna_stylized">
              <a:extLst>
                <a:ext uri="{FF2B5EF4-FFF2-40B4-BE49-F238E27FC236}">
                  <a16:creationId xmlns:a16="http://schemas.microsoft.com/office/drawing/2014/main" id="{9C2CB27E-F002-3341-AEBA-D1E65D88B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2" name="Picture 1617" descr="laptop_keyboard">
              <a:extLst>
                <a:ext uri="{FF2B5EF4-FFF2-40B4-BE49-F238E27FC236}">
                  <a16:creationId xmlns:a16="http://schemas.microsoft.com/office/drawing/2014/main" id="{F873B71A-AC6B-EF40-A072-C53D47C8B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3" name="Freeform 1618">
              <a:extLst>
                <a:ext uri="{FF2B5EF4-FFF2-40B4-BE49-F238E27FC236}">
                  <a16:creationId xmlns:a16="http://schemas.microsoft.com/office/drawing/2014/main" id="{A16F3EDB-E995-4E47-9715-23218F1C5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34" name="Picture 1619" descr="screen">
              <a:extLst>
                <a:ext uri="{FF2B5EF4-FFF2-40B4-BE49-F238E27FC236}">
                  <a16:creationId xmlns:a16="http://schemas.microsoft.com/office/drawing/2014/main" id="{50496B6C-6B48-1546-843D-2E0BABC10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Freeform 1620">
              <a:extLst>
                <a:ext uri="{FF2B5EF4-FFF2-40B4-BE49-F238E27FC236}">
                  <a16:creationId xmlns:a16="http://schemas.microsoft.com/office/drawing/2014/main" id="{E96CE2E9-5849-4C40-8485-DF97C05A7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1621">
              <a:extLst>
                <a:ext uri="{FF2B5EF4-FFF2-40B4-BE49-F238E27FC236}">
                  <a16:creationId xmlns:a16="http://schemas.microsoft.com/office/drawing/2014/main" id="{99BE1792-2A87-CA46-80D3-4DA16051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1622">
              <a:extLst>
                <a:ext uri="{FF2B5EF4-FFF2-40B4-BE49-F238E27FC236}">
                  <a16:creationId xmlns:a16="http://schemas.microsoft.com/office/drawing/2014/main" id="{95F89436-D2B2-1942-984F-44E37D68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1623">
              <a:extLst>
                <a:ext uri="{FF2B5EF4-FFF2-40B4-BE49-F238E27FC236}">
                  <a16:creationId xmlns:a16="http://schemas.microsoft.com/office/drawing/2014/main" id="{9F34885C-EF4C-474F-B6F6-EAF7232F8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1624">
              <a:extLst>
                <a:ext uri="{FF2B5EF4-FFF2-40B4-BE49-F238E27FC236}">
                  <a16:creationId xmlns:a16="http://schemas.microsoft.com/office/drawing/2014/main" id="{931CFD79-77E8-E549-AEAB-591026A9A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1625">
              <a:extLst>
                <a:ext uri="{FF2B5EF4-FFF2-40B4-BE49-F238E27FC236}">
                  <a16:creationId xmlns:a16="http://schemas.microsoft.com/office/drawing/2014/main" id="{071D40FA-30CE-F941-8BA1-E8C5FD620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" name="Group 1626">
              <a:extLst>
                <a:ext uri="{FF2B5EF4-FFF2-40B4-BE49-F238E27FC236}">
                  <a16:creationId xmlns:a16="http://schemas.microsoft.com/office/drawing/2014/main" id="{D95D597B-B92A-0E40-B2D3-F5B862354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48" name="Freeform 1627">
                <a:extLst>
                  <a:ext uri="{FF2B5EF4-FFF2-40B4-BE49-F238E27FC236}">
                    <a16:creationId xmlns:a16="http://schemas.microsoft.com/office/drawing/2014/main" id="{59A4C3A4-1E1F-8141-BDA9-BDDAE3B5C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Freeform 1628">
                <a:extLst>
                  <a:ext uri="{FF2B5EF4-FFF2-40B4-BE49-F238E27FC236}">
                    <a16:creationId xmlns:a16="http://schemas.microsoft.com/office/drawing/2014/main" id="{00A4CAF2-377B-894D-BE7D-94DBA1CB6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Freeform 1629">
                <a:extLst>
                  <a:ext uri="{FF2B5EF4-FFF2-40B4-BE49-F238E27FC236}">
                    <a16:creationId xmlns:a16="http://schemas.microsoft.com/office/drawing/2014/main" id="{F720F24F-81B6-5643-9277-27F3B3288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Freeform 1630">
                <a:extLst>
                  <a:ext uri="{FF2B5EF4-FFF2-40B4-BE49-F238E27FC236}">
                    <a16:creationId xmlns:a16="http://schemas.microsoft.com/office/drawing/2014/main" id="{ADE7C33C-EAD9-2346-BC10-5E0BB17FD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Freeform 1631">
                <a:extLst>
                  <a:ext uri="{FF2B5EF4-FFF2-40B4-BE49-F238E27FC236}">
                    <a16:creationId xmlns:a16="http://schemas.microsoft.com/office/drawing/2014/main" id="{0F8F638A-F13A-BE42-AAA3-60442447B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Freeform 1632">
                <a:extLst>
                  <a:ext uri="{FF2B5EF4-FFF2-40B4-BE49-F238E27FC236}">
                    <a16:creationId xmlns:a16="http://schemas.microsoft.com/office/drawing/2014/main" id="{2D1FD77E-1A64-D749-B013-65FBF75F7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2" name="Freeform 1633">
              <a:extLst>
                <a:ext uri="{FF2B5EF4-FFF2-40B4-BE49-F238E27FC236}">
                  <a16:creationId xmlns:a16="http://schemas.microsoft.com/office/drawing/2014/main" id="{570CA85D-BC7D-E648-9FF5-D56FECA2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1634">
              <a:extLst>
                <a:ext uri="{FF2B5EF4-FFF2-40B4-BE49-F238E27FC236}">
                  <a16:creationId xmlns:a16="http://schemas.microsoft.com/office/drawing/2014/main" id="{4F324294-35FF-5D44-8769-FE2F2FE14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1635">
              <a:extLst>
                <a:ext uri="{FF2B5EF4-FFF2-40B4-BE49-F238E27FC236}">
                  <a16:creationId xmlns:a16="http://schemas.microsoft.com/office/drawing/2014/main" id="{62DB1363-2437-1D4B-8DC7-80A9EF69A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1636">
              <a:extLst>
                <a:ext uri="{FF2B5EF4-FFF2-40B4-BE49-F238E27FC236}">
                  <a16:creationId xmlns:a16="http://schemas.microsoft.com/office/drawing/2014/main" id="{789E50E7-6201-B847-852D-F28B2181D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1637">
              <a:extLst>
                <a:ext uri="{FF2B5EF4-FFF2-40B4-BE49-F238E27FC236}">
                  <a16:creationId xmlns:a16="http://schemas.microsoft.com/office/drawing/2014/main" id="{CB7FBB0F-9D70-3746-8E0B-B86BC2279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1638">
              <a:extLst>
                <a:ext uri="{FF2B5EF4-FFF2-40B4-BE49-F238E27FC236}">
                  <a16:creationId xmlns:a16="http://schemas.microsoft.com/office/drawing/2014/main" id="{57C37862-C675-CF44-B0E4-EE2F2301873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" name="Group 1046">
            <a:extLst>
              <a:ext uri="{FF2B5EF4-FFF2-40B4-BE49-F238E27FC236}">
                <a16:creationId xmlns:a16="http://schemas.microsoft.com/office/drawing/2014/main" id="{D76D7644-47F6-A54E-93BE-D89ECA36A552}"/>
              </a:ext>
            </a:extLst>
          </p:cNvPr>
          <p:cNvGrpSpPr>
            <a:grpSpLocks/>
          </p:cNvGrpSpPr>
          <p:nvPr/>
        </p:nvGrpSpPr>
        <p:grpSpPr bwMode="auto">
          <a:xfrm>
            <a:off x="7875651" y="1397445"/>
            <a:ext cx="1047750" cy="996950"/>
            <a:chOff x="3402" y="719"/>
            <a:chExt cx="660" cy="628"/>
          </a:xfrm>
        </p:grpSpPr>
        <p:sp>
          <p:nvSpPr>
            <p:cNvPr id="355" name="Freeform 1030">
              <a:extLst>
                <a:ext uri="{FF2B5EF4-FFF2-40B4-BE49-F238E27FC236}">
                  <a16:creationId xmlns:a16="http://schemas.microsoft.com/office/drawing/2014/main" id="{48EFE3E5-284E-544C-9D3E-705583B3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6" name="Group 310">
              <a:extLst>
                <a:ext uri="{FF2B5EF4-FFF2-40B4-BE49-F238E27FC236}">
                  <a16:creationId xmlns:a16="http://schemas.microsoft.com/office/drawing/2014/main" id="{E1F41A6E-E96B-7A4A-95F3-814D473E9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57" name="Rectangle 311">
                <a:extLst>
                  <a:ext uri="{FF2B5EF4-FFF2-40B4-BE49-F238E27FC236}">
                    <a16:creationId xmlns:a16="http://schemas.microsoft.com/office/drawing/2014/main" id="{48BB89E1-271E-8E4A-855D-10BD48BDA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" name="Rectangle 312">
                <a:extLst>
                  <a:ext uri="{FF2B5EF4-FFF2-40B4-BE49-F238E27FC236}">
                    <a16:creationId xmlns:a16="http://schemas.microsoft.com/office/drawing/2014/main" id="{DF9C4E56-4BB7-7848-878A-EB72F8555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9" name="Rectangle 313">
                <a:extLst>
                  <a:ext uri="{FF2B5EF4-FFF2-40B4-BE49-F238E27FC236}">
                    <a16:creationId xmlns:a16="http://schemas.microsoft.com/office/drawing/2014/main" id="{F44AD20F-A7D6-3E4C-9247-333CDF26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60" name="Text Box 314">
                <a:extLst>
                  <a:ext uri="{FF2B5EF4-FFF2-40B4-BE49-F238E27FC236}">
                    <a16:creationId xmlns:a16="http://schemas.microsoft.com/office/drawing/2014/main" id="{3C4D8ADD-A0EC-1F48-985E-35CBF7B6A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000"/>
                  <a:t>application</a:t>
                </a:r>
              </a:p>
              <a:p>
                <a:pPr algn="ctr"/>
                <a:r>
                  <a:rPr lang="en-US" altLang="en-US" sz="1000"/>
                  <a:t>transport</a:t>
                </a:r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  <p:sp>
            <p:nvSpPr>
              <p:cNvPr id="361" name="Line 315">
                <a:extLst>
                  <a:ext uri="{FF2B5EF4-FFF2-40B4-BE49-F238E27FC236}">
                    <a16:creationId xmlns:a16="http://schemas.microsoft.com/office/drawing/2014/main" id="{0DA6B603-6789-F844-AF53-1A5B65F6D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Line 316">
                <a:extLst>
                  <a:ext uri="{FF2B5EF4-FFF2-40B4-BE49-F238E27FC236}">
                    <a16:creationId xmlns:a16="http://schemas.microsoft.com/office/drawing/2014/main" id="{5D0716E2-A88F-D14A-89DC-6EA3D9F21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" name="Line 317">
                <a:extLst>
                  <a:ext uri="{FF2B5EF4-FFF2-40B4-BE49-F238E27FC236}">
                    <a16:creationId xmlns:a16="http://schemas.microsoft.com/office/drawing/2014/main" id="{8752D7A5-94EB-394B-8635-2F7C1195F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" name="Line 318">
                <a:extLst>
                  <a:ext uri="{FF2B5EF4-FFF2-40B4-BE49-F238E27FC236}">
                    <a16:creationId xmlns:a16="http://schemas.microsoft.com/office/drawing/2014/main" id="{759E875B-77D8-A847-B6B0-F0F12719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5" name="Group 1047">
            <a:extLst>
              <a:ext uri="{FF2B5EF4-FFF2-40B4-BE49-F238E27FC236}">
                <a16:creationId xmlns:a16="http://schemas.microsoft.com/office/drawing/2014/main" id="{D2974E28-7185-7C4B-A6E0-18645CE4743C}"/>
              </a:ext>
            </a:extLst>
          </p:cNvPr>
          <p:cNvGrpSpPr>
            <a:grpSpLocks/>
          </p:cNvGrpSpPr>
          <p:nvPr/>
        </p:nvGrpSpPr>
        <p:grpSpPr bwMode="auto">
          <a:xfrm>
            <a:off x="10571226" y="4404170"/>
            <a:ext cx="1047750" cy="996950"/>
            <a:chOff x="3402" y="719"/>
            <a:chExt cx="660" cy="628"/>
          </a:xfrm>
        </p:grpSpPr>
        <p:sp>
          <p:nvSpPr>
            <p:cNvPr id="366" name="Freeform 1048">
              <a:extLst>
                <a:ext uri="{FF2B5EF4-FFF2-40B4-BE49-F238E27FC236}">
                  <a16:creationId xmlns:a16="http://schemas.microsoft.com/office/drawing/2014/main" id="{C0A01290-45E1-484C-AF05-DEE561830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7" name="Group 1049">
              <a:extLst>
                <a:ext uri="{FF2B5EF4-FFF2-40B4-BE49-F238E27FC236}">
                  <a16:creationId xmlns:a16="http://schemas.microsoft.com/office/drawing/2014/main" id="{15E20009-594E-C545-9EBE-C361EA733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68" name="Rectangle 1050">
                <a:extLst>
                  <a:ext uri="{FF2B5EF4-FFF2-40B4-BE49-F238E27FC236}">
                    <a16:creationId xmlns:a16="http://schemas.microsoft.com/office/drawing/2014/main" id="{EE4B2C6A-4DC6-CB46-84CB-C8DE783F3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69" name="Rectangle 1051">
                <a:extLst>
                  <a:ext uri="{FF2B5EF4-FFF2-40B4-BE49-F238E27FC236}">
                    <a16:creationId xmlns:a16="http://schemas.microsoft.com/office/drawing/2014/main" id="{CA43DD20-76DA-844F-A97E-F82976E6B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70" name="Rectangle 1052">
                <a:extLst>
                  <a:ext uri="{FF2B5EF4-FFF2-40B4-BE49-F238E27FC236}">
                    <a16:creationId xmlns:a16="http://schemas.microsoft.com/office/drawing/2014/main" id="{DD1E35A6-1043-B444-A8CE-7024E2CE1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71" name="Text Box 1053">
                <a:extLst>
                  <a:ext uri="{FF2B5EF4-FFF2-40B4-BE49-F238E27FC236}">
                    <a16:creationId xmlns:a16="http://schemas.microsoft.com/office/drawing/2014/main" id="{2F6640B2-E037-B64F-852B-3086371FE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000"/>
                  <a:t>application</a:t>
                </a:r>
              </a:p>
              <a:p>
                <a:pPr algn="ctr"/>
                <a:r>
                  <a:rPr lang="en-US" altLang="en-US" sz="1000"/>
                  <a:t>transport</a:t>
                </a:r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  <p:sp>
            <p:nvSpPr>
              <p:cNvPr id="372" name="Line 1054">
                <a:extLst>
                  <a:ext uri="{FF2B5EF4-FFF2-40B4-BE49-F238E27FC236}">
                    <a16:creationId xmlns:a16="http://schemas.microsoft.com/office/drawing/2014/main" id="{C37EA03A-60C1-1A49-B8C9-D390F750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" name="Line 1055">
                <a:extLst>
                  <a:ext uri="{FF2B5EF4-FFF2-40B4-BE49-F238E27FC236}">
                    <a16:creationId xmlns:a16="http://schemas.microsoft.com/office/drawing/2014/main" id="{8AC00F2C-0B43-3E48-A51D-74294F8D0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Line 1056">
                <a:extLst>
                  <a:ext uri="{FF2B5EF4-FFF2-40B4-BE49-F238E27FC236}">
                    <a16:creationId xmlns:a16="http://schemas.microsoft.com/office/drawing/2014/main" id="{747DF78C-BA3B-9E4C-930C-89A9DE2DE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" name="Line 1057">
                <a:extLst>
                  <a:ext uri="{FF2B5EF4-FFF2-40B4-BE49-F238E27FC236}">
                    <a16:creationId xmlns:a16="http://schemas.microsoft.com/office/drawing/2014/main" id="{D615F101-3CF4-264E-B489-809AF1BCC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6" name="Group 1278">
            <a:extLst>
              <a:ext uri="{FF2B5EF4-FFF2-40B4-BE49-F238E27FC236}">
                <a16:creationId xmlns:a16="http://schemas.microsoft.com/office/drawing/2014/main" id="{0A2584B9-9D44-6645-AC44-B2396249E106}"/>
              </a:ext>
            </a:extLst>
          </p:cNvPr>
          <p:cNvGrpSpPr>
            <a:grpSpLocks/>
          </p:cNvGrpSpPr>
          <p:nvPr/>
        </p:nvGrpSpPr>
        <p:grpSpPr bwMode="auto">
          <a:xfrm>
            <a:off x="8328089" y="2019745"/>
            <a:ext cx="2546350" cy="3429000"/>
            <a:chOff x="3674" y="1148"/>
            <a:chExt cx="1604" cy="2160"/>
          </a:xfrm>
        </p:grpSpPr>
        <p:grpSp>
          <p:nvGrpSpPr>
            <p:cNvPr id="377" name="Group 433">
              <a:extLst>
                <a:ext uri="{FF2B5EF4-FFF2-40B4-BE49-F238E27FC236}">
                  <a16:creationId xmlns:a16="http://schemas.microsoft.com/office/drawing/2014/main" id="{382F736F-2882-8E4B-9012-852601EE7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598" name="Line 434">
                <a:extLst>
                  <a:ext uri="{FF2B5EF4-FFF2-40B4-BE49-F238E27FC236}">
                    <a16:creationId xmlns:a16="http://schemas.microsoft.com/office/drawing/2014/main" id="{A9908A41-B250-5A49-AABF-01D8632E4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" name="Line 435">
                <a:extLst>
                  <a:ext uri="{FF2B5EF4-FFF2-40B4-BE49-F238E27FC236}">
                    <a16:creationId xmlns:a16="http://schemas.microsoft.com/office/drawing/2014/main" id="{304E9279-F48F-6448-857E-42A36B976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0" name="Oval 436">
                <a:extLst>
                  <a:ext uri="{FF2B5EF4-FFF2-40B4-BE49-F238E27FC236}">
                    <a16:creationId xmlns:a16="http://schemas.microsoft.com/office/drawing/2014/main" id="{621E17AC-51F6-234A-964C-3BDA9817B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1" name="Line 437">
                <a:extLst>
                  <a:ext uri="{FF2B5EF4-FFF2-40B4-BE49-F238E27FC236}">
                    <a16:creationId xmlns:a16="http://schemas.microsoft.com/office/drawing/2014/main" id="{50A909B6-BD5D-D84D-9D17-B9AC75324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2" name="Line 438">
                <a:extLst>
                  <a:ext uri="{FF2B5EF4-FFF2-40B4-BE49-F238E27FC236}">
                    <a16:creationId xmlns:a16="http://schemas.microsoft.com/office/drawing/2014/main" id="{B92601FF-DE97-E24F-A11B-CF8E4D6FD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3" name="Rectangle 439">
                <a:extLst>
                  <a:ext uri="{FF2B5EF4-FFF2-40B4-BE49-F238E27FC236}">
                    <a16:creationId xmlns:a16="http://schemas.microsoft.com/office/drawing/2014/main" id="{868EBCDA-D49E-4441-99F5-A970F22B5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604" name="Oval 440">
                <a:extLst>
                  <a:ext uri="{FF2B5EF4-FFF2-40B4-BE49-F238E27FC236}">
                    <a16:creationId xmlns:a16="http://schemas.microsoft.com/office/drawing/2014/main" id="{C56C4127-49BC-2543-B10B-D858BF0A7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605" name="Group 441">
                <a:extLst>
                  <a:ext uri="{FF2B5EF4-FFF2-40B4-BE49-F238E27FC236}">
                    <a16:creationId xmlns:a16="http://schemas.microsoft.com/office/drawing/2014/main" id="{6E49E188-75FA-5F45-87F4-7F62A9BAD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616" name="Line 442">
                  <a:extLst>
                    <a:ext uri="{FF2B5EF4-FFF2-40B4-BE49-F238E27FC236}">
                      <a16:creationId xmlns:a16="http://schemas.microsoft.com/office/drawing/2014/main" id="{59C5A840-4E37-694A-8196-51F195A09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" name="Line 443">
                  <a:extLst>
                    <a:ext uri="{FF2B5EF4-FFF2-40B4-BE49-F238E27FC236}">
                      <a16:creationId xmlns:a16="http://schemas.microsoft.com/office/drawing/2014/main" id="{4774D041-2D70-A54B-9FE4-72B3A15C9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" name="Line 444">
                  <a:extLst>
                    <a:ext uri="{FF2B5EF4-FFF2-40B4-BE49-F238E27FC236}">
                      <a16:creationId xmlns:a16="http://schemas.microsoft.com/office/drawing/2014/main" id="{E4624862-7D99-4345-86E5-65DC5357E0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6" name="Group 445">
                <a:extLst>
                  <a:ext uri="{FF2B5EF4-FFF2-40B4-BE49-F238E27FC236}">
                    <a16:creationId xmlns:a16="http://schemas.microsoft.com/office/drawing/2014/main" id="{96B60C56-9C46-1640-9C72-708F52928C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613" name="Line 446">
                  <a:extLst>
                    <a:ext uri="{FF2B5EF4-FFF2-40B4-BE49-F238E27FC236}">
                      <a16:creationId xmlns:a16="http://schemas.microsoft.com/office/drawing/2014/main" id="{11B60021-3AF8-0E4A-B4FC-82AAF6511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" name="Line 447">
                  <a:extLst>
                    <a:ext uri="{FF2B5EF4-FFF2-40B4-BE49-F238E27FC236}">
                      <a16:creationId xmlns:a16="http://schemas.microsoft.com/office/drawing/2014/main" id="{ECFC3061-0F72-104F-8799-191C874C4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" name="Line 448">
                  <a:extLst>
                    <a:ext uri="{FF2B5EF4-FFF2-40B4-BE49-F238E27FC236}">
                      <a16:creationId xmlns:a16="http://schemas.microsoft.com/office/drawing/2014/main" id="{A9056A41-1BFC-DF42-8475-AC40B78666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07" name="Rectangle 449">
                <a:extLst>
                  <a:ext uri="{FF2B5EF4-FFF2-40B4-BE49-F238E27FC236}">
                    <a16:creationId xmlns:a16="http://schemas.microsoft.com/office/drawing/2014/main" id="{98BB3182-F601-AD4B-AFD5-7C2E5D305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8" name="Rectangle 450">
                <a:extLst>
                  <a:ext uri="{FF2B5EF4-FFF2-40B4-BE49-F238E27FC236}">
                    <a16:creationId xmlns:a16="http://schemas.microsoft.com/office/drawing/2014/main" id="{5AD3A079-56EC-5C4E-BE1D-290E19773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609" name="Line 451">
                <a:extLst>
                  <a:ext uri="{FF2B5EF4-FFF2-40B4-BE49-F238E27FC236}">
                    <a16:creationId xmlns:a16="http://schemas.microsoft.com/office/drawing/2014/main" id="{23E2B971-8D91-A641-A94B-6AFA8C53E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" name="Line 452">
                <a:extLst>
                  <a:ext uri="{FF2B5EF4-FFF2-40B4-BE49-F238E27FC236}">
                    <a16:creationId xmlns:a16="http://schemas.microsoft.com/office/drawing/2014/main" id="{7668E236-2539-CD44-B447-A142D4C49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" name="Rectangle 453">
                <a:extLst>
                  <a:ext uri="{FF2B5EF4-FFF2-40B4-BE49-F238E27FC236}">
                    <a16:creationId xmlns:a16="http://schemas.microsoft.com/office/drawing/2014/main" id="{8C10D54F-2196-3D40-8B53-7A26007E0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800">
                  <a:solidFill>
                    <a:srgbClr val="CC0000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612" name="Text Box 454">
                <a:extLst>
                  <a:ext uri="{FF2B5EF4-FFF2-40B4-BE49-F238E27FC236}">
                    <a16:creationId xmlns:a16="http://schemas.microsoft.com/office/drawing/2014/main" id="{B63D4EF9-F3DD-BA42-B737-20E3FF8D7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78" name="Group 1058">
              <a:extLst>
                <a:ext uri="{FF2B5EF4-FFF2-40B4-BE49-F238E27FC236}">
                  <a16:creationId xmlns:a16="http://schemas.microsoft.com/office/drawing/2014/main" id="{3A056792-C84A-0244-821B-5BE16C6E9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577" name="Line 1059">
                <a:extLst>
                  <a:ext uri="{FF2B5EF4-FFF2-40B4-BE49-F238E27FC236}">
                    <a16:creationId xmlns:a16="http://schemas.microsoft.com/office/drawing/2014/main" id="{476B3D23-4B4C-1F40-AA94-B2E013263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" name="Line 1060">
                <a:extLst>
                  <a:ext uri="{FF2B5EF4-FFF2-40B4-BE49-F238E27FC236}">
                    <a16:creationId xmlns:a16="http://schemas.microsoft.com/office/drawing/2014/main" id="{17164290-8001-644B-853B-85D0F19A4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" name="Oval 1061">
                <a:extLst>
                  <a:ext uri="{FF2B5EF4-FFF2-40B4-BE49-F238E27FC236}">
                    <a16:creationId xmlns:a16="http://schemas.microsoft.com/office/drawing/2014/main" id="{1753C8C9-F720-5A44-B9C3-EC17A948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0" name="Line 1062">
                <a:extLst>
                  <a:ext uri="{FF2B5EF4-FFF2-40B4-BE49-F238E27FC236}">
                    <a16:creationId xmlns:a16="http://schemas.microsoft.com/office/drawing/2014/main" id="{9FBCE31D-B2FF-6B45-9A61-8B6A9D33E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" name="Line 1063">
                <a:extLst>
                  <a:ext uri="{FF2B5EF4-FFF2-40B4-BE49-F238E27FC236}">
                    <a16:creationId xmlns:a16="http://schemas.microsoft.com/office/drawing/2014/main" id="{AF27DF3A-56A3-524E-868F-483E1C8A3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2" name="Rectangle 1064">
                <a:extLst>
                  <a:ext uri="{FF2B5EF4-FFF2-40B4-BE49-F238E27FC236}">
                    <a16:creationId xmlns:a16="http://schemas.microsoft.com/office/drawing/2014/main" id="{A293BA21-CAA4-C74F-863F-5E8559C8F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83" name="Oval 1065">
                <a:extLst>
                  <a:ext uri="{FF2B5EF4-FFF2-40B4-BE49-F238E27FC236}">
                    <a16:creationId xmlns:a16="http://schemas.microsoft.com/office/drawing/2014/main" id="{FDC79A14-93EE-834A-96D0-E7FFF4509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584" name="Group 1066">
                <a:extLst>
                  <a:ext uri="{FF2B5EF4-FFF2-40B4-BE49-F238E27FC236}">
                    <a16:creationId xmlns:a16="http://schemas.microsoft.com/office/drawing/2014/main" id="{120402C8-C9C8-B74E-B7F8-A9FC4706E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95" name="Line 1067">
                  <a:extLst>
                    <a:ext uri="{FF2B5EF4-FFF2-40B4-BE49-F238E27FC236}">
                      <a16:creationId xmlns:a16="http://schemas.microsoft.com/office/drawing/2014/main" id="{7328C3F6-13B1-D342-A0E8-0FE5ACB6E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6" name="Line 1068">
                  <a:extLst>
                    <a:ext uri="{FF2B5EF4-FFF2-40B4-BE49-F238E27FC236}">
                      <a16:creationId xmlns:a16="http://schemas.microsoft.com/office/drawing/2014/main" id="{5554C671-7134-4A4C-A014-6412DE9CB6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" name="Line 1069">
                  <a:extLst>
                    <a:ext uri="{FF2B5EF4-FFF2-40B4-BE49-F238E27FC236}">
                      <a16:creationId xmlns:a16="http://schemas.microsoft.com/office/drawing/2014/main" id="{9CE80C7F-D9DE-794A-AC01-D8E49C1D4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5" name="Group 1070">
                <a:extLst>
                  <a:ext uri="{FF2B5EF4-FFF2-40B4-BE49-F238E27FC236}">
                    <a16:creationId xmlns:a16="http://schemas.microsoft.com/office/drawing/2014/main" id="{DB630859-3327-3B46-BE76-FCCBF81E0D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92" name="Line 1071">
                  <a:extLst>
                    <a:ext uri="{FF2B5EF4-FFF2-40B4-BE49-F238E27FC236}">
                      <a16:creationId xmlns:a16="http://schemas.microsoft.com/office/drawing/2014/main" id="{FDABEF2B-ED41-504C-9552-D9326BFC0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3" name="Line 1072">
                  <a:extLst>
                    <a:ext uri="{FF2B5EF4-FFF2-40B4-BE49-F238E27FC236}">
                      <a16:creationId xmlns:a16="http://schemas.microsoft.com/office/drawing/2014/main" id="{44840857-D321-EE4E-AD45-9F571A89C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" name="Line 1073">
                  <a:extLst>
                    <a:ext uri="{FF2B5EF4-FFF2-40B4-BE49-F238E27FC236}">
                      <a16:creationId xmlns:a16="http://schemas.microsoft.com/office/drawing/2014/main" id="{12F877C2-4159-FF47-A943-A9054C919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6" name="Rectangle 1074">
                <a:extLst>
                  <a:ext uri="{FF2B5EF4-FFF2-40B4-BE49-F238E27FC236}">
                    <a16:creationId xmlns:a16="http://schemas.microsoft.com/office/drawing/2014/main" id="{22439442-9763-D249-ACD1-94C451483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7" name="Rectangle 1075">
                <a:extLst>
                  <a:ext uri="{FF2B5EF4-FFF2-40B4-BE49-F238E27FC236}">
                    <a16:creationId xmlns:a16="http://schemas.microsoft.com/office/drawing/2014/main" id="{FCB3F9D8-1A82-C14E-94B1-D44A9F696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8" name="Line 1076">
                <a:extLst>
                  <a:ext uri="{FF2B5EF4-FFF2-40B4-BE49-F238E27FC236}">
                    <a16:creationId xmlns:a16="http://schemas.microsoft.com/office/drawing/2014/main" id="{D181266F-807C-D64E-80CD-8C1E22451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" name="Line 1077">
                <a:extLst>
                  <a:ext uri="{FF2B5EF4-FFF2-40B4-BE49-F238E27FC236}">
                    <a16:creationId xmlns:a16="http://schemas.microsoft.com/office/drawing/2014/main" id="{F9A1FA57-6BC7-FE44-84F8-F00D03B24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" name="Rectangle 1078">
                <a:extLst>
                  <a:ext uri="{FF2B5EF4-FFF2-40B4-BE49-F238E27FC236}">
                    <a16:creationId xmlns:a16="http://schemas.microsoft.com/office/drawing/2014/main" id="{3C00FB65-4613-6D4E-9DBC-A3D6D46AC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91" name="Text Box 1079">
                <a:extLst>
                  <a:ext uri="{FF2B5EF4-FFF2-40B4-BE49-F238E27FC236}">
                    <a16:creationId xmlns:a16="http://schemas.microsoft.com/office/drawing/2014/main" id="{457F9CB4-DD99-D04C-876B-B85C38505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79" name="Group 1080">
              <a:extLst>
                <a:ext uri="{FF2B5EF4-FFF2-40B4-BE49-F238E27FC236}">
                  <a16:creationId xmlns:a16="http://schemas.microsoft.com/office/drawing/2014/main" id="{118335B0-1774-AF4F-AE13-D8ADD2E09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556" name="Line 1081">
                <a:extLst>
                  <a:ext uri="{FF2B5EF4-FFF2-40B4-BE49-F238E27FC236}">
                    <a16:creationId xmlns:a16="http://schemas.microsoft.com/office/drawing/2014/main" id="{CB36C560-99AA-BE4D-85DA-C33F2AF02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7" name="Line 1082">
                <a:extLst>
                  <a:ext uri="{FF2B5EF4-FFF2-40B4-BE49-F238E27FC236}">
                    <a16:creationId xmlns:a16="http://schemas.microsoft.com/office/drawing/2014/main" id="{F40C160E-7AF5-3C40-8B34-B9C4F84D8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" name="Oval 1083">
                <a:extLst>
                  <a:ext uri="{FF2B5EF4-FFF2-40B4-BE49-F238E27FC236}">
                    <a16:creationId xmlns:a16="http://schemas.microsoft.com/office/drawing/2014/main" id="{4A9A4991-DA00-E94E-913B-81FDB2BC1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59" name="Line 1084">
                <a:extLst>
                  <a:ext uri="{FF2B5EF4-FFF2-40B4-BE49-F238E27FC236}">
                    <a16:creationId xmlns:a16="http://schemas.microsoft.com/office/drawing/2014/main" id="{55908ADF-94DC-CC40-A321-4F6467A72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" name="Line 1085">
                <a:extLst>
                  <a:ext uri="{FF2B5EF4-FFF2-40B4-BE49-F238E27FC236}">
                    <a16:creationId xmlns:a16="http://schemas.microsoft.com/office/drawing/2014/main" id="{75607082-C3F0-4E44-9E7A-44E545C2B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" name="Rectangle 1086">
                <a:extLst>
                  <a:ext uri="{FF2B5EF4-FFF2-40B4-BE49-F238E27FC236}">
                    <a16:creationId xmlns:a16="http://schemas.microsoft.com/office/drawing/2014/main" id="{B6157D7A-4026-1949-8572-6A924C33F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62" name="Oval 1087">
                <a:extLst>
                  <a:ext uri="{FF2B5EF4-FFF2-40B4-BE49-F238E27FC236}">
                    <a16:creationId xmlns:a16="http://schemas.microsoft.com/office/drawing/2014/main" id="{0F5CF5E5-7D51-D343-AC03-6C4EE150B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563" name="Group 1088">
                <a:extLst>
                  <a:ext uri="{FF2B5EF4-FFF2-40B4-BE49-F238E27FC236}">
                    <a16:creationId xmlns:a16="http://schemas.microsoft.com/office/drawing/2014/main" id="{0EF703F9-989B-6245-8C70-EF515421C2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74" name="Line 1089">
                  <a:extLst>
                    <a:ext uri="{FF2B5EF4-FFF2-40B4-BE49-F238E27FC236}">
                      <a16:creationId xmlns:a16="http://schemas.microsoft.com/office/drawing/2014/main" id="{989DDCC6-27A4-2543-8479-8F212EF1B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5" name="Line 1090">
                  <a:extLst>
                    <a:ext uri="{FF2B5EF4-FFF2-40B4-BE49-F238E27FC236}">
                      <a16:creationId xmlns:a16="http://schemas.microsoft.com/office/drawing/2014/main" id="{BB274881-65A6-614E-B34A-88D1068E1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" name="Line 1091">
                  <a:extLst>
                    <a:ext uri="{FF2B5EF4-FFF2-40B4-BE49-F238E27FC236}">
                      <a16:creationId xmlns:a16="http://schemas.microsoft.com/office/drawing/2014/main" id="{4784B89D-F9B2-2D49-A4FD-5BCF2147BD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4" name="Group 1092">
                <a:extLst>
                  <a:ext uri="{FF2B5EF4-FFF2-40B4-BE49-F238E27FC236}">
                    <a16:creationId xmlns:a16="http://schemas.microsoft.com/office/drawing/2014/main" id="{7E5EC049-D381-ED46-B986-3744B278E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71" name="Line 1093">
                  <a:extLst>
                    <a:ext uri="{FF2B5EF4-FFF2-40B4-BE49-F238E27FC236}">
                      <a16:creationId xmlns:a16="http://schemas.microsoft.com/office/drawing/2014/main" id="{177FE1A4-798D-F24D-9FAE-E0842C411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2" name="Line 1094">
                  <a:extLst>
                    <a:ext uri="{FF2B5EF4-FFF2-40B4-BE49-F238E27FC236}">
                      <a16:creationId xmlns:a16="http://schemas.microsoft.com/office/drawing/2014/main" id="{8C62D409-43A7-8E43-8ED4-BD26D722F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" name="Line 1095">
                  <a:extLst>
                    <a:ext uri="{FF2B5EF4-FFF2-40B4-BE49-F238E27FC236}">
                      <a16:creationId xmlns:a16="http://schemas.microsoft.com/office/drawing/2014/main" id="{09B85207-527D-CE49-AC65-C2BE6ED64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65" name="Rectangle 1096">
                <a:extLst>
                  <a:ext uri="{FF2B5EF4-FFF2-40B4-BE49-F238E27FC236}">
                    <a16:creationId xmlns:a16="http://schemas.microsoft.com/office/drawing/2014/main" id="{5C06731B-715B-B940-9B4B-8A4AC3A4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66" name="Rectangle 1097">
                <a:extLst>
                  <a:ext uri="{FF2B5EF4-FFF2-40B4-BE49-F238E27FC236}">
                    <a16:creationId xmlns:a16="http://schemas.microsoft.com/office/drawing/2014/main" id="{35754189-A01A-354C-AA05-941606E9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67" name="Line 1098">
                <a:extLst>
                  <a:ext uri="{FF2B5EF4-FFF2-40B4-BE49-F238E27FC236}">
                    <a16:creationId xmlns:a16="http://schemas.microsoft.com/office/drawing/2014/main" id="{47325629-60A3-2F48-A8B8-F9032C71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" name="Line 1099">
                <a:extLst>
                  <a:ext uri="{FF2B5EF4-FFF2-40B4-BE49-F238E27FC236}">
                    <a16:creationId xmlns:a16="http://schemas.microsoft.com/office/drawing/2014/main" id="{393D6B8F-6152-044E-A424-435CC2E86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" name="Rectangle 1100">
                <a:extLst>
                  <a:ext uri="{FF2B5EF4-FFF2-40B4-BE49-F238E27FC236}">
                    <a16:creationId xmlns:a16="http://schemas.microsoft.com/office/drawing/2014/main" id="{FE21597A-56B1-C04A-AE48-8A9E80037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70" name="Text Box 1101">
                <a:extLst>
                  <a:ext uri="{FF2B5EF4-FFF2-40B4-BE49-F238E27FC236}">
                    <a16:creationId xmlns:a16="http://schemas.microsoft.com/office/drawing/2014/main" id="{DC3E4949-E0C7-F341-9DCC-2137F2B07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0" name="Group 1102">
              <a:extLst>
                <a:ext uri="{FF2B5EF4-FFF2-40B4-BE49-F238E27FC236}">
                  <a16:creationId xmlns:a16="http://schemas.microsoft.com/office/drawing/2014/main" id="{B6B0179C-0058-0F43-9CC8-FCB6291E5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535" name="Line 1103">
                <a:extLst>
                  <a:ext uri="{FF2B5EF4-FFF2-40B4-BE49-F238E27FC236}">
                    <a16:creationId xmlns:a16="http://schemas.microsoft.com/office/drawing/2014/main" id="{93D11588-291D-7040-BE3F-1BDB53620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" name="Line 1104">
                <a:extLst>
                  <a:ext uri="{FF2B5EF4-FFF2-40B4-BE49-F238E27FC236}">
                    <a16:creationId xmlns:a16="http://schemas.microsoft.com/office/drawing/2014/main" id="{2E800AFC-4AC2-D849-AD29-AC1A197D8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" name="Oval 1105">
                <a:extLst>
                  <a:ext uri="{FF2B5EF4-FFF2-40B4-BE49-F238E27FC236}">
                    <a16:creationId xmlns:a16="http://schemas.microsoft.com/office/drawing/2014/main" id="{13AF66A7-7431-2947-99E8-3C6CE08A8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38" name="Line 1106">
                <a:extLst>
                  <a:ext uri="{FF2B5EF4-FFF2-40B4-BE49-F238E27FC236}">
                    <a16:creationId xmlns:a16="http://schemas.microsoft.com/office/drawing/2014/main" id="{E82AF89A-532C-BF49-8D60-3DE586DA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" name="Line 1107">
                <a:extLst>
                  <a:ext uri="{FF2B5EF4-FFF2-40B4-BE49-F238E27FC236}">
                    <a16:creationId xmlns:a16="http://schemas.microsoft.com/office/drawing/2014/main" id="{82B511F1-43BE-3E41-B6C5-AD25326DE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" name="Rectangle 1108">
                <a:extLst>
                  <a:ext uri="{FF2B5EF4-FFF2-40B4-BE49-F238E27FC236}">
                    <a16:creationId xmlns:a16="http://schemas.microsoft.com/office/drawing/2014/main" id="{69EFBA85-674E-5247-970C-A2420CEAC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41" name="Oval 1109">
                <a:extLst>
                  <a:ext uri="{FF2B5EF4-FFF2-40B4-BE49-F238E27FC236}">
                    <a16:creationId xmlns:a16="http://schemas.microsoft.com/office/drawing/2014/main" id="{12C3A683-A9A4-7C4B-83FE-22093667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542" name="Group 1110">
                <a:extLst>
                  <a:ext uri="{FF2B5EF4-FFF2-40B4-BE49-F238E27FC236}">
                    <a16:creationId xmlns:a16="http://schemas.microsoft.com/office/drawing/2014/main" id="{CF5B7D01-FFE6-3C44-9178-85D402994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53" name="Line 1111">
                  <a:extLst>
                    <a:ext uri="{FF2B5EF4-FFF2-40B4-BE49-F238E27FC236}">
                      <a16:creationId xmlns:a16="http://schemas.microsoft.com/office/drawing/2014/main" id="{741A17D6-A5A1-814A-B9EF-D27572B216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4" name="Line 1112">
                  <a:extLst>
                    <a:ext uri="{FF2B5EF4-FFF2-40B4-BE49-F238E27FC236}">
                      <a16:creationId xmlns:a16="http://schemas.microsoft.com/office/drawing/2014/main" id="{3B753109-00D0-D840-8C94-0DFF32835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5" name="Line 1113">
                  <a:extLst>
                    <a:ext uri="{FF2B5EF4-FFF2-40B4-BE49-F238E27FC236}">
                      <a16:creationId xmlns:a16="http://schemas.microsoft.com/office/drawing/2014/main" id="{91BC73FF-0627-FE46-9F05-FAAB2E908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oup 1114">
                <a:extLst>
                  <a:ext uri="{FF2B5EF4-FFF2-40B4-BE49-F238E27FC236}">
                    <a16:creationId xmlns:a16="http://schemas.microsoft.com/office/drawing/2014/main" id="{2EC7663D-7B17-DD44-8907-E72A02D8EF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50" name="Line 1115">
                  <a:extLst>
                    <a:ext uri="{FF2B5EF4-FFF2-40B4-BE49-F238E27FC236}">
                      <a16:creationId xmlns:a16="http://schemas.microsoft.com/office/drawing/2014/main" id="{ABF2CDD6-B9E2-E343-B531-0A53CBFDAA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1" name="Line 1116">
                  <a:extLst>
                    <a:ext uri="{FF2B5EF4-FFF2-40B4-BE49-F238E27FC236}">
                      <a16:creationId xmlns:a16="http://schemas.microsoft.com/office/drawing/2014/main" id="{FF8D77F5-CB10-654E-B5F9-D4E213E43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2" name="Line 1117">
                  <a:extLst>
                    <a:ext uri="{FF2B5EF4-FFF2-40B4-BE49-F238E27FC236}">
                      <a16:creationId xmlns:a16="http://schemas.microsoft.com/office/drawing/2014/main" id="{D53BD8CE-E872-9D49-8A91-4636A5271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4" name="Rectangle 1118">
                <a:extLst>
                  <a:ext uri="{FF2B5EF4-FFF2-40B4-BE49-F238E27FC236}">
                    <a16:creationId xmlns:a16="http://schemas.microsoft.com/office/drawing/2014/main" id="{EE2D5EC0-3C46-F94E-8F67-3D0A299DF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45" name="Rectangle 1119">
                <a:extLst>
                  <a:ext uri="{FF2B5EF4-FFF2-40B4-BE49-F238E27FC236}">
                    <a16:creationId xmlns:a16="http://schemas.microsoft.com/office/drawing/2014/main" id="{32E5334E-BED7-454C-AD78-AE6A3FE25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46" name="Line 1120">
                <a:extLst>
                  <a:ext uri="{FF2B5EF4-FFF2-40B4-BE49-F238E27FC236}">
                    <a16:creationId xmlns:a16="http://schemas.microsoft.com/office/drawing/2014/main" id="{6237DB8D-8A57-554F-BA98-46EF65F5C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7" name="Line 1121">
                <a:extLst>
                  <a:ext uri="{FF2B5EF4-FFF2-40B4-BE49-F238E27FC236}">
                    <a16:creationId xmlns:a16="http://schemas.microsoft.com/office/drawing/2014/main" id="{C8A8714C-2BA6-FA42-A0C2-F0194BADC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" name="Rectangle 1122">
                <a:extLst>
                  <a:ext uri="{FF2B5EF4-FFF2-40B4-BE49-F238E27FC236}">
                    <a16:creationId xmlns:a16="http://schemas.microsoft.com/office/drawing/2014/main" id="{B0B6FA5F-3107-C642-865C-0CC05C248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49" name="Text Box 1123">
                <a:extLst>
                  <a:ext uri="{FF2B5EF4-FFF2-40B4-BE49-F238E27FC236}">
                    <a16:creationId xmlns:a16="http://schemas.microsoft.com/office/drawing/2014/main" id="{2ABC1F09-3EBB-4641-9923-03531F0C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1" name="Group 1124">
              <a:extLst>
                <a:ext uri="{FF2B5EF4-FFF2-40B4-BE49-F238E27FC236}">
                  <a16:creationId xmlns:a16="http://schemas.microsoft.com/office/drawing/2014/main" id="{30287275-4F02-F24B-B7AB-640B1C344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514" name="Line 1125">
                <a:extLst>
                  <a:ext uri="{FF2B5EF4-FFF2-40B4-BE49-F238E27FC236}">
                    <a16:creationId xmlns:a16="http://schemas.microsoft.com/office/drawing/2014/main" id="{D3B1FD84-D040-4945-8EF9-01554076C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" name="Line 1126">
                <a:extLst>
                  <a:ext uri="{FF2B5EF4-FFF2-40B4-BE49-F238E27FC236}">
                    <a16:creationId xmlns:a16="http://schemas.microsoft.com/office/drawing/2014/main" id="{89735873-7E6F-574E-8759-C4F5D4AA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" name="Oval 1127">
                <a:extLst>
                  <a:ext uri="{FF2B5EF4-FFF2-40B4-BE49-F238E27FC236}">
                    <a16:creationId xmlns:a16="http://schemas.microsoft.com/office/drawing/2014/main" id="{3A2648E5-BB4F-D64A-B231-3E301BB10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17" name="Line 1128">
                <a:extLst>
                  <a:ext uri="{FF2B5EF4-FFF2-40B4-BE49-F238E27FC236}">
                    <a16:creationId xmlns:a16="http://schemas.microsoft.com/office/drawing/2014/main" id="{68AE6B09-7EDD-DD4E-91AF-892DD9945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" name="Line 1129">
                <a:extLst>
                  <a:ext uri="{FF2B5EF4-FFF2-40B4-BE49-F238E27FC236}">
                    <a16:creationId xmlns:a16="http://schemas.microsoft.com/office/drawing/2014/main" id="{F85D2BFB-B5C7-644C-B862-F24ABDDB4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" name="Rectangle 1130">
                <a:extLst>
                  <a:ext uri="{FF2B5EF4-FFF2-40B4-BE49-F238E27FC236}">
                    <a16:creationId xmlns:a16="http://schemas.microsoft.com/office/drawing/2014/main" id="{0732320F-91DD-7043-808A-10DD42A58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0" name="Oval 1131">
                <a:extLst>
                  <a:ext uri="{FF2B5EF4-FFF2-40B4-BE49-F238E27FC236}">
                    <a16:creationId xmlns:a16="http://schemas.microsoft.com/office/drawing/2014/main" id="{7A1FB260-7313-9F4A-A5C5-BF3205597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521" name="Group 1132">
                <a:extLst>
                  <a:ext uri="{FF2B5EF4-FFF2-40B4-BE49-F238E27FC236}">
                    <a16:creationId xmlns:a16="http://schemas.microsoft.com/office/drawing/2014/main" id="{ABB0F3FE-3000-B745-AAFA-E979CD8BD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32" name="Line 1133">
                  <a:extLst>
                    <a:ext uri="{FF2B5EF4-FFF2-40B4-BE49-F238E27FC236}">
                      <a16:creationId xmlns:a16="http://schemas.microsoft.com/office/drawing/2014/main" id="{557A703D-4F75-D94A-BE14-1386FB433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3" name="Line 1134">
                  <a:extLst>
                    <a:ext uri="{FF2B5EF4-FFF2-40B4-BE49-F238E27FC236}">
                      <a16:creationId xmlns:a16="http://schemas.microsoft.com/office/drawing/2014/main" id="{B8C74430-AEC6-0E4C-98E6-84BA1C605E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4" name="Line 1135">
                  <a:extLst>
                    <a:ext uri="{FF2B5EF4-FFF2-40B4-BE49-F238E27FC236}">
                      <a16:creationId xmlns:a16="http://schemas.microsoft.com/office/drawing/2014/main" id="{946C0974-BA55-984D-A1ED-CBAC28F32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2" name="Group 1136">
                <a:extLst>
                  <a:ext uri="{FF2B5EF4-FFF2-40B4-BE49-F238E27FC236}">
                    <a16:creationId xmlns:a16="http://schemas.microsoft.com/office/drawing/2014/main" id="{1C8ADD13-33DA-2346-87AE-712C5A2FB7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29" name="Line 1137">
                  <a:extLst>
                    <a:ext uri="{FF2B5EF4-FFF2-40B4-BE49-F238E27FC236}">
                      <a16:creationId xmlns:a16="http://schemas.microsoft.com/office/drawing/2014/main" id="{D884B409-906F-F142-B2D7-72A500DB35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0" name="Line 1138">
                  <a:extLst>
                    <a:ext uri="{FF2B5EF4-FFF2-40B4-BE49-F238E27FC236}">
                      <a16:creationId xmlns:a16="http://schemas.microsoft.com/office/drawing/2014/main" id="{7734F684-4F01-194D-8EE6-38C99A144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1" name="Line 1139">
                  <a:extLst>
                    <a:ext uri="{FF2B5EF4-FFF2-40B4-BE49-F238E27FC236}">
                      <a16:creationId xmlns:a16="http://schemas.microsoft.com/office/drawing/2014/main" id="{C9C14DE6-9BD1-DC42-BC6F-5DCD38E492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3" name="Rectangle 1140">
                <a:extLst>
                  <a:ext uri="{FF2B5EF4-FFF2-40B4-BE49-F238E27FC236}">
                    <a16:creationId xmlns:a16="http://schemas.microsoft.com/office/drawing/2014/main" id="{6C1D335B-8081-624D-B018-F757E9C13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4" name="Rectangle 1141">
                <a:extLst>
                  <a:ext uri="{FF2B5EF4-FFF2-40B4-BE49-F238E27FC236}">
                    <a16:creationId xmlns:a16="http://schemas.microsoft.com/office/drawing/2014/main" id="{533A5D8B-6EF9-7E4A-ADCC-986E1A917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5" name="Line 1142">
                <a:extLst>
                  <a:ext uri="{FF2B5EF4-FFF2-40B4-BE49-F238E27FC236}">
                    <a16:creationId xmlns:a16="http://schemas.microsoft.com/office/drawing/2014/main" id="{9847EE3A-D66A-D845-978B-AAB121275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" name="Line 1143">
                <a:extLst>
                  <a:ext uri="{FF2B5EF4-FFF2-40B4-BE49-F238E27FC236}">
                    <a16:creationId xmlns:a16="http://schemas.microsoft.com/office/drawing/2014/main" id="{D71520A3-4AE1-014E-ACC2-B52E9F285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" name="Rectangle 1144">
                <a:extLst>
                  <a:ext uri="{FF2B5EF4-FFF2-40B4-BE49-F238E27FC236}">
                    <a16:creationId xmlns:a16="http://schemas.microsoft.com/office/drawing/2014/main" id="{AE8E21E7-1322-754A-BA9C-35F0E0162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8" name="Text Box 1145">
                <a:extLst>
                  <a:ext uri="{FF2B5EF4-FFF2-40B4-BE49-F238E27FC236}">
                    <a16:creationId xmlns:a16="http://schemas.microsoft.com/office/drawing/2014/main" id="{23132821-F92D-A74A-A2DB-5437E1B4F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2" name="Group 1146">
              <a:extLst>
                <a:ext uri="{FF2B5EF4-FFF2-40B4-BE49-F238E27FC236}">
                  <a16:creationId xmlns:a16="http://schemas.microsoft.com/office/drawing/2014/main" id="{B71FFC77-889C-5240-9DF2-8AD8CA3BD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93" name="Line 1147">
                <a:extLst>
                  <a:ext uri="{FF2B5EF4-FFF2-40B4-BE49-F238E27FC236}">
                    <a16:creationId xmlns:a16="http://schemas.microsoft.com/office/drawing/2014/main" id="{E68A637C-44E6-254B-A7C4-23158DBE3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" name="Line 1148">
                <a:extLst>
                  <a:ext uri="{FF2B5EF4-FFF2-40B4-BE49-F238E27FC236}">
                    <a16:creationId xmlns:a16="http://schemas.microsoft.com/office/drawing/2014/main" id="{615B1539-92E0-F842-B113-520408225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" name="Oval 1149">
                <a:extLst>
                  <a:ext uri="{FF2B5EF4-FFF2-40B4-BE49-F238E27FC236}">
                    <a16:creationId xmlns:a16="http://schemas.microsoft.com/office/drawing/2014/main" id="{765EE971-0FB9-1044-B38C-A6F1402C4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96" name="Line 1150">
                <a:extLst>
                  <a:ext uri="{FF2B5EF4-FFF2-40B4-BE49-F238E27FC236}">
                    <a16:creationId xmlns:a16="http://schemas.microsoft.com/office/drawing/2014/main" id="{98718927-79B7-A546-AF6E-8642D6EE6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7" name="Line 1151">
                <a:extLst>
                  <a:ext uri="{FF2B5EF4-FFF2-40B4-BE49-F238E27FC236}">
                    <a16:creationId xmlns:a16="http://schemas.microsoft.com/office/drawing/2014/main" id="{8E8B9D74-1B42-A046-A8A8-6D7C981D0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" name="Rectangle 1152">
                <a:extLst>
                  <a:ext uri="{FF2B5EF4-FFF2-40B4-BE49-F238E27FC236}">
                    <a16:creationId xmlns:a16="http://schemas.microsoft.com/office/drawing/2014/main" id="{C5438435-91C8-3142-ADAD-07457220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9" name="Oval 1153">
                <a:extLst>
                  <a:ext uri="{FF2B5EF4-FFF2-40B4-BE49-F238E27FC236}">
                    <a16:creationId xmlns:a16="http://schemas.microsoft.com/office/drawing/2014/main" id="{8983D594-3ABD-6546-9B38-34FFF914D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500" name="Group 1154">
                <a:extLst>
                  <a:ext uri="{FF2B5EF4-FFF2-40B4-BE49-F238E27FC236}">
                    <a16:creationId xmlns:a16="http://schemas.microsoft.com/office/drawing/2014/main" id="{8D426495-9ED2-5740-9B0B-5A37E57297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511" name="Line 1155">
                  <a:extLst>
                    <a:ext uri="{FF2B5EF4-FFF2-40B4-BE49-F238E27FC236}">
                      <a16:creationId xmlns:a16="http://schemas.microsoft.com/office/drawing/2014/main" id="{017161D9-FBE2-6B41-A6B0-4BB02CE5A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" name="Line 1156">
                  <a:extLst>
                    <a:ext uri="{FF2B5EF4-FFF2-40B4-BE49-F238E27FC236}">
                      <a16:creationId xmlns:a16="http://schemas.microsoft.com/office/drawing/2014/main" id="{23E2D58E-C870-C246-B980-15BC49016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" name="Line 1157">
                  <a:extLst>
                    <a:ext uri="{FF2B5EF4-FFF2-40B4-BE49-F238E27FC236}">
                      <a16:creationId xmlns:a16="http://schemas.microsoft.com/office/drawing/2014/main" id="{A0575971-272B-3245-89C2-BFFF9A922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1" name="Group 1158">
                <a:extLst>
                  <a:ext uri="{FF2B5EF4-FFF2-40B4-BE49-F238E27FC236}">
                    <a16:creationId xmlns:a16="http://schemas.microsoft.com/office/drawing/2014/main" id="{AE4F236A-9E3B-A640-9F6E-A560E7FDC8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508" name="Line 1159">
                  <a:extLst>
                    <a:ext uri="{FF2B5EF4-FFF2-40B4-BE49-F238E27FC236}">
                      <a16:creationId xmlns:a16="http://schemas.microsoft.com/office/drawing/2014/main" id="{208DD2D9-C171-C342-B18D-F447D8AC8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9" name="Line 1160">
                  <a:extLst>
                    <a:ext uri="{FF2B5EF4-FFF2-40B4-BE49-F238E27FC236}">
                      <a16:creationId xmlns:a16="http://schemas.microsoft.com/office/drawing/2014/main" id="{B73A6646-21C2-2646-854B-0317E7B3B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0" name="Line 1161">
                  <a:extLst>
                    <a:ext uri="{FF2B5EF4-FFF2-40B4-BE49-F238E27FC236}">
                      <a16:creationId xmlns:a16="http://schemas.microsoft.com/office/drawing/2014/main" id="{F50023EB-637C-784D-9E1A-AFDDA4F67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2" name="Rectangle 1162">
                <a:extLst>
                  <a:ext uri="{FF2B5EF4-FFF2-40B4-BE49-F238E27FC236}">
                    <a16:creationId xmlns:a16="http://schemas.microsoft.com/office/drawing/2014/main" id="{C663B77A-99C7-E544-BBCD-7E56F10B4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03" name="Rectangle 1163">
                <a:extLst>
                  <a:ext uri="{FF2B5EF4-FFF2-40B4-BE49-F238E27FC236}">
                    <a16:creationId xmlns:a16="http://schemas.microsoft.com/office/drawing/2014/main" id="{F8F60026-5B2C-E647-92C2-C3530AAA4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04" name="Line 1164">
                <a:extLst>
                  <a:ext uri="{FF2B5EF4-FFF2-40B4-BE49-F238E27FC236}">
                    <a16:creationId xmlns:a16="http://schemas.microsoft.com/office/drawing/2014/main" id="{F6B938B2-2D1F-884D-9847-72EE9747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" name="Line 1165">
                <a:extLst>
                  <a:ext uri="{FF2B5EF4-FFF2-40B4-BE49-F238E27FC236}">
                    <a16:creationId xmlns:a16="http://schemas.microsoft.com/office/drawing/2014/main" id="{B5C87746-DE96-7948-BFCA-14D66E700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" name="Rectangle 1166">
                <a:extLst>
                  <a:ext uri="{FF2B5EF4-FFF2-40B4-BE49-F238E27FC236}">
                    <a16:creationId xmlns:a16="http://schemas.microsoft.com/office/drawing/2014/main" id="{8CD696BD-105C-7D45-BF24-55274FC77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07" name="Text Box 1167">
                <a:extLst>
                  <a:ext uri="{FF2B5EF4-FFF2-40B4-BE49-F238E27FC236}">
                    <a16:creationId xmlns:a16="http://schemas.microsoft.com/office/drawing/2014/main" id="{BE385716-2387-BC42-9AA3-2962AB91B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3" name="Group 1168">
              <a:extLst>
                <a:ext uri="{FF2B5EF4-FFF2-40B4-BE49-F238E27FC236}">
                  <a16:creationId xmlns:a16="http://schemas.microsoft.com/office/drawing/2014/main" id="{1E39576F-3A0E-1A42-B699-7DC7B5E2B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72" name="Line 1169">
                <a:extLst>
                  <a:ext uri="{FF2B5EF4-FFF2-40B4-BE49-F238E27FC236}">
                    <a16:creationId xmlns:a16="http://schemas.microsoft.com/office/drawing/2014/main" id="{E215C7F8-91B0-C24E-AD4A-7A45618A6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3" name="Line 1170">
                <a:extLst>
                  <a:ext uri="{FF2B5EF4-FFF2-40B4-BE49-F238E27FC236}">
                    <a16:creationId xmlns:a16="http://schemas.microsoft.com/office/drawing/2014/main" id="{B543F4DB-1D89-C942-AF5A-84DCCEC1C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" name="Oval 1171">
                <a:extLst>
                  <a:ext uri="{FF2B5EF4-FFF2-40B4-BE49-F238E27FC236}">
                    <a16:creationId xmlns:a16="http://schemas.microsoft.com/office/drawing/2014/main" id="{CB6DBF45-A81E-3845-AEE5-B73780685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75" name="Line 1172">
                <a:extLst>
                  <a:ext uri="{FF2B5EF4-FFF2-40B4-BE49-F238E27FC236}">
                    <a16:creationId xmlns:a16="http://schemas.microsoft.com/office/drawing/2014/main" id="{D0CB76CB-DAAA-EF4C-B307-D0776659D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" name="Line 1173">
                <a:extLst>
                  <a:ext uri="{FF2B5EF4-FFF2-40B4-BE49-F238E27FC236}">
                    <a16:creationId xmlns:a16="http://schemas.microsoft.com/office/drawing/2014/main" id="{A82B33E1-A0DA-754A-B6B2-0EB984F6C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Rectangle 1174">
                <a:extLst>
                  <a:ext uri="{FF2B5EF4-FFF2-40B4-BE49-F238E27FC236}">
                    <a16:creationId xmlns:a16="http://schemas.microsoft.com/office/drawing/2014/main" id="{B1081B10-2ED3-7041-8890-5934F04F2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78" name="Oval 1175">
                <a:extLst>
                  <a:ext uri="{FF2B5EF4-FFF2-40B4-BE49-F238E27FC236}">
                    <a16:creationId xmlns:a16="http://schemas.microsoft.com/office/drawing/2014/main" id="{BDC77EDE-A076-1445-9CD4-FFBA35EFE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79" name="Group 1176">
                <a:extLst>
                  <a:ext uri="{FF2B5EF4-FFF2-40B4-BE49-F238E27FC236}">
                    <a16:creationId xmlns:a16="http://schemas.microsoft.com/office/drawing/2014/main" id="{AAFB4635-8F97-E243-89B1-A9DFF4E6B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90" name="Line 1177">
                  <a:extLst>
                    <a:ext uri="{FF2B5EF4-FFF2-40B4-BE49-F238E27FC236}">
                      <a16:creationId xmlns:a16="http://schemas.microsoft.com/office/drawing/2014/main" id="{6BE8573B-4F38-0241-AFCC-C60693BB8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" name="Line 1178">
                  <a:extLst>
                    <a:ext uri="{FF2B5EF4-FFF2-40B4-BE49-F238E27FC236}">
                      <a16:creationId xmlns:a16="http://schemas.microsoft.com/office/drawing/2014/main" id="{623C2A7E-618E-0A46-8B5E-838242F62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" name="Line 1179">
                  <a:extLst>
                    <a:ext uri="{FF2B5EF4-FFF2-40B4-BE49-F238E27FC236}">
                      <a16:creationId xmlns:a16="http://schemas.microsoft.com/office/drawing/2014/main" id="{B8B55713-BA14-DE43-9AEE-F62154389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0" name="Group 1180">
                <a:extLst>
                  <a:ext uri="{FF2B5EF4-FFF2-40B4-BE49-F238E27FC236}">
                    <a16:creationId xmlns:a16="http://schemas.microsoft.com/office/drawing/2014/main" id="{E7F1CC2B-75F5-424A-9D9D-54CEC651F5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87" name="Line 1181">
                  <a:extLst>
                    <a:ext uri="{FF2B5EF4-FFF2-40B4-BE49-F238E27FC236}">
                      <a16:creationId xmlns:a16="http://schemas.microsoft.com/office/drawing/2014/main" id="{A7C0DF8B-9346-4344-B43A-D3A8A4DA7B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8" name="Line 1182">
                  <a:extLst>
                    <a:ext uri="{FF2B5EF4-FFF2-40B4-BE49-F238E27FC236}">
                      <a16:creationId xmlns:a16="http://schemas.microsoft.com/office/drawing/2014/main" id="{1174F84F-5066-5948-8B0A-343732DDB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9" name="Line 1183">
                  <a:extLst>
                    <a:ext uri="{FF2B5EF4-FFF2-40B4-BE49-F238E27FC236}">
                      <a16:creationId xmlns:a16="http://schemas.microsoft.com/office/drawing/2014/main" id="{95218516-CD14-2E45-BDBC-49766362B7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1" name="Rectangle 1184">
                <a:extLst>
                  <a:ext uri="{FF2B5EF4-FFF2-40B4-BE49-F238E27FC236}">
                    <a16:creationId xmlns:a16="http://schemas.microsoft.com/office/drawing/2014/main" id="{E68783CD-69A8-BC4A-984A-6DCC3EC0E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2" name="Rectangle 1185">
                <a:extLst>
                  <a:ext uri="{FF2B5EF4-FFF2-40B4-BE49-F238E27FC236}">
                    <a16:creationId xmlns:a16="http://schemas.microsoft.com/office/drawing/2014/main" id="{8506FD75-651E-8947-B864-D9928A73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3" name="Line 1186">
                <a:extLst>
                  <a:ext uri="{FF2B5EF4-FFF2-40B4-BE49-F238E27FC236}">
                    <a16:creationId xmlns:a16="http://schemas.microsoft.com/office/drawing/2014/main" id="{D03D879C-3F34-6141-8D0B-34EC66003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" name="Line 1187">
                <a:extLst>
                  <a:ext uri="{FF2B5EF4-FFF2-40B4-BE49-F238E27FC236}">
                    <a16:creationId xmlns:a16="http://schemas.microsoft.com/office/drawing/2014/main" id="{B30CB2DE-22F1-C648-95DD-4728FB86A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" name="Rectangle 1188">
                <a:extLst>
                  <a:ext uri="{FF2B5EF4-FFF2-40B4-BE49-F238E27FC236}">
                    <a16:creationId xmlns:a16="http://schemas.microsoft.com/office/drawing/2014/main" id="{BC850DFF-2AB9-994D-A438-4A668F5A2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6" name="Text Box 1189">
                <a:extLst>
                  <a:ext uri="{FF2B5EF4-FFF2-40B4-BE49-F238E27FC236}">
                    <a16:creationId xmlns:a16="http://schemas.microsoft.com/office/drawing/2014/main" id="{37EBD3E0-C056-F844-9144-BC1E9EE8C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4" name="Group 1190">
              <a:extLst>
                <a:ext uri="{FF2B5EF4-FFF2-40B4-BE49-F238E27FC236}">
                  <a16:creationId xmlns:a16="http://schemas.microsoft.com/office/drawing/2014/main" id="{07CF222A-02A3-F342-88DB-53A173423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51" name="Line 1191">
                <a:extLst>
                  <a:ext uri="{FF2B5EF4-FFF2-40B4-BE49-F238E27FC236}">
                    <a16:creationId xmlns:a16="http://schemas.microsoft.com/office/drawing/2014/main" id="{06062F2D-9550-054E-9336-FFACD88E7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" name="Line 1192">
                <a:extLst>
                  <a:ext uri="{FF2B5EF4-FFF2-40B4-BE49-F238E27FC236}">
                    <a16:creationId xmlns:a16="http://schemas.microsoft.com/office/drawing/2014/main" id="{8399C0DA-0A01-854F-8D30-60F027C4F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" name="Oval 1193">
                <a:extLst>
                  <a:ext uri="{FF2B5EF4-FFF2-40B4-BE49-F238E27FC236}">
                    <a16:creationId xmlns:a16="http://schemas.microsoft.com/office/drawing/2014/main" id="{FA0720A3-4D55-E64D-840A-BEE771D7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54" name="Line 1194">
                <a:extLst>
                  <a:ext uri="{FF2B5EF4-FFF2-40B4-BE49-F238E27FC236}">
                    <a16:creationId xmlns:a16="http://schemas.microsoft.com/office/drawing/2014/main" id="{1CBC507C-B9C2-EA40-BF96-BC92BD54E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" name="Line 1195">
                <a:extLst>
                  <a:ext uri="{FF2B5EF4-FFF2-40B4-BE49-F238E27FC236}">
                    <a16:creationId xmlns:a16="http://schemas.microsoft.com/office/drawing/2014/main" id="{39415D69-1B23-B04A-B980-84C0E0E45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" name="Rectangle 1196">
                <a:extLst>
                  <a:ext uri="{FF2B5EF4-FFF2-40B4-BE49-F238E27FC236}">
                    <a16:creationId xmlns:a16="http://schemas.microsoft.com/office/drawing/2014/main" id="{460E890E-5652-874B-B7B3-5EB2D7880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57" name="Oval 1197">
                <a:extLst>
                  <a:ext uri="{FF2B5EF4-FFF2-40B4-BE49-F238E27FC236}">
                    <a16:creationId xmlns:a16="http://schemas.microsoft.com/office/drawing/2014/main" id="{1561B220-8E5F-984D-90D4-1E7500DD0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58" name="Group 1198">
                <a:extLst>
                  <a:ext uri="{FF2B5EF4-FFF2-40B4-BE49-F238E27FC236}">
                    <a16:creationId xmlns:a16="http://schemas.microsoft.com/office/drawing/2014/main" id="{4748FD9C-0C6F-804F-848B-EE24B97F2D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69" name="Line 1199">
                  <a:extLst>
                    <a:ext uri="{FF2B5EF4-FFF2-40B4-BE49-F238E27FC236}">
                      <a16:creationId xmlns:a16="http://schemas.microsoft.com/office/drawing/2014/main" id="{0903537B-71A1-4C48-BB95-5E4AE9A75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0" name="Line 1200">
                  <a:extLst>
                    <a:ext uri="{FF2B5EF4-FFF2-40B4-BE49-F238E27FC236}">
                      <a16:creationId xmlns:a16="http://schemas.microsoft.com/office/drawing/2014/main" id="{4E4BBCD0-24AB-304E-869E-A9C8CD140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" name="Line 1201">
                  <a:extLst>
                    <a:ext uri="{FF2B5EF4-FFF2-40B4-BE49-F238E27FC236}">
                      <a16:creationId xmlns:a16="http://schemas.microsoft.com/office/drawing/2014/main" id="{B6ECA507-7923-D74A-BBB5-57AD72DCA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9" name="Group 1202">
                <a:extLst>
                  <a:ext uri="{FF2B5EF4-FFF2-40B4-BE49-F238E27FC236}">
                    <a16:creationId xmlns:a16="http://schemas.microsoft.com/office/drawing/2014/main" id="{6092FCCF-681E-354E-874D-F980A9CA3D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66" name="Line 1203">
                  <a:extLst>
                    <a:ext uri="{FF2B5EF4-FFF2-40B4-BE49-F238E27FC236}">
                      <a16:creationId xmlns:a16="http://schemas.microsoft.com/office/drawing/2014/main" id="{D863F7A2-A321-624A-9F70-00A524C0E1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" name="Line 1204">
                  <a:extLst>
                    <a:ext uri="{FF2B5EF4-FFF2-40B4-BE49-F238E27FC236}">
                      <a16:creationId xmlns:a16="http://schemas.microsoft.com/office/drawing/2014/main" id="{A212CA25-166B-2345-BC51-DCFA35F8B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8" name="Line 1205">
                  <a:extLst>
                    <a:ext uri="{FF2B5EF4-FFF2-40B4-BE49-F238E27FC236}">
                      <a16:creationId xmlns:a16="http://schemas.microsoft.com/office/drawing/2014/main" id="{3A126FB0-C395-C247-8B0F-8339E76423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0" name="Rectangle 1206">
                <a:extLst>
                  <a:ext uri="{FF2B5EF4-FFF2-40B4-BE49-F238E27FC236}">
                    <a16:creationId xmlns:a16="http://schemas.microsoft.com/office/drawing/2014/main" id="{9DCCF73F-F50C-1546-BADA-6C6E9925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1" name="Rectangle 1207">
                <a:extLst>
                  <a:ext uri="{FF2B5EF4-FFF2-40B4-BE49-F238E27FC236}">
                    <a16:creationId xmlns:a16="http://schemas.microsoft.com/office/drawing/2014/main" id="{66F87AF1-2BCC-9A47-B3D5-3BCA05060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2" name="Line 1208">
                <a:extLst>
                  <a:ext uri="{FF2B5EF4-FFF2-40B4-BE49-F238E27FC236}">
                    <a16:creationId xmlns:a16="http://schemas.microsoft.com/office/drawing/2014/main" id="{0284ADF4-D9A0-BE40-A87B-B8E2E1D15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" name="Line 1209">
                <a:extLst>
                  <a:ext uri="{FF2B5EF4-FFF2-40B4-BE49-F238E27FC236}">
                    <a16:creationId xmlns:a16="http://schemas.microsoft.com/office/drawing/2014/main" id="{73D98CB6-6FF9-0C41-9960-F5732E141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" name="Rectangle 1210">
                <a:extLst>
                  <a:ext uri="{FF2B5EF4-FFF2-40B4-BE49-F238E27FC236}">
                    <a16:creationId xmlns:a16="http://schemas.microsoft.com/office/drawing/2014/main" id="{8EEA2B27-1D56-F24A-9E15-DCA1A384A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5" name="Text Box 1211">
                <a:extLst>
                  <a:ext uri="{FF2B5EF4-FFF2-40B4-BE49-F238E27FC236}">
                    <a16:creationId xmlns:a16="http://schemas.microsoft.com/office/drawing/2014/main" id="{B6490D38-4873-4247-A40B-2BB910688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5" name="Group 1212">
              <a:extLst>
                <a:ext uri="{FF2B5EF4-FFF2-40B4-BE49-F238E27FC236}">
                  <a16:creationId xmlns:a16="http://schemas.microsoft.com/office/drawing/2014/main" id="{635B48D1-CF88-B543-BB05-BC7C6284C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30" name="Line 1213">
                <a:extLst>
                  <a:ext uri="{FF2B5EF4-FFF2-40B4-BE49-F238E27FC236}">
                    <a16:creationId xmlns:a16="http://schemas.microsoft.com/office/drawing/2014/main" id="{5D77521C-697B-274D-9E0D-5B39E5123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Line 1214">
                <a:extLst>
                  <a:ext uri="{FF2B5EF4-FFF2-40B4-BE49-F238E27FC236}">
                    <a16:creationId xmlns:a16="http://schemas.microsoft.com/office/drawing/2014/main" id="{5E2530F1-C31F-B24B-88BB-78F0539AF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Oval 1215">
                <a:extLst>
                  <a:ext uri="{FF2B5EF4-FFF2-40B4-BE49-F238E27FC236}">
                    <a16:creationId xmlns:a16="http://schemas.microsoft.com/office/drawing/2014/main" id="{BD04D00B-EBC7-0147-B488-4D31303C2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33" name="Line 1216">
                <a:extLst>
                  <a:ext uri="{FF2B5EF4-FFF2-40B4-BE49-F238E27FC236}">
                    <a16:creationId xmlns:a16="http://schemas.microsoft.com/office/drawing/2014/main" id="{28954E32-3A51-5543-95B2-EDF8C39AB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1217">
                <a:extLst>
                  <a:ext uri="{FF2B5EF4-FFF2-40B4-BE49-F238E27FC236}">
                    <a16:creationId xmlns:a16="http://schemas.microsoft.com/office/drawing/2014/main" id="{AC50C3D7-FA3D-0749-A2A5-BC34064FF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Rectangle 1218">
                <a:extLst>
                  <a:ext uri="{FF2B5EF4-FFF2-40B4-BE49-F238E27FC236}">
                    <a16:creationId xmlns:a16="http://schemas.microsoft.com/office/drawing/2014/main" id="{BBAC53AB-0B3D-1944-A4B8-E9987DF06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36" name="Oval 1219">
                <a:extLst>
                  <a:ext uri="{FF2B5EF4-FFF2-40B4-BE49-F238E27FC236}">
                    <a16:creationId xmlns:a16="http://schemas.microsoft.com/office/drawing/2014/main" id="{FA1EBDFD-574A-6044-8125-11CB1ABD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37" name="Group 1220">
                <a:extLst>
                  <a:ext uri="{FF2B5EF4-FFF2-40B4-BE49-F238E27FC236}">
                    <a16:creationId xmlns:a16="http://schemas.microsoft.com/office/drawing/2014/main" id="{B857143B-2073-BD4D-A657-19042F10B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8" name="Line 1221">
                  <a:extLst>
                    <a:ext uri="{FF2B5EF4-FFF2-40B4-BE49-F238E27FC236}">
                      <a16:creationId xmlns:a16="http://schemas.microsoft.com/office/drawing/2014/main" id="{FBC4ED20-B139-2840-BC09-729F1D4EE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" name="Line 1222">
                  <a:extLst>
                    <a:ext uri="{FF2B5EF4-FFF2-40B4-BE49-F238E27FC236}">
                      <a16:creationId xmlns:a16="http://schemas.microsoft.com/office/drawing/2014/main" id="{373CFDB5-CF98-5F44-BE58-F5ADCD60D0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" name="Line 1223">
                  <a:extLst>
                    <a:ext uri="{FF2B5EF4-FFF2-40B4-BE49-F238E27FC236}">
                      <a16:creationId xmlns:a16="http://schemas.microsoft.com/office/drawing/2014/main" id="{EC4554A2-0FC2-2540-A4A2-6D3CA46CE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8" name="Group 1224">
                <a:extLst>
                  <a:ext uri="{FF2B5EF4-FFF2-40B4-BE49-F238E27FC236}">
                    <a16:creationId xmlns:a16="http://schemas.microsoft.com/office/drawing/2014/main" id="{BB023C3C-6D0F-E74E-B89D-9AB87AD1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5" name="Line 1225">
                  <a:extLst>
                    <a:ext uri="{FF2B5EF4-FFF2-40B4-BE49-F238E27FC236}">
                      <a16:creationId xmlns:a16="http://schemas.microsoft.com/office/drawing/2014/main" id="{8F316114-F411-6B41-9D13-614604128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" name="Line 1226">
                  <a:extLst>
                    <a:ext uri="{FF2B5EF4-FFF2-40B4-BE49-F238E27FC236}">
                      <a16:creationId xmlns:a16="http://schemas.microsoft.com/office/drawing/2014/main" id="{46F2D2E5-7938-8141-AD01-978672D72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" name="Line 1227">
                  <a:extLst>
                    <a:ext uri="{FF2B5EF4-FFF2-40B4-BE49-F238E27FC236}">
                      <a16:creationId xmlns:a16="http://schemas.microsoft.com/office/drawing/2014/main" id="{9AC12A50-52AA-3142-83D9-1FA7E72EFD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9" name="Rectangle 1228">
                <a:extLst>
                  <a:ext uri="{FF2B5EF4-FFF2-40B4-BE49-F238E27FC236}">
                    <a16:creationId xmlns:a16="http://schemas.microsoft.com/office/drawing/2014/main" id="{6320BE58-0CE3-B440-A2F6-8ECE1C3DE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0" name="Rectangle 1229">
                <a:extLst>
                  <a:ext uri="{FF2B5EF4-FFF2-40B4-BE49-F238E27FC236}">
                    <a16:creationId xmlns:a16="http://schemas.microsoft.com/office/drawing/2014/main" id="{CC86A94C-215C-6241-BCA2-586230DEB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" name="Line 1230">
                <a:extLst>
                  <a:ext uri="{FF2B5EF4-FFF2-40B4-BE49-F238E27FC236}">
                    <a16:creationId xmlns:a16="http://schemas.microsoft.com/office/drawing/2014/main" id="{782C19BB-0230-2C4B-A712-A8FC229FB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1231">
                <a:extLst>
                  <a:ext uri="{FF2B5EF4-FFF2-40B4-BE49-F238E27FC236}">
                    <a16:creationId xmlns:a16="http://schemas.microsoft.com/office/drawing/2014/main" id="{7BB5ED02-E1B5-B744-90C7-8523F6FAF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Rectangle 1232">
                <a:extLst>
                  <a:ext uri="{FF2B5EF4-FFF2-40B4-BE49-F238E27FC236}">
                    <a16:creationId xmlns:a16="http://schemas.microsoft.com/office/drawing/2014/main" id="{7FE454F6-6930-E645-A24A-1B68E649B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" name="Text Box 1233">
                <a:extLst>
                  <a:ext uri="{FF2B5EF4-FFF2-40B4-BE49-F238E27FC236}">
                    <a16:creationId xmlns:a16="http://schemas.microsoft.com/office/drawing/2014/main" id="{424EC157-D88C-D842-9AB9-28E168517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6" name="Group 1234">
              <a:extLst>
                <a:ext uri="{FF2B5EF4-FFF2-40B4-BE49-F238E27FC236}">
                  <a16:creationId xmlns:a16="http://schemas.microsoft.com/office/drawing/2014/main" id="{5B71A002-C28C-254D-8DE4-BB99198B2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09" name="Line 1235">
                <a:extLst>
                  <a:ext uri="{FF2B5EF4-FFF2-40B4-BE49-F238E27FC236}">
                    <a16:creationId xmlns:a16="http://schemas.microsoft.com/office/drawing/2014/main" id="{D31E3EE4-52DC-8F4A-8134-0C8232C90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1236">
                <a:extLst>
                  <a:ext uri="{FF2B5EF4-FFF2-40B4-BE49-F238E27FC236}">
                    <a16:creationId xmlns:a16="http://schemas.microsoft.com/office/drawing/2014/main" id="{4D347C16-7DCF-1144-80AA-5D89D71B3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Oval 1237">
                <a:extLst>
                  <a:ext uri="{FF2B5EF4-FFF2-40B4-BE49-F238E27FC236}">
                    <a16:creationId xmlns:a16="http://schemas.microsoft.com/office/drawing/2014/main" id="{3F68CF01-FFDB-AE4E-BDC9-7D442B2D3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12" name="Line 1238">
                <a:extLst>
                  <a:ext uri="{FF2B5EF4-FFF2-40B4-BE49-F238E27FC236}">
                    <a16:creationId xmlns:a16="http://schemas.microsoft.com/office/drawing/2014/main" id="{9B4535BE-FC9A-9E48-A053-F7A3A8D51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Line 1239">
                <a:extLst>
                  <a:ext uri="{FF2B5EF4-FFF2-40B4-BE49-F238E27FC236}">
                    <a16:creationId xmlns:a16="http://schemas.microsoft.com/office/drawing/2014/main" id="{99318453-20BF-E445-B788-598FB8C5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Rectangle 1240">
                <a:extLst>
                  <a:ext uri="{FF2B5EF4-FFF2-40B4-BE49-F238E27FC236}">
                    <a16:creationId xmlns:a16="http://schemas.microsoft.com/office/drawing/2014/main" id="{A418D913-D28A-5948-8947-8525ECAF9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15" name="Oval 1241">
                <a:extLst>
                  <a:ext uri="{FF2B5EF4-FFF2-40B4-BE49-F238E27FC236}">
                    <a16:creationId xmlns:a16="http://schemas.microsoft.com/office/drawing/2014/main" id="{A40DD49B-CB7A-C148-8B82-3F6E62F15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16" name="Group 1242">
                <a:extLst>
                  <a:ext uri="{FF2B5EF4-FFF2-40B4-BE49-F238E27FC236}">
                    <a16:creationId xmlns:a16="http://schemas.microsoft.com/office/drawing/2014/main" id="{AB5E6774-1973-2D43-A2B1-B69D5E504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7" name="Line 1243">
                  <a:extLst>
                    <a:ext uri="{FF2B5EF4-FFF2-40B4-BE49-F238E27FC236}">
                      <a16:creationId xmlns:a16="http://schemas.microsoft.com/office/drawing/2014/main" id="{1737FD7D-67F6-3945-B83B-2CC57605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8" name="Line 1244">
                  <a:extLst>
                    <a:ext uri="{FF2B5EF4-FFF2-40B4-BE49-F238E27FC236}">
                      <a16:creationId xmlns:a16="http://schemas.microsoft.com/office/drawing/2014/main" id="{C15B5AB2-9563-D64A-9398-6FE322009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9" name="Line 1245">
                  <a:extLst>
                    <a:ext uri="{FF2B5EF4-FFF2-40B4-BE49-F238E27FC236}">
                      <a16:creationId xmlns:a16="http://schemas.microsoft.com/office/drawing/2014/main" id="{0D548E50-6583-6F44-B610-A11A1F907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7" name="Group 1246">
                <a:extLst>
                  <a:ext uri="{FF2B5EF4-FFF2-40B4-BE49-F238E27FC236}">
                    <a16:creationId xmlns:a16="http://schemas.microsoft.com/office/drawing/2014/main" id="{7BB2B45E-593D-894A-BEDA-BAC8BA8DA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" name="Line 1247">
                  <a:extLst>
                    <a:ext uri="{FF2B5EF4-FFF2-40B4-BE49-F238E27FC236}">
                      <a16:creationId xmlns:a16="http://schemas.microsoft.com/office/drawing/2014/main" id="{4BFD2D02-0731-FF42-8283-E41013373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5" name="Line 1248">
                  <a:extLst>
                    <a:ext uri="{FF2B5EF4-FFF2-40B4-BE49-F238E27FC236}">
                      <a16:creationId xmlns:a16="http://schemas.microsoft.com/office/drawing/2014/main" id="{9EA52E1F-5E46-7347-8100-712ABD098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6" name="Line 1249">
                  <a:extLst>
                    <a:ext uri="{FF2B5EF4-FFF2-40B4-BE49-F238E27FC236}">
                      <a16:creationId xmlns:a16="http://schemas.microsoft.com/office/drawing/2014/main" id="{12C9C019-1935-C04C-9473-8956F7DE2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8" name="Rectangle 1250">
                <a:extLst>
                  <a:ext uri="{FF2B5EF4-FFF2-40B4-BE49-F238E27FC236}">
                    <a16:creationId xmlns:a16="http://schemas.microsoft.com/office/drawing/2014/main" id="{33B91994-05D2-754E-AA29-4C010D166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19" name="Rectangle 1251">
                <a:extLst>
                  <a:ext uri="{FF2B5EF4-FFF2-40B4-BE49-F238E27FC236}">
                    <a16:creationId xmlns:a16="http://schemas.microsoft.com/office/drawing/2014/main" id="{53F60A02-E846-1F4B-9328-B4FD29720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20" name="Line 1252">
                <a:extLst>
                  <a:ext uri="{FF2B5EF4-FFF2-40B4-BE49-F238E27FC236}">
                    <a16:creationId xmlns:a16="http://schemas.microsoft.com/office/drawing/2014/main" id="{4CBC2F01-582A-D547-B496-CD135E548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" name="Line 1253">
                <a:extLst>
                  <a:ext uri="{FF2B5EF4-FFF2-40B4-BE49-F238E27FC236}">
                    <a16:creationId xmlns:a16="http://schemas.microsoft.com/office/drawing/2014/main" id="{8548B733-3A6A-D741-B1EA-0EC2BA982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Rectangle 1254">
                <a:extLst>
                  <a:ext uri="{FF2B5EF4-FFF2-40B4-BE49-F238E27FC236}">
                    <a16:creationId xmlns:a16="http://schemas.microsoft.com/office/drawing/2014/main" id="{436B01DE-3760-B945-AAEA-C3982CA88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23" name="Text Box 1255">
                <a:extLst>
                  <a:ext uri="{FF2B5EF4-FFF2-40B4-BE49-F238E27FC236}">
                    <a16:creationId xmlns:a16="http://schemas.microsoft.com/office/drawing/2014/main" id="{97B06884-31B2-1F48-B2FF-7C765BAC3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387" name="Group 1256">
              <a:extLst>
                <a:ext uri="{FF2B5EF4-FFF2-40B4-BE49-F238E27FC236}">
                  <a16:creationId xmlns:a16="http://schemas.microsoft.com/office/drawing/2014/main" id="{85E2A297-5C0F-BD4A-AF81-8DAC8A0CB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388" name="Line 1257">
                <a:extLst>
                  <a:ext uri="{FF2B5EF4-FFF2-40B4-BE49-F238E27FC236}">
                    <a16:creationId xmlns:a16="http://schemas.microsoft.com/office/drawing/2014/main" id="{72B1D05B-F611-C544-B672-672E31629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" name="Line 1258">
                <a:extLst>
                  <a:ext uri="{FF2B5EF4-FFF2-40B4-BE49-F238E27FC236}">
                    <a16:creationId xmlns:a16="http://schemas.microsoft.com/office/drawing/2014/main" id="{96A911A0-5BAC-0940-9D8D-04EA5EFD1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Oval 1259">
                <a:extLst>
                  <a:ext uri="{FF2B5EF4-FFF2-40B4-BE49-F238E27FC236}">
                    <a16:creationId xmlns:a16="http://schemas.microsoft.com/office/drawing/2014/main" id="{31DF2178-ADBC-A748-9645-14E45D84B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91" name="Line 1260">
                <a:extLst>
                  <a:ext uri="{FF2B5EF4-FFF2-40B4-BE49-F238E27FC236}">
                    <a16:creationId xmlns:a16="http://schemas.microsoft.com/office/drawing/2014/main" id="{C749827D-ACAD-9D41-B4D5-790CF11BF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1261">
                <a:extLst>
                  <a:ext uri="{FF2B5EF4-FFF2-40B4-BE49-F238E27FC236}">
                    <a16:creationId xmlns:a16="http://schemas.microsoft.com/office/drawing/2014/main" id="{CA01BB5D-E87B-5642-B2D4-C8A45B343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Rectangle 1262">
                <a:extLst>
                  <a:ext uri="{FF2B5EF4-FFF2-40B4-BE49-F238E27FC236}">
                    <a16:creationId xmlns:a16="http://schemas.microsoft.com/office/drawing/2014/main" id="{05BF784A-D25D-D348-924B-E472C1AC2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94" name="Oval 1263">
                <a:extLst>
                  <a:ext uri="{FF2B5EF4-FFF2-40B4-BE49-F238E27FC236}">
                    <a16:creationId xmlns:a16="http://schemas.microsoft.com/office/drawing/2014/main" id="{D264674B-5F54-AB4B-82E2-525A3CF7A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395" name="Group 1264">
                <a:extLst>
                  <a:ext uri="{FF2B5EF4-FFF2-40B4-BE49-F238E27FC236}">
                    <a16:creationId xmlns:a16="http://schemas.microsoft.com/office/drawing/2014/main" id="{365F409A-247D-A94B-8900-CB076422E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06" name="Line 1265">
                  <a:extLst>
                    <a:ext uri="{FF2B5EF4-FFF2-40B4-BE49-F238E27FC236}">
                      <a16:creationId xmlns:a16="http://schemas.microsoft.com/office/drawing/2014/main" id="{AC0BD03B-0DC5-1F4B-80E1-28F2DD612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7" name="Line 1266">
                  <a:extLst>
                    <a:ext uri="{FF2B5EF4-FFF2-40B4-BE49-F238E27FC236}">
                      <a16:creationId xmlns:a16="http://schemas.microsoft.com/office/drawing/2014/main" id="{0D2A9AA5-4DE0-AA41-A44C-67CF9FFEF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" name="Line 1267">
                  <a:extLst>
                    <a:ext uri="{FF2B5EF4-FFF2-40B4-BE49-F238E27FC236}">
                      <a16:creationId xmlns:a16="http://schemas.microsoft.com/office/drawing/2014/main" id="{BF6357CD-14C9-9D4C-93AD-020B8E7FE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6" name="Group 1268">
                <a:extLst>
                  <a:ext uri="{FF2B5EF4-FFF2-40B4-BE49-F238E27FC236}">
                    <a16:creationId xmlns:a16="http://schemas.microsoft.com/office/drawing/2014/main" id="{B727762D-9A11-E74C-BE5C-E962F7BD0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03" name="Line 1269">
                  <a:extLst>
                    <a:ext uri="{FF2B5EF4-FFF2-40B4-BE49-F238E27FC236}">
                      <a16:creationId xmlns:a16="http://schemas.microsoft.com/office/drawing/2014/main" id="{2B10478C-08A9-2D42-82EF-C1757ECE9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4" name="Line 1270">
                  <a:extLst>
                    <a:ext uri="{FF2B5EF4-FFF2-40B4-BE49-F238E27FC236}">
                      <a16:creationId xmlns:a16="http://schemas.microsoft.com/office/drawing/2014/main" id="{3BA872F4-57E6-F74D-BF13-E4C77564D3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5" name="Line 1271">
                  <a:extLst>
                    <a:ext uri="{FF2B5EF4-FFF2-40B4-BE49-F238E27FC236}">
                      <a16:creationId xmlns:a16="http://schemas.microsoft.com/office/drawing/2014/main" id="{ABEA5642-8868-E240-BEC1-D6E16356C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7" name="Rectangle 1272">
                <a:extLst>
                  <a:ext uri="{FF2B5EF4-FFF2-40B4-BE49-F238E27FC236}">
                    <a16:creationId xmlns:a16="http://schemas.microsoft.com/office/drawing/2014/main" id="{6A23F515-1B84-0E4F-876A-58F426F38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98" name="Rectangle 1273">
                <a:extLst>
                  <a:ext uri="{FF2B5EF4-FFF2-40B4-BE49-F238E27FC236}">
                    <a16:creationId xmlns:a16="http://schemas.microsoft.com/office/drawing/2014/main" id="{314B9CC4-FCD0-E64F-BFCB-60FC28810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99" name="Line 1274">
                <a:extLst>
                  <a:ext uri="{FF2B5EF4-FFF2-40B4-BE49-F238E27FC236}">
                    <a16:creationId xmlns:a16="http://schemas.microsoft.com/office/drawing/2014/main" id="{BFC52D44-1298-3547-B6CF-E7ADBD74F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1275">
                <a:extLst>
                  <a:ext uri="{FF2B5EF4-FFF2-40B4-BE49-F238E27FC236}">
                    <a16:creationId xmlns:a16="http://schemas.microsoft.com/office/drawing/2014/main" id="{CD7C981C-3CBC-5F42-A9B4-92F5F8039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Rectangle 1276">
                <a:extLst>
                  <a:ext uri="{FF2B5EF4-FFF2-40B4-BE49-F238E27FC236}">
                    <a16:creationId xmlns:a16="http://schemas.microsoft.com/office/drawing/2014/main" id="{F08D6A3A-15D4-514B-B10D-A63B17DA8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02" name="Text Box 1277">
                <a:extLst>
                  <a:ext uri="{FF2B5EF4-FFF2-40B4-BE49-F238E27FC236}">
                    <a16:creationId xmlns:a16="http://schemas.microsoft.com/office/drawing/2014/main" id="{BCB29355-438C-B048-B0F4-AEBF3ACA9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72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1351</Words>
  <Application>Microsoft Macintosh PowerPoint</Application>
  <PresentationFormat>Widescreen</PresentationFormat>
  <Paragraphs>366</Paragraphs>
  <Slides>26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Comic Sans MS</vt:lpstr>
      <vt:lpstr>Helvetica</vt:lpstr>
      <vt:lpstr>Tahoma</vt:lpstr>
      <vt:lpstr>Times New Roman</vt:lpstr>
      <vt:lpstr>Wingdings</vt:lpstr>
      <vt:lpstr>Office Theme</vt:lpstr>
      <vt:lpstr>Clip</vt:lpstr>
      <vt:lpstr>The Network Layer: Addressing and Router Design</vt:lpstr>
      <vt:lpstr>Course announcements</vt:lpstr>
      <vt:lpstr>Review of concepts</vt:lpstr>
      <vt:lpstr>Review: 2-way handshake failure scenarios</vt:lpstr>
      <vt:lpstr>2-way handshake denial of service</vt:lpstr>
      <vt:lpstr>TCP summary</vt:lpstr>
      <vt:lpstr>The Network Layer</vt:lpstr>
      <vt:lpstr>Where we are: The network layer</vt:lpstr>
      <vt:lpstr>Network layer functions</vt:lpstr>
      <vt:lpstr>Two key network-layer functions</vt:lpstr>
      <vt:lpstr>Data plane and Control Plane</vt:lpstr>
      <vt:lpstr>Internet Protocol: Addressing</vt:lpstr>
      <vt:lpstr>We need addresses</vt:lpstr>
      <vt:lpstr>IPv4 Addresses</vt:lpstr>
      <vt:lpstr>Types of IPv4 Addresses</vt:lpstr>
      <vt:lpstr>IPv4 Address Classes (old, “classful”)</vt:lpstr>
      <vt:lpstr>IP Address Classes</vt:lpstr>
      <vt:lpstr>Key Principle: Use hierarchy to scale</vt:lpstr>
      <vt:lpstr>Problems with Class-based Routing</vt:lpstr>
      <vt:lpstr>Classless IP addressing (CIDR)</vt:lpstr>
      <vt:lpstr>IP addressing: CIDR</vt:lpstr>
      <vt:lpstr>CIDR</vt:lpstr>
      <vt:lpstr>Subnetting</vt:lpstr>
      <vt:lpstr>Subnet Masks</vt:lpstr>
      <vt:lpstr>Subnet Masks (cont’d)</vt:lpstr>
      <vt:lpstr>Example of IP Addressing in a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2151</cp:revision>
  <cp:lastPrinted>2019-02-15T23:29:10Z</cp:lastPrinted>
  <dcterms:created xsi:type="dcterms:W3CDTF">2019-01-23T03:40:12Z</dcterms:created>
  <dcterms:modified xsi:type="dcterms:W3CDTF">2020-03-11T14:07:29Z</dcterms:modified>
</cp:coreProperties>
</file>