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387" r:id="rId2"/>
    <p:sldId id="501" r:id="rId3"/>
    <p:sldId id="258" r:id="rId4"/>
    <p:sldId id="523" r:id="rId5"/>
    <p:sldId id="783" r:id="rId6"/>
    <p:sldId id="815" r:id="rId7"/>
    <p:sldId id="290" r:id="rId8"/>
    <p:sldId id="394" r:id="rId9"/>
    <p:sldId id="291" r:id="rId10"/>
    <p:sldId id="292" r:id="rId11"/>
    <p:sldId id="297" r:id="rId12"/>
    <p:sldId id="298" r:id="rId13"/>
    <p:sldId id="340" r:id="rId14"/>
    <p:sldId id="330" r:id="rId15"/>
    <p:sldId id="331" r:id="rId16"/>
    <p:sldId id="332" r:id="rId17"/>
    <p:sldId id="325" r:id="rId18"/>
    <p:sldId id="816" r:id="rId19"/>
    <p:sldId id="362" r:id="rId20"/>
    <p:sldId id="814" r:id="rId21"/>
    <p:sldId id="820" r:id="rId22"/>
    <p:sldId id="821" r:id="rId23"/>
    <p:sldId id="337" r:id="rId24"/>
    <p:sldId id="822" r:id="rId25"/>
    <p:sldId id="399" r:id="rId26"/>
    <p:sldId id="817" r:id="rId27"/>
    <p:sldId id="338" r:id="rId28"/>
    <p:sldId id="339" r:id="rId29"/>
    <p:sldId id="299" r:id="rId30"/>
    <p:sldId id="335" r:id="rId31"/>
    <p:sldId id="395" r:id="rId32"/>
    <p:sldId id="818" r:id="rId33"/>
    <p:sldId id="267" r:id="rId34"/>
    <p:sldId id="268" r:id="rId35"/>
    <p:sldId id="269" r:id="rId36"/>
    <p:sldId id="824" r:id="rId37"/>
    <p:sldId id="819" r:id="rId38"/>
    <p:sldId id="329" r:id="rId39"/>
    <p:sldId id="343" r:id="rId40"/>
    <p:sldId id="396" r:id="rId41"/>
    <p:sldId id="397" r:id="rId42"/>
    <p:sldId id="398" r:id="rId43"/>
    <p:sldId id="400" r:id="rId44"/>
    <p:sldId id="823" r:id="rId45"/>
    <p:sldId id="28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14"/>
    <p:restoredTop sz="94664"/>
  </p:normalViewPr>
  <p:slideViewPr>
    <p:cSldViewPr snapToGrid="0" snapToObjects="1">
      <p:cViewPr>
        <p:scale>
          <a:sx n="108" d="100"/>
          <a:sy n="108" d="100"/>
        </p:scale>
        <p:origin x="528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5FBD57F-0D33-A54A-B835-A88242EA4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912F69-641D-864A-AA07-F0EAE88720B5}" type="slidenum">
              <a:rPr lang="en-US" altLang="en-US" sz="1300" smtClean="0"/>
              <a:pPr/>
              <a:t>7</a:t>
            </a:fld>
            <a:endParaRPr lang="en-US" altLang="en-US" sz="13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C52B934-72C7-534F-8FFB-703411CC10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27C1898F-25B6-184E-9A92-FA65581E29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66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DF6BD4A-9922-244F-84C1-8E3AB892D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51512A-CE79-CE48-BB4F-40D4946D37DC}" type="slidenum">
              <a:rPr lang="en-US" altLang="en-US" sz="1300" smtClean="0"/>
              <a:pPr/>
              <a:t>16</a:t>
            </a:fld>
            <a:endParaRPr lang="en-US" altLang="en-US" sz="13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C30B76F-390D-4F40-876C-E5B3636D9D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0C2DF35-C04A-E84E-950A-AAEC0F6B1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40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25FDF91-623F-5145-87D6-D7A754D956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01E857-03AD-8A45-B9CE-B455C2DA7344}" type="slidenum">
              <a:rPr lang="en-US" altLang="en-US" sz="1300" smtClean="0"/>
              <a:pPr/>
              <a:t>17</a:t>
            </a:fld>
            <a:endParaRPr lang="en-US" altLang="en-US" sz="13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AB15712-D9B3-0E4B-BD77-4B806D2446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DFD3411-76F8-3745-9900-AF5BC0611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711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89B43293-6FB6-0946-BF36-C5CF387CAE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8FEE17-6D19-FF48-8907-B245E8B0EB19}" type="slidenum">
              <a:rPr lang="en-US" altLang="en-US" sz="1300" smtClean="0"/>
              <a:pPr/>
              <a:t>19</a:t>
            </a:fld>
            <a:endParaRPr lang="en-US" altLang="en-US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6E61002-043B-E74C-BF55-402D30CB43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EFE9A0B-9251-D24C-AA68-C6311A730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213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45212AD-2056-0440-A134-898A3CE323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E2A2E8-DDA0-434F-8A1F-BA934CBD215B}" type="slidenum">
              <a:rPr lang="en-US" altLang="en-US" sz="1300" smtClean="0"/>
              <a:pPr/>
              <a:t>23</a:t>
            </a:fld>
            <a:endParaRPr lang="en-US" altLang="en-US" sz="13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931526A-4430-5B4C-98AF-532B42CAF6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07988" y="696913"/>
            <a:ext cx="6188075" cy="3481387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26BE83B-DEF3-6343-9433-7D822A4E8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305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F6AB64E-7AAA-9B47-899A-B9ACC4FDEB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966C86-DFE6-1D47-9859-FBE1837DCECE}" type="slidenum">
              <a:rPr lang="en-US" altLang="en-US" sz="1300" smtClean="0"/>
              <a:pPr/>
              <a:t>25</a:t>
            </a:fld>
            <a:endParaRPr lang="en-US" altLang="en-US" sz="13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107B10D-FD50-A94F-BE38-F83492A28A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19981761-2FA4-8545-A43B-88C37D7286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371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495495E-30CF-B946-8688-5B8694CD19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A09343-E524-6A43-B24E-854738A0F5ED}" type="slidenum">
              <a:rPr lang="en-US" altLang="en-US" sz="1300" smtClean="0"/>
              <a:pPr/>
              <a:t>27</a:t>
            </a:fld>
            <a:endParaRPr lang="en-US" altLang="en-US" sz="13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7FDC86BA-3B38-3846-93E1-40E3F5A255B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07988" y="696913"/>
            <a:ext cx="6188075" cy="3481387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330AB51-544C-AD41-88A0-70A1EDC58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4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4F7082B6-A9E2-5A49-8E8C-AFDE173013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AE0478-08F9-1C4D-8E31-1E9A20E42F05}" type="slidenum">
              <a:rPr lang="en-US" altLang="en-US" sz="1300" smtClean="0"/>
              <a:pPr/>
              <a:t>28</a:t>
            </a:fld>
            <a:endParaRPr lang="en-US" altLang="en-US" sz="13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3585C20F-9884-B944-AEC8-05BD6BDA570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07988" y="696913"/>
            <a:ext cx="6188075" cy="3481387"/>
          </a:xfrm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2EA39F40-FA16-B745-8FA2-28E2A9BAE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28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6E6774DC-73EF-3745-81A1-DC0FC21573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2A47D3-E219-1245-8F58-93A0E2C9AFB9}" type="slidenum">
              <a:rPr lang="en-US" altLang="en-US" sz="1300" smtClean="0"/>
              <a:pPr/>
              <a:t>29</a:t>
            </a:fld>
            <a:endParaRPr lang="en-US" altLang="en-US" sz="13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8419FC7D-80B0-9042-86E2-6A71694BB5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7A0DCB84-3CA4-874D-B08D-9297ADC29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33975" cy="4178300"/>
          </a:xfrm>
          <a:noFill/>
        </p:spPr>
        <p:txBody>
          <a:bodyPr/>
          <a:lstStyle/>
          <a:p>
            <a:endParaRPr lang="en-US" altLang="en-US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84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30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6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A0E828AA-BBFD-7840-B447-9E07C496F4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3DB5BB-A274-9644-BB06-FD65434B54F5}" type="slidenum">
              <a:rPr lang="en-US" altLang="en-US" sz="1300" smtClean="0"/>
              <a:pPr/>
              <a:t>31</a:t>
            </a:fld>
            <a:endParaRPr lang="en-US" altLang="en-US" sz="13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A5C4E59-0C46-0544-96F5-E22B8EDBD4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D3C23765-1AED-1640-9BD4-29B047A0A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9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D41B307-4B83-AD44-AA93-B904DB00B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6310E9-5918-0A44-B56C-94B681A7E0A4}" type="slidenum">
              <a:rPr lang="en-US" altLang="en-US" sz="1300" smtClean="0"/>
              <a:pPr/>
              <a:t>8</a:t>
            </a:fld>
            <a:endParaRPr lang="en-US" altLang="en-US" sz="13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439467B-E3A5-8C43-A7A7-0BD254012A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8235802-04EC-EE4A-BA7A-72C7D845A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980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B3B9554C-4AF7-5243-A5A9-0DC2A2E22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1C1046-6310-BE43-A53E-0C162062DB6E}" type="slidenum">
              <a:rPr lang="en-US" altLang="en-US" sz="1300" smtClean="0"/>
              <a:pPr/>
              <a:t>33</a:t>
            </a:fld>
            <a:endParaRPr lang="en-US" altLang="en-US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A741E5A-7C13-CB4F-BDC2-6AF9BA648D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E5F6A09-4418-794A-A366-41F3733DA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89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BAF0A703-33D3-4242-BB9F-A94A218B22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FA9212-2FCF-2942-8CB5-D1EFCD4923CA}" type="slidenum">
              <a:rPr lang="en-US" altLang="en-US" sz="1300" smtClean="0"/>
              <a:pPr/>
              <a:t>34</a:t>
            </a:fld>
            <a:endParaRPr lang="en-US" altLang="en-US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DF0E305-D6A9-5242-A67B-84589C522A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06EC5D6-4656-4445-8270-5A2FE00AA5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43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D58025D5-9688-8C49-9808-46D6638FC5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FE9130-D01D-4848-A1C9-7053E30C1BF2}" type="slidenum">
              <a:rPr lang="en-US" altLang="en-US" sz="1300" smtClean="0"/>
              <a:pPr/>
              <a:t>35</a:t>
            </a:fld>
            <a:endParaRPr lang="en-US" altLang="en-US" sz="13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13435215-9905-1446-9B6C-BE754B6C34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C9E6291-DC5F-3942-9994-09AC65C31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476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731CE42-4AF7-3341-B109-E599C3C26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0A8BAE-673B-E84C-AC9D-659F69BF4FB8}" type="slidenum">
              <a:rPr lang="en-US" altLang="en-US" sz="1300" smtClean="0"/>
              <a:pPr/>
              <a:t>38</a:t>
            </a:fld>
            <a:endParaRPr lang="en-US" altLang="en-US" sz="13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8B5A91A-DBCC-9246-95FE-3FFEFD6FDF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8B7E3D7-84FF-084A-88A3-17C1BC54A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47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E045ED0E-C21D-9A47-B8D6-37E2E21B42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195D46-A536-7048-BE31-8FE6422E7C06}" type="slidenum">
              <a:rPr lang="en-US" altLang="en-US" sz="1300" smtClean="0"/>
              <a:pPr/>
              <a:t>39</a:t>
            </a:fld>
            <a:endParaRPr lang="en-US" altLang="en-US" sz="13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CD3818E7-CD84-AD47-85B1-8DC556F53A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E28FF81-4EA3-0F42-823C-ACE526B6B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46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DFA5B8D-EF57-5343-8E28-28D5D364C8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10E773-4AD7-C442-9C75-53E4D92899AA}" type="slidenum">
              <a:rPr lang="en-US" altLang="en-US" sz="1300" smtClean="0"/>
              <a:pPr/>
              <a:t>40</a:t>
            </a:fld>
            <a:endParaRPr lang="en-US" altLang="en-US" sz="13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A1B736F-4846-4D4D-836C-02088648B3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FCF0E8F-7E0A-104E-9C72-72CC1AB3E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689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77BCB8A5-B764-CB45-A310-891176C55E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22D837-ADFB-5E4C-85D9-D8966A507B7E}" type="slidenum">
              <a:rPr lang="en-US" altLang="en-US" sz="1300" smtClean="0"/>
              <a:pPr/>
              <a:t>41</a:t>
            </a:fld>
            <a:endParaRPr lang="en-US" altLang="en-US" sz="13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B4A27FA-D568-F04E-92DA-39A328F289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B773AB9-5EA8-6F4C-A2FC-DD0C3CED4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4056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E9302DB7-7B4B-A345-A133-27FF703ADA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E8EE43-8F54-F046-8662-0D5968E097B4}" type="slidenum">
              <a:rPr lang="en-US" altLang="en-US" sz="1300" smtClean="0"/>
              <a:pPr/>
              <a:t>42</a:t>
            </a:fld>
            <a:endParaRPr lang="en-US" altLang="en-US" sz="13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213ACA5B-602E-8645-BEFE-F7E4269B8D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856D24BD-D990-4747-95AA-D6C1A6689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4712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A6043EA9-820A-9A46-8BB8-300ACE9D6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53FCB5-DAA3-9548-94EA-932CDE9C8882}" type="slidenum">
              <a:rPr lang="en-US" altLang="en-US" sz="1300" smtClean="0"/>
              <a:pPr/>
              <a:t>45</a:t>
            </a:fld>
            <a:endParaRPr lang="en-US" altLang="en-US" sz="13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6D67EC2-B48C-EE43-A442-297A081158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F409833F-3367-2A4C-83C3-4D8C1EA6C5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10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0F5D352-22D2-754A-8CC4-DFDD277647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1601E25-1899-9F47-96A3-A235AA3F7A89}" type="slidenum">
              <a:rPr lang="en-US" altLang="en-US" sz="1300" smtClean="0"/>
              <a:pPr/>
              <a:t>9</a:t>
            </a:fld>
            <a:endParaRPr lang="en-US" altLang="en-US" sz="13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023F152-9BFC-A441-8173-D34018ECA2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986C788-22B0-484A-8480-BB461F757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555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C044043-3CEB-4545-824B-C9E27B839D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BAF98E-4DEC-5743-8077-E77513FBB068}" type="slidenum">
              <a:rPr lang="en-US" altLang="en-US" sz="1300" smtClean="0"/>
              <a:pPr/>
              <a:t>10</a:t>
            </a:fld>
            <a:endParaRPr lang="en-US" altLang="en-US" sz="13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466D0B8-F0F3-7641-9AE8-644AEE9DAC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02F5B93-2ECA-9646-BEC1-D22A7453C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70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AB297E77-22C1-834D-9453-0283293D9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1899B6-51BA-DB49-BC7F-B4DAE2EBB9AE}" type="slidenum">
              <a:rPr lang="en-US" altLang="en-US" sz="1300" smtClean="0"/>
              <a:pPr/>
              <a:t>11</a:t>
            </a:fld>
            <a:endParaRPr lang="en-US" altLang="en-US" sz="13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B4821CC5-4AF0-C44A-BB57-2DE896A76B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5AABDE4-6D9F-9A4C-91D2-3E95C5A4A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31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784155D-5AF3-9B43-B344-0FA6FA0B73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BF7530E-312A-104D-AF90-843E1E7FFDBA}" type="slidenum">
              <a:rPr lang="en-US" altLang="en-US" sz="1300" smtClean="0"/>
              <a:pPr/>
              <a:t>12</a:t>
            </a:fld>
            <a:endParaRPr lang="en-US" altLang="en-US" sz="13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D80C6FA-22D7-1C47-BC93-DA4C39FF3D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208CE51-8E2B-C548-B55F-030F46051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75518F1-5D68-BC47-9C5F-DBBD2136C8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29ECF3-163C-2C47-A0E0-7A0718FDDDD4}" type="slidenum">
              <a:rPr lang="en-US" altLang="en-US" sz="1300" smtClean="0"/>
              <a:pPr/>
              <a:t>13</a:t>
            </a:fld>
            <a:endParaRPr lang="en-US" altLang="en-US" sz="13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530FE80-EE59-224B-AB0B-38019E2784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668ED3E-D887-0049-8F78-A74724D8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33975" cy="4178300"/>
          </a:xfrm>
          <a:noFill/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Instead of announcing all routes individually ...</a:t>
            </a:r>
          </a:p>
        </p:txBody>
      </p:sp>
    </p:spTree>
    <p:extLst>
      <p:ext uri="{BB962C8B-B14F-4D97-AF65-F5344CB8AC3E}">
        <p14:creationId xmlns:p14="http://schemas.microsoft.com/office/powerpoint/2010/main" val="989954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E7C02821-B47C-4246-B637-080B94957E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D95C97-8E74-A249-9358-5C6F28984E34}" type="slidenum">
              <a:rPr lang="en-US" altLang="en-US" sz="1300" smtClean="0"/>
              <a:pPr/>
              <a:t>14</a:t>
            </a:fld>
            <a:endParaRPr lang="en-US" altLang="en-US" sz="13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5D8A09D-7B86-3B4E-9404-5AFB27D0C2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E166D96-1B93-8D48-B5C7-181AD069A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52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3831D91E-3605-BF46-97AC-70379BCA1C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A6A41BE-EF6B-484A-B486-264D0C1D2CA3}" type="slidenum">
              <a:rPr lang="en-US" altLang="en-US" sz="1300" smtClean="0"/>
              <a:pPr/>
              <a:t>15</a:t>
            </a:fld>
            <a:endParaRPr lang="en-US" altLang="en-US" sz="13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668A1EA-A3F6-C04F-8336-E0F23BDB25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81F8A8A-A5D1-7343-9AAA-20F97609FD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2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21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8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5097" y="1821459"/>
            <a:ext cx="1118180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Network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ea typeface="ＭＳ Ｐゴシック" charset="0"/>
                <a:cs typeface="+mj-cs"/>
              </a:rPr>
              <a:t>Control/data plane, addressing, routers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2545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(heavily adapted from slides by Prof. Badri Nath and the textbook authors)</a:t>
            </a:r>
            <a:endParaRPr lang="en-US" sz="2000" dirty="0">
              <a:ea typeface="ＭＳ Ｐゴシック" charset="0"/>
              <a:cs typeface="+mn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1172272C-9C42-584C-B457-1FFC16D95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3D6B91-F54C-C249-948D-2C27AEA7FBC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D3C6248-E76A-324E-A222-856463BA7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/>
              <a:t>IP Address Classes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8BB4A40-4141-1041-9240-669221EAC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2927" y="1855787"/>
            <a:ext cx="7412037" cy="4335463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Class A:</a:t>
            </a:r>
          </a:p>
          <a:p>
            <a:pPr marL="692150" lvl="1" indent="-347663"/>
            <a:r>
              <a:rPr lang="en-US" altLang="en-US" sz="1800" dirty="0"/>
              <a:t>For very large organizations</a:t>
            </a:r>
          </a:p>
          <a:p>
            <a:pPr marL="692150" lvl="1" indent="-347663"/>
            <a:r>
              <a:rPr lang="en-US" altLang="en-US" sz="1800" dirty="0"/>
              <a:t>16 million hosts allowed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Class B:</a:t>
            </a:r>
          </a:p>
          <a:p>
            <a:pPr marL="692150" lvl="1" indent="-347663"/>
            <a:r>
              <a:rPr lang="en-US" altLang="en-US" sz="1800" dirty="0"/>
              <a:t>For large organizations</a:t>
            </a:r>
          </a:p>
          <a:p>
            <a:pPr marL="692150" lvl="1" indent="-347663"/>
            <a:r>
              <a:rPr lang="en-US" altLang="en-US" sz="1800" dirty="0"/>
              <a:t>65 thousand hosts allowed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Class C</a:t>
            </a:r>
          </a:p>
          <a:p>
            <a:pPr marL="692150" lvl="1" indent="-347663"/>
            <a:r>
              <a:rPr lang="en-US" altLang="en-US" sz="1800" dirty="0"/>
              <a:t>For small organizations</a:t>
            </a:r>
          </a:p>
          <a:p>
            <a:pPr marL="692150" lvl="1" indent="-347663"/>
            <a:r>
              <a:rPr lang="en-US" altLang="en-US" sz="1800" dirty="0"/>
              <a:t>255 hosts allowed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Class D</a:t>
            </a:r>
          </a:p>
          <a:p>
            <a:pPr marL="692150" lvl="1" indent="-347663"/>
            <a:r>
              <a:rPr lang="en-US" altLang="en-US" sz="1800" dirty="0"/>
              <a:t>Multicast addresses</a:t>
            </a:r>
          </a:p>
          <a:p>
            <a:pPr marL="692150" lvl="1" indent="-347663"/>
            <a:r>
              <a:rPr lang="en-US" altLang="en-US" sz="1800" dirty="0"/>
              <a:t>No network/host hierarchy</a:t>
            </a:r>
          </a:p>
        </p:txBody>
      </p:sp>
    </p:spTree>
    <p:extLst>
      <p:ext uri="{BB962C8B-B14F-4D97-AF65-F5344CB8AC3E}">
        <p14:creationId xmlns:p14="http://schemas.microsoft.com/office/powerpoint/2010/main" val="130779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D48A8CF9-73F8-FD48-A85F-131812F9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0D2CE9-9AA9-D44F-A5C7-6D0D1632254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6400339F-1631-AD4B-B8FF-A38778E22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3736" y="2033452"/>
            <a:ext cx="10095333" cy="41148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/>
              <a:t>Too many small networks requiring multiple class C addresses</a:t>
            </a:r>
          </a:p>
          <a:p>
            <a:endParaRPr lang="en-US" altLang="en-US" dirty="0"/>
          </a:p>
          <a:p>
            <a:r>
              <a:rPr lang="en-US" altLang="en-US" dirty="0"/>
              <a:t>Running out of class B addresses, not enough nets in class A</a:t>
            </a:r>
          </a:p>
          <a:p>
            <a:endParaRPr lang="en-US" altLang="en-US" dirty="0"/>
          </a:p>
          <a:p>
            <a:r>
              <a:rPr lang="en-US" altLang="en-US" dirty="0"/>
              <a:t>Addressing strategy must allow for greater diversity of network sizes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06256-FEC2-2648-9B53-32BB6CF5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Problems with Class-based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39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98AFE396-8FAD-684D-BE11-1025657A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C7CFD2-59A4-CF47-AE7C-A682F81121C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ADAEEF1-E2DE-1B4E-A5E5-616E7A316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addressing: CIDR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E4B3B2A-BC6B-744F-9BF7-7DAF7D866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3312" y="1742282"/>
            <a:ext cx="8107363" cy="2286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3200" dirty="0">
                <a:solidFill>
                  <a:srgbClr val="C00000"/>
                </a:solidFill>
              </a:rPr>
              <a:t>CIDR: C</a:t>
            </a:r>
            <a:r>
              <a:rPr lang="en-US" altLang="en-US" sz="3200" dirty="0"/>
              <a:t>lassless </a:t>
            </a:r>
            <a:r>
              <a:rPr lang="en-US" altLang="en-US" sz="3200" dirty="0" err="1">
                <a:solidFill>
                  <a:srgbClr val="C00000"/>
                </a:solidFill>
              </a:rPr>
              <a:t>I</a:t>
            </a:r>
            <a:r>
              <a:rPr lang="en-US" altLang="en-US" sz="3200" dirty="0" err="1"/>
              <a:t>nter</a:t>
            </a:r>
            <a:r>
              <a:rPr lang="en-US" altLang="en-US" sz="3200" dirty="0" err="1">
                <a:solidFill>
                  <a:srgbClr val="C00000"/>
                </a:solidFill>
              </a:rPr>
              <a:t>D</a:t>
            </a:r>
            <a:r>
              <a:rPr lang="en-US" altLang="en-US" sz="3200" dirty="0" err="1"/>
              <a:t>omain</a:t>
            </a:r>
            <a:r>
              <a:rPr lang="en-US" altLang="en-US" sz="3200" dirty="0"/>
              <a:t> </a:t>
            </a:r>
            <a:r>
              <a:rPr lang="en-US" altLang="en-US" sz="3200" dirty="0">
                <a:solidFill>
                  <a:srgbClr val="C00000"/>
                </a:solidFill>
              </a:rPr>
              <a:t>R</a:t>
            </a:r>
            <a:r>
              <a:rPr lang="en-US" altLang="en-US" sz="3200" dirty="0"/>
              <a:t>outing</a:t>
            </a:r>
          </a:p>
          <a:p>
            <a:pPr marL="692150" lvl="1" indent="-347663"/>
            <a:r>
              <a:rPr lang="en-US" altLang="en-US" dirty="0"/>
              <a:t>subnet portion of address of arbitrary length</a:t>
            </a:r>
          </a:p>
          <a:p>
            <a:pPr marL="692150" lvl="1" indent="-347663"/>
            <a:r>
              <a:rPr lang="en-US" altLang="en-US" dirty="0"/>
              <a:t>address format: </a:t>
            </a:r>
            <a:r>
              <a:rPr lang="en-US" altLang="en-US" dirty="0" err="1">
                <a:solidFill>
                  <a:srgbClr val="C00000"/>
                </a:solidFill>
              </a:rPr>
              <a:t>a.b.c.d</a:t>
            </a:r>
            <a:r>
              <a:rPr lang="en-US" altLang="en-US" dirty="0">
                <a:solidFill>
                  <a:srgbClr val="C00000"/>
                </a:solidFill>
              </a:rPr>
              <a:t>/x</a:t>
            </a:r>
            <a:r>
              <a:rPr lang="en-US" altLang="en-US" dirty="0"/>
              <a:t>, where x is # bits in subnet portion of address</a:t>
            </a:r>
          </a:p>
        </p:txBody>
      </p:sp>
      <p:grpSp>
        <p:nvGrpSpPr>
          <p:cNvPr id="18437" name="Group 4">
            <a:extLst>
              <a:ext uri="{FF2B5EF4-FFF2-40B4-BE49-F238E27FC236}">
                <a16:creationId xmlns:a16="http://schemas.microsoft.com/office/drawing/2014/main" id="{DDBB575A-09F9-7F46-90E0-5342540F9B27}"/>
              </a:ext>
            </a:extLst>
          </p:cNvPr>
          <p:cNvGrpSpPr>
            <a:grpSpLocks/>
          </p:cNvGrpSpPr>
          <p:nvPr/>
        </p:nvGrpSpPr>
        <p:grpSpPr bwMode="auto">
          <a:xfrm>
            <a:off x="2947989" y="4641850"/>
            <a:ext cx="6116637" cy="1630363"/>
            <a:chOff x="1339" y="899"/>
            <a:chExt cx="3853" cy="1027"/>
          </a:xfrm>
        </p:grpSpPr>
        <p:sp>
          <p:nvSpPr>
            <p:cNvPr id="18438" name="Text Box 5">
              <a:extLst>
                <a:ext uri="{FF2B5EF4-FFF2-40B4-BE49-F238E27FC236}">
                  <a16:creationId xmlns:a16="http://schemas.microsoft.com/office/drawing/2014/main" id="{933AD271-3ED0-E241-8739-5236040E8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1262"/>
              <a:ext cx="3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Arial" panose="020B0604020202020204" pitchFamily="34" charset="0"/>
                </a:rPr>
                <a:t>11001000  00010111  0001000</a:t>
              </a:r>
              <a:r>
                <a:rPr lang="en-US" altLang="en-US" sz="2400" dirty="0">
                  <a:latin typeface="Arial" panose="020B0604020202020204" pitchFamily="34" charset="0"/>
                </a:rPr>
                <a:t>0  00000000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8439" name="Text Box 6">
              <a:extLst>
                <a:ext uri="{FF2B5EF4-FFF2-40B4-BE49-F238E27FC236}">
                  <a16:creationId xmlns:a16="http://schemas.microsoft.com/office/drawing/2014/main" id="{94CA5C72-C734-4545-A777-DC1F78A54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922"/>
              <a:ext cx="56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subnet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part</a:t>
              </a:r>
            </a:p>
          </p:txBody>
        </p:sp>
        <p:sp>
          <p:nvSpPr>
            <p:cNvPr id="18440" name="Text Box 7">
              <a:extLst>
                <a:ext uri="{FF2B5EF4-FFF2-40B4-BE49-F238E27FC236}">
                  <a16:creationId xmlns:a16="http://schemas.microsoft.com/office/drawing/2014/main" id="{EB41DE56-3929-C648-A184-122C3253B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9" y="899"/>
              <a:ext cx="39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host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part</a:t>
              </a:r>
            </a:p>
          </p:txBody>
        </p:sp>
        <p:sp>
          <p:nvSpPr>
            <p:cNvPr id="18441" name="Line 8">
              <a:extLst>
                <a:ext uri="{FF2B5EF4-FFF2-40B4-BE49-F238E27FC236}">
                  <a16:creationId xmlns:a16="http://schemas.microsoft.com/office/drawing/2014/main" id="{7EA80C8E-3D51-114E-A620-3D8DE6B36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0" y="1121"/>
              <a:ext cx="1021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9">
              <a:extLst>
                <a:ext uri="{FF2B5EF4-FFF2-40B4-BE49-F238E27FC236}">
                  <a16:creationId xmlns:a16="http://schemas.microsoft.com/office/drawing/2014/main" id="{2A601B9D-6DD5-9D44-A7F7-3553B72000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1118"/>
              <a:ext cx="924" cy="7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Line 10">
              <a:extLst>
                <a:ext uri="{FF2B5EF4-FFF2-40B4-BE49-F238E27FC236}">
                  <a16:creationId xmlns:a16="http://schemas.microsoft.com/office/drawing/2014/main" id="{64D6FA1F-EA1C-DE4C-8C35-7D4FDCA59E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55" y="1123"/>
              <a:ext cx="436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11">
              <a:extLst>
                <a:ext uri="{FF2B5EF4-FFF2-40B4-BE49-F238E27FC236}">
                  <a16:creationId xmlns:a16="http://schemas.microsoft.com/office/drawing/2014/main" id="{E22F7AF4-001D-C64C-8021-39A0D658F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8" y="1121"/>
              <a:ext cx="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Text Box 12">
              <a:extLst>
                <a:ext uri="{FF2B5EF4-FFF2-40B4-BE49-F238E27FC236}">
                  <a16:creationId xmlns:a16="http://schemas.microsoft.com/office/drawing/2014/main" id="{123C8FE3-3A04-CB4B-9639-52B6E1AA3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9" y="1635"/>
              <a:ext cx="14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1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9DF000D2-37DB-E143-89A6-C4D8F40D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FCBBD3-0A8F-634C-B0F6-3DA96714CDA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13B4A7F-5881-4B45-AC66-6035AAF07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CIDR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CBDD824-99CA-D043-92CE-710D6499F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300" dirty="0"/>
              <a:t>An ISP can obtain a block of addresses and partition this further to its customers </a:t>
            </a:r>
            <a:endParaRPr lang="en-US" altLang="en-US" sz="2200" dirty="0"/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Say an ISP has 200.8.0.0/16 address (65K addresses). 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He has another customer who needs only 64 addresses starting from 200.8.4.128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Then that block can be specified as 200.8.4.128/26</a:t>
            </a:r>
          </a:p>
          <a:p>
            <a:endParaRPr lang="en-US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95857135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47F3B2CF-6C4C-4A48-98DE-959B57AE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5E8059-E635-D24B-91D2-5BCA4C7E274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0504BDC-9472-424E-B98A-82A15BCB2A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/>
              <a:t>Subnetting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8F0E66A-52DB-2948-A920-1B1F8E531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429000"/>
            <a:ext cx="1600200" cy="3810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Host id</a:t>
            </a: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AF76451F-0FC4-2E49-8E91-5EF663023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429000"/>
            <a:ext cx="1600200" cy="3810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Subnet id</a:t>
            </a:r>
          </a:p>
        </p:txBody>
      </p:sp>
      <p:sp>
        <p:nvSpPr>
          <p:cNvPr id="22534" name="Rectangle 5">
            <a:extLst>
              <a:ext uri="{FF2B5EF4-FFF2-40B4-BE49-F238E27FC236}">
                <a16:creationId xmlns:a16="http://schemas.microsoft.com/office/drawing/2014/main" id="{CFD9D223-010E-0848-82A8-DF403051F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429000"/>
            <a:ext cx="3200400" cy="3810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Network id</a:t>
            </a:r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7E296BDC-731D-F046-B4BC-B516360B0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1944689"/>
            <a:ext cx="66207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Example: Class B address with 8-bit subnetting</a:t>
            </a: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CAEB5F9C-0694-454F-A73C-565C94349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4114801"/>
            <a:ext cx="12987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165.230</a:t>
            </a:r>
          </a:p>
        </p:txBody>
      </p:sp>
      <p:sp>
        <p:nvSpPr>
          <p:cNvPr id="22537" name="Text Box 8">
            <a:extLst>
              <a:ext uri="{FF2B5EF4-FFF2-40B4-BE49-F238E27FC236}">
                <a16:creationId xmlns:a16="http://schemas.microsoft.com/office/drawing/2014/main" id="{8B81475E-A314-4941-B1E4-7D826330F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1148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22538" name="Text Box 9">
            <a:extLst>
              <a:ext uri="{FF2B5EF4-FFF2-40B4-BE49-F238E27FC236}">
                <a16:creationId xmlns:a16="http://schemas.microsoft.com/office/drawing/2014/main" id="{B257CE19-FFA6-3B4F-BDF9-866106F0D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1" y="41148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.24</a:t>
            </a:r>
          </a:p>
        </p:txBody>
      </p:sp>
      <p:sp>
        <p:nvSpPr>
          <p:cNvPr id="22539" name="Text Box 10">
            <a:extLst>
              <a:ext uri="{FF2B5EF4-FFF2-40B4-BE49-F238E27FC236}">
                <a16:creationId xmlns:a16="http://schemas.microsoft.com/office/drawing/2014/main" id="{73DF06D3-5837-DE4D-BA0B-6CAA323EB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114800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.8</a:t>
            </a:r>
          </a:p>
        </p:txBody>
      </p:sp>
      <p:sp>
        <p:nvSpPr>
          <p:cNvPr id="22540" name="Text Box 11">
            <a:extLst>
              <a:ext uri="{FF2B5EF4-FFF2-40B4-BE49-F238E27FC236}">
                <a16:creationId xmlns:a16="http://schemas.microsoft.com/office/drawing/2014/main" id="{25536A10-0EFB-1D4F-B962-14EE80E26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29718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Helvetica" pitchFamily="2" charset="0"/>
              </a:rPr>
              <a:t>16 bits</a:t>
            </a:r>
          </a:p>
        </p:txBody>
      </p:sp>
      <p:sp>
        <p:nvSpPr>
          <p:cNvPr id="22541" name="Text Box 12">
            <a:extLst>
              <a:ext uri="{FF2B5EF4-FFF2-40B4-BE49-F238E27FC236}">
                <a16:creationId xmlns:a16="http://schemas.microsoft.com/office/drawing/2014/main" id="{6CCA4A2A-6ED6-5C4B-985C-78B0F7FEB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29718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Helvetica" pitchFamily="2" charset="0"/>
              </a:rPr>
              <a:t>8 bits</a:t>
            </a:r>
          </a:p>
        </p:txBody>
      </p:sp>
      <p:sp>
        <p:nvSpPr>
          <p:cNvPr id="22542" name="Text Box 13">
            <a:extLst>
              <a:ext uri="{FF2B5EF4-FFF2-40B4-BE49-F238E27FC236}">
                <a16:creationId xmlns:a16="http://schemas.microsoft.com/office/drawing/2014/main" id="{60D5CA69-5671-1540-B24D-B8E3CA3EA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29718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Helvetica" pitchFamily="2" charset="0"/>
              </a:rPr>
              <a:t>8 bits</a:t>
            </a:r>
          </a:p>
        </p:txBody>
      </p:sp>
      <p:sp>
        <p:nvSpPr>
          <p:cNvPr id="22543" name="Text Box 14">
            <a:extLst>
              <a:ext uri="{FF2B5EF4-FFF2-40B4-BE49-F238E27FC236}">
                <a16:creationId xmlns:a16="http://schemas.microsoft.com/office/drawing/2014/main" id="{8FBBA753-93CB-9C41-92C8-A337569BD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8308" y="3962401"/>
            <a:ext cx="13997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Example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Address:</a:t>
            </a:r>
          </a:p>
        </p:txBody>
      </p:sp>
    </p:spTree>
    <p:extLst>
      <p:ext uri="{BB962C8B-B14F-4D97-AF65-F5344CB8AC3E}">
        <p14:creationId xmlns:p14="http://schemas.microsoft.com/office/powerpoint/2010/main" val="1013357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0170A28D-4E28-F142-9DAF-643B39E7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311D01-D3DF-9147-9D1E-CEF259A3582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2685263-21CC-974E-A5E0-9D16EA306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Subnet Masks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BA99CE75-5F62-7845-890B-EEFA6C547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100" y="2106246"/>
            <a:ext cx="91421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Subnet masks allow hosts to determine if another IP address is on the same subnet or the same network</a:t>
            </a:r>
          </a:p>
        </p:txBody>
      </p:sp>
      <p:sp>
        <p:nvSpPr>
          <p:cNvPr id="24581" name="Rectangle 4">
            <a:extLst>
              <a:ext uri="{FF2B5EF4-FFF2-40B4-BE49-F238E27FC236}">
                <a16:creationId xmlns:a16="http://schemas.microsoft.com/office/drawing/2014/main" id="{51250DC6-C39A-094A-860F-30BDA51D8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267200"/>
            <a:ext cx="1600200" cy="3810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Host id</a:t>
            </a:r>
          </a:p>
        </p:txBody>
      </p:sp>
      <p:sp>
        <p:nvSpPr>
          <p:cNvPr id="24582" name="Rectangle 5">
            <a:extLst>
              <a:ext uri="{FF2B5EF4-FFF2-40B4-BE49-F238E27FC236}">
                <a16:creationId xmlns:a16="http://schemas.microsoft.com/office/drawing/2014/main" id="{3AE8BDE6-A306-894E-A540-BBB7351BE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1600200" cy="3810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Subnet id</a:t>
            </a:r>
          </a:p>
        </p:txBody>
      </p:sp>
      <p:sp>
        <p:nvSpPr>
          <p:cNvPr id="24583" name="Rectangle 6">
            <a:extLst>
              <a:ext uri="{FF2B5EF4-FFF2-40B4-BE49-F238E27FC236}">
                <a16:creationId xmlns:a16="http://schemas.microsoft.com/office/drawing/2014/main" id="{882A2CC0-279A-4846-8B8D-564B59B1A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267200"/>
            <a:ext cx="3200400" cy="3810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Network id</a:t>
            </a:r>
          </a:p>
        </p:txBody>
      </p:sp>
      <p:sp>
        <p:nvSpPr>
          <p:cNvPr id="24584" name="Text Box 7">
            <a:extLst>
              <a:ext uri="{FF2B5EF4-FFF2-40B4-BE49-F238E27FC236}">
                <a16:creationId xmlns:a16="http://schemas.microsoft.com/office/drawing/2014/main" id="{0343EBCF-7561-E54A-9DA4-2A83BC8F9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810000"/>
            <a:ext cx="108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Helvetica" pitchFamily="2" charset="0"/>
              </a:rPr>
              <a:t>16 bits</a:t>
            </a:r>
          </a:p>
        </p:txBody>
      </p:sp>
      <p:sp>
        <p:nvSpPr>
          <p:cNvPr id="24585" name="Text Box 8">
            <a:extLst>
              <a:ext uri="{FF2B5EF4-FFF2-40B4-BE49-F238E27FC236}">
                <a16:creationId xmlns:a16="http://schemas.microsoft.com/office/drawing/2014/main" id="{0CAA46BF-C5D5-7240-BE28-BF7797730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38100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Helvetica" pitchFamily="2" charset="0"/>
              </a:rPr>
              <a:t>8 bits</a:t>
            </a:r>
          </a:p>
        </p:txBody>
      </p:sp>
      <p:sp>
        <p:nvSpPr>
          <p:cNvPr id="24586" name="Text Box 9">
            <a:extLst>
              <a:ext uri="{FF2B5EF4-FFF2-40B4-BE49-F238E27FC236}">
                <a16:creationId xmlns:a16="http://schemas.microsoft.com/office/drawing/2014/main" id="{57E15119-AE16-9748-8079-5F252B363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3810000"/>
            <a:ext cx="91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Helvetica" pitchFamily="2" charset="0"/>
              </a:rPr>
              <a:t>8 bits</a:t>
            </a:r>
          </a:p>
        </p:txBody>
      </p:sp>
      <p:sp>
        <p:nvSpPr>
          <p:cNvPr id="24587" name="Text Box 10">
            <a:extLst>
              <a:ext uri="{FF2B5EF4-FFF2-40B4-BE49-F238E27FC236}">
                <a16:creationId xmlns:a16="http://schemas.microsoft.com/office/drawing/2014/main" id="{9B2BA93A-CA9D-9A43-B4AD-790DC3D3A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00601"/>
            <a:ext cx="25866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1111111111111111</a:t>
            </a:r>
          </a:p>
        </p:txBody>
      </p:sp>
      <p:sp>
        <p:nvSpPr>
          <p:cNvPr id="24588" name="Text Box 11">
            <a:extLst>
              <a:ext uri="{FF2B5EF4-FFF2-40B4-BE49-F238E27FC236}">
                <a16:creationId xmlns:a16="http://schemas.microsoft.com/office/drawing/2014/main" id="{282E36AE-EBFF-A841-B3E6-9714EE081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1" y="4800601"/>
            <a:ext cx="13970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11111111</a:t>
            </a:r>
          </a:p>
        </p:txBody>
      </p:sp>
      <p:sp>
        <p:nvSpPr>
          <p:cNvPr id="24589" name="Text Box 12">
            <a:extLst>
              <a:ext uri="{FF2B5EF4-FFF2-40B4-BE49-F238E27FC236}">
                <a16:creationId xmlns:a16="http://schemas.microsoft.com/office/drawing/2014/main" id="{F54D02C7-528A-5E48-B794-EA187C292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800601"/>
            <a:ext cx="15568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00000000</a:t>
            </a:r>
          </a:p>
        </p:txBody>
      </p:sp>
      <p:sp>
        <p:nvSpPr>
          <p:cNvPr id="24590" name="Text Box 13">
            <a:extLst>
              <a:ext uri="{FF2B5EF4-FFF2-40B4-BE49-F238E27FC236}">
                <a16:creationId xmlns:a16="http://schemas.microsoft.com/office/drawing/2014/main" id="{CBF11987-541F-CE49-AD6D-FD02D6025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9100" y="4800601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Mask:</a:t>
            </a:r>
          </a:p>
        </p:txBody>
      </p:sp>
      <p:sp>
        <p:nvSpPr>
          <p:cNvPr id="24591" name="Text Box 14">
            <a:extLst>
              <a:ext uri="{FF2B5EF4-FFF2-40B4-BE49-F238E27FC236}">
                <a16:creationId xmlns:a16="http://schemas.microsoft.com/office/drawing/2014/main" id="{D6F28D8C-2CF7-1A4C-B6A4-958D8C3EC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6" y="5373689"/>
            <a:ext cx="12987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255.255</a:t>
            </a:r>
          </a:p>
        </p:txBody>
      </p:sp>
      <p:sp>
        <p:nvSpPr>
          <p:cNvPr id="24592" name="Text Box 15">
            <a:extLst>
              <a:ext uri="{FF2B5EF4-FFF2-40B4-BE49-F238E27FC236}">
                <a16:creationId xmlns:a16="http://schemas.microsoft.com/office/drawing/2014/main" id="{F7460A33-064C-204A-B78F-B81C7323F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1" y="5373688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.255</a:t>
            </a:r>
          </a:p>
        </p:txBody>
      </p:sp>
      <p:sp>
        <p:nvSpPr>
          <p:cNvPr id="24593" name="Text Box 16">
            <a:extLst>
              <a:ext uri="{FF2B5EF4-FFF2-40B4-BE49-F238E27FC236}">
                <a16:creationId xmlns:a16="http://schemas.microsoft.com/office/drawing/2014/main" id="{4D3CA6B1-DD8D-0346-AC0B-C1B313513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53736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.0</a:t>
            </a:r>
          </a:p>
        </p:txBody>
      </p:sp>
    </p:spTree>
    <p:extLst>
      <p:ext uri="{BB962C8B-B14F-4D97-AF65-F5344CB8AC3E}">
        <p14:creationId xmlns:p14="http://schemas.microsoft.com/office/powerpoint/2010/main" val="25426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945E0A98-B84A-1445-83F6-BB4E83F2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683DE6-C40A-B34A-BF15-10BA6B936AF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F85266C-6EDC-2141-94B3-323E4B740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Subnet Masks </a:t>
            </a:r>
            <a:r>
              <a:rPr lang="en-US" altLang="en-US" sz="2800" i="1" dirty="0"/>
              <a:t>(cont’d)</a:t>
            </a:r>
            <a:endParaRPr lang="en-US" altLang="en-US" dirty="0"/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4E17A9AB-643B-6445-A290-799E1D3D3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2438400"/>
            <a:ext cx="6623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Are IP addresses A and B on the same subnet?</a:t>
            </a:r>
          </a:p>
        </p:txBody>
      </p:sp>
      <p:sp>
        <p:nvSpPr>
          <p:cNvPr id="26629" name="Text Box 4">
            <a:extLst>
              <a:ext uri="{FF2B5EF4-FFF2-40B4-BE49-F238E27FC236}">
                <a16:creationId xmlns:a16="http://schemas.microsoft.com/office/drawing/2014/main" id="{59640ABB-3D32-884A-BF1F-252DB13D1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3048000"/>
            <a:ext cx="693328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1. Compute logical AND (A &amp; M).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2. Compute logical AND (B &amp; M).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3. If (A &amp; M) == (B &amp; M) then A and B are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    on the same subnet.</a:t>
            </a: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CA97B55D-7AE8-4A46-B9E7-52465ADED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6" y="1905000"/>
            <a:ext cx="740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Assume IP addresses A and B share subnet mask M.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4126E20C-51AC-8045-9398-C17036ADE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00600"/>
            <a:ext cx="572913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Example: A and B are class B addresses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A = 165.230.82.52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B = 165.230.24.93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	M = 255.255.255.0</a:t>
            </a: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F9A73E2A-F5B9-F445-A3C2-F1D0B694D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5373689"/>
            <a:ext cx="36423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Same (classful) network?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Same subnet?</a:t>
            </a:r>
          </a:p>
        </p:txBody>
      </p:sp>
    </p:spTree>
    <p:extLst>
      <p:ext uri="{BB962C8B-B14F-4D97-AF65-F5344CB8AC3E}">
        <p14:creationId xmlns:p14="http://schemas.microsoft.com/office/powerpoint/2010/main" val="24181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6">
            <a:extLst>
              <a:ext uri="{FF2B5EF4-FFF2-40B4-BE49-F238E27FC236}">
                <a16:creationId xmlns:a16="http://schemas.microsoft.com/office/drawing/2014/main" id="{79BD4F58-70B5-1447-BD4B-05E4D3B9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3E8131-CAB8-154D-8D76-EAF3FDEDF13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E3EB0018-69B7-E145-8178-A565E1F69D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2688" y="209391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3"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E3EB0018-69B7-E145-8178-A565E1F69D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209391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Line 5">
            <a:extLst>
              <a:ext uri="{FF2B5EF4-FFF2-40B4-BE49-F238E27FC236}">
                <a16:creationId xmlns:a16="http://schemas.microsoft.com/office/drawing/2014/main" id="{86CB00D0-17C7-AC4E-8FF8-2E3B4B124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3076" y="2466975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DBF9EC91-3E7D-D449-8E46-5A338EFF77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3588" y="2452689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E27D0F93-2BE5-D741-A242-1F13D72F50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3076" y="3111501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019DABE5-5DA3-9F44-909A-FBCB61331C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2600" y="3738564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81" name="Object 9">
            <a:extLst>
              <a:ext uri="{FF2B5EF4-FFF2-40B4-BE49-F238E27FC236}">
                <a16:creationId xmlns:a16="http://schemas.microsoft.com/office/drawing/2014/main" id="{00C58C2C-6E88-F144-ABE2-B4F60F50CD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2688" y="27606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4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28681" name="Object 9">
                        <a:extLst>
                          <a:ext uri="{FF2B5EF4-FFF2-40B4-BE49-F238E27FC236}">
                            <a16:creationId xmlns:a16="http://schemas.microsoft.com/office/drawing/2014/main" id="{00C58C2C-6E88-F144-ABE2-B4F60F50CD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27606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>
            <a:extLst>
              <a:ext uri="{FF2B5EF4-FFF2-40B4-BE49-F238E27FC236}">
                <a16:creationId xmlns:a16="http://schemas.microsoft.com/office/drawing/2014/main" id="{DD92AB0C-24C0-C847-A178-E650CC3C11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2688" y="33702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5" name="Clip" r:id="rId7" imgW="17462500" imgH="14478000" progId="MS_ClipArt_Gallery.2">
                  <p:embed/>
                </p:oleObj>
              </mc:Choice>
              <mc:Fallback>
                <p:oleObj name="Clip" r:id="rId7" imgW="17462500" imgH="14478000" progId="MS_ClipArt_Gallery.2">
                  <p:embed/>
                  <p:pic>
                    <p:nvPicPr>
                      <p:cNvPr id="28682" name="Object 10">
                        <a:extLst>
                          <a:ext uri="{FF2B5EF4-FFF2-40B4-BE49-F238E27FC236}">
                            <a16:creationId xmlns:a16="http://schemas.microsoft.com/office/drawing/2014/main" id="{DD92AB0C-24C0-C847-A178-E650CC3C11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33702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Line 11">
            <a:extLst>
              <a:ext uri="{FF2B5EF4-FFF2-40B4-BE49-F238E27FC236}">
                <a16:creationId xmlns:a16="http://schemas.microsoft.com/office/drawing/2014/main" id="{8418157E-F709-D743-8B51-C3DC4B6985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88" y="3309938"/>
            <a:ext cx="10350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84" name="Group 12">
            <a:extLst>
              <a:ext uri="{FF2B5EF4-FFF2-40B4-BE49-F238E27FC236}">
                <a16:creationId xmlns:a16="http://schemas.microsoft.com/office/drawing/2014/main" id="{4BA5B8B1-AF73-6241-B201-892DE4033CF1}"/>
              </a:ext>
            </a:extLst>
          </p:cNvPr>
          <p:cNvGrpSpPr>
            <a:grpSpLocks/>
          </p:cNvGrpSpPr>
          <p:nvPr/>
        </p:nvGrpSpPr>
        <p:grpSpPr bwMode="auto">
          <a:xfrm>
            <a:off x="5516563" y="3275013"/>
            <a:ext cx="711200" cy="381000"/>
            <a:chOff x="3600" y="219"/>
            <a:chExt cx="360" cy="175"/>
          </a:xfrm>
        </p:grpSpPr>
        <p:sp>
          <p:nvSpPr>
            <p:cNvPr id="28719" name="Oval 13">
              <a:extLst>
                <a:ext uri="{FF2B5EF4-FFF2-40B4-BE49-F238E27FC236}">
                  <a16:creationId xmlns:a16="http://schemas.microsoft.com/office/drawing/2014/main" id="{884E6FAE-7A8F-C949-B2A6-B60D0AE50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20" name="Line 14">
              <a:extLst>
                <a:ext uri="{FF2B5EF4-FFF2-40B4-BE49-F238E27FC236}">
                  <a16:creationId xmlns:a16="http://schemas.microsoft.com/office/drawing/2014/main" id="{1DD103C9-650E-B248-A02D-F4D0984B9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1" name="Line 15">
              <a:extLst>
                <a:ext uri="{FF2B5EF4-FFF2-40B4-BE49-F238E27FC236}">
                  <a16:creationId xmlns:a16="http://schemas.microsoft.com/office/drawing/2014/main" id="{05639DA4-5AE4-064C-8F94-4F08C2EC8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2" name="Rectangle 16">
              <a:extLst>
                <a:ext uri="{FF2B5EF4-FFF2-40B4-BE49-F238E27FC236}">
                  <a16:creationId xmlns:a16="http://schemas.microsoft.com/office/drawing/2014/main" id="{960D4A8C-220A-9140-B7D0-C98C387C2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23" name="Oval 17">
              <a:extLst>
                <a:ext uri="{FF2B5EF4-FFF2-40B4-BE49-F238E27FC236}">
                  <a16:creationId xmlns:a16="http://schemas.microsoft.com/office/drawing/2014/main" id="{1258A0DF-365D-E34A-9B3D-A849F6EFC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8724" name="Group 18">
              <a:extLst>
                <a:ext uri="{FF2B5EF4-FFF2-40B4-BE49-F238E27FC236}">
                  <a16:creationId xmlns:a16="http://schemas.microsoft.com/office/drawing/2014/main" id="{CE4E964F-A275-4145-A40C-FBA3CAC83E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8729" name="Line 19">
                <a:extLst>
                  <a:ext uri="{FF2B5EF4-FFF2-40B4-BE49-F238E27FC236}">
                    <a16:creationId xmlns:a16="http://schemas.microsoft.com/office/drawing/2014/main" id="{47FD95D3-A607-1740-B084-1CFDBA5E5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0" name="Line 20">
                <a:extLst>
                  <a:ext uri="{FF2B5EF4-FFF2-40B4-BE49-F238E27FC236}">
                    <a16:creationId xmlns:a16="http://schemas.microsoft.com/office/drawing/2014/main" id="{70CA0584-BB20-214B-B40B-F0DBD11F9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31" name="Line 21">
                <a:extLst>
                  <a:ext uri="{FF2B5EF4-FFF2-40B4-BE49-F238E27FC236}">
                    <a16:creationId xmlns:a16="http://schemas.microsoft.com/office/drawing/2014/main" id="{BB02B4C6-E93A-2749-B05D-25C05FC63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25" name="Group 22">
              <a:extLst>
                <a:ext uri="{FF2B5EF4-FFF2-40B4-BE49-F238E27FC236}">
                  <a16:creationId xmlns:a16="http://schemas.microsoft.com/office/drawing/2014/main" id="{C4263E5D-867D-5448-8667-966B0458E7F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8726" name="Line 23">
                <a:extLst>
                  <a:ext uri="{FF2B5EF4-FFF2-40B4-BE49-F238E27FC236}">
                    <a16:creationId xmlns:a16="http://schemas.microsoft.com/office/drawing/2014/main" id="{51ACE2EB-36A4-3946-AC29-590DF3785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7" name="Line 24">
                <a:extLst>
                  <a:ext uri="{FF2B5EF4-FFF2-40B4-BE49-F238E27FC236}">
                    <a16:creationId xmlns:a16="http://schemas.microsoft.com/office/drawing/2014/main" id="{2F260B4C-0147-0842-AA34-EAA0237746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8" name="Line 25">
                <a:extLst>
                  <a:ext uri="{FF2B5EF4-FFF2-40B4-BE49-F238E27FC236}">
                    <a16:creationId xmlns:a16="http://schemas.microsoft.com/office/drawing/2014/main" id="{AAD51279-0789-9C48-8A25-2AD6F9137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8685" name="Text Box 26">
            <a:extLst>
              <a:ext uri="{FF2B5EF4-FFF2-40B4-BE49-F238E27FC236}">
                <a16:creationId xmlns:a16="http://schemas.microsoft.com/office/drawing/2014/main" id="{D0102FBA-B6C8-7C4B-B155-CDE4FE1EC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1801" y="214153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223.1.1.1</a:t>
            </a:r>
            <a:endParaRPr lang="en-US" altLang="en-US" sz="1800"/>
          </a:p>
        </p:txBody>
      </p:sp>
      <p:grpSp>
        <p:nvGrpSpPr>
          <p:cNvPr id="28686" name="Group 27">
            <a:extLst>
              <a:ext uri="{FF2B5EF4-FFF2-40B4-BE49-F238E27FC236}">
                <a16:creationId xmlns:a16="http://schemas.microsoft.com/office/drawing/2014/main" id="{59834F9E-EE9F-FB49-91F9-798258E16CE6}"/>
              </a:ext>
            </a:extLst>
          </p:cNvPr>
          <p:cNvGrpSpPr>
            <a:grpSpLocks/>
          </p:cNvGrpSpPr>
          <p:nvPr/>
        </p:nvGrpSpPr>
        <p:grpSpPr bwMode="auto">
          <a:xfrm>
            <a:off x="4241801" y="2784475"/>
            <a:ext cx="1031875" cy="336550"/>
            <a:chOff x="3251" y="608"/>
            <a:chExt cx="650" cy="212"/>
          </a:xfrm>
        </p:grpSpPr>
        <p:sp>
          <p:nvSpPr>
            <p:cNvPr id="28717" name="Rectangle 28">
              <a:extLst>
                <a:ext uri="{FF2B5EF4-FFF2-40B4-BE49-F238E27FC236}">
                  <a16:creationId xmlns:a16="http://schemas.microsoft.com/office/drawing/2014/main" id="{69CC590C-D72E-3840-BC31-D0CDF5C0B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18" name="Text Box 29">
              <a:extLst>
                <a:ext uri="{FF2B5EF4-FFF2-40B4-BE49-F238E27FC236}">
                  <a16:creationId xmlns:a16="http://schemas.microsoft.com/office/drawing/2014/main" id="{D5261DBA-9FCA-FB4A-8426-F5970DF6B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223.1.1.2</a:t>
              </a:r>
              <a:endParaRPr lang="en-US" altLang="en-US" sz="1800"/>
            </a:p>
          </p:txBody>
        </p:sp>
      </p:grpSp>
      <p:sp>
        <p:nvSpPr>
          <p:cNvPr id="28687" name="Text Box 30">
            <a:extLst>
              <a:ext uri="{FF2B5EF4-FFF2-40B4-BE49-F238E27FC236}">
                <a16:creationId xmlns:a16="http://schemas.microsoft.com/office/drawing/2014/main" id="{F72C04E9-FE8D-014E-81E6-AB42392A0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1" y="3722688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223.1.1.3</a:t>
            </a:r>
            <a:endParaRPr lang="en-US" altLang="en-US" sz="1800"/>
          </a:p>
        </p:txBody>
      </p:sp>
      <p:sp>
        <p:nvSpPr>
          <p:cNvPr id="28688" name="Text Box 31">
            <a:extLst>
              <a:ext uri="{FF2B5EF4-FFF2-40B4-BE49-F238E27FC236}">
                <a16:creationId xmlns:a16="http://schemas.microsoft.com/office/drawing/2014/main" id="{96DEE1AD-09E8-AB48-A0C7-121BC8496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6" y="3051175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223.1.1.4</a:t>
            </a:r>
            <a:endParaRPr lang="en-US" altLang="en-US" sz="1800"/>
          </a:p>
        </p:txBody>
      </p:sp>
      <p:sp>
        <p:nvSpPr>
          <p:cNvPr id="28689" name="Line 32">
            <a:extLst>
              <a:ext uri="{FF2B5EF4-FFF2-40B4-BE49-F238E27FC236}">
                <a16:creationId xmlns:a16="http://schemas.microsoft.com/office/drawing/2014/main" id="{B88B49EA-51EC-5446-9786-52B430F2F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1400" y="3319464"/>
            <a:ext cx="1016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Text Box 33">
            <a:extLst>
              <a:ext uri="{FF2B5EF4-FFF2-40B4-BE49-F238E27FC236}">
                <a16:creationId xmlns:a16="http://schemas.microsoft.com/office/drawing/2014/main" id="{29127F36-C97F-6D48-BEA1-99DBEB17A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401" y="3041650"/>
            <a:ext cx="1031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223.1.2.9</a:t>
            </a:r>
            <a:endParaRPr lang="en-US" altLang="en-US" sz="1800"/>
          </a:p>
        </p:txBody>
      </p:sp>
      <p:sp>
        <p:nvSpPr>
          <p:cNvPr id="28691" name="Line 34">
            <a:extLst>
              <a:ext uri="{FF2B5EF4-FFF2-40B4-BE49-F238E27FC236}">
                <a16:creationId xmlns:a16="http://schemas.microsoft.com/office/drawing/2014/main" id="{1894088F-329A-D046-ABDA-89A79D00AC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5338" y="2624139"/>
            <a:ext cx="0" cy="1290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92" name="Object 35">
            <a:extLst>
              <a:ext uri="{FF2B5EF4-FFF2-40B4-BE49-F238E27FC236}">
                <a16:creationId xmlns:a16="http://schemas.microsoft.com/office/drawing/2014/main" id="{18A1D665-A6CC-6543-B581-40D78E46C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3138" y="233203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6" name="Clip" r:id="rId8" imgW="17462500" imgH="14478000" progId="MS_ClipArt_Gallery.2">
                  <p:embed/>
                </p:oleObj>
              </mc:Choice>
              <mc:Fallback>
                <p:oleObj name="Clip" r:id="rId8" imgW="17462500" imgH="14478000" progId="MS_ClipArt_Gallery.2">
                  <p:embed/>
                  <p:pic>
                    <p:nvPicPr>
                      <p:cNvPr id="28692" name="Object 35">
                        <a:extLst>
                          <a:ext uri="{FF2B5EF4-FFF2-40B4-BE49-F238E27FC236}">
                            <a16:creationId xmlns:a16="http://schemas.microsoft.com/office/drawing/2014/main" id="{18A1D665-A6CC-6543-B581-40D78E46C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138" y="233203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3" name="Line 36">
            <a:extLst>
              <a:ext uri="{FF2B5EF4-FFF2-40B4-BE49-F238E27FC236}">
                <a16:creationId xmlns:a16="http://schemas.microsoft.com/office/drawing/2014/main" id="{A7549BA7-E887-5B44-A474-A854583DF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5338" y="26289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94" name="Object 37">
            <a:extLst>
              <a:ext uri="{FF2B5EF4-FFF2-40B4-BE49-F238E27FC236}">
                <a16:creationId xmlns:a16="http://schemas.microsoft.com/office/drawing/2014/main" id="{32AACAEC-D528-9349-98D5-4153353DB5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27900" y="3713163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7" name="Clip" r:id="rId9" imgW="17462500" imgH="14478000" progId="MS_ClipArt_Gallery.2">
                  <p:embed/>
                </p:oleObj>
              </mc:Choice>
              <mc:Fallback>
                <p:oleObj name="Clip" r:id="rId9" imgW="17462500" imgH="14478000" progId="MS_ClipArt_Gallery.2">
                  <p:embed/>
                  <p:pic>
                    <p:nvPicPr>
                      <p:cNvPr id="28694" name="Object 37">
                        <a:extLst>
                          <a:ext uri="{FF2B5EF4-FFF2-40B4-BE49-F238E27FC236}">
                            <a16:creationId xmlns:a16="http://schemas.microsoft.com/office/drawing/2014/main" id="{32AACAEC-D528-9349-98D5-4153353DB5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3713163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5" name="Line 38">
            <a:extLst>
              <a:ext uri="{FF2B5EF4-FFF2-40B4-BE49-F238E27FC236}">
                <a16:creationId xmlns:a16="http://schemas.microsoft.com/office/drawing/2014/main" id="{A4323E89-D95E-544F-9D3A-44D9084D9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5338" y="3900488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696" name="Group 39">
            <a:extLst>
              <a:ext uri="{FF2B5EF4-FFF2-40B4-BE49-F238E27FC236}">
                <a16:creationId xmlns:a16="http://schemas.microsoft.com/office/drawing/2014/main" id="{B9D7FEBB-2546-AC4E-B17E-407362D04660}"/>
              </a:ext>
            </a:extLst>
          </p:cNvPr>
          <p:cNvGrpSpPr>
            <a:grpSpLocks/>
          </p:cNvGrpSpPr>
          <p:nvPr/>
        </p:nvGrpSpPr>
        <p:grpSpPr bwMode="auto">
          <a:xfrm>
            <a:off x="6456364" y="3560763"/>
            <a:ext cx="1031875" cy="336550"/>
            <a:chOff x="4532" y="1229"/>
            <a:chExt cx="650" cy="212"/>
          </a:xfrm>
        </p:grpSpPr>
        <p:sp>
          <p:nvSpPr>
            <p:cNvPr id="28715" name="Rectangle 40">
              <a:extLst>
                <a:ext uri="{FF2B5EF4-FFF2-40B4-BE49-F238E27FC236}">
                  <a16:creationId xmlns:a16="http://schemas.microsoft.com/office/drawing/2014/main" id="{6547583B-2204-7D4D-9846-931C22AC0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16" name="Text Box 41">
              <a:extLst>
                <a:ext uri="{FF2B5EF4-FFF2-40B4-BE49-F238E27FC236}">
                  <a16:creationId xmlns:a16="http://schemas.microsoft.com/office/drawing/2014/main" id="{65772213-A669-7345-BF35-2F23986C1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223.1.2.2</a:t>
              </a:r>
              <a:endParaRPr lang="en-US" altLang="en-US" sz="1800"/>
            </a:p>
          </p:txBody>
        </p:sp>
      </p:grpSp>
      <p:grpSp>
        <p:nvGrpSpPr>
          <p:cNvPr id="28697" name="Group 42">
            <a:extLst>
              <a:ext uri="{FF2B5EF4-FFF2-40B4-BE49-F238E27FC236}">
                <a16:creationId xmlns:a16="http://schemas.microsoft.com/office/drawing/2014/main" id="{819B01C6-53D7-2049-9130-9FB7EB925DA2}"/>
              </a:ext>
            </a:extLst>
          </p:cNvPr>
          <p:cNvGrpSpPr>
            <a:grpSpLocks/>
          </p:cNvGrpSpPr>
          <p:nvPr/>
        </p:nvGrpSpPr>
        <p:grpSpPr bwMode="auto">
          <a:xfrm>
            <a:off x="6418264" y="2589213"/>
            <a:ext cx="1031875" cy="336550"/>
            <a:chOff x="4532" y="1229"/>
            <a:chExt cx="650" cy="212"/>
          </a:xfrm>
        </p:grpSpPr>
        <p:sp>
          <p:nvSpPr>
            <p:cNvPr id="28713" name="Rectangle 43">
              <a:extLst>
                <a:ext uri="{FF2B5EF4-FFF2-40B4-BE49-F238E27FC236}">
                  <a16:creationId xmlns:a16="http://schemas.microsoft.com/office/drawing/2014/main" id="{05E274CD-DEDF-D848-827C-48195D665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14" name="Text Box 44">
              <a:extLst>
                <a:ext uri="{FF2B5EF4-FFF2-40B4-BE49-F238E27FC236}">
                  <a16:creationId xmlns:a16="http://schemas.microsoft.com/office/drawing/2014/main" id="{B6023AEE-78F1-214E-995D-824E46E30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223.1.2.1</a:t>
              </a:r>
              <a:endParaRPr lang="en-US" altLang="en-US" sz="1800"/>
            </a:p>
          </p:txBody>
        </p:sp>
      </p:grpSp>
      <p:sp>
        <p:nvSpPr>
          <p:cNvPr id="28698" name="Line 45">
            <a:extLst>
              <a:ext uri="{FF2B5EF4-FFF2-40B4-BE49-F238E27FC236}">
                <a16:creationId xmlns:a16="http://schemas.microsoft.com/office/drawing/2014/main" id="{5DCE75C5-9584-2649-8070-0A08682D57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3275" y="3657600"/>
            <a:ext cx="0" cy="129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46">
            <a:extLst>
              <a:ext uri="{FF2B5EF4-FFF2-40B4-BE49-F238E27FC236}">
                <a16:creationId xmlns:a16="http://schemas.microsoft.com/office/drawing/2014/main" id="{F035B054-DB79-9348-9B30-1502C1EFF4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3676" y="4938713"/>
            <a:ext cx="11858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Line 47">
            <a:extLst>
              <a:ext uri="{FF2B5EF4-FFF2-40B4-BE49-F238E27FC236}">
                <a16:creationId xmlns:a16="http://schemas.microsoft.com/office/drawing/2014/main" id="{8803D4CE-DB0B-AD47-99C8-E9D7319511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0501" y="4930775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Line 48">
            <a:extLst>
              <a:ext uri="{FF2B5EF4-FFF2-40B4-BE49-F238E27FC236}">
                <a16:creationId xmlns:a16="http://schemas.microsoft.com/office/drawing/2014/main" id="{86B7BDAF-6455-B843-B340-F4DA1CFC84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46839" y="49355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702" name="Object 49">
            <a:extLst>
              <a:ext uri="{FF2B5EF4-FFF2-40B4-BE49-F238E27FC236}">
                <a16:creationId xmlns:a16="http://schemas.microsoft.com/office/drawing/2014/main" id="{10A1F4D4-78E6-1F4E-8BDA-FB463FB1E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2525" y="5094288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8" name="Clip" r:id="rId10" imgW="17462500" imgH="14478000" progId="MS_ClipArt_Gallery.2">
                  <p:embed/>
                </p:oleObj>
              </mc:Choice>
              <mc:Fallback>
                <p:oleObj name="Clip" r:id="rId10" imgW="17462500" imgH="14478000" progId="MS_ClipArt_Gallery.2">
                  <p:embed/>
                  <p:pic>
                    <p:nvPicPr>
                      <p:cNvPr id="28702" name="Object 49">
                        <a:extLst>
                          <a:ext uri="{FF2B5EF4-FFF2-40B4-BE49-F238E27FC236}">
                            <a16:creationId xmlns:a16="http://schemas.microsoft.com/office/drawing/2014/main" id="{10A1F4D4-78E6-1F4E-8BDA-FB463FB1EB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525" y="5094288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3" name="Object 50">
            <a:extLst>
              <a:ext uri="{FF2B5EF4-FFF2-40B4-BE49-F238E27FC236}">
                <a16:creationId xmlns:a16="http://schemas.microsoft.com/office/drawing/2014/main" id="{061B51EB-2996-A24F-B5E3-6B3B2648C6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5225" y="5108575"/>
          <a:ext cx="5842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9" name="Clip" r:id="rId11" imgW="17462500" imgH="14478000" progId="MS_ClipArt_Gallery.2">
                  <p:embed/>
                </p:oleObj>
              </mc:Choice>
              <mc:Fallback>
                <p:oleObj name="Clip" r:id="rId11" imgW="17462500" imgH="14478000" progId="MS_ClipArt_Gallery.2">
                  <p:embed/>
                  <p:pic>
                    <p:nvPicPr>
                      <p:cNvPr id="28703" name="Object 50">
                        <a:extLst>
                          <a:ext uri="{FF2B5EF4-FFF2-40B4-BE49-F238E27FC236}">
                            <a16:creationId xmlns:a16="http://schemas.microsoft.com/office/drawing/2014/main" id="{061B51EB-2996-A24F-B5E3-6B3B2648C6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5108575"/>
                        <a:ext cx="5842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04" name="Group 51">
            <a:extLst>
              <a:ext uri="{FF2B5EF4-FFF2-40B4-BE49-F238E27FC236}">
                <a16:creationId xmlns:a16="http://schemas.microsoft.com/office/drawing/2014/main" id="{47C1A6AD-C613-9747-82E4-5627A21143E5}"/>
              </a:ext>
            </a:extLst>
          </p:cNvPr>
          <p:cNvGrpSpPr>
            <a:grpSpLocks/>
          </p:cNvGrpSpPr>
          <p:nvPr/>
        </p:nvGrpSpPr>
        <p:grpSpPr bwMode="auto">
          <a:xfrm>
            <a:off x="6418264" y="4813300"/>
            <a:ext cx="1031875" cy="336550"/>
            <a:chOff x="4532" y="1229"/>
            <a:chExt cx="650" cy="212"/>
          </a:xfrm>
        </p:grpSpPr>
        <p:sp>
          <p:nvSpPr>
            <p:cNvPr id="28711" name="Rectangle 52">
              <a:extLst>
                <a:ext uri="{FF2B5EF4-FFF2-40B4-BE49-F238E27FC236}">
                  <a16:creationId xmlns:a16="http://schemas.microsoft.com/office/drawing/2014/main" id="{D480F767-C26E-1342-A44C-5F9148E96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12" name="Text Box 53">
              <a:extLst>
                <a:ext uri="{FF2B5EF4-FFF2-40B4-BE49-F238E27FC236}">
                  <a16:creationId xmlns:a16="http://schemas.microsoft.com/office/drawing/2014/main" id="{2D6F150A-588C-1D43-A8FB-EDEC3BBD3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223.1.3.2</a:t>
              </a:r>
              <a:endParaRPr lang="en-US" altLang="en-US" sz="1800"/>
            </a:p>
          </p:txBody>
        </p:sp>
      </p:grpSp>
      <p:grpSp>
        <p:nvGrpSpPr>
          <p:cNvPr id="28705" name="Group 54">
            <a:extLst>
              <a:ext uri="{FF2B5EF4-FFF2-40B4-BE49-F238E27FC236}">
                <a16:creationId xmlns:a16="http://schemas.microsoft.com/office/drawing/2014/main" id="{393636EE-72B3-9E45-BF9D-D2BBBEC77497}"/>
              </a:ext>
            </a:extLst>
          </p:cNvPr>
          <p:cNvGrpSpPr>
            <a:grpSpLocks/>
          </p:cNvGrpSpPr>
          <p:nvPr/>
        </p:nvGrpSpPr>
        <p:grpSpPr bwMode="auto">
          <a:xfrm>
            <a:off x="4270376" y="4841875"/>
            <a:ext cx="1031875" cy="336550"/>
            <a:chOff x="4532" y="1229"/>
            <a:chExt cx="650" cy="212"/>
          </a:xfrm>
        </p:grpSpPr>
        <p:sp>
          <p:nvSpPr>
            <p:cNvPr id="28709" name="Rectangle 55">
              <a:extLst>
                <a:ext uri="{FF2B5EF4-FFF2-40B4-BE49-F238E27FC236}">
                  <a16:creationId xmlns:a16="http://schemas.microsoft.com/office/drawing/2014/main" id="{D420E3C9-4FBE-5740-AB0B-AC6E5BB20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10" name="Text Box 56">
              <a:extLst>
                <a:ext uri="{FF2B5EF4-FFF2-40B4-BE49-F238E27FC236}">
                  <a16:creationId xmlns:a16="http://schemas.microsoft.com/office/drawing/2014/main" id="{AFF199C7-76EC-9345-924A-D0D4417BA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229"/>
              <a:ext cx="6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223.1.3.1</a:t>
              </a:r>
              <a:endParaRPr lang="en-US" altLang="en-US" sz="1800"/>
            </a:p>
          </p:txBody>
        </p:sp>
      </p:grpSp>
      <p:grpSp>
        <p:nvGrpSpPr>
          <p:cNvPr id="28706" name="Group 57">
            <a:extLst>
              <a:ext uri="{FF2B5EF4-FFF2-40B4-BE49-F238E27FC236}">
                <a16:creationId xmlns:a16="http://schemas.microsoft.com/office/drawing/2014/main" id="{C5C57BFB-6D82-2148-A3A8-5F4E0C2113F4}"/>
              </a:ext>
            </a:extLst>
          </p:cNvPr>
          <p:cNvGrpSpPr>
            <a:grpSpLocks/>
          </p:cNvGrpSpPr>
          <p:nvPr/>
        </p:nvGrpSpPr>
        <p:grpSpPr bwMode="auto">
          <a:xfrm>
            <a:off x="5270500" y="3703638"/>
            <a:ext cx="1144588" cy="336550"/>
            <a:chOff x="4532" y="1229"/>
            <a:chExt cx="721" cy="212"/>
          </a:xfrm>
        </p:grpSpPr>
        <p:sp>
          <p:nvSpPr>
            <p:cNvPr id="28707" name="Rectangle 58">
              <a:extLst>
                <a:ext uri="{FF2B5EF4-FFF2-40B4-BE49-F238E27FC236}">
                  <a16:creationId xmlns:a16="http://schemas.microsoft.com/office/drawing/2014/main" id="{57F8A44D-F079-084B-84E5-AB868D804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8708" name="Text Box 59">
              <a:extLst>
                <a:ext uri="{FF2B5EF4-FFF2-40B4-BE49-F238E27FC236}">
                  <a16:creationId xmlns:a16="http://schemas.microsoft.com/office/drawing/2014/main" id="{120EB088-DF31-C246-8C2F-3C7CEA4F9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229"/>
              <a:ext cx="7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223.1.3.27</a:t>
              </a:r>
              <a:endParaRPr lang="en-US" altLang="en-US" sz="180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5B54CB03-9E76-1444-9368-923BAB56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IP Addressing in a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89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90B3-A189-B84B-A35E-DAF60F88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router?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9F31B-11B7-8D48-89E7-97ADE36A6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15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364B7183-3E74-0B49-9B84-1993090F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4EE4FC-C95C-8C42-BFE5-780F28BAAEA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94996E78-1359-DE49-9EB2-5F7C0248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50" y="1498600"/>
            <a:ext cx="1460500" cy="438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32774" name="Picture 8" descr="chuck888_1572_768815">
            <a:extLst>
              <a:ext uri="{FF2B5EF4-FFF2-40B4-BE49-F238E27FC236}">
                <a16:creationId xmlns:a16="http://schemas.microsoft.com/office/drawing/2014/main" id="{646CA674-33A5-0446-A045-527803717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3126581"/>
            <a:ext cx="13843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 Box 9">
            <a:extLst>
              <a:ext uri="{FF2B5EF4-FFF2-40B4-BE49-F238E27FC236}">
                <a16:creationId xmlns:a16="http://schemas.microsoft.com/office/drawing/2014/main" id="{676A04DB-6428-5F4C-86CA-E93B67ACA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4183064"/>
            <a:ext cx="2220459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Access routers</a:t>
            </a:r>
          </a:p>
        </p:txBody>
      </p:sp>
      <p:sp>
        <p:nvSpPr>
          <p:cNvPr id="32776" name="Text Box 10">
            <a:extLst>
              <a:ext uri="{FF2B5EF4-FFF2-40B4-BE49-F238E27FC236}">
                <a16:creationId xmlns:a16="http://schemas.microsoft.com/office/drawing/2014/main" id="{C087BEC6-B588-CE47-BC81-6CE9569C5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4124" y="5638801"/>
            <a:ext cx="1742765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Core router</a:t>
            </a:r>
          </a:p>
        </p:txBody>
      </p:sp>
      <p:sp>
        <p:nvSpPr>
          <p:cNvPr id="32778" name="Text Box 12">
            <a:extLst>
              <a:ext uri="{FF2B5EF4-FFF2-40B4-BE49-F238E27FC236}">
                <a16:creationId xmlns:a16="http://schemas.microsoft.com/office/drawing/2014/main" id="{31358966-0DBA-4C4C-AC21-9A0E8D14E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637" y="5953887"/>
            <a:ext cx="4273907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center top-of-rack switch</a:t>
            </a:r>
          </a:p>
        </p:txBody>
      </p:sp>
      <p:pic>
        <p:nvPicPr>
          <p:cNvPr id="3" name="Picture 2" descr="A close up of electronics&#10;&#10;Description automatically generated">
            <a:extLst>
              <a:ext uri="{FF2B5EF4-FFF2-40B4-BE49-F238E27FC236}">
                <a16:creationId xmlns:a16="http://schemas.microsoft.com/office/drawing/2014/main" id="{B95EE1C5-3D68-5541-B78D-5317A9C2D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285" y="2734963"/>
            <a:ext cx="1921565" cy="1275361"/>
          </a:xfrm>
          <a:prstGeom prst="rect">
            <a:avLst/>
          </a:prstGeom>
        </p:spPr>
      </p:pic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5BE77F6C-C108-9E4E-A0E7-CD49D1549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595" y="1779998"/>
            <a:ext cx="2860505" cy="3818704"/>
          </a:xfrm>
          <a:prstGeom prst="rect">
            <a:avLst/>
          </a:prstGeom>
        </p:spPr>
      </p:pic>
      <p:pic>
        <p:nvPicPr>
          <p:cNvPr id="7" name="Picture 6" descr="A picture containing living, indoor, room, shelf&#10;&#10;Description automatically generated">
            <a:extLst>
              <a:ext uri="{FF2B5EF4-FFF2-40B4-BE49-F238E27FC236}">
                <a16:creationId xmlns:a16="http://schemas.microsoft.com/office/drawing/2014/main" id="{B201F28B-EE11-8749-8592-F59D78FB7F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4441" y="1611252"/>
            <a:ext cx="2658300" cy="39874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8D4EF6-B817-984C-B12D-0197925AB62F}"/>
              </a:ext>
            </a:extLst>
          </p:cNvPr>
          <p:cNvCxnSpPr/>
          <p:nvPr/>
        </p:nvCxnSpPr>
        <p:spPr>
          <a:xfrm flipV="1">
            <a:off x="7880350" y="2049137"/>
            <a:ext cx="1109414" cy="3740834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9F268A-DA9B-F649-9EC7-F29B065F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do routers look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5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Next: Network layer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2749370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794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922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050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178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6428345" y="2371151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456" y="2371151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457" y="239775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18744" y="2766439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85311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116389" y="5437188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4746625" y="558958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4635501" y="5775325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4648201" y="5881689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5665789" y="6075363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6326189" y="5621339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5610225" y="5775325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6937376" y="5803901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080125" y="5589588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5205413" y="6015039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5900738" y="5473700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6543676" y="5927725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7265988" y="5613400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3281363" y="2330450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686051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22" name="TextBox 257">
            <a:extLst>
              <a:ext uri="{FF2B5EF4-FFF2-40B4-BE49-F238E27FC236}">
                <a16:creationId xmlns:a16="http://schemas.microsoft.com/office/drawing/2014/main" id="{BAF18AD1-8B2E-DE44-80D3-68A9D1D08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9946" y="2040721"/>
            <a:ext cx="244952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Traditionally:</a:t>
            </a:r>
          </a:p>
          <a:p>
            <a:endParaRPr lang="en-US" altLang="en-US" dirty="0"/>
          </a:p>
          <a:p>
            <a:r>
              <a:rPr lang="en-US" altLang="en-US" dirty="0"/>
              <a:t>Individual routing algorithm components </a:t>
            </a:r>
            <a:r>
              <a:rPr lang="en-US" altLang="en-US" i="1" dirty="0"/>
              <a:t>in each and every router</a:t>
            </a:r>
            <a:r>
              <a:rPr lang="en-US" altLang="en-US" i="1" dirty="0">
                <a:solidFill>
                  <a:srgbClr val="000090"/>
                </a:solidFill>
              </a:rPr>
              <a:t> </a:t>
            </a:r>
            <a:r>
              <a:rPr lang="en-US" altLang="en-US" dirty="0"/>
              <a:t>interact in the control plane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081338" y="3074988"/>
            <a:ext cx="6382224" cy="1053316"/>
            <a:chOff x="1557338" y="3074988"/>
            <a:chExt cx="6382224" cy="1053316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9489" y="3651250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1400"/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890" y="3074988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1400"/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702051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3806826" y="2882901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6" name="Slide Number Placeholder 5">
            <a:extLst>
              <a:ext uri="{FF2B5EF4-FFF2-40B4-BE49-F238E27FC236}">
                <a16:creationId xmlns:a16="http://schemas.microsoft.com/office/drawing/2014/main" id="{DE0627F0-55A0-8440-B0C8-7B97E87B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B9485E-FD49-C948-AD0D-B11D3D5D6AC2}" type="slidenum">
              <a:rPr lang="en-US" altLang="en-US" sz="1200" smtClean="0">
                <a:latin typeface="Tahoma" panose="020B0604030504040204" pitchFamily="34" charset="0"/>
              </a:rPr>
              <a:pPr/>
              <a:t>20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58D001E-E764-2D45-B9CA-F30E14CF4B86}"/>
              </a:ext>
            </a:extLst>
          </p:cNvPr>
          <p:cNvCxnSpPr/>
          <p:nvPr/>
        </p:nvCxnSpPr>
        <p:spPr>
          <a:xfrm flipH="1">
            <a:off x="2806701" y="5802314"/>
            <a:ext cx="1508125" cy="158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547370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7438" y="576103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47131" name="Group 5">
            <a:extLst>
              <a:ext uri="{FF2B5EF4-FFF2-40B4-BE49-F238E27FC236}">
                <a16:creationId xmlns:a16="http://schemas.microsoft.com/office/drawing/2014/main" id="{00CFDA45-9A9C-8140-AC1A-1E195924100E}"/>
              </a:ext>
            </a:extLst>
          </p:cNvPr>
          <p:cNvGrpSpPr>
            <a:grpSpLocks/>
          </p:cNvGrpSpPr>
          <p:nvPr/>
        </p:nvGrpSpPr>
        <p:grpSpPr bwMode="auto">
          <a:xfrm>
            <a:off x="2462214" y="5484316"/>
            <a:ext cx="1616075" cy="551356"/>
            <a:chOff x="-4079003" y="2965119"/>
            <a:chExt cx="1616718" cy="552615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52413" y="2965119"/>
              <a:ext cx="1290538" cy="2087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7" name="Line 99">
              <a:extLst>
                <a:ext uri="{FF2B5EF4-FFF2-40B4-BE49-F238E27FC236}">
                  <a16:creationId xmlns:a16="http://schemas.microsoft.com/office/drawing/2014/main" id="{36EFD9D4-3093-A743-B485-D1D72E344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01876" cy="277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/>
                <a:t>0111</a:t>
              </a:r>
            </a:p>
          </p:txBody>
        </p:sp>
        <p:sp>
          <p:nvSpPr>
            <p:cNvPr id="47150" name="Line 119">
              <a:extLst>
                <a:ext uri="{FF2B5EF4-FFF2-40B4-BE49-F238E27FC236}">
                  <a16:creationId xmlns:a16="http://schemas.microsoft.com/office/drawing/2014/main" id="{05154368-2727-084D-ACFE-5648AF1D5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-3737135" y="3205965"/>
              <a:ext cx="476861" cy="3117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017963" y="5668963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4238625" y="5659439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506" y="5981699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/>
              <a:t>values in arriving </a:t>
            </a:r>
          </a:p>
          <a:p>
            <a:r>
              <a:rPr lang="en-US" altLang="en-US" sz="1400" dirty="0"/>
              <a:t>packet header</a:t>
            </a:r>
            <a:endParaRPr lang="en-US" altLang="en-US" sz="18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586263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5" y="4044581"/>
            <a:ext cx="3213099" cy="16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latin typeface="Helvetica" pitchFamily="2" charset="0"/>
              </a:rPr>
              <a:t>Data plane</a:t>
            </a:r>
            <a:endParaRPr lang="en-US" altLang="en-US" sz="2400" dirty="0">
              <a:solidFill>
                <a:schemeClr val="tx2"/>
              </a:solidFill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per-packet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(~ tens of nanoseconds)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9474" y="4093491"/>
            <a:ext cx="1036571" cy="174801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7" y="2218926"/>
            <a:ext cx="3213099" cy="16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latin typeface="Helvetica" pitchFamily="2" charset="0"/>
              </a:rPr>
              <a:t>Control plane</a:t>
            </a:r>
            <a:endParaRPr lang="en-US" altLang="en-US" sz="2400" dirty="0">
              <a:solidFill>
                <a:schemeClr val="tx2"/>
              </a:solidFill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per route-change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(~ a few seconds)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3556" y="2535345"/>
            <a:ext cx="776227" cy="374533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Basic components: Control &amp; Data Planes</a:t>
            </a:r>
          </a:p>
        </p:txBody>
      </p:sp>
    </p:spTree>
    <p:extLst>
      <p:ext uri="{BB962C8B-B14F-4D97-AF65-F5344CB8AC3E}">
        <p14:creationId xmlns:p14="http://schemas.microsoft.com/office/powerpoint/2010/main" val="115084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A21-318D-4A41-8490-27A9AAC2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architecture overview</a:t>
            </a:r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BBFA559C-B47C-8949-A1CE-E357610C9E4D}"/>
              </a:ext>
            </a:extLst>
          </p:cNvPr>
          <p:cNvGrpSpPr>
            <a:grpSpLocks/>
          </p:cNvGrpSpPr>
          <p:nvPr/>
        </p:nvGrpSpPr>
        <p:grpSpPr bwMode="auto">
          <a:xfrm>
            <a:off x="4046430" y="3126581"/>
            <a:ext cx="1609725" cy="2343150"/>
            <a:chOff x="2418" y="1882"/>
            <a:chExt cx="1014" cy="1476"/>
          </a:xfrm>
        </p:grpSpPr>
        <p:sp>
          <p:nvSpPr>
            <p:cNvPr id="5" name="Rectangle 45">
              <a:extLst>
                <a:ext uri="{FF2B5EF4-FFF2-40B4-BE49-F238E27FC236}">
                  <a16:creationId xmlns:a16="http://schemas.microsoft.com/office/drawing/2014/main" id="{E6C08AC3-2B74-B142-BADA-ED99FF904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6" name="Text Box 48">
              <a:extLst>
                <a:ext uri="{FF2B5EF4-FFF2-40B4-BE49-F238E27FC236}">
                  <a16:creationId xmlns:a16="http://schemas.microsoft.com/office/drawing/2014/main" id="{EEA4D471-E84E-9649-BC06-B9D83AD72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" y="2418"/>
              <a:ext cx="960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high-speed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switching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fabric</a:t>
              </a:r>
            </a:p>
          </p:txBody>
        </p:sp>
      </p:grpSp>
      <p:sp>
        <p:nvSpPr>
          <p:cNvPr id="7" name="Rectangle 46">
            <a:extLst>
              <a:ext uri="{FF2B5EF4-FFF2-40B4-BE49-F238E27FC236}">
                <a16:creationId xmlns:a16="http://schemas.microsoft.com/office/drawing/2014/main" id="{113A1A0D-BF47-D143-A578-E8D53B89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893" y="2164556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itchFamily="2" charset="0"/>
            </a:endParaRPr>
          </a:p>
        </p:txBody>
      </p:sp>
      <p:sp>
        <p:nvSpPr>
          <p:cNvPr id="8" name="Text Box 47">
            <a:extLst>
              <a:ext uri="{FF2B5EF4-FFF2-40B4-BE49-F238E27FC236}">
                <a16:creationId xmlns:a16="http://schemas.microsoft.com/office/drawing/2014/main" id="{DBC03242-8557-7B4F-BB01-AC419469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431" y="2205831"/>
            <a:ext cx="1309975" cy="62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routing </a:t>
            </a:r>
          </a:p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processor</a:t>
            </a:r>
          </a:p>
        </p:txBody>
      </p:sp>
      <p:sp>
        <p:nvSpPr>
          <p:cNvPr id="9" name="Line 50">
            <a:extLst>
              <a:ext uri="{FF2B5EF4-FFF2-40B4-BE49-F238E27FC236}">
                <a16:creationId xmlns:a16="http://schemas.microsoft.com/office/drawing/2014/main" id="{A173CD90-0302-A146-9AFD-BF3D4A16B8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031" y="2826380"/>
            <a:ext cx="19674" cy="54150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0" name="Group 17">
            <a:extLst>
              <a:ext uri="{FF2B5EF4-FFF2-40B4-BE49-F238E27FC236}">
                <a16:creationId xmlns:a16="http://schemas.microsoft.com/office/drawing/2014/main" id="{3C42F380-C960-FB45-BE81-9AD8A41C351A}"/>
              </a:ext>
            </a:extLst>
          </p:cNvPr>
          <p:cNvGrpSpPr>
            <a:grpSpLocks/>
          </p:cNvGrpSpPr>
          <p:nvPr/>
        </p:nvGrpSpPr>
        <p:grpSpPr bwMode="auto">
          <a:xfrm>
            <a:off x="2003318" y="3140869"/>
            <a:ext cx="2033587" cy="566737"/>
            <a:chOff x="930" y="1989"/>
            <a:chExt cx="1482" cy="357"/>
          </a:xfrm>
        </p:grpSpPr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80112D4-F8FC-934A-B26F-6FA0B7092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EEE2D846-8909-EC42-92D5-F809250A5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92F02390-B83A-E947-857B-6F343EAF3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9B231482-779F-6243-8526-89EB44CC4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EB3D19F2-9775-A14D-8F53-08CF98FE8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id="{713C59EE-2C4A-E54E-AC2F-3285382094E6}"/>
              </a:ext>
            </a:extLst>
          </p:cNvPr>
          <p:cNvGrpSpPr>
            <a:grpSpLocks/>
          </p:cNvGrpSpPr>
          <p:nvPr/>
        </p:nvGrpSpPr>
        <p:grpSpPr bwMode="auto">
          <a:xfrm>
            <a:off x="1992205" y="4879181"/>
            <a:ext cx="2058988" cy="566738"/>
            <a:chOff x="930" y="1989"/>
            <a:chExt cx="1482" cy="357"/>
          </a:xfrm>
        </p:grpSpPr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64BEE107-8AEA-9740-8F08-6660D8F96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86838B33-92E6-904A-B8A0-CBDFF067C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C175211D-AB17-E949-9C73-4666328DF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E1716A9E-5718-1143-A571-A006507F9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62A6C17D-3547-5040-913C-8C2296E15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70A947C1-2687-9F4C-BF30-AFF22ED46452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2622443" y="4031456"/>
            <a:ext cx="546100" cy="546100"/>
            <a:chOff x="354" y="2715"/>
            <a:chExt cx="344" cy="344"/>
          </a:xfrm>
        </p:grpSpPr>
        <p:sp>
          <p:nvSpPr>
            <p:cNvPr id="23" name="Oval 25">
              <a:extLst>
                <a:ext uri="{FF2B5EF4-FFF2-40B4-BE49-F238E27FC236}">
                  <a16:creationId xmlns:a16="http://schemas.microsoft.com/office/drawing/2014/main" id="{96CB061B-B253-444D-8D61-B3B0A51FE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4" name="Oval 26">
              <a:extLst>
                <a:ext uri="{FF2B5EF4-FFF2-40B4-BE49-F238E27FC236}">
                  <a16:creationId xmlns:a16="http://schemas.microsoft.com/office/drawing/2014/main" id="{0698A978-1BAB-8B4A-8F99-589C00C28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5" name="Oval 27">
              <a:extLst>
                <a:ext uri="{FF2B5EF4-FFF2-40B4-BE49-F238E27FC236}">
                  <a16:creationId xmlns:a16="http://schemas.microsoft.com/office/drawing/2014/main" id="{E5D45BB8-A71E-C141-9ED7-1B661D077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6" name="Oval 28">
              <a:extLst>
                <a:ext uri="{FF2B5EF4-FFF2-40B4-BE49-F238E27FC236}">
                  <a16:creationId xmlns:a16="http://schemas.microsoft.com/office/drawing/2014/main" id="{33D82F62-E7D0-044B-B066-B6D7FF7A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27" name="Text Box 57">
            <a:extLst>
              <a:ext uri="{FF2B5EF4-FFF2-40B4-BE49-F238E27FC236}">
                <a16:creationId xmlns:a16="http://schemas.microsoft.com/office/drawing/2014/main" id="{D959CB4C-1132-C846-A491-013AFB611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543" y="5525294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>
                <a:latin typeface="Helvetica" pitchFamily="2" charset="0"/>
              </a:rPr>
              <a:t>router input ports</a:t>
            </a:r>
          </a:p>
        </p:txBody>
      </p:sp>
      <p:grpSp>
        <p:nvGrpSpPr>
          <p:cNvPr id="28" name="Group 37">
            <a:extLst>
              <a:ext uri="{FF2B5EF4-FFF2-40B4-BE49-F238E27FC236}">
                <a16:creationId xmlns:a16="http://schemas.microsoft.com/office/drawing/2014/main" id="{6874F92C-7C24-E342-9D25-C25E34CDADEA}"/>
              </a:ext>
            </a:extLst>
          </p:cNvPr>
          <p:cNvGrpSpPr>
            <a:grpSpLocks/>
          </p:cNvGrpSpPr>
          <p:nvPr/>
        </p:nvGrpSpPr>
        <p:grpSpPr bwMode="auto">
          <a:xfrm>
            <a:off x="5603768" y="3145631"/>
            <a:ext cx="1957387" cy="566738"/>
            <a:chOff x="-51" y="2454"/>
            <a:chExt cx="1482" cy="357"/>
          </a:xfrm>
        </p:grpSpPr>
        <p:grpSp>
          <p:nvGrpSpPr>
            <p:cNvPr id="29" name="Group 36">
              <a:extLst>
                <a:ext uri="{FF2B5EF4-FFF2-40B4-BE49-F238E27FC236}">
                  <a16:creationId xmlns:a16="http://schemas.microsoft.com/office/drawing/2014/main" id="{45C5DD56-559D-E447-B039-7E523B749FE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67F641EC-F105-7D4A-B2CE-A934ABACB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07A6DB21-F874-9344-A6DC-601C3D5C7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B4599B30-5A77-FD44-841C-35862A529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4" name="Rectangle 34">
                <a:extLst>
                  <a:ext uri="{FF2B5EF4-FFF2-40B4-BE49-F238E27FC236}">
                    <a16:creationId xmlns:a16="http://schemas.microsoft.com/office/drawing/2014/main" id="{7B13691C-1D82-204E-A82D-ED8DA95D8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30" name="Line 35">
              <a:extLst>
                <a:ext uri="{FF2B5EF4-FFF2-40B4-BE49-F238E27FC236}">
                  <a16:creationId xmlns:a16="http://schemas.microsoft.com/office/drawing/2014/main" id="{F7F06202-2FB7-114A-8546-5C9F8438E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5" name="Group 38">
            <a:extLst>
              <a:ext uri="{FF2B5EF4-FFF2-40B4-BE49-F238E27FC236}">
                <a16:creationId xmlns:a16="http://schemas.microsoft.com/office/drawing/2014/main" id="{A96CC85B-FAD1-0A41-A1CA-D22E6B2774D4}"/>
              </a:ext>
            </a:extLst>
          </p:cNvPr>
          <p:cNvGrpSpPr>
            <a:grpSpLocks/>
          </p:cNvGrpSpPr>
          <p:nvPr/>
        </p:nvGrpSpPr>
        <p:grpSpPr bwMode="auto">
          <a:xfrm>
            <a:off x="5622818" y="4879181"/>
            <a:ext cx="2011362" cy="566738"/>
            <a:chOff x="-51" y="2454"/>
            <a:chExt cx="1482" cy="357"/>
          </a:xfrm>
        </p:grpSpPr>
        <p:grpSp>
          <p:nvGrpSpPr>
            <p:cNvPr id="36" name="Group 39">
              <a:extLst>
                <a:ext uri="{FF2B5EF4-FFF2-40B4-BE49-F238E27FC236}">
                  <a16:creationId xmlns:a16="http://schemas.microsoft.com/office/drawing/2014/main" id="{D147CB52-852F-314D-B61B-FBDEC8E2F1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8" name="Rectangle 40">
                <a:extLst>
                  <a:ext uri="{FF2B5EF4-FFF2-40B4-BE49-F238E27FC236}">
                    <a16:creationId xmlns:a16="http://schemas.microsoft.com/office/drawing/2014/main" id="{DDDF0EE7-6BC9-1C40-95F2-A3B90AA66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555EC91A-A296-3546-9CD0-9F7751D9F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0" name="Rectangle 42">
                <a:extLst>
                  <a:ext uri="{FF2B5EF4-FFF2-40B4-BE49-F238E27FC236}">
                    <a16:creationId xmlns:a16="http://schemas.microsoft.com/office/drawing/2014/main" id="{0ADB741B-D844-174E-90C2-D791E6D8F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1" name="Rectangle 43">
                <a:extLst>
                  <a:ext uri="{FF2B5EF4-FFF2-40B4-BE49-F238E27FC236}">
                    <a16:creationId xmlns:a16="http://schemas.microsoft.com/office/drawing/2014/main" id="{BCFBEFB4-272D-2548-BA47-B3E775EF9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37" name="Line 44">
              <a:extLst>
                <a:ext uri="{FF2B5EF4-FFF2-40B4-BE49-F238E27FC236}">
                  <a16:creationId xmlns:a16="http://schemas.microsoft.com/office/drawing/2014/main" id="{C4A07FDF-AA6B-3442-95D7-576850584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42" name="Group 51">
            <a:extLst>
              <a:ext uri="{FF2B5EF4-FFF2-40B4-BE49-F238E27FC236}">
                <a16:creationId xmlns:a16="http://schemas.microsoft.com/office/drawing/2014/main" id="{9CBE211B-C68C-BD47-819C-71101A22D5BC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6489593" y="4021931"/>
            <a:ext cx="546100" cy="546100"/>
            <a:chOff x="354" y="2715"/>
            <a:chExt cx="344" cy="344"/>
          </a:xfrm>
        </p:grpSpPr>
        <p:sp>
          <p:nvSpPr>
            <p:cNvPr id="43" name="Oval 52">
              <a:extLst>
                <a:ext uri="{FF2B5EF4-FFF2-40B4-BE49-F238E27FC236}">
                  <a16:creationId xmlns:a16="http://schemas.microsoft.com/office/drawing/2014/main" id="{86585401-D337-5340-82AF-CCF488E0C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4" name="Oval 53">
              <a:extLst>
                <a:ext uri="{FF2B5EF4-FFF2-40B4-BE49-F238E27FC236}">
                  <a16:creationId xmlns:a16="http://schemas.microsoft.com/office/drawing/2014/main" id="{51BEB64A-5134-1149-86E1-83400FD6B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5" name="Oval 54">
              <a:extLst>
                <a:ext uri="{FF2B5EF4-FFF2-40B4-BE49-F238E27FC236}">
                  <a16:creationId xmlns:a16="http://schemas.microsoft.com/office/drawing/2014/main" id="{66F0F7CE-7EEC-9F4B-9084-29FC2AE73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6" name="Oval 55">
              <a:extLst>
                <a:ext uri="{FF2B5EF4-FFF2-40B4-BE49-F238E27FC236}">
                  <a16:creationId xmlns:a16="http://schemas.microsoft.com/office/drawing/2014/main" id="{353614B7-AB25-9947-A88C-07CAC9936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47" name="Text Box 58">
            <a:extLst>
              <a:ext uri="{FF2B5EF4-FFF2-40B4-BE49-F238E27FC236}">
                <a16:creationId xmlns:a16="http://schemas.microsoft.com/office/drawing/2014/main" id="{2FA908DC-8109-A04C-BF29-E9D90A9FC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855" y="5566569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output ports</a:t>
            </a:r>
          </a:p>
        </p:txBody>
      </p:sp>
      <p:sp>
        <p:nvSpPr>
          <p:cNvPr id="48" name="Freeform 10">
            <a:extLst>
              <a:ext uri="{FF2B5EF4-FFF2-40B4-BE49-F238E27FC236}">
                <a16:creationId xmlns:a16="http://schemas.microsoft.com/office/drawing/2014/main" id="{A89DCFE3-8319-9648-95C4-68C8448251C3}"/>
              </a:ext>
            </a:extLst>
          </p:cNvPr>
          <p:cNvSpPr>
            <a:spLocks/>
          </p:cNvSpPr>
          <p:nvPr/>
        </p:nvSpPr>
        <p:spPr bwMode="auto">
          <a:xfrm>
            <a:off x="3457468" y="2459831"/>
            <a:ext cx="512762" cy="73025"/>
          </a:xfrm>
          <a:custGeom>
            <a:avLst/>
            <a:gdLst>
              <a:gd name="T0" fmla="*/ 487003 w 512919"/>
              <a:gd name="T1" fmla="*/ 70891 h 73266"/>
              <a:gd name="T2" fmla="*/ 511349 w 512919"/>
              <a:gd name="T3" fmla="*/ 0 h 73266"/>
              <a:gd name="T4" fmla="*/ 146098 w 512919"/>
              <a:gd name="T5" fmla="*/ 11815 h 73266"/>
              <a:gd name="T6" fmla="*/ 97399 w 512919"/>
              <a:gd name="T7" fmla="*/ 23630 h 73266"/>
              <a:gd name="T8" fmla="*/ 0 w 512919"/>
              <a:gd name="T9" fmla="*/ 11815 h 73266"/>
              <a:gd name="T10" fmla="*/ 0 w 512919"/>
              <a:gd name="T11" fmla="*/ 11815 h 73266"/>
              <a:gd name="T12" fmla="*/ 511349 w 512919"/>
              <a:gd name="T13" fmla="*/ 11815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2626E74-738A-0043-A6B0-41CC92AA3F3C}"/>
              </a:ext>
            </a:extLst>
          </p:cNvPr>
          <p:cNvCxnSpPr>
            <a:cxnSpLocks noChangeShapeType="1"/>
            <a:endCxn id="20" idx="0"/>
          </p:cNvCxnSpPr>
          <p:nvPr/>
        </p:nvCxnSpPr>
        <p:spPr bwMode="auto">
          <a:xfrm rot="5400000">
            <a:off x="2474011" y="3522663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6E2278-2899-D345-92B7-197075ABAF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92205" y="2936081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7D4B449-1C2F-7641-9DD5-95BCD10281CF}"/>
              </a:ext>
            </a:extLst>
          </p:cNvPr>
          <p:cNvSpPr txBox="1"/>
          <p:nvPr/>
        </p:nvSpPr>
        <p:spPr>
          <a:xfrm>
            <a:off x="7973905" y="2334150"/>
            <a:ext cx="16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Control plane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27F334-F754-6F41-84A3-176ED650BDD3}"/>
              </a:ext>
            </a:extLst>
          </p:cNvPr>
          <p:cNvSpPr txBox="1"/>
          <p:nvPr/>
        </p:nvSpPr>
        <p:spPr>
          <a:xfrm>
            <a:off x="7973905" y="3128211"/>
            <a:ext cx="16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Data plane</a:t>
            </a:r>
          </a:p>
        </p:txBody>
      </p:sp>
    </p:spTree>
    <p:extLst>
      <p:ext uri="{BB962C8B-B14F-4D97-AF65-F5344CB8AC3E}">
        <p14:creationId xmlns:p14="http://schemas.microsoft.com/office/powerpoint/2010/main" val="383755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2C36-23BF-804F-B761-62911058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port functions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EF0DACE-1F87-1B49-968E-2B30A3306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975" y="1690688"/>
            <a:ext cx="4568825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301530C-2E8C-D042-9AEB-86B467297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550" y="2205038"/>
            <a:ext cx="1417638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termination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CA13D4DC-33E9-8C47-B62C-6D4ADCDDC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563" y="1876425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38233CA8-8524-F845-B33F-2261971C9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525" y="1827213"/>
            <a:ext cx="1247775" cy="1504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2A9AC1DB-F8EF-E542-BEC3-D586C6016E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7750" y="2616200"/>
            <a:ext cx="42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30">
            <a:extLst>
              <a:ext uri="{FF2B5EF4-FFF2-40B4-BE49-F238E27FC236}">
                <a16:creationId xmlns:a16="http://schemas.microsoft.com/office/drawing/2014/main" id="{4565E3AB-ED3B-BB41-B9C7-3436CC16B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6238" y="2595563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1">
            <a:extLst>
              <a:ext uri="{FF2B5EF4-FFF2-40B4-BE49-F238E27FC236}">
                <a16:creationId xmlns:a16="http://schemas.microsoft.com/office/drawing/2014/main" id="{8CFA5644-3FDB-984C-93B5-988EA6ACB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9263" y="2552700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32">
            <a:extLst>
              <a:ext uri="{FF2B5EF4-FFF2-40B4-BE49-F238E27FC236}">
                <a16:creationId xmlns:a16="http://schemas.microsoft.com/office/drawing/2014/main" id="{CE70BA43-F95D-4547-988E-36C438E9CF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9913" y="2593975"/>
            <a:ext cx="736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2859A152-DAC7-9548-804C-50A57A5A5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900" y="2185988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/>
              <a:t>layer </a:t>
            </a:r>
          </a:p>
          <a:p>
            <a:pPr algn="ctr">
              <a:lnSpc>
                <a:spcPct val="90000"/>
              </a:lnSpc>
            </a:pPr>
            <a:r>
              <a:rPr lang="en-US" altLang="en-US" sz="2000"/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 altLang="en-US" sz="2000"/>
              <a:t>(receive)</a:t>
            </a:r>
          </a:p>
        </p:txBody>
      </p:sp>
      <p:sp>
        <p:nvSpPr>
          <p:cNvPr id="13" name="Text Box 35">
            <a:extLst>
              <a:ext uri="{FF2B5EF4-FFF2-40B4-BE49-F238E27FC236}">
                <a16:creationId xmlns:a16="http://schemas.microsoft.com/office/drawing/2014/main" id="{178C735F-2934-6C4A-9DAC-225DD1924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00" y="1734210"/>
            <a:ext cx="138211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lookup,</a:t>
            </a:r>
          </a:p>
          <a:p>
            <a:pPr algn="ctr"/>
            <a:r>
              <a:rPr lang="en-US" altLang="en-US" sz="2000" dirty="0"/>
              <a:t>forwarding</a:t>
            </a:r>
          </a:p>
          <a:p>
            <a:pPr algn="ctr"/>
            <a:endParaRPr lang="en-US" altLang="en-US" sz="2000" dirty="0"/>
          </a:p>
          <a:p>
            <a:pPr algn="ctr"/>
            <a:endParaRPr lang="en-US" altLang="en-US" sz="2000" dirty="0"/>
          </a:p>
          <a:p>
            <a:pPr algn="ctr"/>
            <a:r>
              <a:rPr lang="en-US" altLang="en-US" sz="2000" dirty="0"/>
              <a:t>queueing</a:t>
            </a:r>
          </a:p>
        </p:txBody>
      </p:sp>
      <p:sp>
        <p:nvSpPr>
          <p:cNvPr id="14" name="Line 45">
            <a:extLst>
              <a:ext uri="{FF2B5EF4-FFF2-40B4-BE49-F238E27FC236}">
                <a16:creationId xmlns:a16="http://schemas.microsoft.com/office/drawing/2014/main" id="{E9D78266-353D-F748-8782-80905948F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5400" y="1074738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Rectangle 46">
            <a:extLst>
              <a:ext uri="{FF2B5EF4-FFF2-40B4-BE49-F238E27FC236}">
                <a16:creationId xmlns:a16="http://schemas.microsoft.com/office/drawing/2014/main" id="{55627BFB-5189-C546-A7F6-F51770086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475" y="2203450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grpSp>
        <p:nvGrpSpPr>
          <p:cNvPr id="16" name="Group 56">
            <a:extLst>
              <a:ext uri="{FF2B5EF4-FFF2-40B4-BE49-F238E27FC236}">
                <a16:creationId xmlns:a16="http://schemas.microsoft.com/office/drawing/2014/main" id="{69C4D8DE-CD51-A34A-8490-457FDDF21991}"/>
              </a:ext>
            </a:extLst>
          </p:cNvPr>
          <p:cNvGrpSpPr>
            <a:grpSpLocks/>
          </p:cNvGrpSpPr>
          <p:nvPr/>
        </p:nvGrpSpPr>
        <p:grpSpPr bwMode="auto">
          <a:xfrm>
            <a:off x="6101525" y="2446338"/>
            <a:ext cx="993775" cy="468312"/>
            <a:chOff x="310" y="3526"/>
            <a:chExt cx="1040" cy="457"/>
          </a:xfrm>
        </p:grpSpPr>
        <p:sp>
          <p:nvSpPr>
            <p:cNvPr id="17" name="Rectangle 47">
              <a:extLst>
                <a:ext uri="{FF2B5EF4-FFF2-40B4-BE49-F238E27FC236}">
                  <a16:creationId xmlns:a16="http://schemas.microsoft.com/office/drawing/2014/main" id="{966891D5-5D46-5544-B195-65F66F35E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499B820E-15B2-444D-8776-4F34CB9B8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575947CA-46E1-294D-A2BB-C535DC9F1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62279721-F46C-CB42-AFBD-EADC2A8B5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C336F2B8-45BD-9D44-B92B-3C959C4B7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005F0028-CD35-F442-B692-060DA3C230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DACA213B-E6A4-F644-B736-BEC91F50D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8A30CD3D-E2C8-214C-9559-9B883873E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5B27ACEE-2969-B14E-A2EB-7F9BD794E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" name="Line 58">
            <a:extLst>
              <a:ext uri="{FF2B5EF4-FFF2-40B4-BE49-F238E27FC236}">
                <a16:creationId xmlns:a16="http://schemas.microsoft.com/office/drawing/2014/main" id="{25FE972C-2906-3F4F-B590-654334890B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4801" y="3286125"/>
            <a:ext cx="1908493" cy="1191764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BEC7232C-9119-954F-8321-0004724AA3BB}"/>
              </a:ext>
            </a:extLst>
          </p:cNvPr>
          <p:cNvSpPr txBox="1">
            <a:spLocks noChangeArrowheads="1"/>
          </p:cNvSpPr>
          <p:nvPr/>
        </p:nvSpPr>
        <p:spPr>
          <a:xfrm>
            <a:off x="3932404" y="3913435"/>
            <a:ext cx="7598536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400" dirty="0">
                <a:solidFill>
                  <a:srgbClr val="000099"/>
                </a:solidFill>
              </a:rPr>
              <a:t>Switching</a:t>
            </a:r>
            <a:r>
              <a:rPr lang="en-US" altLang="en-US" sz="2400" i="1" dirty="0">
                <a:solidFill>
                  <a:srgbClr val="000099"/>
                </a:solidFill>
              </a:rPr>
              <a:t>:</a:t>
            </a:r>
            <a:r>
              <a:rPr lang="en-US" altLang="en-US" sz="2400" dirty="0">
                <a:solidFill>
                  <a:srgbClr val="000099"/>
                </a:solidFill>
              </a:rPr>
              <a:t> </a:t>
            </a:r>
          </a:p>
          <a:p>
            <a:r>
              <a:rPr lang="en-US" altLang="en-US" sz="2400" dirty="0"/>
              <a:t>using header field values, lookup output port using forwarding table in input port memory </a:t>
            </a:r>
            <a:r>
              <a:rPr lang="en-US" altLang="en-US" sz="2400" i="1" dirty="0"/>
              <a:t>(“match plus action”)</a:t>
            </a:r>
          </a:p>
          <a:p>
            <a:r>
              <a:rPr lang="en-US" altLang="en-US" sz="2400" dirty="0"/>
              <a:t>goal: complete input port processing at </a:t>
            </a:r>
            <a:r>
              <a:rPr lang="ja-JP" altLang="en-US" sz="2400"/>
              <a:t>‘</a:t>
            </a:r>
            <a:r>
              <a:rPr lang="en-US" altLang="ja-JP" sz="2400" dirty="0"/>
              <a:t>line speed</a:t>
            </a:r>
            <a:r>
              <a:rPr lang="ja-JP" altLang="en-US" sz="2400"/>
              <a:t>’</a:t>
            </a:r>
            <a:endParaRPr lang="en-US" altLang="ja-JP" sz="2400" dirty="0"/>
          </a:p>
          <a:p>
            <a:r>
              <a:rPr lang="en-US" altLang="en-US" sz="2400" dirty="0"/>
              <a:t>queuing: if datagrams arrive faster than forwarding rate into switch fabric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9119F9B2-672C-FD4D-8A3A-FB836211E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27" y="3054350"/>
            <a:ext cx="25947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dirty="0">
                <a:solidFill>
                  <a:srgbClr val="000099"/>
                </a:solidFill>
                <a:latin typeface="Helvetica" pitchFamily="2" charset="0"/>
              </a:rPr>
              <a:t>physical layer:</a:t>
            </a:r>
          </a:p>
          <a:p>
            <a:pPr algn="r"/>
            <a:r>
              <a:rPr lang="en-US" altLang="en-US" dirty="0">
                <a:latin typeface="Helvetica" pitchFamily="2" charset="0"/>
              </a:rPr>
              <a:t>bit-level reception</a:t>
            </a:r>
          </a:p>
        </p:txBody>
      </p:sp>
      <p:sp>
        <p:nvSpPr>
          <p:cNvPr id="29" name="Text Box 6">
            <a:extLst>
              <a:ext uri="{FF2B5EF4-FFF2-40B4-BE49-F238E27FC236}">
                <a16:creationId xmlns:a16="http://schemas.microsoft.com/office/drawing/2014/main" id="{B9C66A9F-4C3B-7249-BA0B-6DB7542F7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4477889"/>
            <a:ext cx="21748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dirty="0">
                <a:solidFill>
                  <a:srgbClr val="000099"/>
                </a:solidFill>
                <a:latin typeface="Helvetica" pitchFamily="2" charset="0"/>
              </a:rPr>
              <a:t>data link layer:</a:t>
            </a:r>
          </a:p>
          <a:p>
            <a:pPr algn="r"/>
            <a:r>
              <a:rPr lang="en-US" altLang="en-US" dirty="0">
                <a:latin typeface="Helvetica" pitchFamily="2" charset="0"/>
              </a:rPr>
              <a:t>e.g., Ethernet</a:t>
            </a:r>
          </a:p>
          <a:p>
            <a:pPr algn="r"/>
            <a:r>
              <a:rPr lang="en-US" altLang="en-US" dirty="0">
                <a:latin typeface="Helvetica" pitchFamily="2" charset="0"/>
              </a:rPr>
              <a:t>(We’ll see this later in the course)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30" name="Line 59">
            <a:extLst>
              <a:ext uri="{FF2B5EF4-FFF2-40B4-BE49-F238E27FC236}">
                <a16:creationId xmlns:a16="http://schemas.microsoft.com/office/drawing/2014/main" id="{047EB104-660E-744A-8E56-19879F0164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6949" y="2940049"/>
            <a:ext cx="1081913" cy="18732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1" name="Line 60">
            <a:extLst>
              <a:ext uri="{FF2B5EF4-FFF2-40B4-BE49-F238E27FC236}">
                <a16:creationId xmlns:a16="http://schemas.microsoft.com/office/drawing/2014/main" id="{62333901-4740-5C4A-8FB8-C74972BCAA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28904" y="3388373"/>
            <a:ext cx="937538" cy="735936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9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E9186C01-71E4-C14A-9370-C9C4AEDD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B99D0D-9BA2-6A48-9B1B-712864F30F7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6867" name="Line 2">
            <a:extLst>
              <a:ext uri="{FF2B5EF4-FFF2-40B4-BE49-F238E27FC236}">
                <a16:creationId xmlns:a16="http://schemas.microsoft.com/office/drawing/2014/main" id="{A4B9F7DE-8EA0-FA46-AD8A-D9F12E7A6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6589" y="2411413"/>
            <a:ext cx="3159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FD4169D-8125-6E40-B92A-5B4093993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3138" y="322128"/>
            <a:ext cx="11388435" cy="1143000"/>
          </a:xfrm>
        </p:spPr>
        <p:txBody>
          <a:bodyPr>
            <a:noAutofit/>
          </a:bodyPr>
          <a:lstStyle/>
          <a:p>
            <a:r>
              <a:rPr lang="en-US" altLang="en-US" dirty="0"/>
              <a:t>Destination-based Forwarding in the Internet</a:t>
            </a:r>
          </a:p>
        </p:txBody>
      </p:sp>
      <p:grpSp>
        <p:nvGrpSpPr>
          <p:cNvPr id="36869" name="Group 4">
            <a:extLst>
              <a:ext uri="{FF2B5EF4-FFF2-40B4-BE49-F238E27FC236}">
                <a16:creationId xmlns:a16="http://schemas.microsoft.com/office/drawing/2014/main" id="{43EB1985-27A6-5A4E-B018-2CF7555B8CA8}"/>
              </a:ext>
            </a:extLst>
          </p:cNvPr>
          <p:cNvGrpSpPr>
            <a:grpSpLocks/>
          </p:cNvGrpSpPr>
          <p:nvPr/>
        </p:nvGrpSpPr>
        <p:grpSpPr bwMode="auto">
          <a:xfrm>
            <a:off x="5799139" y="1860551"/>
            <a:ext cx="1235075" cy="981075"/>
            <a:chOff x="1884" y="1812"/>
            <a:chExt cx="363" cy="369"/>
          </a:xfrm>
        </p:grpSpPr>
        <p:sp>
          <p:nvSpPr>
            <p:cNvPr id="36907" name="AutoShape 5">
              <a:extLst>
                <a:ext uri="{FF2B5EF4-FFF2-40B4-BE49-F238E27FC236}">
                  <a16:creationId xmlns:a16="http://schemas.microsoft.com/office/drawing/2014/main" id="{E31364CC-AA13-A647-A124-C682D56C9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1812"/>
              <a:ext cx="363" cy="369"/>
            </a:xfrm>
            <a:prstGeom prst="can">
              <a:avLst>
                <a:gd name="adj" fmla="val 50826"/>
              </a:avLst>
            </a:prstGeom>
            <a:gradFill rotWithShape="0">
              <a:gsLst>
                <a:gs pos="0">
                  <a:srgbClr val="764801"/>
                </a:gs>
                <a:gs pos="100000">
                  <a:srgbClr val="FE9B03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36908" name="Group 6">
              <a:extLst>
                <a:ext uri="{FF2B5EF4-FFF2-40B4-BE49-F238E27FC236}">
                  <a16:creationId xmlns:a16="http://schemas.microsoft.com/office/drawing/2014/main" id="{4FA94043-BB12-5644-A081-6ECA7B9E6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2" y="1863"/>
              <a:ext cx="279" cy="81"/>
              <a:chOff x="1470" y="1821"/>
              <a:chExt cx="279" cy="93"/>
            </a:xfrm>
          </p:grpSpPr>
          <p:sp>
            <p:nvSpPr>
              <p:cNvPr id="36909" name="Freeform 7">
                <a:extLst>
                  <a:ext uri="{FF2B5EF4-FFF2-40B4-BE49-F238E27FC236}">
                    <a16:creationId xmlns:a16="http://schemas.microsoft.com/office/drawing/2014/main" id="{01CD3D6F-E42B-884A-A3AD-6634FB539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6" y="1821"/>
                <a:ext cx="273" cy="90"/>
              </a:xfrm>
              <a:custGeom>
                <a:avLst/>
                <a:gdLst>
                  <a:gd name="T0" fmla="*/ 0 w 273"/>
                  <a:gd name="T1" fmla="*/ 0 h 90"/>
                  <a:gd name="T2" fmla="*/ 60 w 273"/>
                  <a:gd name="T3" fmla="*/ 0 h 90"/>
                  <a:gd name="T4" fmla="*/ 198 w 273"/>
                  <a:gd name="T5" fmla="*/ 90 h 90"/>
                  <a:gd name="T6" fmla="*/ 273 w 273"/>
                  <a:gd name="T7" fmla="*/ 90 h 9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3" h="90">
                    <a:moveTo>
                      <a:pt x="0" y="0"/>
                    </a:moveTo>
                    <a:lnTo>
                      <a:pt x="60" y="0"/>
                    </a:lnTo>
                    <a:lnTo>
                      <a:pt x="198" y="90"/>
                    </a:lnTo>
                    <a:lnTo>
                      <a:pt x="273" y="90"/>
                    </a:lnTo>
                  </a:path>
                </a:pathLst>
              </a:custGeom>
              <a:gradFill rotWithShape="0">
                <a:gsLst>
                  <a:gs pos="0">
                    <a:srgbClr val="764801"/>
                  </a:gs>
                  <a:gs pos="100000">
                    <a:srgbClr val="FE9B03"/>
                  </a:gs>
                </a:gsLst>
                <a:lin ang="5400000" scaled="1"/>
              </a:gradFill>
              <a:ln w="9525" cap="flat" cmpd="sng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6910" name="Freeform 8">
                <a:extLst>
                  <a:ext uri="{FF2B5EF4-FFF2-40B4-BE49-F238E27FC236}">
                    <a16:creationId xmlns:a16="http://schemas.microsoft.com/office/drawing/2014/main" id="{B0FDA87C-450C-0941-8485-5101E79008F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70" y="1824"/>
                <a:ext cx="273" cy="90"/>
              </a:xfrm>
              <a:custGeom>
                <a:avLst/>
                <a:gdLst>
                  <a:gd name="T0" fmla="*/ 0 w 273"/>
                  <a:gd name="T1" fmla="*/ 0 h 90"/>
                  <a:gd name="T2" fmla="*/ 60 w 273"/>
                  <a:gd name="T3" fmla="*/ 0 h 90"/>
                  <a:gd name="T4" fmla="*/ 198 w 273"/>
                  <a:gd name="T5" fmla="*/ 90 h 90"/>
                  <a:gd name="T6" fmla="*/ 273 w 273"/>
                  <a:gd name="T7" fmla="*/ 90 h 9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73" h="90">
                    <a:moveTo>
                      <a:pt x="0" y="0"/>
                    </a:moveTo>
                    <a:lnTo>
                      <a:pt x="60" y="0"/>
                    </a:lnTo>
                    <a:lnTo>
                      <a:pt x="198" y="90"/>
                    </a:lnTo>
                    <a:lnTo>
                      <a:pt x="273" y="90"/>
                    </a:lnTo>
                  </a:path>
                </a:pathLst>
              </a:custGeom>
              <a:gradFill rotWithShape="0">
                <a:gsLst>
                  <a:gs pos="0">
                    <a:srgbClr val="764801"/>
                  </a:gs>
                  <a:gs pos="100000">
                    <a:srgbClr val="FE9B03"/>
                  </a:gs>
                </a:gsLst>
                <a:lin ang="5400000" scaled="1"/>
              </a:gradFill>
              <a:ln w="9525" cap="flat" cmpd="sng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sp>
        <p:nvSpPr>
          <p:cNvPr id="36870" name="Line 9">
            <a:extLst>
              <a:ext uri="{FF2B5EF4-FFF2-40B4-BE49-F238E27FC236}">
                <a16:creationId xmlns:a16="http://schemas.microsoft.com/office/drawing/2014/main" id="{C593E132-8C01-2947-B3DF-4B63B0029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5726" y="2411413"/>
            <a:ext cx="31591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871" name="Rectangle 10">
            <a:extLst>
              <a:ext uri="{FF2B5EF4-FFF2-40B4-BE49-F238E27FC236}">
                <a16:creationId xmlns:a16="http://schemas.microsoft.com/office/drawing/2014/main" id="{A6642AD1-5E73-634C-B621-8C7F24BE4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1854350"/>
            <a:ext cx="2171700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72" name="Text Box 11">
            <a:extLst>
              <a:ext uri="{FF2B5EF4-FFF2-40B4-BE49-F238E27FC236}">
                <a16:creationId xmlns:a16="http://schemas.microsoft.com/office/drawing/2014/main" id="{FAD78EDC-86CB-1748-969C-10E2AD6DD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275" y="1893888"/>
            <a:ext cx="941388" cy="379412"/>
          </a:xfrm>
          <a:prstGeom prst="rect">
            <a:avLst/>
          </a:prstGeom>
          <a:solidFill>
            <a:schemeClr val="bg2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header</a:t>
            </a:r>
          </a:p>
        </p:txBody>
      </p:sp>
      <p:sp>
        <p:nvSpPr>
          <p:cNvPr id="36873" name="Text Box 12">
            <a:extLst>
              <a:ext uri="{FF2B5EF4-FFF2-40B4-BE49-F238E27FC236}">
                <a16:creationId xmlns:a16="http://schemas.microsoft.com/office/drawing/2014/main" id="{A33EC6D5-F5A3-6840-B93C-9BA6CA4FF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900238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payload</a:t>
            </a:r>
          </a:p>
        </p:txBody>
      </p:sp>
      <p:sp>
        <p:nvSpPr>
          <p:cNvPr id="36874" name="Text Box 13">
            <a:extLst>
              <a:ext uri="{FF2B5EF4-FFF2-40B4-BE49-F238E27FC236}">
                <a16:creationId xmlns:a16="http://schemas.microsoft.com/office/drawing/2014/main" id="{43BB33C7-EDA6-8048-B179-DC39EB99B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447800"/>
            <a:ext cx="1130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Packet</a:t>
            </a:r>
          </a:p>
        </p:txBody>
      </p:sp>
      <p:sp>
        <p:nvSpPr>
          <p:cNvPr id="36875" name="Text Box 14">
            <a:extLst>
              <a:ext uri="{FF2B5EF4-FFF2-40B4-BE49-F238E27FC236}">
                <a16:creationId xmlns:a16="http://schemas.microsoft.com/office/drawing/2014/main" id="{A534D622-06E4-A04A-BB7A-56BA24B02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0" y="2266950"/>
            <a:ext cx="1265070" cy="52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Helvetica" pitchFamily="2" charset="0"/>
              </a:rPr>
              <a:t>Router</a:t>
            </a:r>
          </a:p>
        </p:txBody>
      </p:sp>
      <p:sp>
        <p:nvSpPr>
          <p:cNvPr id="36876" name="Rectangle 15">
            <a:extLst>
              <a:ext uri="{FF2B5EF4-FFF2-40B4-BE49-F238E27FC236}">
                <a16:creationId xmlns:a16="http://schemas.microsoft.com/office/drawing/2014/main" id="{803B3C3A-5376-BD4E-8AD1-0556E7ECA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3262313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77" name="Oval 16">
            <a:extLst>
              <a:ext uri="{FF2B5EF4-FFF2-40B4-BE49-F238E27FC236}">
                <a16:creationId xmlns:a16="http://schemas.microsoft.com/office/drawing/2014/main" id="{DAF53E6C-E223-5749-B940-EB72CF63E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3363914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78" name="Rectangle 17">
            <a:extLst>
              <a:ext uri="{FF2B5EF4-FFF2-40B4-BE49-F238E27FC236}">
                <a16:creationId xmlns:a16="http://schemas.microsoft.com/office/drawing/2014/main" id="{1DC1E1A0-DBA8-0B4F-8158-EDFAEF9F4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4394200"/>
            <a:ext cx="2728912" cy="2114550"/>
          </a:xfrm>
          <a:prstGeom prst="rect">
            <a:avLst/>
          </a:prstGeom>
          <a:solidFill>
            <a:srgbClr val="99FF66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79" name="Rectangle 18">
            <a:extLst>
              <a:ext uri="{FF2B5EF4-FFF2-40B4-BE49-F238E27FC236}">
                <a16:creationId xmlns:a16="http://schemas.microsoft.com/office/drawing/2014/main" id="{12E3F339-9F1C-8A4C-85A4-6E025779E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889" y="3448419"/>
            <a:ext cx="1404210" cy="64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Destination </a:t>
            </a:r>
            <a:br>
              <a:rPr lang="en-US" altLang="en-US" sz="1800">
                <a:latin typeface="Helvetica" pitchFamily="2" charset="0"/>
              </a:rPr>
            </a:br>
            <a:r>
              <a:rPr lang="en-US" altLang="en-US" sz="1800">
                <a:latin typeface="Helvetica" pitchFamily="2" charset="0"/>
              </a:rPr>
              <a:t>Address</a:t>
            </a:r>
          </a:p>
        </p:txBody>
      </p:sp>
      <p:sp>
        <p:nvSpPr>
          <p:cNvPr id="36880" name="Rectangle 19">
            <a:extLst>
              <a:ext uri="{FF2B5EF4-FFF2-40B4-BE49-F238E27FC236}">
                <a16:creationId xmlns:a16="http://schemas.microsoft.com/office/drawing/2014/main" id="{E63C8DE7-0ADA-0D4B-951A-17C19CCA5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439" y="3506788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Outgoing Port</a:t>
            </a:r>
          </a:p>
        </p:txBody>
      </p:sp>
      <p:sp>
        <p:nvSpPr>
          <p:cNvPr id="36881" name="Rectangle 20">
            <a:extLst>
              <a:ext uri="{FF2B5EF4-FFF2-40B4-BE49-F238E27FC236}">
                <a16:creationId xmlns:a16="http://schemas.microsoft.com/office/drawing/2014/main" id="{C000F528-DC1B-F94A-8736-23D401CB4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5033964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82" name="Rectangle 21">
            <a:extLst>
              <a:ext uri="{FF2B5EF4-FFF2-40B4-BE49-F238E27FC236}">
                <a16:creationId xmlns:a16="http://schemas.microsoft.com/office/drawing/2014/main" id="{26CAE529-8911-584D-9943-26624A232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5033964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83" name="Rectangle 22">
            <a:extLst>
              <a:ext uri="{FF2B5EF4-FFF2-40B4-BE49-F238E27FC236}">
                <a16:creationId xmlns:a16="http://schemas.microsoft.com/office/drawing/2014/main" id="{7256ED4F-11AD-5441-8ACB-A55760F18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5327651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84" name="Rectangle 23">
            <a:extLst>
              <a:ext uri="{FF2B5EF4-FFF2-40B4-BE49-F238E27FC236}">
                <a16:creationId xmlns:a16="http://schemas.microsoft.com/office/drawing/2014/main" id="{2FB93A7C-6EC6-1D41-8F2E-8DE9BC99B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5327651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85" name="Rectangle 24">
            <a:extLst>
              <a:ext uri="{FF2B5EF4-FFF2-40B4-BE49-F238E27FC236}">
                <a16:creationId xmlns:a16="http://schemas.microsoft.com/office/drawing/2014/main" id="{C57188E9-0C44-A94D-BC20-844118FAD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5622926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86" name="Rectangle 25">
            <a:extLst>
              <a:ext uri="{FF2B5EF4-FFF2-40B4-BE49-F238E27FC236}">
                <a16:creationId xmlns:a16="http://schemas.microsoft.com/office/drawing/2014/main" id="{AC81078F-E4CF-C940-8EB1-EC5329AF4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5622926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87" name="Rectangle 26">
            <a:extLst>
              <a:ext uri="{FF2B5EF4-FFF2-40B4-BE49-F238E27FC236}">
                <a16:creationId xmlns:a16="http://schemas.microsoft.com/office/drawing/2014/main" id="{28BE0B2F-38EB-EE4B-8C99-7F2E77CC7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6115051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88" name="Rectangle 27">
            <a:extLst>
              <a:ext uri="{FF2B5EF4-FFF2-40B4-BE49-F238E27FC236}">
                <a16:creationId xmlns:a16="http://schemas.microsoft.com/office/drawing/2014/main" id="{3D132660-71E4-074B-A8B3-752B12168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6115051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89" name="Rectangle 28">
            <a:extLst>
              <a:ext uri="{FF2B5EF4-FFF2-40B4-BE49-F238E27FC236}">
                <a16:creationId xmlns:a16="http://schemas.microsoft.com/office/drawing/2014/main" id="{B8BDA3BC-90B6-7E46-A4F0-240AF3D96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473868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90" name="Rectangle 29">
            <a:extLst>
              <a:ext uri="{FF2B5EF4-FFF2-40B4-BE49-F238E27FC236}">
                <a16:creationId xmlns:a16="http://schemas.microsoft.com/office/drawing/2014/main" id="{D88B9FF0-18BB-C743-94AA-4B4AE15C7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473868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891" name="Text Box 30">
            <a:extLst>
              <a:ext uri="{FF2B5EF4-FFF2-40B4-BE49-F238E27FC236}">
                <a16:creationId xmlns:a16="http://schemas.microsoft.com/office/drawing/2014/main" id="{4D9410B8-1C2C-8348-BCCB-7EC507BE9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436" y="4696095"/>
            <a:ext cx="1394592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Dest-network</a:t>
            </a:r>
          </a:p>
        </p:txBody>
      </p:sp>
      <p:sp>
        <p:nvSpPr>
          <p:cNvPr id="36892" name="Text Box 31">
            <a:extLst>
              <a:ext uri="{FF2B5EF4-FFF2-40B4-BE49-F238E27FC236}">
                <a16:creationId xmlns:a16="http://schemas.microsoft.com/office/drawing/2014/main" id="{05287764-0338-0241-B64C-30BD2CCDF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801" y="4708525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36893" name="Text Box 32">
            <a:extLst>
              <a:ext uri="{FF2B5EF4-FFF2-40B4-BE49-F238E27FC236}">
                <a16:creationId xmlns:a16="http://schemas.microsoft.com/office/drawing/2014/main" id="{C2BAF88D-1644-0740-8097-23568B8F6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085" y="4406862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36894" name="Line 33">
            <a:extLst>
              <a:ext uri="{FF2B5EF4-FFF2-40B4-BE49-F238E27FC236}">
                <a16:creationId xmlns:a16="http://schemas.microsoft.com/office/drawing/2014/main" id="{09C3AA04-6DB5-2548-8A6C-4D77B739C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2788" y="4127500"/>
            <a:ext cx="0" cy="2667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895" name="Line 34">
            <a:extLst>
              <a:ext uri="{FF2B5EF4-FFF2-40B4-BE49-F238E27FC236}">
                <a16:creationId xmlns:a16="http://schemas.microsoft.com/office/drawing/2014/main" id="{0BFDF40B-9EBA-2B45-AC47-92F87C870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388" y="3773489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896" name="Text Box 35">
            <a:extLst>
              <a:ext uri="{FF2B5EF4-FFF2-40B4-BE49-F238E27FC236}">
                <a16:creationId xmlns:a16="http://schemas.microsoft.com/office/drawing/2014/main" id="{80A38671-732F-9044-AAD5-7A4C9E288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3" y="3417888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Helvetica" pitchFamily="2" charset="0"/>
              </a:rPr>
              <a:t>Routing Lookup Data Structure</a:t>
            </a:r>
          </a:p>
        </p:txBody>
      </p:sp>
      <p:sp>
        <p:nvSpPr>
          <p:cNvPr id="36897" name="Text Box 36">
            <a:extLst>
              <a:ext uri="{FF2B5EF4-FFF2-40B4-BE49-F238E27FC236}">
                <a16:creationId xmlns:a16="http://schemas.microsoft.com/office/drawing/2014/main" id="{62343AC8-E18F-FE4B-889E-90D858001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5056188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36898" name="Text Box 37">
            <a:extLst>
              <a:ext uri="{FF2B5EF4-FFF2-40B4-BE49-F238E27FC236}">
                <a16:creationId xmlns:a16="http://schemas.microsoft.com/office/drawing/2014/main" id="{7848859A-D607-AB4E-BFE2-C31B549BC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950" y="5351463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36899" name="Text Box 38">
            <a:extLst>
              <a:ext uri="{FF2B5EF4-FFF2-40B4-BE49-F238E27FC236}">
                <a16:creationId xmlns:a16="http://schemas.microsoft.com/office/drawing/2014/main" id="{F58F5FCD-A6AA-AA4A-818A-115A97963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76" y="6143625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36900" name="Text Box 39">
            <a:extLst>
              <a:ext uri="{FF2B5EF4-FFF2-40B4-BE49-F238E27FC236}">
                <a16:creationId xmlns:a16="http://schemas.microsoft.com/office/drawing/2014/main" id="{22A407AC-7519-7B49-ABB5-18D4577A2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5065713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6901" name="Text Box 40">
            <a:extLst>
              <a:ext uri="{FF2B5EF4-FFF2-40B4-BE49-F238E27FC236}">
                <a16:creationId xmlns:a16="http://schemas.microsoft.com/office/drawing/2014/main" id="{C9DC7B85-0C74-514E-851B-98415E52A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6" y="5356225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6902" name="Text Box 41">
            <a:extLst>
              <a:ext uri="{FF2B5EF4-FFF2-40B4-BE49-F238E27FC236}">
                <a16:creationId xmlns:a16="http://schemas.microsoft.com/office/drawing/2014/main" id="{F5ED67DB-D722-5042-82E4-767499FB3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3" y="6154738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36903" name="AutoShape 42">
            <a:extLst>
              <a:ext uri="{FF2B5EF4-FFF2-40B4-BE49-F238E27FC236}">
                <a16:creationId xmlns:a16="http://schemas.microsoft.com/office/drawing/2014/main" id="{E254A2A3-7EB7-2947-808E-A3F3009E3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1" y="2398962"/>
            <a:ext cx="373063" cy="917079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904" name="Line 43">
            <a:extLst>
              <a:ext uri="{FF2B5EF4-FFF2-40B4-BE49-F238E27FC236}">
                <a16:creationId xmlns:a16="http://schemas.microsoft.com/office/drawing/2014/main" id="{DB9EC9DB-5B54-624F-AE63-EF4F53A9A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5813" y="3773489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905" name="Line 44">
            <a:extLst>
              <a:ext uri="{FF2B5EF4-FFF2-40B4-BE49-F238E27FC236}">
                <a16:creationId xmlns:a16="http://schemas.microsoft.com/office/drawing/2014/main" id="{C9F29930-A2E8-654B-B716-EEAD2576E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715000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6906" name="Line 45">
            <a:extLst>
              <a:ext uri="{FF2B5EF4-FFF2-40B4-BE49-F238E27FC236}">
                <a16:creationId xmlns:a16="http://schemas.microsoft.com/office/drawing/2014/main" id="{B1992D6A-317A-BE4F-83F1-13BD60569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715000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99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3EA6-0689-EB4C-B93D-EA7458DD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Three types of switching fabrics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026526F9-619E-684F-BC8E-AC0B8964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534" y="1526200"/>
            <a:ext cx="4806266" cy="4031452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14BB383F-6C24-E64F-BDE1-88558B95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46" y="1401371"/>
            <a:ext cx="4175357" cy="267186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AA077A7A-C33C-F744-B8FD-593FC31F7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208" y="3654319"/>
            <a:ext cx="3666878" cy="31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94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F96CD5CC-D05B-3648-B045-6161D67F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A494C5-A2CE-0C43-8C2D-75D6490534E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2E468F6-C0D3-D84B-BBEC-CB5F77573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7238" y="400050"/>
            <a:ext cx="7772400" cy="685800"/>
          </a:xfrm>
        </p:spPr>
        <p:txBody>
          <a:bodyPr/>
          <a:lstStyle/>
          <a:p>
            <a:r>
              <a:rPr lang="en-US" altLang="en-US" sz="3600"/>
              <a:t>Output Ports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30D4FCF-5AE9-A545-93D6-EC6668340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592" y="3988006"/>
            <a:ext cx="10546814" cy="2574721"/>
          </a:xfrm>
        </p:spPr>
        <p:txBody>
          <a:bodyPr>
            <a:normAutofit/>
          </a:bodyPr>
          <a:lstStyle/>
          <a:p>
            <a:r>
              <a:rPr lang="en-US" altLang="en-US" sz="2400" i="1" dirty="0">
                <a:solidFill>
                  <a:srgbClr val="C00000"/>
                </a:solidFill>
              </a:rPr>
              <a:t>Buffering</a:t>
            </a:r>
            <a:r>
              <a:rPr lang="en-US" altLang="en-US" sz="2400" dirty="0"/>
              <a:t> required when datagrams arrive from fabric faster than the transmission rate</a:t>
            </a:r>
          </a:p>
          <a:p>
            <a:pPr lvl="1"/>
            <a:r>
              <a:rPr lang="en-US" altLang="en-US" dirty="0"/>
              <a:t>Important implication: if buffers filled up, packets are dropped!</a:t>
            </a:r>
          </a:p>
          <a:p>
            <a:pPr lvl="1"/>
            <a:endParaRPr lang="en-US" altLang="en-US" sz="2000" dirty="0"/>
          </a:p>
          <a:p>
            <a:r>
              <a:rPr lang="en-US" altLang="en-US" sz="2400" i="1" dirty="0">
                <a:solidFill>
                  <a:srgbClr val="C00000"/>
                </a:solidFill>
              </a:rPr>
              <a:t>Scheduling discipline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chooses among queued datagrams for transmission</a:t>
            </a:r>
          </a:p>
          <a:p>
            <a:pPr lvl="1"/>
            <a:r>
              <a:rPr lang="en-US" altLang="en-US" dirty="0"/>
              <a:t>Important implication: Who gets priority is chosen by the scheduler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A201F-2654-0C4C-8C54-F350A68C5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7" y="1592262"/>
            <a:ext cx="4568825" cy="1836738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8075B-7199-AF44-BF89-F6EC0BDE5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4175" y="2051050"/>
            <a:ext cx="1417637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line</a:t>
            </a:r>
          </a:p>
          <a:p>
            <a:pPr algn="ctr"/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termination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8C6529-5FE6-4C41-8659-C5B5F189C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487" y="177800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F4B6071F-79F0-1043-B1D9-8A4D153D3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6687" y="2497137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DD8589A3-2BA6-E247-BA37-4C7EAE5AD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187" y="2454275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1F8B8448-F104-244E-94F0-D3E4E2C9DE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37525" y="2495550"/>
            <a:ext cx="736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F09B2C48-4E0C-A345-9EBD-E84B437CC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825" y="2087562"/>
            <a:ext cx="1055687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layer </a:t>
            </a:r>
          </a:p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(send)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7B4A3F2A-BD90-D04F-9454-6B70A8764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62" y="1881187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switch</a:t>
            </a:r>
          </a:p>
          <a:p>
            <a:pPr algn="ctr"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fabric</a:t>
            </a:r>
          </a:p>
        </p:txBody>
      </p:sp>
      <p:grpSp>
        <p:nvGrpSpPr>
          <p:cNvPr id="14" name="Group 28">
            <a:extLst>
              <a:ext uri="{FF2B5EF4-FFF2-40B4-BE49-F238E27FC236}">
                <a16:creationId xmlns:a16="http://schemas.microsoft.com/office/drawing/2014/main" id="{1675EC38-3F2F-3447-AE4C-5073EDD0C4B9}"/>
              </a:ext>
            </a:extLst>
          </p:cNvPr>
          <p:cNvGrpSpPr>
            <a:grpSpLocks/>
          </p:cNvGrpSpPr>
          <p:nvPr/>
        </p:nvGrpSpPr>
        <p:grpSpPr bwMode="auto">
          <a:xfrm>
            <a:off x="3963987" y="1728787"/>
            <a:ext cx="1247775" cy="1504950"/>
            <a:chOff x="3180" y="909"/>
            <a:chExt cx="786" cy="948"/>
          </a:xfrm>
        </p:grpSpPr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7023A8A5-753C-F143-96AE-55B763AE9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0" y="909"/>
              <a:ext cx="786" cy="9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E5812921-DF17-D840-9BD0-71EDC6970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" y="917"/>
              <a:ext cx="724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00"/>
                  </a:solidFill>
                </a:rPr>
                <a:t>datagram</a:t>
              </a:r>
            </a:p>
            <a:p>
              <a:pPr algn="ctr"/>
              <a:r>
                <a:rPr lang="en-US" altLang="en-US" sz="1600">
                  <a:solidFill>
                    <a:srgbClr val="000000"/>
                  </a:solidFill>
                </a:rPr>
                <a:t>buffer</a:t>
              </a:r>
            </a:p>
            <a:p>
              <a:pPr algn="ctr"/>
              <a:endParaRPr lang="en-US" altLang="en-US" sz="1600">
                <a:solidFill>
                  <a:srgbClr val="000000"/>
                </a:solidFill>
              </a:endParaRPr>
            </a:p>
            <a:p>
              <a:pPr algn="ctr"/>
              <a:endParaRPr lang="en-US" altLang="en-US" sz="1600">
                <a:solidFill>
                  <a:srgbClr val="000000"/>
                </a:solidFill>
              </a:endParaRPr>
            </a:p>
            <a:p>
              <a:pPr algn="ctr"/>
              <a:r>
                <a:rPr lang="en-US" altLang="en-US" sz="1600">
                  <a:solidFill>
                    <a:srgbClr val="000000"/>
                  </a:solidFill>
                </a:rPr>
                <a:t>queueing</a:t>
              </a:r>
            </a:p>
          </p:txBody>
        </p: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9E172241-12BD-C643-B518-1DD272940E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0" y="1299"/>
              <a:ext cx="626" cy="295"/>
              <a:chOff x="310" y="3526"/>
              <a:chExt cx="1040" cy="457"/>
            </a:xfrm>
          </p:grpSpPr>
          <p:sp>
            <p:nvSpPr>
              <p:cNvPr id="18" name="Rectangle 18">
                <a:extLst>
                  <a:ext uri="{FF2B5EF4-FFF2-40B4-BE49-F238E27FC236}">
                    <a16:creationId xmlns:a16="http://schemas.microsoft.com/office/drawing/2014/main" id="{BDF93D2A-032D-9D4D-9A8A-254398B0C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9" name="Line 19">
                <a:extLst>
                  <a:ext uri="{FF2B5EF4-FFF2-40B4-BE49-F238E27FC236}">
                    <a16:creationId xmlns:a16="http://schemas.microsoft.com/office/drawing/2014/main" id="{A3C3EC45-D409-9F41-B1F2-3EFD0FE2A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20">
                <a:extLst>
                  <a:ext uri="{FF2B5EF4-FFF2-40B4-BE49-F238E27FC236}">
                    <a16:creationId xmlns:a16="http://schemas.microsoft.com/office/drawing/2014/main" id="{074D22FF-6A36-434A-9ADA-162C5E709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1">
                <a:extLst>
                  <a:ext uri="{FF2B5EF4-FFF2-40B4-BE49-F238E27FC236}">
                    <a16:creationId xmlns:a16="http://schemas.microsoft.com/office/drawing/2014/main" id="{21207675-4A04-7B40-B2DA-66EF9EA55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22">
                <a:extLst>
                  <a:ext uri="{FF2B5EF4-FFF2-40B4-BE49-F238E27FC236}">
                    <a16:creationId xmlns:a16="http://schemas.microsoft.com/office/drawing/2014/main" id="{FF318BD0-B0CD-6B47-8D9F-983B32F55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BB5A7984-C364-804D-A432-3134E2AA8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367F3D98-286C-3C4D-AED6-B85BB2650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81DCE3AA-7D7C-6D45-AFD7-4855F4904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26">
                <a:extLst>
                  <a:ext uri="{FF2B5EF4-FFF2-40B4-BE49-F238E27FC236}">
                    <a16:creationId xmlns:a16="http://schemas.microsoft.com/office/drawing/2014/main" id="{F5799FC6-0B9E-E74B-8CC7-76B45AF65C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7" name="Line 27">
            <a:extLst>
              <a:ext uri="{FF2B5EF4-FFF2-40B4-BE49-F238E27FC236}">
                <a16:creationId xmlns:a16="http://schemas.microsoft.com/office/drawing/2014/main" id="{56397B38-8F07-A641-BDF0-D1AA3AA7C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5000" y="1457325"/>
            <a:ext cx="11112" cy="219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Line 9">
            <a:extLst>
              <a:ext uri="{FF2B5EF4-FFF2-40B4-BE49-F238E27FC236}">
                <a16:creationId xmlns:a16="http://schemas.microsoft.com/office/drawing/2014/main" id="{38DA4A85-604A-704C-882F-8CE07D7E3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7062" y="2540000"/>
            <a:ext cx="925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28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D730-D7AF-EF44-B4DB-1035D085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Prefixes and IP lookup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9AA0A-D527-4A44-8737-1E7290A80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id="{CFF9F27D-B61F-F343-B106-C83CFCFD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9414A9-C407-A641-A945-54EEE926AF9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E053B328-5C1B-F745-AB8C-44C239029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514976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317E6636-64A2-D74C-A48D-F4689CB71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4" y="5740401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47109" name="Line 4">
            <a:extLst>
              <a:ext uri="{FF2B5EF4-FFF2-40B4-BE49-F238E27FC236}">
                <a16:creationId xmlns:a16="http://schemas.microsoft.com/office/drawing/2014/main" id="{2BE6A063-B89B-BE43-8325-F9FE90CF5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0588" y="5738813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110" name="Text Box 5">
            <a:extLst>
              <a:ext uri="{FF2B5EF4-FFF2-40B4-BE49-F238E27FC236}">
                <a16:creationId xmlns:a16="http://schemas.microsoft.com/office/drawing/2014/main" id="{97CF0EBD-065E-2A48-ADE3-71999A8F6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388" y="5862638"/>
            <a:ext cx="55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chemeClr val="tx2"/>
                </a:solidFill>
                <a:latin typeface="Helvetica" pitchFamily="2" charset="0"/>
              </a:rPr>
              <a:t>2</a:t>
            </a:r>
            <a:r>
              <a:rPr lang="en-US" altLang="en-US" sz="1600" i="1" baseline="30000">
                <a:solidFill>
                  <a:schemeClr val="tx2"/>
                </a:solidFill>
                <a:latin typeface="Helvetica" pitchFamily="2" charset="0"/>
              </a:rPr>
              <a:t>24</a:t>
            </a:r>
            <a:endParaRPr lang="en-US" altLang="en-US" sz="20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47111" name="Line 6">
            <a:extLst>
              <a:ext uri="{FF2B5EF4-FFF2-40B4-BE49-F238E27FC236}">
                <a16:creationId xmlns:a16="http://schemas.microsoft.com/office/drawing/2014/main" id="{1DCAC27C-EB3A-BD4B-856C-7E1152F27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0326" y="5595938"/>
            <a:ext cx="6291263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112" name="Text Box 7">
            <a:extLst>
              <a:ext uri="{FF2B5EF4-FFF2-40B4-BE49-F238E27FC236}">
                <a16:creationId xmlns:a16="http://schemas.microsoft.com/office/drawing/2014/main" id="{F4A4A9ED-C70A-D940-AB6F-FF2EEC72F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5773739"/>
            <a:ext cx="772948" cy="4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tx2"/>
                </a:solidFill>
                <a:latin typeface="Helvetica" pitchFamily="2" charset="0"/>
              </a:rPr>
              <a:t>2</a:t>
            </a:r>
            <a:r>
              <a:rPr lang="en-US" altLang="en-US" sz="2000" baseline="30000">
                <a:solidFill>
                  <a:schemeClr val="tx2"/>
                </a:solidFill>
                <a:latin typeface="Helvetica" pitchFamily="2" charset="0"/>
              </a:rPr>
              <a:t>32</a:t>
            </a:r>
            <a:r>
              <a:rPr lang="en-US" altLang="en-US" sz="2000">
                <a:solidFill>
                  <a:schemeClr val="tx2"/>
                </a:solidFill>
                <a:latin typeface="Helvetica" pitchFamily="2" charset="0"/>
              </a:rPr>
              <a:t>-1</a:t>
            </a:r>
          </a:p>
        </p:txBody>
      </p:sp>
      <p:sp>
        <p:nvSpPr>
          <p:cNvPr id="47113" name="Line 8">
            <a:extLst>
              <a:ext uri="{FF2B5EF4-FFF2-40B4-BE49-F238E27FC236}">
                <a16:creationId xmlns:a16="http://schemas.microsoft.com/office/drawing/2014/main" id="{8A62E479-9032-6B43-B8E4-4CFA1EB6A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9576" y="5289550"/>
            <a:ext cx="17256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114" name="Line 9">
            <a:extLst>
              <a:ext uri="{FF2B5EF4-FFF2-40B4-BE49-F238E27FC236}">
                <a16:creationId xmlns:a16="http://schemas.microsoft.com/office/drawing/2014/main" id="{CDAEC67D-87C5-8042-AE88-AB5F1A649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1" y="5114925"/>
            <a:ext cx="1338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115" name="Line 10">
            <a:extLst>
              <a:ext uri="{FF2B5EF4-FFF2-40B4-BE49-F238E27FC236}">
                <a16:creationId xmlns:a16="http://schemas.microsoft.com/office/drawing/2014/main" id="{5D4EE018-6221-4641-84BF-40912C07F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375" y="4921250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116" name="Text Box 11">
            <a:extLst>
              <a:ext uri="{FF2B5EF4-FFF2-40B4-BE49-F238E27FC236}">
                <a16:creationId xmlns:a16="http://schemas.microsoft.com/office/drawing/2014/main" id="{9F6A30E5-C7AB-F343-9831-5BAC2FA51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4738688"/>
            <a:ext cx="1325984" cy="33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47117" name="Text Box 12">
            <a:extLst>
              <a:ext uri="{FF2B5EF4-FFF2-40B4-BE49-F238E27FC236}">
                <a16:creationId xmlns:a16="http://schemas.microsoft.com/office/drawing/2014/main" id="{E0327C51-B4A2-054F-9460-26EA49094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9" y="6103938"/>
            <a:ext cx="955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chemeClr val="tx2"/>
                </a:solidFill>
                <a:latin typeface="Helvetica" pitchFamily="2" charset="0"/>
              </a:rPr>
              <a:t>65.0.0.0</a:t>
            </a:r>
            <a:endParaRPr lang="en-US" altLang="en-US" sz="20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47118" name="Line 13">
            <a:extLst>
              <a:ext uri="{FF2B5EF4-FFF2-40B4-BE49-F238E27FC236}">
                <a16:creationId xmlns:a16="http://schemas.microsoft.com/office/drawing/2014/main" id="{1EA69258-DB9D-724B-8BF0-C0FCF234B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5763" y="5694363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119" name="Line 14">
            <a:extLst>
              <a:ext uri="{FF2B5EF4-FFF2-40B4-BE49-F238E27FC236}">
                <a16:creationId xmlns:a16="http://schemas.microsoft.com/office/drawing/2014/main" id="{02082A57-28C2-AD4B-A1FA-821C8302FD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5763" y="5891213"/>
            <a:ext cx="1752600" cy="0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120" name="Text Box 15">
            <a:extLst>
              <a:ext uri="{FF2B5EF4-FFF2-40B4-BE49-F238E27FC236}">
                <a16:creationId xmlns:a16="http://schemas.microsoft.com/office/drawing/2014/main" id="{52D91F42-36A9-E446-AF59-30EBC127B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013" y="4532313"/>
            <a:ext cx="1473460" cy="33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Helvetica" pitchFamily="2" charset="0"/>
              </a:rPr>
              <a:t>142.12.0.0/19</a:t>
            </a:r>
          </a:p>
        </p:txBody>
      </p:sp>
      <p:sp>
        <p:nvSpPr>
          <p:cNvPr id="47121" name="Text Box 16">
            <a:extLst>
              <a:ext uri="{FF2B5EF4-FFF2-40B4-BE49-F238E27FC236}">
                <a16:creationId xmlns:a16="http://schemas.microsoft.com/office/drawing/2014/main" id="{22C5A377-5A0D-A044-BBBB-46E0E908E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1039" y="4935538"/>
            <a:ext cx="1098357" cy="33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47122" name="Line 17">
            <a:extLst>
              <a:ext uri="{FF2B5EF4-FFF2-40B4-BE49-F238E27FC236}">
                <a16:creationId xmlns:a16="http://schemas.microsoft.com/office/drawing/2014/main" id="{31CF9B02-5B6A-F749-804F-FAFBDAE31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9213" y="5346700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123" name="Line 18">
            <a:extLst>
              <a:ext uri="{FF2B5EF4-FFF2-40B4-BE49-F238E27FC236}">
                <a16:creationId xmlns:a16="http://schemas.microsoft.com/office/drawing/2014/main" id="{E0230C54-44E2-BB4E-9C20-9E02E592D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0475" y="5367338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7124" name="Text Box 19">
            <a:extLst>
              <a:ext uri="{FF2B5EF4-FFF2-40B4-BE49-F238E27FC236}">
                <a16:creationId xmlns:a16="http://schemas.microsoft.com/office/drawing/2014/main" id="{AD48CDAF-C51E-7A45-A64A-93BA2003E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4901" y="6103938"/>
            <a:ext cx="1609716" cy="338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chemeClr val="tx2"/>
                </a:solidFill>
                <a:latin typeface="Helvetica" pitchFamily="2" charset="0"/>
              </a:rPr>
              <a:t>65.255.255.255</a:t>
            </a:r>
            <a:endParaRPr lang="en-US" altLang="en-US" sz="200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47125" name="Rectangle 20">
            <a:extLst>
              <a:ext uri="{FF2B5EF4-FFF2-40B4-BE49-F238E27FC236}">
                <a16:creationId xmlns:a16="http://schemas.microsoft.com/office/drawing/2014/main" id="{D0E974A8-9E82-E84F-9DF0-725BDDEAA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Forwarding Table</a:t>
            </a:r>
            <a:r>
              <a:rPr lang="en-US" altLang="en-US" sz="3200" i="1"/>
              <a:t> </a:t>
            </a:r>
            <a:endParaRPr lang="en-US" altLang="en-US"/>
          </a:p>
        </p:txBody>
      </p:sp>
      <p:sp>
        <p:nvSpPr>
          <p:cNvPr id="47126" name="Rectangle 21">
            <a:extLst>
              <a:ext uri="{FF2B5EF4-FFF2-40B4-BE49-F238E27FC236}">
                <a16:creationId xmlns:a16="http://schemas.microsoft.com/office/drawing/2014/main" id="{FAD8D9DF-3D1D-C94D-9158-774461100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527300"/>
            <a:ext cx="12700" cy="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7127" name="Rectangle 22">
            <a:extLst>
              <a:ext uri="{FF2B5EF4-FFF2-40B4-BE49-F238E27FC236}">
                <a16:creationId xmlns:a16="http://schemas.microsoft.com/office/drawing/2014/main" id="{42992067-1EBA-0043-BA56-CF9264D27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984500"/>
            <a:ext cx="12700" cy="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448535" name="Group 23">
            <a:extLst>
              <a:ext uri="{FF2B5EF4-FFF2-40B4-BE49-F238E27FC236}">
                <a16:creationId xmlns:a16="http://schemas.microsoft.com/office/drawing/2014/main" id="{BD2D486F-6EA6-4219-A2FC-07B7F1738F9F}"/>
              </a:ext>
            </a:extLst>
          </p:cNvPr>
          <p:cNvGraphicFramePr>
            <a:graphicFrameLocks noGrp="1"/>
          </p:cNvGraphicFramePr>
          <p:nvPr/>
        </p:nvGraphicFramePr>
        <p:xfrm>
          <a:off x="2513013" y="1597025"/>
          <a:ext cx="6781800" cy="2217738"/>
        </p:xfrm>
        <a:graphic>
          <a:graphicData uri="http://schemas.openxmlformats.org/drawingml/2006/table">
            <a:tbl>
              <a:tblPr/>
              <a:tblGrid>
                <a:gridCol w="4129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32" charset="0"/>
                        </a:rPr>
                        <a:t>Destination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" pitchFamily="32" charset="0"/>
                        </a:rPr>
                        <a:t>Outgoing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65.0.0.128/25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4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142.12.0.0/19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7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148" name="Text Box 40">
            <a:extLst>
              <a:ext uri="{FF2B5EF4-FFF2-40B4-BE49-F238E27FC236}">
                <a16:creationId xmlns:a16="http://schemas.microsoft.com/office/drawing/2014/main" id="{D18420E3-8C26-D54F-8710-22F100974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1276" y="3870326"/>
            <a:ext cx="3296075" cy="83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IP prefix: 0-32 bits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Helvetica" pitchFamily="2" charset="0"/>
              </a:rPr>
              <a:t>Longest prefix match</a:t>
            </a:r>
          </a:p>
        </p:txBody>
      </p:sp>
      <p:sp>
        <p:nvSpPr>
          <p:cNvPr id="448553" name="Oval 41">
            <a:extLst>
              <a:ext uri="{FF2B5EF4-FFF2-40B4-BE49-F238E27FC236}">
                <a16:creationId xmlns:a16="http://schemas.microsoft.com/office/drawing/2014/main" id="{8195BF72-129F-894F-98EA-D38C9149A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1985219"/>
            <a:ext cx="304800" cy="64918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48554" name="AutoShape 42">
            <a:extLst>
              <a:ext uri="{FF2B5EF4-FFF2-40B4-BE49-F238E27FC236}">
                <a16:creationId xmlns:a16="http://schemas.microsoft.com/office/drawing/2014/main" id="{50B42894-3FA0-3443-90A4-FFE3053E4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4" y="2222500"/>
            <a:ext cx="2168525" cy="501650"/>
          </a:xfrm>
          <a:prstGeom prst="wedgeRectCallout">
            <a:avLst>
              <a:gd name="adj1" fmla="val -74083"/>
              <a:gd name="adj2" fmla="val -44306"/>
            </a:avLst>
          </a:prstGeom>
          <a:solidFill>
            <a:srgbClr val="DDDDDD"/>
          </a:solidFill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Prefix length</a:t>
            </a:r>
          </a:p>
        </p:txBody>
      </p:sp>
      <p:sp>
        <p:nvSpPr>
          <p:cNvPr id="448555" name="Line 43">
            <a:extLst>
              <a:ext uri="{FF2B5EF4-FFF2-40B4-BE49-F238E27FC236}">
                <a16:creationId xmlns:a16="http://schemas.microsoft.com/office/drawing/2014/main" id="{5AD87A8E-2CCC-4142-A6B9-F12B106031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89614" y="5138738"/>
            <a:ext cx="1587" cy="5445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48556" name="Group 44">
            <a:extLst>
              <a:ext uri="{FF2B5EF4-FFF2-40B4-BE49-F238E27FC236}">
                <a16:creationId xmlns:a16="http://schemas.microsoft.com/office/drawing/2014/main" id="{BB6F8144-86A6-224F-BB1B-95DB13CB7312}"/>
              </a:ext>
            </a:extLst>
          </p:cNvPr>
          <p:cNvGrpSpPr>
            <a:grpSpLocks/>
          </p:cNvGrpSpPr>
          <p:nvPr/>
        </p:nvGrpSpPr>
        <p:grpSpPr bwMode="auto">
          <a:xfrm>
            <a:off x="4991895" y="5509423"/>
            <a:ext cx="1538288" cy="644526"/>
            <a:chOff x="2206" y="3461"/>
            <a:chExt cx="969" cy="406"/>
          </a:xfrm>
        </p:grpSpPr>
        <p:sp>
          <p:nvSpPr>
            <p:cNvPr id="47153" name="Text Box 45">
              <a:extLst>
                <a:ext uri="{FF2B5EF4-FFF2-40B4-BE49-F238E27FC236}">
                  <a16:creationId xmlns:a16="http://schemas.microsoft.com/office/drawing/2014/main" id="{EA64CD84-CDDE-CF46-8E63-A8513CAD3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6" y="3615"/>
              <a:ext cx="9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3300"/>
                  </a:solidFill>
                  <a:latin typeface="Helvetica" pitchFamily="2" charset="0"/>
                </a:rPr>
                <a:t>128.9.16.14</a:t>
              </a:r>
            </a:p>
          </p:txBody>
        </p:sp>
        <p:sp>
          <p:nvSpPr>
            <p:cNvPr id="47154" name="Oval 46">
              <a:extLst>
                <a:ext uri="{FF2B5EF4-FFF2-40B4-BE49-F238E27FC236}">
                  <a16:creationId xmlns:a16="http://schemas.microsoft.com/office/drawing/2014/main" id="{120C504E-AF5E-F34A-A9A8-0B6B8C30E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3461"/>
              <a:ext cx="17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0" tIns="45716" rIns="91430" bIns="45716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024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53" grpId="0" animBg="1"/>
      <p:bldP spid="44855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4">
            <a:extLst>
              <a:ext uri="{FF2B5EF4-FFF2-40B4-BE49-F238E27FC236}">
                <a16:creationId xmlns:a16="http://schemas.microsoft.com/office/drawing/2014/main" id="{9983472B-A658-DA41-A6C9-951FAFAB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7BBC2F-25C8-924C-8B8A-1853EBBA5D3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90B17DFB-9D0F-E04C-A179-8439C6370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Prefixes can Overlap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14AA2C2-65F4-1F48-873E-0F970EE78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527300"/>
            <a:ext cx="12700" cy="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81" name="Rectangle 4">
            <a:extLst>
              <a:ext uri="{FF2B5EF4-FFF2-40B4-BE49-F238E27FC236}">
                <a16:creationId xmlns:a16="http://schemas.microsoft.com/office/drawing/2014/main" id="{8D38FBBE-809F-F845-A3D8-467D415E0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2984500"/>
            <a:ext cx="12700" cy="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0182" name="Text Box 5">
            <a:extLst>
              <a:ext uri="{FF2B5EF4-FFF2-40B4-BE49-F238E27FC236}">
                <a16:creationId xmlns:a16="http://schemas.microsoft.com/office/drawing/2014/main" id="{48F35BB3-6085-294C-9DA6-6CA7F1A02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86001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128.9.16.0/24</a:t>
            </a:r>
          </a:p>
        </p:txBody>
      </p:sp>
      <p:sp>
        <p:nvSpPr>
          <p:cNvPr id="50184" name="Line 7">
            <a:extLst>
              <a:ext uri="{FF2B5EF4-FFF2-40B4-BE49-F238E27FC236}">
                <a16:creationId xmlns:a16="http://schemas.microsoft.com/office/drawing/2014/main" id="{27C89F6A-48CF-D24F-A761-DC60EA46A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286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Text Box 8">
            <a:extLst>
              <a:ext uri="{FF2B5EF4-FFF2-40B4-BE49-F238E27FC236}">
                <a16:creationId xmlns:a16="http://schemas.microsoft.com/office/drawing/2014/main" id="{3BDB945F-122C-5144-9C95-486B10D17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05001"/>
            <a:ext cx="1562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128.9.176.0/24</a:t>
            </a:r>
          </a:p>
        </p:txBody>
      </p:sp>
      <p:sp>
        <p:nvSpPr>
          <p:cNvPr id="450569" name="Text Box 9">
            <a:extLst>
              <a:ext uri="{FF2B5EF4-FFF2-40B4-BE49-F238E27FC236}">
                <a16:creationId xmlns:a16="http://schemas.microsoft.com/office/drawing/2014/main" id="{14286FFA-D93E-E242-BA64-E9017FF1A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6" y="4724400"/>
            <a:ext cx="8093075" cy="1373188"/>
          </a:xfrm>
          <a:prstGeom prst="rect">
            <a:avLst/>
          </a:prstGeom>
          <a:solidFill>
            <a:srgbClr val="99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Helvetica" pitchFamily="2" charset="0"/>
              </a:rPr>
              <a:t>Routing lookup:</a:t>
            </a:r>
            <a:r>
              <a:rPr lang="en-US" altLang="en-US" dirty="0">
                <a:solidFill>
                  <a:srgbClr val="FFFF00"/>
                </a:solidFill>
                <a:latin typeface="Helvetica" pitchFamily="2" charset="0"/>
              </a:rPr>
              <a:t> </a:t>
            </a:r>
            <a:r>
              <a:rPr lang="en-US" altLang="en-US" dirty="0">
                <a:solidFill>
                  <a:srgbClr val="333300"/>
                </a:solidFill>
                <a:latin typeface="Helvetica" pitchFamily="2" charset="0"/>
              </a:rPr>
              <a:t>Find the </a:t>
            </a:r>
            <a:r>
              <a:rPr lang="en-US" altLang="en-US" dirty="0">
                <a:solidFill>
                  <a:srgbClr val="FF0000"/>
                </a:solidFill>
                <a:latin typeface="Helvetica" pitchFamily="2" charset="0"/>
              </a:rPr>
              <a:t>longest</a:t>
            </a:r>
            <a:r>
              <a:rPr lang="en-US" altLang="en-US" dirty="0">
                <a:solidFill>
                  <a:srgbClr val="333300"/>
                </a:solidFill>
                <a:latin typeface="Helvetica" pitchFamily="2" charset="0"/>
              </a:rPr>
              <a:t> matching prefix (the most specific route) among all prefixes that match the destination address.</a:t>
            </a:r>
          </a:p>
        </p:txBody>
      </p:sp>
      <p:sp>
        <p:nvSpPr>
          <p:cNvPr id="50187" name="Text Box 10">
            <a:extLst>
              <a:ext uri="{FF2B5EF4-FFF2-40B4-BE49-F238E27FC236}">
                <a16:creationId xmlns:a16="http://schemas.microsoft.com/office/drawing/2014/main" id="{20288E96-B9C4-F942-8F5C-82F3CFD39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37925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50188" name="Line 11">
            <a:extLst>
              <a:ext uri="{FF2B5EF4-FFF2-40B4-BE49-F238E27FC236}">
                <a16:creationId xmlns:a16="http://schemas.microsoft.com/office/drawing/2014/main" id="{886E7514-D1C0-6C45-87D2-2E61A9323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3013" y="3700463"/>
            <a:ext cx="6291262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Text Box 12">
            <a:extLst>
              <a:ext uri="{FF2B5EF4-FFF2-40B4-BE49-F238E27FC236}">
                <a16:creationId xmlns:a16="http://schemas.microsoft.com/office/drawing/2014/main" id="{82F6CD24-FB4A-4540-9D95-8D347CBFD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6600" y="38258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  <a:r>
              <a:rPr lang="en-US" altLang="en-US" sz="2400" baseline="30000">
                <a:latin typeface="Times New Roman" panose="02020603050405020304" pitchFamily="18" charset="0"/>
              </a:rPr>
              <a:t>32</a:t>
            </a:r>
            <a:r>
              <a:rPr lang="en-US" altLang="en-US" sz="240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50190" name="Line 13">
            <a:extLst>
              <a:ext uri="{FF2B5EF4-FFF2-40B4-BE49-F238E27FC236}">
                <a16:creationId xmlns:a16="http://schemas.microsoft.com/office/drawing/2014/main" id="{4CF818FB-A3F5-7A47-BD75-17DE8D7C1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2263" y="3394075"/>
            <a:ext cx="17256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Line 14">
            <a:extLst>
              <a:ext uri="{FF2B5EF4-FFF2-40B4-BE49-F238E27FC236}">
                <a16:creationId xmlns:a16="http://schemas.microsoft.com/office/drawing/2014/main" id="{E68EE7EE-47A6-D449-B754-22D6CB735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375" y="307181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2" name="Text Box 15">
            <a:extLst>
              <a:ext uri="{FF2B5EF4-FFF2-40B4-BE49-F238E27FC236}">
                <a16:creationId xmlns:a16="http://schemas.microsoft.com/office/drawing/2014/main" id="{07EE15AD-85F0-3B4A-8972-10DF3589D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63" y="2817813"/>
            <a:ext cx="1333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128.9.0.0/16</a:t>
            </a:r>
          </a:p>
        </p:txBody>
      </p:sp>
      <p:sp>
        <p:nvSpPr>
          <p:cNvPr id="50193" name="Text Box 16">
            <a:extLst>
              <a:ext uri="{FF2B5EF4-FFF2-40B4-BE49-F238E27FC236}">
                <a16:creationId xmlns:a16="http://schemas.microsoft.com/office/drawing/2014/main" id="{03713DB2-E396-624E-8F5D-44D36EDF0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013" y="2655888"/>
            <a:ext cx="1447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142.12.0.0/19</a:t>
            </a:r>
          </a:p>
        </p:txBody>
      </p:sp>
      <p:sp>
        <p:nvSpPr>
          <p:cNvPr id="50194" name="Text Box 17">
            <a:extLst>
              <a:ext uri="{FF2B5EF4-FFF2-40B4-BE49-F238E27FC236}">
                <a16:creationId xmlns:a16="http://schemas.microsoft.com/office/drawing/2014/main" id="{A2C5F5F8-0BF4-8F4E-BA7B-3AE3F68C2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725" y="2687638"/>
            <a:ext cx="1104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65.0.0.0/8</a:t>
            </a:r>
          </a:p>
        </p:txBody>
      </p:sp>
      <p:sp>
        <p:nvSpPr>
          <p:cNvPr id="50195" name="Line 18">
            <a:extLst>
              <a:ext uri="{FF2B5EF4-FFF2-40B4-BE49-F238E27FC236}">
                <a16:creationId xmlns:a16="http://schemas.microsoft.com/office/drawing/2014/main" id="{C596040F-0EB0-FE45-A9A9-4712A15D32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1900" y="3451225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6" name="Line 19">
            <a:extLst>
              <a:ext uri="{FF2B5EF4-FFF2-40B4-BE49-F238E27FC236}">
                <a16:creationId xmlns:a16="http://schemas.microsoft.com/office/drawing/2014/main" id="{1B789791-1FC2-B24A-8573-66C6615A8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3163" y="3471863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97" name="Group 20">
            <a:extLst>
              <a:ext uri="{FF2B5EF4-FFF2-40B4-BE49-F238E27FC236}">
                <a16:creationId xmlns:a16="http://schemas.microsoft.com/office/drawing/2014/main" id="{5E9E9CF5-4FE6-E44C-8BCD-26C5CDCC7765}"/>
              </a:ext>
            </a:extLst>
          </p:cNvPr>
          <p:cNvGrpSpPr>
            <a:grpSpLocks/>
          </p:cNvGrpSpPr>
          <p:nvPr/>
        </p:nvGrpSpPr>
        <p:grpSpPr bwMode="auto">
          <a:xfrm>
            <a:off x="4697413" y="3602038"/>
            <a:ext cx="1631950" cy="660400"/>
            <a:chOff x="2206" y="3454"/>
            <a:chExt cx="1028" cy="416"/>
          </a:xfrm>
        </p:grpSpPr>
        <p:sp>
          <p:nvSpPr>
            <p:cNvPr id="50203" name="Text Box 21">
              <a:extLst>
                <a:ext uri="{FF2B5EF4-FFF2-40B4-BE49-F238E27FC236}">
                  <a16:creationId xmlns:a16="http://schemas.microsoft.com/office/drawing/2014/main" id="{D0D0A54B-04B1-1D45-BCFC-DE7EFA148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6" y="3582"/>
              <a:ext cx="10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128.9.16.14</a:t>
              </a:r>
            </a:p>
          </p:txBody>
        </p:sp>
        <p:sp>
          <p:nvSpPr>
            <p:cNvPr id="50204" name="Oval 22">
              <a:extLst>
                <a:ext uri="{FF2B5EF4-FFF2-40B4-BE49-F238E27FC236}">
                  <a16:creationId xmlns:a16="http://schemas.microsoft.com/office/drawing/2014/main" id="{750788B5-0C8A-BC4C-829E-462654C78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3" y="3454"/>
              <a:ext cx="211" cy="19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30" tIns="45716" rIns="91430" bIns="45716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450583" name="Line 23">
            <a:extLst>
              <a:ext uri="{FF2B5EF4-FFF2-40B4-BE49-F238E27FC236}">
                <a16:creationId xmlns:a16="http://schemas.microsoft.com/office/drawing/2014/main" id="{2599643C-8766-3145-A5E3-368F279159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73061" y="2699061"/>
            <a:ext cx="1587" cy="10890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0584" name="AutoShape 24">
            <a:extLst>
              <a:ext uri="{FF2B5EF4-FFF2-40B4-BE49-F238E27FC236}">
                <a16:creationId xmlns:a16="http://schemas.microsoft.com/office/drawing/2014/main" id="{A7675A86-23B6-CE4A-872E-F87872E6F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1516064"/>
            <a:ext cx="2243138" cy="765175"/>
          </a:xfrm>
          <a:prstGeom prst="wedgeRectCallout">
            <a:avLst>
              <a:gd name="adj1" fmla="val 39755"/>
              <a:gd name="adj2" fmla="val 70704"/>
            </a:avLst>
          </a:prstGeom>
          <a:solidFill>
            <a:srgbClr val="99FF66"/>
          </a:solidFill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333300"/>
                </a:solidFill>
                <a:latin typeface="Helvetica" pitchFamily="2" charset="0"/>
              </a:rPr>
              <a:t>Longest matching prefix</a:t>
            </a:r>
          </a:p>
        </p:txBody>
      </p:sp>
      <p:sp>
        <p:nvSpPr>
          <p:cNvPr id="50200" name="Line 25">
            <a:extLst>
              <a:ext uri="{FF2B5EF4-FFF2-40B4-BE49-F238E27FC236}">
                <a16:creationId xmlns:a16="http://schemas.microsoft.com/office/drawing/2014/main" id="{0FD7C7D1-F192-6044-8F4D-D3D3AC380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1" y="3200400"/>
            <a:ext cx="15732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01" name="Line 26">
            <a:extLst>
              <a:ext uri="{FF2B5EF4-FFF2-40B4-BE49-F238E27FC236}">
                <a16:creationId xmlns:a16="http://schemas.microsoft.com/office/drawing/2014/main" id="{E1AB60A6-7296-4247-B7C2-C0D5FA3AE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4782" y="2659641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6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9" grpId="0" animBg="1" autoUpdateAnimBg="0"/>
      <p:bldP spid="450584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4">
            <a:extLst>
              <a:ext uri="{FF2B5EF4-FFF2-40B4-BE49-F238E27FC236}">
                <a16:creationId xmlns:a16="http://schemas.microsoft.com/office/drawing/2014/main" id="{190734FC-56C2-B542-B712-6497A836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B61335-4DFA-904E-B2BA-D310D615CA0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B7F546B-89B7-8946-95F3-1BE360B2E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Reducing Routing Table Size</a:t>
            </a:r>
          </a:p>
        </p:txBody>
      </p:sp>
      <p:grpSp>
        <p:nvGrpSpPr>
          <p:cNvPr id="52228" name="Group 3">
            <a:extLst>
              <a:ext uri="{FF2B5EF4-FFF2-40B4-BE49-F238E27FC236}">
                <a16:creationId xmlns:a16="http://schemas.microsoft.com/office/drawing/2014/main" id="{89880C4D-FAC9-3346-9E8A-40917DDA2595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057400"/>
            <a:ext cx="6172200" cy="1400175"/>
            <a:chOff x="480" y="1536"/>
            <a:chExt cx="3888" cy="882"/>
          </a:xfrm>
        </p:grpSpPr>
        <p:grpSp>
          <p:nvGrpSpPr>
            <p:cNvPr id="52244" name="Group 4">
              <a:extLst>
                <a:ext uri="{FF2B5EF4-FFF2-40B4-BE49-F238E27FC236}">
                  <a16:creationId xmlns:a16="http://schemas.microsoft.com/office/drawing/2014/main" id="{5BFE097D-CBCE-2143-A2F8-14ABAC19FB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2" y="1710"/>
              <a:ext cx="625" cy="480"/>
              <a:chOff x="1542" y="1680"/>
              <a:chExt cx="625" cy="480"/>
            </a:xfrm>
          </p:grpSpPr>
          <p:sp>
            <p:nvSpPr>
              <p:cNvPr id="52256" name="Oval 5">
                <a:extLst>
                  <a:ext uri="{FF2B5EF4-FFF2-40B4-BE49-F238E27FC236}">
                    <a16:creationId xmlns:a16="http://schemas.microsoft.com/office/drawing/2014/main" id="{9E155C51-E9E1-4844-9E98-7ACBF6EA5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2" y="1680"/>
                <a:ext cx="576" cy="48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52257" name="Text Box 6">
                <a:extLst>
                  <a:ext uri="{FF2B5EF4-FFF2-40B4-BE49-F238E27FC236}">
                    <a16:creationId xmlns:a16="http://schemas.microsoft.com/office/drawing/2014/main" id="{177E0DB6-67E9-D342-8F3A-A8BAE65FF8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4" y="1728"/>
                <a:ext cx="583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service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provider</a:t>
                </a:r>
              </a:p>
            </p:txBody>
          </p:sp>
        </p:grpSp>
        <p:sp>
          <p:nvSpPr>
            <p:cNvPr id="52245" name="Text Box 7">
              <a:extLst>
                <a:ext uri="{FF2B5EF4-FFF2-40B4-BE49-F238E27FC236}">
                  <a16:creationId xmlns:a16="http://schemas.microsoft.com/office/drawing/2014/main" id="{5877A171-A537-5742-B4DE-9DC5169A6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36"/>
              <a:ext cx="871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200.71.0.0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200.71.1.0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200.71.2.0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…..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200.71.255.0</a:t>
              </a: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52246" name="Line 8">
              <a:extLst>
                <a:ext uri="{FF2B5EF4-FFF2-40B4-BE49-F238E27FC236}">
                  <a16:creationId xmlns:a16="http://schemas.microsoft.com/office/drawing/2014/main" id="{ECB77373-CEE8-1849-AFA2-36401E87F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68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247" name="Line 9">
              <a:extLst>
                <a:ext uri="{FF2B5EF4-FFF2-40B4-BE49-F238E27FC236}">
                  <a16:creationId xmlns:a16="http://schemas.microsoft.com/office/drawing/2014/main" id="{E55EE68A-1170-534B-80D3-C0817C9CE4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776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248" name="Line 10">
              <a:extLst>
                <a:ext uri="{FF2B5EF4-FFF2-40B4-BE49-F238E27FC236}">
                  <a16:creationId xmlns:a16="http://schemas.microsoft.com/office/drawing/2014/main" id="{1887B2FD-D0D0-D244-A6B6-99D8C11421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920"/>
              <a:ext cx="33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249" name="Line 11">
              <a:extLst>
                <a:ext uri="{FF2B5EF4-FFF2-40B4-BE49-F238E27FC236}">
                  <a16:creationId xmlns:a16="http://schemas.microsoft.com/office/drawing/2014/main" id="{8E499D28-C4F5-9E40-A3E6-23A80B86F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48" y="1920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250" name="Line 12">
              <a:extLst>
                <a:ext uri="{FF2B5EF4-FFF2-40B4-BE49-F238E27FC236}">
                  <a16:creationId xmlns:a16="http://schemas.microsoft.com/office/drawing/2014/main" id="{06F28549-F1D3-E447-8C42-EBD7C243A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96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251" name="Text Box 13">
              <a:extLst>
                <a:ext uri="{FF2B5EF4-FFF2-40B4-BE49-F238E27FC236}">
                  <a16:creationId xmlns:a16="http://schemas.microsoft.com/office/drawing/2014/main" id="{277554E3-E6C4-294F-BD09-3813E72B6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584"/>
              <a:ext cx="871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200.71.0.0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200.71.1.0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200.71.2.0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…..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200.71.255.0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52252" name="AutoShape 14">
              <a:extLst>
                <a:ext uri="{FF2B5EF4-FFF2-40B4-BE49-F238E27FC236}">
                  <a16:creationId xmlns:a16="http://schemas.microsoft.com/office/drawing/2014/main" id="{B762CAF8-F53D-1045-970B-29DF25819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1536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52253" name="Group 15">
              <a:extLst>
                <a:ext uri="{FF2B5EF4-FFF2-40B4-BE49-F238E27FC236}">
                  <a16:creationId xmlns:a16="http://schemas.microsoft.com/office/drawing/2014/main" id="{44CA4CDC-CAE8-6D4F-B1A6-0ABBCB01F8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728"/>
              <a:ext cx="720" cy="624"/>
              <a:chOff x="3648" y="1728"/>
              <a:chExt cx="720" cy="624"/>
            </a:xfrm>
          </p:grpSpPr>
          <p:sp>
            <p:nvSpPr>
              <p:cNvPr id="52254" name="Oval 16">
                <a:extLst>
                  <a:ext uri="{FF2B5EF4-FFF2-40B4-BE49-F238E27FC236}">
                    <a16:creationId xmlns:a16="http://schemas.microsoft.com/office/drawing/2014/main" id="{6292E493-20BC-204E-A89F-25E87AF9F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720" cy="62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52255" name="Text Box 17">
                <a:extLst>
                  <a:ext uri="{FF2B5EF4-FFF2-40B4-BE49-F238E27FC236}">
                    <a16:creationId xmlns:a16="http://schemas.microsoft.com/office/drawing/2014/main" id="{0369FD0A-FEAD-9A4F-85D6-5C1FD18206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872"/>
                <a:ext cx="56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Routing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table</a:t>
                </a:r>
              </a:p>
            </p:txBody>
          </p:sp>
        </p:grpSp>
      </p:grpSp>
      <p:sp>
        <p:nvSpPr>
          <p:cNvPr id="52229" name="Text Box 18">
            <a:extLst>
              <a:ext uri="{FF2B5EF4-FFF2-40B4-BE49-F238E27FC236}">
                <a16:creationId xmlns:a16="http://schemas.microsoft.com/office/drawing/2014/main" id="{C60CC988-4010-6D46-8922-1C1CE68FC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1489075"/>
            <a:ext cx="1837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Helvetica" pitchFamily="2" charset="0"/>
              </a:rPr>
              <a:t>Without CIDR</a:t>
            </a:r>
            <a:r>
              <a:rPr lang="en-US" altLang="en-US" sz="2400">
                <a:solidFill>
                  <a:schemeClr val="accent2"/>
                </a:solidFill>
                <a:latin typeface="Helvetica" pitchFamily="2" charset="0"/>
              </a:rPr>
              <a:t>:</a:t>
            </a:r>
          </a:p>
        </p:txBody>
      </p:sp>
      <p:grpSp>
        <p:nvGrpSpPr>
          <p:cNvPr id="52230" name="Group 19">
            <a:extLst>
              <a:ext uri="{FF2B5EF4-FFF2-40B4-BE49-F238E27FC236}">
                <a16:creationId xmlns:a16="http://schemas.microsoft.com/office/drawing/2014/main" id="{EBE4818A-E0EA-0B41-A040-CA1C3892CBBA}"/>
              </a:ext>
            </a:extLst>
          </p:cNvPr>
          <p:cNvGrpSpPr>
            <a:grpSpLocks/>
          </p:cNvGrpSpPr>
          <p:nvPr/>
        </p:nvGrpSpPr>
        <p:grpSpPr bwMode="auto">
          <a:xfrm>
            <a:off x="4505327" y="5000625"/>
            <a:ext cx="992188" cy="762000"/>
            <a:chOff x="1542" y="1680"/>
            <a:chExt cx="625" cy="480"/>
          </a:xfrm>
        </p:grpSpPr>
        <p:sp>
          <p:nvSpPr>
            <p:cNvPr id="52242" name="Oval 20">
              <a:extLst>
                <a:ext uri="{FF2B5EF4-FFF2-40B4-BE49-F238E27FC236}">
                  <a16:creationId xmlns:a16="http://schemas.microsoft.com/office/drawing/2014/main" id="{8DBDC253-D916-E34C-854E-26EDB55EE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1680"/>
              <a:ext cx="576" cy="4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52243" name="Text Box 21">
              <a:extLst>
                <a:ext uri="{FF2B5EF4-FFF2-40B4-BE49-F238E27FC236}">
                  <a16:creationId xmlns:a16="http://schemas.microsoft.com/office/drawing/2014/main" id="{D124C47C-1BB9-4944-863C-2DE39A52D6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728"/>
              <a:ext cx="58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service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provider</a:t>
              </a:r>
            </a:p>
          </p:txBody>
        </p:sp>
      </p:grpSp>
      <p:sp>
        <p:nvSpPr>
          <p:cNvPr id="52231" name="Text Box 22">
            <a:extLst>
              <a:ext uri="{FF2B5EF4-FFF2-40B4-BE49-F238E27FC236}">
                <a16:creationId xmlns:a16="http://schemas.microsoft.com/office/drawing/2014/main" id="{76493243-3444-6242-B9CE-895E5B3F7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724400"/>
            <a:ext cx="138211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200.71.0.0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200.71.1.0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200.71.2.0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…..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200.71.255.0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52232" name="Line 23">
            <a:extLst>
              <a:ext uri="{FF2B5EF4-FFF2-40B4-BE49-F238E27FC236}">
                <a16:creationId xmlns:a16="http://schemas.microsoft.com/office/drawing/2014/main" id="{E90C4DAB-3CAE-CF42-A9ED-831C4715D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953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2233" name="Line 24">
            <a:extLst>
              <a:ext uri="{FF2B5EF4-FFF2-40B4-BE49-F238E27FC236}">
                <a16:creationId xmlns:a16="http://schemas.microsoft.com/office/drawing/2014/main" id="{8999D1BE-FD41-CB42-98BF-6B0851ACE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105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2234" name="Line 25">
            <a:extLst>
              <a:ext uri="{FF2B5EF4-FFF2-40B4-BE49-F238E27FC236}">
                <a16:creationId xmlns:a16="http://schemas.microsoft.com/office/drawing/2014/main" id="{F16F8833-58E5-EB44-9886-7E90CEE1E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334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2235" name="Line 26">
            <a:extLst>
              <a:ext uri="{FF2B5EF4-FFF2-40B4-BE49-F238E27FC236}">
                <a16:creationId xmlns:a16="http://schemas.microsoft.com/office/drawing/2014/main" id="{2E328CB8-1DD8-1B4E-90E4-4B75FE8661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53340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2236" name="Line 27">
            <a:extLst>
              <a:ext uri="{FF2B5EF4-FFF2-40B4-BE49-F238E27FC236}">
                <a16:creationId xmlns:a16="http://schemas.microsoft.com/office/drawing/2014/main" id="{F01FC21B-64F6-1B4C-BF26-F919D0A43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410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2237" name="Group 28">
            <a:extLst>
              <a:ext uri="{FF2B5EF4-FFF2-40B4-BE49-F238E27FC236}">
                <a16:creationId xmlns:a16="http://schemas.microsoft.com/office/drawing/2014/main" id="{4826355E-C868-3848-90DA-5A9FA1F59016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5029200"/>
            <a:ext cx="1143000" cy="990600"/>
            <a:chOff x="3648" y="1728"/>
            <a:chExt cx="720" cy="624"/>
          </a:xfrm>
        </p:grpSpPr>
        <p:sp>
          <p:nvSpPr>
            <p:cNvPr id="52240" name="Oval 29">
              <a:extLst>
                <a:ext uri="{FF2B5EF4-FFF2-40B4-BE49-F238E27FC236}">
                  <a16:creationId xmlns:a16="http://schemas.microsoft.com/office/drawing/2014/main" id="{664DB717-545F-034E-A14F-159DCFA58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728"/>
              <a:ext cx="720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52241" name="Text Box 30">
              <a:extLst>
                <a:ext uri="{FF2B5EF4-FFF2-40B4-BE49-F238E27FC236}">
                  <a16:creationId xmlns:a16="http://schemas.microsoft.com/office/drawing/2014/main" id="{F0890269-1D6B-0849-8971-568D86155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872"/>
              <a:ext cx="56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Routing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table</a:t>
              </a:r>
            </a:p>
          </p:txBody>
        </p:sp>
      </p:grpSp>
      <p:sp>
        <p:nvSpPr>
          <p:cNvPr id="52238" name="Text Box 31">
            <a:extLst>
              <a:ext uri="{FF2B5EF4-FFF2-40B4-BE49-F238E27FC236}">
                <a16:creationId xmlns:a16="http://schemas.microsoft.com/office/drawing/2014/main" id="{883CC6A1-0B74-9740-B325-C35ED61CD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1" y="4087814"/>
            <a:ext cx="14670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Helvetica" pitchFamily="2" charset="0"/>
              </a:rPr>
              <a:t>With CIDR:</a:t>
            </a:r>
          </a:p>
        </p:txBody>
      </p:sp>
      <p:sp>
        <p:nvSpPr>
          <p:cNvPr id="52239" name="Text Box 32">
            <a:extLst>
              <a:ext uri="{FF2B5EF4-FFF2-40B4-BE49-F238E27FC236}">
                <a16:creationId xmlns:a16="http://schemas.microsoft.com/office/drawing/2014/main" id="{311B6BE6-E919-FE4B-B169-CF4276712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5219701"/>
            <a:ext cx="15953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200.71.0.0/16</a:t>
            </a:r>
            <a:endParaRPr lang="en-US" altLang="en-US" sz="240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0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reeform 1285">
            <a:extLst>
              <a:ext uri="{FF2B5EF4-FFF2-40B4-BE49-F238E27FC236}">
                <a16:creationId xmlns:a16="http://schemas.microsoft.com/office/drawing/2014/main" id="{6E2A4D69-DD74-FC42-AEF6-F8531DBA5CED}"/>
              </a:ext>
            </a:extLst>
          </p:cNvPr>
          <p:cNvSpPr>
            <a:spLocks/>
          </p:cNvSpPr>
          <p:nvPr/>
        </p:nvSpPr>
        <p:spPr bwMode="auto">
          <a:xfrm>
            <a:off x="8272463" y="3516314"/>
            <a:ext cx="1314450" cy="674687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4" name="Freeform 1286">
            <a:extLst>
              <a:ext uri="{FF2B5EF4-FFF2-40B4-BE49-F238E27FC236}">
                <a16:creationId xmlns:a16="http://schemas.microsoft.com/office/drawing/2014/main" id="{ACCC8E2B-08F4-D345-9DE3-8216DB70033E}"/>
              </a:ext>
            </a:extLst>
          </p:cNvPr>
          <p:cNvSpPr>
            <a:spLocks/>
          </p:cNvSpPr>
          <p:nvPr/>
        </p:nvSpPr>
        <p:spPr bwMode="auto">
          <a:xfrm>
            <a:off x="8291514" y="1990725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5" name="Freeform 1287">
            <a:extLst>
              <a:ext uri="{FF2B5EF4-FFF2-40B4-BE49-F238E27FC236}">
                <a16:creationId xmlns:a16="http://schemas.microsoft.com/office/drawing/2014/main" id="{8CF4E55A-EC0A-354E-87BC-A937FDCBC922}"/>
              </a:ext>
            </a:extLst>
          </p:cNvPr>
          <p:cNvSpPr>
            <a:spLocks/>
          </p:cNvSpPr>
          <p:nvPr/>
        </p:nvSpPr>
        <p:spPr bwMode="auto">
          <a:xfrm>
            <a:off x="6470651" y="1698626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36" name="Group 1288">
            <a:extLst>
              <a:ext uri="{FF2B5EF4-FFF2-40B4-BE49-F238E27FC236}">
                <a16:creationId xmlns:a16="http://schemas.microsoft.com/office/drawing/2014/main" id="{6FD06DAF-1CDA-F04A-BE5F-0789B0E9A4A8}"/>
              </a:ext>
            </a:extLst>
          </p:cNvPr>
          <p:cNvGrpSpPr>
            <a:grpSpLocks/>
          </p:cNvGrpSpPr>
          <p:nvPr/>
        </p:nvGrpSpPr>
        <p:grpSpPr bwMode="auto">
          <a:xfrm>
            <a:off x="6546851" y="2963863"/>
            <a:ext cx="1458913" cy="933450"/>
            <a:chOff x="2889" y="1631"/>
            <a:chExt cx="980" cy="743"/>
          </a:xfrm>
        </p:grpSpPr>
        <p:sp>
          <p:nvSpPr>
            <p:cNvPr id="44654" name="Rectangle 1289">
              <a:extLst>
                <a:ext uri="{FF2B5EF4-FFF2-40B4-BE49-F238E27FC236}">
                  <a16:creationId xmlns:a16="http://schemas.microsoft.com/office/drawing/2014/main" id="{B7C9C507-2979-4E4C-9D59-CBCFFC9B8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655" name="AutoShape 1290">
              <a:extLst>
                <a:ext uri="{FF2B5EF4-FFF2-40B4-BE49-F238E27FC236}">
                  <a16:creationId xmlns:a16="http://schemas.microsoft.com/office/drawing/2014/main" id="{CCD4539C-18FC-6B4A-9545-0D7146099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CCFF"/>
                </a:solidFill>
              </a:endParaRPr>
            </a:p>
          </p:txBody>
        </p:sp>
      </p:grpSp>
      <p:sp>
        <p:nvSpPr>
          <p:cNvPr id="44037" name="Line 1291">
            <a:extLst>
              <a:ext uri="{FF2B5EF4-FFF2-40B4-BE49-F238E27FC236}">
                <a16:creationId xmlns:a16="http://schemas.microsoft.com/office/drawing/2014/main" id="{9A9665DA-FC83-BE4D-852A-01AF60775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4576" y="3802063"/>
            <a:ext cx="163513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Line 1292">
            <a:extLst>
              <a:ext uri="{FF2B5EF4-FFF2-40B4-BE49-F238E27FC236}">
                <a16:creationId xmlns:a16="http://schemas.microsoft.com/office/drawing/2014/main" id="{05EDE1A1-F978-6346-8ECE-F39670DAE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1413" y="3722688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Line 1293">
            <a:extLst>
              <a:ext uri="{FF2B5EF4-FFF2-40B4-BE49-F238E27FC236}">
                <a16:creationId xmlns:a16="http://schemas.microsoft.com/office/drawing/2014/main" id="{C096473E-DE00-7149-8885-AA7E442D57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97950" y="3808414"/>
            <a:ext cx="134938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1294">
            <a:extLst>
              <a:ext uri="{FF2B5EF4-FFF2-40B4-BE49-F238E27FC236}">
                <a16:creationId xmlns:a16="http://schemas.microsoft.com/office/drawing/2014/main" id="{7BA7D11A-DA3D-1446-8CDD-6B5BF171A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3729038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Line 1295">
            <a:extLst>
              <a:ext uri="{FF2B5EF4-FFF2-40B4-BE49-F238E27FC236}">
                <a16:creationId xmlns:a16="http://schemas.microsoft.com/office/drawing/2014/main" id="{9EDEB133-8D78-4646-B890-7DE89A58E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91475" y="2576514"/>
            <a:ext cx="50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2" name="Line 1296">
            <a:extLst>
              <a:ext uri="{FF2B5EF4-FFF2-40B4-BE49-F238E27FC236}">
                <a16:creationId xmlns:a16="http://schemas.microsoft.com/office/drawing/2014/main" id="{B171F0D1-0C77-1E48-AB99-D8445F3302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8088" y="2392363"/>
            <a:ext cx="1524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Freeform 1297">
            <a:extLst>
              <a:ext uri="{FF2B5EF4-FFF2-40B4-BE49-F238E27FC236}">
                <a16:creationId xmlns:a16="http://schemas.microsoft.com/office/drawing/2014/main" id="{E57857B3-8287-5D4C-A49B-9F2C4A0CD65D}"/>
              </a:ext>
            </a:extLst>
          </p:cNvPr>
          <p:cNvSpPr>
            <a:spLocks/>
          </p:cNvSpPr>
          <p:nvPr/>
        </p:nvSpPr>
        <p:spPr bwMode="auto">
          <a:xfrm>
            <a:off x="6765925" y="4367214"/>
            <a:ext cx="3079750" cy="1665287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1298">
            <a:extLst>
              <a:ext uri="{FF2B5EF4-FFF2-40B4-BE49-F238E27FC236}">
                <a16:creationId xmlns:a16="http://schemas.microsoft.com/office/drawing/2014/main" id="{73F6F0CF-17AB-A740-883D-E5683F4FC88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065419" y="5239544"/>
            <a:ext cx="4746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5" name="Line 1299">
            <a:extLst>
              <a:ext uri="{FF2B5EF4-FFF2-40B4-BE49-F238E27FC236}">
                <a16:creationId xmlns:a16="http://schemas.microsoft.com/office/drawing/2014/main" id="{108AD1EF-8264-3149-8363-148FCCFC5C3A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9259889" y="5429251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6" name="Line 1300">
            <a:extLst>
              <a:ext uri="{FF2B5EF4-FFF2-40B4-BE49-F238E27FC236}">
                <a16:creationId xmlns:a16="http://schemas.microsoft.com/office/drawing/2014/main" id="{B58E68AD-9029-3246-A62B-91A054B5E73C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9367838" y="5027613"/>
            <a:ext cx="19367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Line 1301">
            <a:extLst>
              <a:ext uri="{FF2B5EF4-FFF2-40B4-BE49-F238E27FC236}">
                <a16:creationId xmlns:a16="http://schemas.microsoft.com/office/drawing/2014/main" id="{4FEF9589-8847-EF48-8D4B-9F5913657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26476" y="4686300"/>
            <a:ext cx="3905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1302">
            <a:extLst>
              <a:ext uri="{FF2B5EF4-FFF2-40B4-BE49-F238E27FC236}">
                <a16:creationId xmlns:a16="http://schemas.microsoft.com/office/drawing/2014/main" id="{26C2A006-5AC3-BC44-87AB-68EE6C10A1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5763" y="4673600"/>
            <a:ext cx="322262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1303">
            <a:extLst>
              <a:ext uri="{FF2B5EF4-FFF2-40B4-BE49-F238E27FC236}">
                <a16:creationId xmlns:a16="http://schemas.microsoft.com/office/drawing/2014/main" id="{57432D6C-0BF7-F245-B968-0462872D6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8625" y="4965700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1305">
            <a:extLst>
              <a:ext uri="{FF2B5EF4-FFF2-40B4-BE49-F238E27FC236}">
                <a16:creationId xmlns:a16="http://schemas.microsoft.com/office/drawing/2014/main" id="{390BE664-FF50-FE40-841A-7D3E2E50EB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9176" y="4762500"/>
            <a:ext cx="233363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Line 1306">
            <a:extLst>
              <a:ext uri="{FF2B5EF4-FFF2-40B4-BE49-F238E27FC236}">
                <a16:creationId xmlns:a16="http://schemas.microsoft.com/office/drawing/2014/main" id="{0CD5F4B5-1967-CE4B-96EA-801A4BE581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0414" y="4999038"/>
            <a:ext cx="403225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2" name="Line 1309">
            <a:extLst>
              <a:ext uri="{FF2B5EF4-FFF2-40B4-BE49-F238E27FC236}">
                <a16:creationId xmlns:a16="http://schemas.microsoft.com/office/drawing/2014/main" id="{71A333B5-2D20-7740-8663-DB883C5C9B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5863" y="5054600"/>
            <a:ext cx="177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3" name="Line 1310">
            <a:extLst>
              <a:ext uri="{FF2B5EF4-FFF2-40B4-BE49-F238E27FC236}">
                <a16:creationId xmlns:a16="http://schemas.microsoft.com/office/drawing/2014/main" id="{79B94E50-3A26-EA48-B9A9-4024C26C94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929564" y="5038726"/>
            <a:ext cx="158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Line 1311">
            <a:extLst>
              <a:ext uri="{FF2B5EF4-FFF2-40B4-BE49-F238E27FC236}">
                <a16:creationId xmlns:a16="http://schemas.microsoft.com/office/drawing/2014/main" id="{3DC09BFB-E545-3D42-A842-4AF07AC14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2114" y="5041901"/>
            <a:ext cx="50323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1313">
            <a:extLst>
              <a:ext uri="{FF2B5EF4-FFF2-40B4-BE49-F238E27FC236}">
                <a16:creationId xmlns:a16="http://schemas.microsoft.com/office/drawing/2014/main" id="{2C10DD55-0100-6F47-AA48-9622BB095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0150" y="3511551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6" name="Line 1314">
            <a:extLst>
              <a:ext uri="{FF2B5EF4-FFF2-40B4-BE49-F238E27FC236}">
                <a16:creationId xmlns:a16="http://schemas.microsoft.com/office/drawing/2014/main" id="{0FEC2830-9755-0040-9917-0734F7E132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45551" y="2481263"/>
            <a:ext cx="123825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7" name="Line 1315">
            <a:extLst>
              <a:ext uri="{FF2B5EF4-FFF2-40B4-BE49-F238E27FC236}">
                <a16:creationId xmlns:a16="http://schemas.microsoft.com/office/drawing/2014/main" id="{4A2A07C6-36E3-B44D-BB10-809CFA8D6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4100" y="2654300"/>
            <a:ext cx="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Line 1316">
            <a:extLst>
              <a:ext uri="{FF2B5EF4-FFF2-40B4-BE49-F238E27FC236}">
                <a16:creationId xmlns:a16="http://schemas.microsoft.com/office/drawing/2014/main" id="{92214988-3900-2342-8D84-E790F20571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45551" y="2551114"/>
            <a:ext cx="2635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Line 1317">
            <a:extLst>
              <a:ext uri="{FF2B5EF4-FFF2-40B4-BE49-F238E27FC236}">
                <a16:creationId xmlns:a16="http://schemas.microsoft.com/office/drawing/2014/main" id="{3C96C46E-C2E5-674A-93A9-5D3D5CDE3F00}"/>
              </a:ext>
            </a:extLst>
          </p:cNvPr>
          <p:cNvSpPr>
            <a:spLocks noChangeShapeType="1"/>
          </p:cNvSpPr>
          <p:nvPr/>
        </p:nvSpPr>
        <p:spPr bwMode="auto">
          <a:xfrm>
            <a:off x="9210675" y="2549525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0" name="Line 1318">
            <a:extLst>
              <a:ext uri="{FF2B5EF4-FFF2-40B4-BE49-F238E27FC236}">
                <a16:creationId xmlns:a16="http://schemas.microsoft.com/office/drawing/2014/main" id="{BF9F6286-DD75-324B-8401-19D10E7224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64601" y="2855913"/>
            <a:ext cx="18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1" name="Line 1319">
            <a:extLst>
              <a:ext uri="{FF2B5EF4-FFF2-40B4-BE49-F238E27FC236}">
                <a16:creationId xmlns:a16="http://schemas.microsoft.com/office/drawing/2014/main" id="{F58A20C0-4259-494A-8F59-5C73CC86BD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59626" y="3722689"/>
            <a:ext cx="1682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Line 1320">
            <a:extLst>
              <a:ext uri="{FF2B5EF4-FFF2-40B4-BE49-F238E27FC236}">
                <a16:creationId xmlns:a16="http://schemas.microsoft.com/office/drawing/2014/main" id="{3BA0E285-08DE-4941-B596-4A88F3708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8638" y="2846388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Line 1321">
            <a:extLst>
              <a:ext uri="{FF2B5EF4-FFF2-40B4-BE49-F238E27FC236}">
                <a16:creationId xmlns:a16="http://schemas.microsoft.com/office/drawing/2014/main" id="{19783414-3CC2-184D-BD43-BC76D7987D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64564" y="2922588"/>
            <a:ext cx="984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4" name="Line 1322">
            <a:extLst>
              <a:ext uri="{FF2B5EF4-FFF2-40B4-BE49-F238E27FC236}">
                <a16:creationId xmlns:a16="http://schemas.microsoft.com/office/drawing/2014/main" id="{F9122AFB-3563-4A4D-A898-01A59DBE20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56701" y="2922589"/>
            <a:ext cx="111125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Line 1323">
            <a:extLst>
              <a:ext uri="{FF2B5EF4-FFF2-40B4-BE49-F238E27FC236}">
                <a16:creationId xmlns:a16="http://schemas.microsoft.com/office/drawing/2014/main" id="{D383AD10-F9AD-9845-B0A9-EFDEB54381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0751" y="4064001"/>
            <a:ext cx="227013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66" name="Group 1324">
            <a:extLst>
              <a:ext uri="{FF2B5EF4-FFF2-40B4-BE49-F238E27FC236}">
                <a16:creationId xmlns:a16="http://schemas.microsoft.com/office/drawing/2014/main" id="{BF3D5761-A880-B540-8079-4428089A51C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43739" y="4522788"/>
            <a:ext cx="414337" cy="373062"/>
            <a:chOff x="2839" y="3501"/>
            <a:chExt cx="755" cy="803"/>
          </a:xfrm>
        </p:grpSpPr>
        <p:pic>
          <p:nvPicPr>
            <p:cNvPr id="44652" name="Picture 1325" descr="desktop_computer_stylized_medium">
              <a:extLst>
                <a:ext uri="{FF2B5EF4-FFF2-40B4-BE49-F238E27FC236}">
                  <a16:creationId xmlns:a16="http://schemas.microsoft.com/office/drawing/2014/main" id="{E18D2107-4575-064E-9013-83AA7EEE78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653" name="Freeform 1326">
              <a:extLst>
                <a:ext uri="{FF2B5EF4-FFF2-40B4-BE49-F238E27FC236}">
                  <a16:creationId xmlns:a16="http://schemas.microsoft.com/office/drawing/2014/main" id="{F0A8FD50-F75D-DA45-980D-3D5747974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067" name="Group 1327">
            <a:extLst>
              <a:ext uri="{FF2B5EF4-FFF2-40B4-BE49-F238E27FC236}">
                <a16:creationId xmlns:a16="http://schemas.microsoft.com/office/drawing/2014/main" id="{1CD0C761-E6E0-8F41-8493-3C0C5DEF07D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26238" y="4943475"/>
            <a:ext cx="482600" cy="406400"/>
            <a:chOff x="2839" y="3501"/>
            <a:chExt cx="755" cy="803"/>
          </a:xfrm>
        </p:grpSpPr>
        <p:pic>
          <p:nvPicPr>
            <p:cNvPr id="44650" name="Picture 1328" descr="desktop_computer_stylized_medium">
              <a:extLst>
                <a:ext uri="{FF2B5EF4-FFF2-40B4-BE49-F238E27FC236}">
                  <a16:creationId xmlns:a16="http://schemas.microsoft.com/office/drawing/2014/main" id="{D72F278A-7B73-C648-82D9-FCBA3D1AC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651" name="Freeform 1329">
              <a:extLst>
                <a:ext uri="{FF2B5EF4-FFF2-40B4-BE49-F238E27FC236}">
                  <a16:creationId xmlns:a16="http://schemas.microsoft.com/office/drawing/2014/main" id="{8381002A-86F6-8946-9731-ACFD47E25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068" name="Group 1330">
            <a:extLst>
              <a:ext uri="{FF2B5EF4-FFF2-40B4-BE49-F238E27FC236}">
                <a16:creationId xmlns:a16="http://schemas.microsoft.com/office/drawing/2014/main" id="{63E0CDFE-734E-EB4E-9DCA-88B88C13DA5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04075" y="5245100"/>
            <a:ext cx="427038" cy="349250"/>
            <a:chOff x="2839" y="3501"/>
            <a:chExt cx="755" cy="803"/>
          </a:xfrm>
        </p:grpSpPr>
        <p:pic>
          <p:nvPicPr>
            <p:cNvPr id="44648" name="Picture 1331" descr="desktop_computer_stylized_medium">
              <a:extLst>
                <a:ext uri="{FF2B5EF4-FFF2-40B4-BE49-F238E27FC236}">
                  <a16:creationId xmlns:a16="http://schemas.microsoft.com/office/drawing/2014/main" id="{22B16293-B154-C544-A8D8-742E62B12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649" name="Freeform 1332">
              <a:extLst>
                <a:ext uri="{FF2B5EF4-FFF2-40B4-BE49-F238E27FC236}">
                  <a16:creationId xmlns:a16="http://schemas.microsoft.com/office/drawing/2014/main" id="{4711D788-02B5-0C4F-B8B4-9B3E12D08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069" name="Group 1333">
            <a:extLst>
              <a:ext uri="{FF2B5EF4-FFF2-40B4-BE49-F238E27FC236}">
                <a16:creationId xmlns:a16="http://schemas.microsoft.com/office/drawing/2014/main" id="{2788DAF1-BABA-484B-9574-1E7A3EB8B34B}"/>
              </a:ext>
            </a:extLst>
          </p:cNvPr>
          <p:cNvGrpSpPr>
            <a:grpSpLocks/>
          </p:cNvGrpSpPr>
          <p:nvPr/>
        </p:nvGrpSpPr>
        <p:grpSpPr bwMode="auto">
          <a:xfrm>
            <a:off x="7818439" y="5227639"/>
            <a:ext cx="427037" cy="350837"/>
            <a:chOff x="2839" y="3501"/>
            <a:chExt cx="755" cy="803"/>
          </a:xfrm>
        </p:grpSpPr>
        <p:pic>
          <p:nvPicPr>
            <p:cNvPr id="44646" name="Picture 1334" descr="desktop_computer_stylized_medium">
              <a:extLst>
                <a:ext uri="{FF2B5EF4-FFF2-40B4-BE49-F238E27FC236}">
                  <a16:creationId xmlns:a16="http://schemas.microsoft.com/office/drawing/2014/main" id="{EED844BD-4535-F64A-8ECF-1ED8146D27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647" name="Freeform 1335">
              <a:extLst>
                <a:ext uri="{FF2B5EF4-FFF2-40B4-BE49-F238E27FC236}">
                  <a16:creationId xmlns:a16="http://schemas.microsoft.com/office/drawing/2014/main" id="{27834DA7-5516-5C47-B0AC-2A924CE41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4070" name="Picture 1336" descr="car_icon_small">
            <a:extLst>
              <a:ext uri="{FF2B5EF4-FFF2-40B4-BE49-F238E27FC236}">
                <a16:creationId xmlns:a16="http://schemas.microsoft.com/office/drawing/2014/main" id="{82260705-E9D1-F04F-976A-F41676523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6" y="1709739"/>
            <a:ext cx="849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71" name="Group 1337">
            <a:extLst>
              <a:ext uri="{FF2B5EF4-FFF2-40B4-BE49-F238E27FC236}">
                <a16:creationId xmlns:a16="http://schemas.microsoft.com/office/drawing/2014/main" id="{56A9FD67-BE2B-214E-B6D6-18062294A26F}"/>
              </a:ext>
            </a:extLst>
          </p:cNvPr>
          <p:cNvGrpSpPr>
            <a:grpSpLocks/>
          </p:cNvGrpSpPr>
          <p:nvPr/>
        </p:nvGrpSpPr>
        <p:grpSpPr bwMode="auto">
          <a:xfrm>
            <a:off x="6881814" y="1535113"/>
            <a:ext cx="415925" cy="385762"/>
            <a:chOff x="2751" y="1851"/>
            <a:chExt cx="462" cy="478"/>
          </a:xfrm>
        </p:grpSpPr>
        <p:pic>
          <p:nvPicPr>
            <p:cNvPr id="44644" name="Picture 1338" descr="iphone_stylized_small">
              <a:extLst>
                <a:ext uri="{FF2B5EF4-FFF2-40B4-BE49-F238E27FC236}">
                  <a16:creationId xmlns:a16="http://schemas.microsoft.com/office/drawing/2014/main" id="{767FAB52-A0CF-1E43-9C8A-4A87C1D59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645" name="Picture 1339" descr="antenna_radiation_stylized">
              <a:extLst>
                <a:ext uri="{FF2B5EF4-FFF2-40B4-BE49-F238E27FC236}">
                  <a16:creationId xmlns:a16="http://schemas.microsoft.com/office/drawing/2014/main" id="{E3836B46-7AA7-5E42-A07A-DE0CAD8CE9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72" name="Group 1340">
            <a:extLst>
              <a:ext uri="{FF2B5EF4-FFF2-40B4-BE49-F238E27FC236}">
                <a16:creationId xmlns:a16="http://schemas.microsoft.com/office/drawing/2014/main" id="{9703FF05-CB2A-274A-9646-E5B338752BDA}"/>
              </a:ext>
            </a:extLst>
          </p:cNvPr>
          <p:cNvGrpSpPr>
            <a:grpSpLocks/>
          </p:cNvGrpSpPr>
          <p:nvPr/>
        </p:nvGrpSpPr>
        <p:grpSpPr bwMode="auto">
          <a:xfrm>
            <a:off x="8958264" y="2384426"/>
            <a:ext cx="390525" cy="169863"/>
            <a:chOff x="4650" y="1129"/>
            <a:chExt cx="246" cy="95"/>
          </a:xfrm>
        </p:grpSpPr>
        <p:sp>
          <p:nvSpPr>
            <p:cNvPr id="44636" name="Oval 407">
              <a:extLst>
                <a:ext uri="{FF2B5EF4-FFF2-40B4-BE49-F238E27FC236}">
                  <a16:creationId xmlns:a16="http://schemas.microsoft.com/office/drawing/2014/main" id="{D316283E-342D-5041-BAA7-C37254A56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37" name="Rectangle 410">
              <a:extLst>
                <a:ext uri="{FF2B5EF4-FFF2-40B4-BE49-F238E27FC236}">
                  <a16:creationId xmlns:a16="http://schemas.microsoft.com/office/drawing/2014/main" id="{7C98933D-EB98-DE4F-BF68-E039C501C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38" name="Oval 411">
              <a:extLst>
                <a:ext uri="{FF2B5EF4-FFF2-40B4-BE49-F238E27FC236}">
                  <a16:creationId xmlns:a16="http://schemas.microsoft.com/office/drawing/2014/main" id="{B31139A1-3249-4F4E-8023-029F624EC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639" name="Group 1344">
              <a:extLst>
                <a:ext uri="{FF2B5EF4-FFF2-40B4-BE49-F238E27FC236}">
                  <a16:creationId xmlns:a16="http://schemas.microsoft.com/office/drawing/2014/main" id="{3C5D1155-5B9F-744E-A6DD-D10C9018B9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42" name="Freeform 1345">
                <a:extLst>
                  <a:ext uri="{FF2B5EF4-FFF2-40B4-BE49-F238E27FC236}">
                    <a16:creationId xmlns:a16="http://schemas.microsoft.com/office/drawing/2014/main" id="{E14CD1F8-2941-BE41-802C-CD91225BB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43" name="Freeform 1346">
                <a:extLst>
                  <a:ext uri="{FF2B5EF4-FFF2-40B4-BE49-F238E27FC236}">
                    <a16:creationId xmlns:a16="http://schemas.microsoft.com/office/drawing/2014/main" id="{D1C68935-9C48-F64E-98B0-E42B07B97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640" name="Line 1347">
              <a:extLst>
                <a:ext uri="{FF2B5EF4-FFF2-40B4-BE49-F238E27FC236}">
                  <a16:creationId xmlns:a16="http://schemas.microsoft.com/office/drawing/2014/main" id="{91904861-1663-BD4D-9FD3-71194AAAA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41" name="Line 1348">
              <a:extLst>
                <a:ext uri="{FF2B5EF4-FFF2-40B4-BE49-F238E27FC236}">
                  <a16:creationId xmlns:a16="http://schemas.microsoft.com/office/drawing/2014/main" id="{DFF4C33D-0F2D-9E4D-85CE-3C37060BF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73" name="Group 1349">
            <a:extLst>
              <a:ext uri="{FF2B5EF4-FFF2-40B4-BE49-F238E27FC236}">
                <a16:creationId xmlns:a16="http://schemas.microsoft.com/office/drawing/2014/main" id="{2E13C127-D681-CD4E-89ED-0BC654EE64D5}"/>
              </a:ext>
            </a:extLst>
          </p:cNvPr>
          <p:cNvGrpSpPr>
            <a:grpSpLocks/>
          </p:cNvGrpSpPr>
          <p:nvPr/>
        </p:nvGrpSpPr>
        <p:grpSpPr bwMode="auto">
          <a:xfrm>
            <a:off x="9031289" y="2746376"/>
            <a:ext cx="390525" cy="176213"/>
            <a:chOff x="4650" y="1129"/>
            <a:chExt cx="246" cy="95"/>
          </a:xfrm>
        </p:grpSpPr>
        <p:sp>
          <p:nvSpPr>
            <p:cNvPr id="44628" name="Oval 407">
              <a:extLst>
                <a:ext uri="{FF2B5EF4-FFF2-40B4-BE49-F238E27FC236}">
                  <a16:creationId xmlns:a16="http://schemas.microsoft.com/office/drawing/2014/main" id="{04A1DDEC-E0E2-5C4A-8955-33951E01D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29" name="Rectangle 410">
              <a:extLst>
                <a:ext uri="{FF2B5EF4-FFF2-40B4-BE49-F238E27FC236}">
                  <a16:creationId xmlns:a16="http://schemas.microsoft.com/office/drawing/2014/main" id="{CF37658B-C26D-6544-912A-943190516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30" name="Oval 411">
              <a:extLst>
                <a:ext uri="{FF2B5EF4-FFF2-40B4-BE49-F238E27FC236}">
                  <a16:creationId xmlns:a16="http://schemas.microsoft.com/office/drawing/2014/main" id="{D6D3ACF3-B214-F64D-87AA-47E9E4F43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631" name="Group 1353">
              <a:extLst>
                <a:ext uri="{FF2B5EF4-FFF2-40B4-BE49-F238E27FC236}">
                  <a16:creationId xmlns:a16="http://schemas.microsoft.com/office/drawing/2014/main" id="{7FF11061-69D9-B94E-AC81-CEA6D7C7AF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34" name="Freeform 1354">
                <a:extLst>
                  <a:ext uri="{FF2B5EF4-FFF2-40B4-BE49-F238E27FC236}">
                    <a16:creationId xmlns:a16="http://schemas.microsoft.com/office/drawing/2014/main" id="{F88207D4-0374-BA41-A03F-9DAC70DA6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35" name="Freeform 1355">
                <a:extLst>
                  <a:ext uri="{FF2B5EF4-FFF2-40B4-BE49-F238E27FC236}">
                    <a16:creationId xmlns:a16="http://schemas.microsoft.com/office/drawing/2014/main" id="{86387597-55C1-6B40-831A-DB2DD7015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632" name="Line 1356">
              <a:extLst>
                <a:ext uri="{FF2B5EF4-FFF2-40B4-BE49-F238E27FC236}">
                  <a16:creationId xmlns:a16="http://schemas.microsoft.com/office/drawing/2014/main" id="{515426E3-38B0-1D43-B4C8-156D834D20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33" name="Line 1357">
              <a:extLst>
                <a:ext uri="{FF2B5EF4-FFF2-40B4-BE49-F238E27FC236}">
                  <a16:creationId xmlns:a16="http://schemas.microsoft.com/office/drawing/2014/main" id="{D792712D-C7CF-D647-B9FF-24A284994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74" name="Group 1358">
            <a:extLst>
              <a:ext uri="{FF2B5EF4-FFF2-40B4-BE49-F238E27FC236}">
                <a16:creationId xmlns:a16="http://schemas.microsoft.com/office/drawing/2014/main" id="{050D9ABB-234A-DB4A-B8C0-836A202B918C}"/>
              </a:ext>
            </a:extLst>
          </p:cNvPr>
          <p:cNvGrpSpPr>
            <a:grpSpLocks/>
          </p:cNvGrpSpPr>
          <p:nvPr/>
        </p:nvGrpSpPr>
        <p:grpSpPr bwMode="auto">
          <a:xfrm>
            <a:off x="8472489" y="2482851"/>
            <a:ext cx="390525" cy="169863"/>
            <a:chOff x="4650" y="1129"/>
            <a:chExt cx="246" cy="95"/>
          </a:xfrm>
        </p:grpSpPr>
        <p:sp>
          <p:nvSpPr>
            <p:cNvPr id="44620" name="Oval 407">
              <a:extLst>
                <a:ext uri="{FF2B5EF4-FFF2-40B4-BE49-F238E27FC236}">
                  <a16:creationId xmlns:a16="http://schemas.microsoft.com/office/drawing/2014/main" id="{72588042-26A1-8546-879B-88DE478BC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21" name="Rectangle 410">
              <a:extLst>
                <a:ext uri="{FF2B5EF4-FFF2-40B4-BE49-F238E27FC236}">
                  <a16:creationId xmlns:a16="http://schemas.microsoft.com/office/drawing/2014/main" id="{47AE29DF-343E-FB4A-B1D0-AE7CEA277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22" name="Oval 411">
              <a:extLst>
                <a:ext uri="{FF2B5EF4-FFF2-40B4-BE49-F238E27FC236}">
                  <a16:creationId xmlns:a16="http://schemas.microsoft.com/office/drawing/2014/main" id="{E3BAB4A6-E3AA-F040-821F-F06470D48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623" name="Group 1362">
              <a:extLst>
                <a:ext uri="{FF2B5EF4-FFF2-40B4-BE49-F238E27FC236}">
                  <a16:creationId xmlns:a16="http://schemas.microsoft.com/office/drawing/2014/main" id="{4AB1E31D-D39C-D94F-A4D7-1FA73D35F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26" name="Freeform 1363">
                <a:extLst>
                  <a:ext uri="{FF2B5EF4-FFF2-40B4-BE49-F238E27FC236}">
                    <a16:creationId xmlns:a16="http://schemas.microsoft.com/office/drawing/2014/main" id="{14553D28-4E8C-D245-BCEF-7FAB7E1B5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27" name="Freeform 1364">
                <a:extLst>
                  <a:ext uri="{FF2B5EF4-FFF2-40B4-BE49-F238E27FC236}">
                    <a16:creationId xmlns:a16="http://schemas.microsoft.com/office/drawing/2014/main" id="{072D1FFF-0AA8-0747-8C96-D82E373598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624" name="Line 1365">
              <a:extLst>
                <a:ext uri="{FF2B5EF4-FFF2-40B4-BE49-F238E27FC236}">
                  <a16:creationId xmlns:a16="http://schemas.microsoft.com/office/drawing/2014/main" id="{732B8838-11DE-F54E-A705-92739C778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25" name="Line 1366">
              <a:extLst>
                <a:ext uri="{FF2B5EF4-FFF2-40B4-BE49-F238E27FC236}">
                  <a16:creationId xmlns:a16="http://schemas.microsoft.com/office/drawing/2014/main" id="{9F388D9E-8817-2749-9DEE-E1055A324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75" name="Group 1367">
            <a:extLst>
              <a:ext uri="{FF2B5EF4-FFF2-40B4-BE49-F238E27FC236}">
                <a16:creationId xmlns:a16="http://schemas.microsoft.com/office/drawing/2014/main" id="{77A23B5F-8051-1848-A821-26169455B37E}"/>
              </a:ext>
            </a:extLst>
          </p:cNvPr>
          <p:cNvGrpSpPr>
            <a:grpSpLocks/>
          </p:cNvGrpSpPr>
          <p:nvPr/>
        </p:nvGrpSpPr>
        <p:grpSpPr bwMode="auto">
          <a:xfrm>
            <a:off x="8483601" y="2746376"/>
            <a:ext cx="390525" cy="169863"/>
            <a:chOff x="4650" y="1129"/>
            <a:chExt cx="246" cy="95"/>
          </a:xfrm>
        </p:grpSpPr>
        <p:sp>
          <p:nvSpPr>
            <p:cNvPr id="44612" name="Oval 407">
              <a:extLst>
                <a:ext uri="{FF2B5EF4-FFF2-40B4-BE49-F238E27FC236}">
                  <a16:creationId xmlns:a16="http://schemas.microsoft.com/office/drawing/2014/main" id="{EEBA91F7-D6D1-1F4B-9D26-63BCE9342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13" name="Rectangle 410">
              <a:extLst>
                <a:ext uri="{FF2B5EF4-FFF2-40B4-BE49-F238E27FC236}">
                  <a16:creationId xmlns:a16="http://schemas.microsoft.com/office/drawing/2014/main" id="{EB9596F6-2660-1447-AB23-95E50FDAD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14" name="Oval 411">
              <a:extLst>
                <a:ext uri="{FF2B5EF4-FFF2-40B4-BE49-F238E27FC236}">
                  <a16:creationId xmlns:a16="http://schemas.microsoft.com/office/drawing/2014/main" id="{817AA2E2-B301-0A43-82B2-9DEDDF5ED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615" name="Group 1371">
              <a:extLst>
                <a:ext uri="{FF2B5EF4-FFF2-40B4-BE49-F238E27FC236}">
                  <a16:creationId xmlns:a16="http://schemas.microsoft.com/office/drawing/2014/main" id="{0C1580DF-4121-234D-9485-B967E783E4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18" name="Freeform 1372">
                <a:extLst>
                  <a:ext uri="{FF2B5EF4-FFF2-40B4-BE49-F238E27FC236}">
                    <a16:creationId xmlns:a16="http://schemas.microsoft.com/office/drawing/2014/main" id="{5381ED15-39E3-C147-ABA0-636157B76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19" name="Freeform 1373">
                <a:extLst>
                  <a:ext uri="{FF2B5EF4-FFF2-40B4-BE49-F238E27FC236}">
                    <a16:creationId xmlns:a16="http://schemas.microsoft.com/office/drawing/2014/main" id="{FE5E5512-9BE4-2E4B-A611-4652B56D7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616" name="Line 1374">
              <a:extLst>
                <a:ext uri="{FF2B5EF4-FFF2-40B4-BE49-F238E27FC236}">
                  <a16:creationId xmlns:a16="http://schemas.microsoft.com/office/drawing/2014/main" id="{13F8F6AB-AEAA-894D-B504-7EFBDE658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17" name="Line 1375">
              <a:extLst>
                <a:ext uri="{FF2B5EF4-FFF2-40B4-BE49-F238E27FC236}">
                  <a16:creationId xmlns:a16="http://schemas.microsoft.com/office/drawing/2014/main" id="{0634F28A-4071-9E4A-BFB8-EA121BC8C4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76" name="Line 1376">
            <a:extLst>
              <a:ext uri="{FF2B5EF4-FFF2-40B4-BE49-F238E27FC236}">
                <a16:creationId xmlns:a16="http://schemas.microsoft.com/office/drawing/2014/main" id="{CACC54BE-BD52-6D41-ACB1-EE4DADAE4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3900" y="284480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77" name="Group 1377">
            <a:extLst>
              <a:ext uri="{FF2B5EF4-FFF2-40B4-BE49-F238E27FC236}">
                <a16:creationId xmlns:a16="http://schemas.microsoft.com/office/drawing/2014/main" id="{EDEB177E-B12F-B64C-9839-AAEFF51EE482}"/>
              </a:ext>
            </a:extLst>
          </p:cNvPr>
          <p:cNvGrpSpPr>
            <a:grpSpLocks/>
          </p:cNvGrpSpPr>
          <p:nvPr/>
        </p:nvGrpSpPr>
        <p:grpSpPr bwMode="auto">
          <a:xfrm>
            <a:off x="8669339" y="3900488"/>
            <a:ext cx="485775" cy="203200"/>
            <a:chOff x="4650" y="1129"/>
            <a:chExt cx="246" cy="95"/>
          </a:xfrm>
        </p:grpSpPr>
        <p:sp>
          <p:nvSpPr>
            <p:cNvPr id="44604" name="Oval 407">
              <a:extLst>
                <a:ext uri="{FF2B5EF4-FFF2-40B4-BE49-F238E27FC236}">
                  <a16:creationId xmlns:a16="http://schemas.microsoft.com/office/drawing/2014/main" id="{2C2BE747-045B-D54D-A3A6-12379BAA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05" name="Rectangle 410">
              <a:extLst>
                <a:ext uri="{FF2B5EF4-FFF2-40B4-BE49-F238E27FC236}">
                  <a16:creationId xmlns:a16="http://schemas.microsoft.com/office/drawing/2014/main" id="{E3EF8B2D-37A8-384C-85D2-2B883ECF2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06" name="Oval 411">
              <a:extLst>
                <a:ext uri="{FF2B5EF4-FFF2-40B4-BE49-F238E27FC236}">
                  <a16:creationId xmlns:a16="http://schemas.microsoft.com/office/drawing/2014/main" id="{C91A8899-DF1F-DE4F-B2CF-4822AF32B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607" name="Group 1381">
              <a:extLst>
                <a:ext uri="{FF2B5EF4-FFF2-40B4-BE49-F238E27FC236}">
                  <a16:creationId xmlns:a16="http://schemas.microsoft.com/office/drawing/2014/main" id="{473B7081-B89D-7349-B652-A1F451DFF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10" name="Freeform 1382">
                <a:extLst>
                  <a:ext uri="{FF2B5EF4-FFF2-40B4-BE49-F238E27FC236}">
                    <a16:creationId xmlns:a16="http://schemas.microsoft.com/office/drawing/2014/main" id="{D30619DB-3CCC-4E45-AB6B-5E52F07C5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11" name="Freeform 1383">
                <a:extLst>
                  <a:ext uri="{FF2B5EF4-FFF2-40B4-BE49-F238E27FC236}">
                    <a16:creationId xmlns:a16="http://schemas.microsoft.com/office/drawing/2014/main" id="{DE51C6B4-9DD9-294A-A90D-B7B0B26E6A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608" name="Line 1384">
              <a:extLst>
                <a:ext uri="{FF2B5EF4-FFF2-40B4-BE49-F238E27FC236}">
                  <a16:creationId xmlns:a16="http://schemas.microsoft.com/office/drawing/2014/main" id="{C7774CDD-612E-7A41-9E00-20860B0124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09" name="Line 1385">
              <a:extLst>
                <a:ext uri="{FF2B5EF4-FFF2-40B4-BE49-F238E27FC236}">
                  <a16:creationId xmlns:a16="http://schemas.microsoft.com/office/drawing/2014/main" id="{245CE693-947B-EF49-8E84-C0B1F3251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78" name="Group 1386">
            <a:extLst>
              <a:ext uri="{FF2B5EF4-FFF2-40B4-BE49-F238E27FC236}">
                <a16:creationId xmlns:a16="http://schemas.microsoft.com/office/drawing/2014/main" id="{5D9F0E5D-19AA-7E49-B3C8-358A0E18A2FC}"/>
              </a:ext>
            </a:extLst>
          </p:cNvPr>
          <p:cNvGrpSpPr>
            <a:grpSpLocks/>
          </p:cNvGrpSpPr>
          <p:nvPr/>
        </p:nvGrpSpPr>
        <p:grpSpPr bwMode="auto">
          <a:xfrm>
            <a:off x="8350251" y="3619500"/>
            <a:ext cx="485775" cy="203200"/>
            <a:chOff x="4650" y="1129"/>
            <a:chExt cx="246" cy="95"/>
          </a:xfrm>
        </p:grpSpPr>
        <p:sp>
          <p:nvSpPr>
            <p:cNvPr id="44596" name="Oval 407">
              <a:extLst>
                <a:ext uri="{FF2B5EF4-FFF2-40B4-BE49-F238E27FC236}">
                  <a16:creationId xmlns:a16="http://schemas.microsoft.com/office/drawing/2014/main" id="{2A41BCD2-96E6-8841-9105-E50E2B9F0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97" name="Rectangle 410">
              <a:extLst>
                <a:ext uri="{FF2B5EF4-FFF2-40B4-BE49-F238E27FC236}">
                  <a16:creationId xmlns:a16="http://schemas.microsoft.com/office/drawing/2014/main" id="{23A7E340-7247-5346-B2C0-D040A4FC2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98" name="Oval 411">
              <a:extLst>
                <a:ext uri="{FF2B5EF4-FFF2-40B4-BE49-F238E27FC236}">
                  <a16:creationId xmlns:a16="http://schemas.microsoft.com/office/drawing/2014/main" id="{8D2C6E19-E0DE-0F46-A75E-28A3C7DE6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99" name="Group 1390">
              <a:extLst>
                <a:ext uri="{FF2B5EF4-FFF2-40B4-BE49-F238E27FC236}">
                  <a16:creationId xmlns:a16="http://schemas.microsoft.com/office/drawing/2014/main" id="{22D4278F-D2C1-8140-BB2F-13BC61C166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02" name="Freeform 1391">
                <a:extLst>
                  <a:ext uri="{FF2B5EF4-FFF2-40B4-BE49-F238E27FC236}">
                    <a16:creationId xmlns:a16="http://schemas.microsoft.com/office/drawing/2014/main" id="{C789C593-ADD6-6649-9B8C-DAA17B520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603" name="Freeform 1392">
                <a:extLst>
                  <a:ext uri="{FF2B5EF4-FFF2-40B4-BE49-F238E27FC236}">
                    <a16:creationId xmlns:a16="http://schemas.microsoft.com/office/drawing/2014/main" id="{29E39882-1F0E-8A4F-9271-9ADCE7838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600" name="Line 1393">
              <a:extLst>
                <a:ext uri="{FF2B5EF4-FFF2-40B4-BE49-F238E27FC236}">
                  <a16:creationId xmlns:a16="http://schemas.microsoft.com/office/drawing/2014/main" id="{F95B4AE2-28E2-8B40-9D0B-8F85348F9A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601" name="Line 1394">
              <a:extLst>
                <a:ext uri="{FF2B5EF4-FFF2-40B4-BE49-F238E27FC236}">
                  <a16:creationId xmlns:a16="http://schemas.microsoft.com/office/drawing/2014/main" id="{6CA0F3C3-09EC-7D4B-9CAA-03EA63731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79" name="Group 1395">
            <a:extLst>
              <a:ext uri="{FF2B5EF4-FFF2-40B4-BE49-F238E27FC236}">
                <a16:creationId xmlns:a16="http://schemas.microsoft.com/office/drawing/2014/main" id="{FADB9570-4968-0147-B0ED-64687453642F}"/>
              </a:ext>
            </a:extLst>
          </p:cNvPr>
          <p:cNvGrpSpPr>
            <a:grpSpLocks/>
          </p:cNvGrpSpPr>
          <p:nvPr/>
        </p:nvGrpSpPr>
        <p:grpSpPr bwMode="auto">
          <a:xfrm>
            <a:off x="9012239" y="3632200"/>
            <a:ext cx="485775" cy="203200"/>
            <a:chOff x="4650" y="1129"/>
            <a:chExt cx="246" cy="95"/>
          </a:xfrm>
        </p:grpSpPr>
        <p:sp>
          <p:nvSpPr>
            <p:cNvPr id="44588" name="Oval 407">
              <a:extLst>
                <a:ext uri="{FF2B5EF4-FFF2-40B4-BE49-F238E27FC236}">
                  <a16:creationId xmlns:a16="http://schemas.microsoft.com/office/drawing/2014/main" id="{49815145-6A73-954B-8DCC-5C60F1381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89" name="Rectangle 410">
              <a:extLst>
                <a:ext uri="{FF2B5EF4-FFF2-40B4-BE49-F238E27FC236}">
                  <a16:creationId xmlns:a16="http://schemas.microsoft.com/office/drawing/2014/main" id="{A07592FD-12DB-2745-A319-E85C39BE5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90" name="Oval 411">
              <a:extLst>
                <a:ext uri="{FF2B5EF4-FFF2-40B4-BE49-F238E27FC236}">
                  <a16:creationId xmlns:a16="http://schemas.microsoft.com/office/drawing/2014/main" id="{86BB9D5C-37B6-BE4C-A00B-B1F42833B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91" name="Group 1399">
              <a:extLst>
                <a:ext uri="{FF2B5EF4-FFF2-40B4-BE49-F238E27FC236}">
                  <a16:creationId xmlns:a16="http://schemas.microsoft.com/office/drawing/2014/main" id="{EAD6A23A-F3A0-9445-BEBC-BE33FB1DC2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94" name="Freeform 1400">
                <a:extLst>
                  <a:ext uri="{FF2B5EF4-FFF2-40B4-BE49-F238E27FC236}">
                    <a16:creationId xmlns:a16="http://schemas.microsoft.com/office/drawing/2014/main" id="{14A67FAF-F17D-C742-BA82-99FF3AD66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95" name="Freeform 1401">
                <a:extLst>
                  <a:ext uri="{FF2B5EF4-FFF2-40B4-BE49-F238E27FC236}">
                    <a16:creationId xmlns:a16="http://schemas.microsoft.com/office/drawing/2014/main" id="{936D3EBE-D8F2-7E4B-B008-686B52570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92" name="Line 1402">
              <a:extLst>
                <a:ext uri="{FF2B5EF4-FFF2-40B4-BE49-F238E27FC236}">
                  <a16:creationId xmlns:a16="http://schemas.microsoft.com/office/drawing/2014/main" id="{67080C77-9C1B-F84B-8761-6CC0B59B8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93" name="Line 1403">
              <a:extLst>
                <a:ext uri="{FF2B5EF4-FFF2-40B4-BE49-F238E27FC236}">
                  <a16:creationId xmlns:a16="http://schemas.microsoft.com/office/drawing/2014/main" id="{C2A7CAA4-7B2A-1442-80CC-A694A5E9C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0" name="Group 1404">
            <a:extLst>
              <a:ext uri="{FF2B5EF4-FFF2-40B4-BE49-F238E27FC236}">
                <a16:creationId xmlns:a16="http://schemas.microsoft.com/office/drawing/2014/main" id="{892F1414-501D-7C43-95BA-224C1C55F7D8}"/>
              </a:ext>
            </a:extLst>
          </p:cNvPr>
          <p:cNvGrpSpPr>
            <a:grpSpLocks/>
          </p:cNvGrpSpPr>
          <p:nvPr/>
        </p:nvGrpSpPr>
        <p:grpSpPr bwMode="auto">
          <a:xfrm>
            <a:off x="8231189" y="4494214"/>
            <a:ext cx="619125" cy="242887"/>
            <a:chOff x="4650" y="1129"/>
            <a:chExt cx="246" cy="95"/>
          </a:xfrm>
        </p:grpSpPr>
        <p:sp>
          <p:nvSpPr>
            <p:cNvPr id="44580" name="Oval 407">
              <a:extLst>
                <a:ext uri="{FF2B5EF4-FFF2-40B4-BE49-F238E27FC236}">
                  <a16:creationId xmlns:a16="http://schemas.microsoft.com/office/drawing/2014/main" id="{2A79FA1C-04B9-7646-8523-67E8768E3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81" name="Rectangle 410">
              <a:extLst>
                <a:ext uri="{FF2B5EF4-FFF2-40B4-BE49-F238E27FC236}">
                  <a16:creationId xmlns:a16="http://schemas.microsoft.com/office/drawing/2014/main" id="{EE8D7346-A99E-2C46-BCAA-288A4ADE7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82" name="Oval 411">
              <a:extLst>
                <a:ext uri="{FF2B5EF4-FFF2-40B4-BE49-F238E27FC236}">
                  <a16:creationId xmlns:a16="http://schemas.microsoft.com/office/drawing/2014/main" id="{90A1E83E-981E-1945-B517-3DB4C18A8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83" name="Group 1408">
              <a:extLst>
                <a:ext uri="{FF2B5EF4-FFF2-40B4-BE49-F238E27FC236}">
                  <a16:creationId xmlns:a16="http://schemas.microsoft.com/office/drawing/2014/main" id="{EBEC9EB3-EAD6-4B4E-838B-39CF276434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86" name="Freeform 1409">
                <a:extLst>
                  <a:ext uri="{FF2B5EF4-FFF2-40B4-BE49-F238E27FC236}">
                    <a16:creationId xmlns:a16="http://schemas.microsoft.com/office/drawing/2014/main" id="{BEABB2A6-14AC-444D-BD8B-C15F66ECF5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87" name="Freeform 1410">
                <a:extLst>
                  <a:ext uri="{FF2B5EF4-FFF2-40B4-BE49-F238E27FC236}">
                    <a16:creationId xmlns:a16="http://schemas.microsoft.com/office/drawing/2014/main" id="{66667590-F239-E548-BACB-F410C1040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84" name="Line 1411">
              <a:extLst>
                <a:ext uri="{FF2B5EF4-FFF2-40B4-BE49-F238E27FC236}">
                  <a16:creationId xmlns:a16="http://schemas.microsoft.com/office/drawing/2014/main" id="{E6207051-C5C9-6A46-89A8-179C2E2D7A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85" name="Line 1412">
              <a:extLst>
                <a:ext uri="{FF2B5EF4-FFF2-40B4-BE49-F238E27FC236}">
                  <a16:creationId xmlns:a16="http://schemas.microsoft.com/office/drawing/2014/main" id="{5A34728F-549D-FA40-983C-C57F56E35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1" name="Group 1413">
            <a:extLst>
              <a:ext uri="{FF2B5EF4-FFF2-40B4-BE49-F238E27FC236}">
                <a16:creationId xmlns:a16="http://schemas.microsoft.com/office/drawing/2014/main" id="{F2334004-74C7-2941-900B-503DB295C7E9}"/>
              </a:ext>
            </a:extLst>
          </p:cNvPr>
          <p:cNvGrpSpPr>
            <a:grpSpLocks/>
          </p:cNvGrpSpPr>
          <p:nvPr/>
        </p:nvGrpSpPr>
        <p:grpSpPr bwMode="auto">
          <a:xfrm>
            <a:off x="8864601" y="4792664"/>
            <a:ext cx="619125" cy="242887"/>
            <a:chOff x="4650" y="1129"/>
            <a:chExt cx="246" cy="95"/>
          </a:xfrm>
        </p:grpSpPr>
        <p:sp>
          <p:nvSpPr>
            <p:cNvPr id="44572" name="Oval 407">
              <a:extLst>
                <a:ext uri="{FF2B5EF4-FFF2-40B4-BE49-F238E27FC236}">
                  <a16:creationId xmlns:a16="http://schemas.microsoft.com/office/drawing/2014/main" id="{C2825715-2713-5C46-8E02-C230E8C77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73" name="Rectangle 410">
              <a:extLst>
                <a:ext uri="{FF2B5EF4-FFF2-40B4-BE49-F238E27FC236}">
                  <a16:creationId xmlns:a16="http://schemas.microsoft.com/office/drawing/2014/main" id="{8DDE7E37-5DA0-5540-BF1D-0768D7C09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74" name="Oval 411">
              <a:extLst>
                <a:ext uri="{FF2B5EF4-FFF2-40B4-BE49-F238E27FC236}">
                  <a16:creationId xmlns:a16="http://schemas.microsoft.com/office/drawing/2014/main" id="{12B823DE-08AF-F14A-B463-A491A016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75" name="Group 1417">
              <a:extLst>
                <a:ext uri="{FF2B5EF4-FFF2-40B4-BE49-F238E27FC236}">
                  <a16:creationId xmlns:a16="http://schemas.microsoft.com/office/drawing/2014/main" id="{6B865D39-C8CA-BD46-A78E-36A93BB6BB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78" name="Freeform 1418">
                <a:extLst>
                  <a:ext uri="{FF2B5EF4-FFF2-40B4-BE49-F238E27FC236}">
                    <a16:creationId xmlns:a16="http://schemas.microsoft.com/office/drawing/2014/main" id="{70185D32-F6F0-6D45-9A6C-667D786EC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79" name="Freeform 1419">
                <a:extLst>
                  <a:ext uri="{FF2B5EF4-FFF2-40B4-BE49-F238E27FC236}">
                    <a16:creationId xmlns:a16="http://schemas.microsoft.com/office/drawing/2014/main" id="{3EFC8A73-95E8-594D-8020-8260FD195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76" name="Line 1420">
              <a:extLst>
                <a:ext uri="{FF2B5EF4-FFF2-40B4-BE49-F238E27FC236}">
                  <a16:creationId xmlns:a16="http://schemas.microsoft.com/office/drawing/2014/main" id="{2AA5C969-3A36-EC4A-A29B-1B67BA4C4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77" name="Line 1421">
              <a:extLst>
                <a:ext uri="{FF2B5EF4-FFF2-40B4-BE49-F238E27FC236}">
                  <a16:creationId xmlns:a16="http://schemas.microsoft.com/office/drawing/2014/main" id="{276140E9-66D5-E042-91D3-DD658EEF2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2" name="Group 1422">
            <a:extLst>
              <a:ext uri="{FF2B5EF4-FFF2-40B4-BE49-F238E27FC236}">
                <a16:creationId xmlns:a16="http://schemas.microsoft.com/office/drawing/2014/main" id="{0A92A085-CF3B-FF46-9842-277C0C96E938}"/>
              </a:ext>
            </a:extLst>
          </p:cNvPr>
          <p:cNvGrpSpPr>
            <a:grpSpLocks/>
          </p:cNvGrpSpPr>
          <p:nvPr/>
        </p:nvGrpSpPr>
        <p:grpSpPr bwMode="auto">
          <a:xfrm>
            <a:off x="7515226" y="4837114"/>
            <a:ext cx="619125" cy="242887"/>
            <a:chOff x="4650" y="1129"/>
            <a:chExt cx="246" cy="95"/>
          </a:xfrm>
        </p:grpSpPr>
        <p:sp>
          <p:nvSpPr>
            <p:cNvPr id="44564" name="Oval 407">
              <a:extLst>
                <a:ext uri="{FF2B5EF4-FFF2-40B4-BE49-F238E27FC236}">
                  <a16:creationId xmlns:a16="http://schemas.microsoft.com/office/drawing/2014/main" id="{F5B700A7-E7A9-0744-B959-AE439CCAD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65" name="Rectangle 410">
              <a:extLst>
                <a:ext uri="{FF2B5EF4-FFF2-40B4-BE49-F238E27FC236}">
                  <a16:creationId xmlns:a16="http://schemas.microsoft.com/office/drawing/2014/main" id="{58B2FCD5-4370-ED49-97EF-B169C5EFB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66" name="Oval 411">
              <a:extLst>
                <a:ext uri="{FF2B5EF4-FFF2-40B4-BE49-F238E27FC236}">
                  <a16:creationId xmlns:a16="http://schemas.microsoft.com/office/drawing/2014/main" id="{BE1441AE-552D-7F4B-B0B7-A850CEB07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67" name="Group 1426">
              <a:extLst>
                <a:ext uri="{FF2B5EF4-FFF2-40B4-BE49-F238E27FC236}">
                  <a16:creationId xmlns:a16="http://schemas.microsoft.com/office/drawing/2014/main" id="{1A69E6C6-C92C-F14C-B8D4-267ED9C74A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70" name="Freeform 1427">
                <a:extLst>
                  <a:ext uri="{FF2B5EF4-FFF2-40B4-BE49-F238E27FC236}">
                    <a16:creationId xmlns:a16="http://schemas.microsoft.com/office/drawing/2014/main" id="{64F943F7-87BB-E746-B861-C3E3D369FC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71" name="Freeform 1428">
                <a:extLst>
                  <a:ext uri="{FF2B5EF4-FFF2-40B4-BE49-F238E27FC236}">
                    <a16:creationId xmlns:a16="http://schemas.microsoft.com/office/drawing/2014/main" id="{BA14E5B0-37F5-6445-9232-2AC331B49D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68" name="Line 1429">
              <a:extLst>
                <a:ext uri="{FF2B5EF4-FFF2-40B4-BE49-F238E27FC236}">
                  <a16:creationId xmlns:a16="http://schemas.microsoft.com/office/drawing/2014/main" id="{2C341609-48C4-6347-82F9-DA1DF327E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69" name="Line 1430">
              <a:extLst>
                <a:ext uri="{FF2B5EF4-FFF2-40B4-BE49-F238E27FC236}">
                  <a16:creationId xmlns:a16="http://schemas.microsoft.com/office/drawing/2014/main" id="{740378E0-1D97-DA47-A26A-21014E38F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3" name="Group 1431">
            <a:extLst>
              <a:ext uri="{FF2B5EF4-FFF2-40B4-BE49-F238E27FC236}">
                <a16:creationId xmlns:a16="http://schemas.microsoft.com/office/drawing/2014/main" id="{696AE619-D172-C946-8AEF-C751983569F7}"/>
              </a:ext>
            </a:extLst>
          </p:cNvPr>
          <p:cNvGrpSpPr>
            <a:grpSpLocks/>
          </p:cNvGrpSpPr>
          <p:nvPr/>
        </p:nvGrpSpPr>
        <p:grpSpPr bwMode="auto">
          <a:xfrm>
            <a:off x="7321551" y="3629026"/>
            <a:ext cx="390525" cy="169863"/>
            <a:chOff x="4650" y="1129"/>
            <a:chExt cx="246" cy="95"/>
          </a:xfrm>
        </p:grpSpPr>
        <p:sp>
          <p:nvSpPr>
            <p:cNvPr id="44556" name="Oval 407">
              <a:extLst>
                <a:ext uri="{FF2B5EF4-FFF2-40B4-BE49-F238E27FC236}">
                  <a16:creationId xmlns:a16="http://schemas.microsoft.com/office/drawing/2014/main" id="{EEAD0B89-F6BF-5A45-8DED-285B961E8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57" name="Rectangle 410">
              <a:extLst>
                <a:ext uri="{FF2B5EF4-FFF2-40B4-BE49-F238E27FC236}">
                  <a16:creationId xmlns:a16="http://schemas.microsoft.com/office/drawing/2014/main" id="{3ADD6F32-0FE0-FD40-A485-8A5128931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58" name="Oval 411">
              <a:extLst>
                <a:ext uri="{FF2B5EF4-FFF2-40B4-BE49-F238E27FC236}">
                  <a16:creationId xmlns:a16="http://schemas.microsoft.com/office/drawing/2014/main" id="{F6114ADE-5711-B44F-9A34-4E5B58209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59" name="Group 1435">
              <a:extLst>
                <a:ext uri="{FF2B5EF4-FFF2-40B4-BE49-F238E27FC236}">
                  <a16:creationId xmlns:a16="http://schemas.microsoft.com/office/drawing/2014/main" id="{CDA5D808-FADE-9843-A8C8-8C39FBBA77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62" name="Freeform 1436">
                <a:extLst>
                  <a:ext uri="{FF2B5EF4-FFF2-40B4-BE49-F238E27FC236}">
                    <a16:creationId xmlns:a16="http://schemas.microsoft.com/office/drawing/2014/main" id="{6FCC5C75-5B4D-9540-A13D-55C09EE32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63" name="Freeform 1437">
                <a:extLst>
                  <a:ext uri="{FF2B5EF4-FFF2-40B4-BE49-F238E27FC236}">
                    <a16:creationId xmlns:a16="http://schemas.microsoft.com/office/drawing/2014/main" id="{57091F71-4AD7-3C48-9989-1E7AC8DAF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60" name="Line 1438">
              <a:extLst>
                <a:ext uri="{FF2B5EF4-FFF2-40B4-BE49-F238E27FC236}">
                  <a16:creationId xmlns:a16="http://schemas.microsoft.com/office/drawing/2014/main" id="{2D47B7F0-9F05-054F-B03E-A561E0007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61" name="Line 1439">
              <a:extLst>
                <a:ext uri="{FF2B5EF4-FFF2-40B4-BE49-F238E27FC236}">
                  <a16:creationId xmlns:a16="http://schemas.microsoft.com/office/drawing/2014/main" id="{24BD09EA-6DF5-F140-86F1-30B928FAE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4" name="Group 1440">
            <a:extLst>
              <a:ext uri="{FF2B5EF4-FFF2-40B4-BE49-F238E27FC236}">
                <a16:creationId xmlns:a16="http://schemas.microsoft.com/office/drawing/2014/main" id="{72DBEE56-D3AD-9E40-9B2E-8CAF81652CF0}"/>
              </a:ext>
            </a:extLst>
          </p:cNvPr>
          <p:cNvGrpSpPr>
            <a:grpSpLocks/>
          </p:cNvGrpSpPr>
          <p:nvPr/>
        </p:nvGrpSpPr>
        <p:grpSpPr bwMode="auto">
          <a:xfrm>
            <a:off x="7621589" y="2476501"/>
            <a:ext cx="390525" cy="169863"/>
            <a:chOff x="4650" y="1129"/>
            <a:chExt cx="246" cy="95"/>
          </a:xfrm>
        </p:grpSpPr>
        <p:sp>
          <p:nvSpPr>
            <p:cNvPr id="44548" name="Oval 407">
              <a:extLst>
                <a:ext uri="{FF2B5EF4-FFF2-40B4-BE49-F238E27FC236}">
                  <a16:creationId xmlns:a16="http://schemas.microsoft.com/office/drawing/2014/main" id="{64F49545-80C0-AA4E-B2D4-C1096AFFA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49" name="Rectangle 410">
              <a:extLst>
                <a:ext uri="{FF2B5EF4-FFF2-40B4-BE49-F238E27FC236}">
                  <a16:creationId xmlns:a16="http://schemas.microsoft.com/office/drawing/2014/main" id="{DC3B870F-913F-844F-872D-A93DE806C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50" name="Oval 411">
              <a:extLst>
                <a:ext uri="{FF2B5EF4-FFF2-40B4-BE49-F238E27FC236}">
                  <a16:creationId xmlns:a16="http://schemas.microsoft.com/office/drawing/2014/main" id="{91B31C6E-5186-E741-87FE-CAB2FA9DC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51" name="Group 1444">
              <a:extLst>
                <a:ext uri="{FF2B5EF4-FFF2-40B4-BE49-F238E27FC236}">
                  <a16:creationId xmlns:a16="http://schemas.microsoft.com/office/drawing/2014/main" id="{E6554CE9-5261-9F4D-AC62-D3669B5A8B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54" name="Freeform 1445">
                <a:extLst>
                  <a:ext uri="{FF2B5EF4-FFF2-40B4-BE49-F238E27FC236}">
                    <a16:creationId xmlns:a16="http://schemas.microsoft.com/office/drawing/2014/main" id="{ECF1A87E-5A67-4443-A8CB-A626D872E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555" name="Freeform 1446">
                <a:extLst>
                  <a:ext uri="{FF2B5EF4-FFF2-40B4-BE49-F238E27FC236}">
                    <a16:creationId xmlns:a16="http://schemas.microsoft.com/office/drawing/2014/main" id="{FEA51F29-3A94-5B45-946F-0E115E345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552" name="Line 1447">
              <a:extLst>
                <a:ext uri="{FF2B5EF4-FFF2-40B4-BE49-F238E27FC236}">
                  <a16:creationId xmlns:a16="http://schemas.microsoft.com/office/drawing/2014/main" id="{838A9E01-36A4-BE44-96FA-3DC4074BC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53" name="Line 1448">
              <a:extLst>
                <a:ext uri="{FF2B5EF4-FFF2-40B4-BE49-F238E27FC236}">
                  <a16:creationId xmlns:a16="http://schemas.microsoft.com/office/drawing/2014/main" id="{832B4E1A-6FF4-054C-97BE-E38E4B11C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85" name="Group 1449">
            <a:extLst>
              <a:ext uri="{FF2B5EF4-FFF2-40B4-BE49-F238E27FC236}">
                <a16:creationId xmlns:a16="http://schemas.microsoft.com/office/drawing/2014/main" id="{6DFDA22B-88E4-9243-976C-BBE731E78A00}"/>
              </a:ext>
            </a:extLst>
          </p:cNvPr>
          <p:cNvGrpSpPr>
            <a:grpSpLocks/>
          </p:cNvGrpSpPr>
          <p:nvPr/>
        </p:nvGrpSpPr>
        <p:grpSpPr bwMode="auto">
          <a:xfrm>
            <a:off x="6880226" y="3489326"/>
            <a:ext cx="506413" cy="352425"/>
            <a:chOff x="2967" y="478"/>
            <a:chExt cx="788" cy="625"/>
          </a:xfrm>
        </p:grpSpPr>
        <p:pic>
          <p:nvPicPr>
            <p:cNvPr id="44546" name="Picture 1450" descr="access_point_stylized_small">
              <a:extLst>
                <a:ext uri="{FF2B5EF4-FFF2-40B4-BE49-F238E27FC236}">
                  <a16:creationId xmlns:a16="http://schemas.microsoft.com/office/drawing/2014/main" id="{F2D6354F-3A5F-B342-A315-C2A1C489A4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547" name="Picture 1451" descr="antenna_radiation_stylized">
              <a:extLst>
                <a:ext uri="{FF2B5EF4-FFF2-40B4-BE49-F238E27FC236}">
                  <a16:creationId xmlns:a16="http://schemas.microsoft.com/office/drawing/2014/main" id="{9259F323-0BB4-6E42-BCBC-1B7219E9D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86" name="Group 1452">
            <a:extLst>
              <a:ext uri="{FF2B5EF4-FFF2-40B4-BE49-F238E27FC236}">
                <a16:creationId xmlns:a16="http://schemas.microsoft.com/office/drawing/2014/main" id="{98B8289A-7FC4-6A4F-A4C5-039BEA361871}"/>
              </a:ext>
            </a:extLst>
          </p:cNvPr>
          <p:cNvGrpSpPr>
            <a:grpSpLocks/>
          </p:cNvGrpSpPr>
          <p:nvPr/>
        </p:nvGrpSpPr>
        <p:grpSpPr bwMode="auto">
          <a:xfrm>
            <a:off x="8401051" y="4992689"/>
            <a:ext cx="563563" cy="420687"/>
            <a:chOff x="2967" y="478"/>
            <a:chExt cx="788" cy="625"/>
          </a:xfrm>
        </p:grpSpPr>
        <p:pic>
          <p:nvPicPr>
            <p:cNvPr id="44544" name="Picture 1453" descr="access_point_stylized_small">
              <a:extLst>
                <a:ext uri="{FF2B5EF4-FFF2-40B4-BE49-F238E27FC236}">
                  <a16:creationId xmlns:a16="http://schemas.microsoft.com/office/drawing/2014/main" id="{4E7ADD68-11DA-6847-9C54-3DC611233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545" name="Picture 1454" descr="antenna_radiation_stylized">
              <a:extLst>
                <a:ext uri="{FF2B5EF4-FFF2-40B4-BE49-F238E27FC236}">
                  <a16:creationId xmlns:a16="http://schemas.microsoft.com/office/drawing/2014/main" id="{FB58047E-A1FF-4944-BA84-9D9FFA58C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87" name="Group 1455">
            <a:extLst>
              <a:ext uri="{FF2B5EF4-FFF2-40B4-BE49-F238E27FC236}">
                <a16:creationId xmlns:a16="http://schemas.microsoft.com/office/drawing/2014/main" id="{6AA4F1A3-603F-A845-A14F-0C17B9D09F3D}"/>
              </a:ext>
            </a:extLst>
          </p:cNvPr>
          <p:cNvGrpSpPr>
            <a:grpSpLocks/>
          </p:cNvGrpSpPr>
          <p:nvPr/>
        </p:nvGrpSpPr>
        <p:grpSpPr bwMode="auto">
          <a:xfrm>
            <a:off x="7329488" y="1833564"/>
            <a:ext cx="457200" cy="631825"/>
            <a:chOff x="742" y="2409"/>
            <a:chExt cx="576" cy="881"/>
          </a:xfrm>
        </p:grpSpPr>
        <p:grpSp>
          <p:nvGrpSpPr>
            <p:cNvPr id="44526" name="Group 1456">
              <a:extLst>
                <a:ext uri="{FF2B5EF4-FFF2-40B4-BE49-F238E27FC236}">
                  <a16:creationId xmlns:a16="http://schemas.microsoft.com/office/drawing/2014/main" id="{F1F9737F-86A4-3C4C-80F6-C1433E825B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4529" name="Line 270">
                <a:extLst>
                  <a:ext uri="{FF2B5EF4-FFF2-40B4-BE49-F238E27FC236}">
                    <a16:creationId xmlns:a16="http://schemas.microsoft.com/office/drawing/2014/main" id="{433A5B39-1E4A-714A-97AD-DAB8483DB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0" name="Line 271">
                <a:extLst>
                  <a:ext uri="{FF2B5EF4-FFF2-40B4-BE49-F238E27FC236}">
                    <a16:creationId xmlns:a16="http://schemas.microsoft.com/office/drawing/2014/main" id="{D6B27BFA-1303-2E40-BBA9-B9862AA50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1" name="Line 272">
                <a:extLst>
                  <a:ext uri="{FF2B5EF4-FFF2-40B4-BE49-F238E27FC236}">
                    <a16:creationId xmlns:a16="http://schemas.microsoft.com/office/drawing/2014/main" id="{AC71B35B-C831-6F4F-9941-0D2E49858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2" name="Line 273">
                <a:extLst>
                  <a:ext uri="{FF2B5EF4-FFF2-40B4-BE49-F238E27FC236}">
                    <a16:creationId xmlns:a16="http://schemas.microsoft.com/office/drawing/2014/main" id="{02F53EF7-0470-814F-BB08-2D97E53C6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3" name="Line 274">
                <a:extLst>
                  <a:ext uri="{FF2B5EF4-FFF2-40B4-BE49-F238E27FC236}">
                    <a16:creationId xmlns:a16="http://schemas.microsoft.com/office/drawing/2014/main" id="{32FE3351-FE0B-AC49-A69A-912BEBE3C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4" name="Line 275">
                <a:extLst>
                  <a:ext uri="{FF2B5EF4-FFF2-40B4-BE49-F238E27FC236}">
                    <a16:creationId xmlns:a16="http://schemas.microsoft.com/office/drawing/2014/main" id="{7EC42A5E-2992-A143-8389-793C0649D9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5" name="Line 276">
                <a:extLst>
                  <a:ext uri="{FF2B5EF4-FFF2-40B4-BE49-F238E27FC236}">
                    <a16:creationId xmlns:a16="http://schemas.microsoft.com/office/drawing/2014/main" id="{A0083F98-E75A-C448-8914-79433D73FD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6" name="Line 277">
                <a:extLst>
                  <a:ext uri="{FF2B5EF4-FFF2-40B4-BE49-F238E27FC236}">
                    <a16:creationId xmlns:a16="http://schemas.microsoft.com/office/drawing/2014/main" id="{D8EB9D00-0467-BF45-9108-D1D31BEA4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7" name="Line 278">
                <a:extLst>
                  <a:ext uri="{FF2B5EF4-FFF2-40B4-BE49-F238E27FC236}">
                    <a16:creationId xmlns:a16="http://schemas.microsoft.com/office/drawing/2014/main" id="{5F96AC05-4E74-7241-AAC5-90397F1DE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8" name="Line 279">
                <a:extLst>
                  <a:ext uri="{FF2B5EF4-FFF2-40B4-BE49-F238E27FC236}">
                    <a16:creationId xmlns:a16="http://schemas.microsoft.com/office/drawing/2014/main" id="{282F51C0-81E5-C64A-BDF5-A5C8F09D8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39" name="Line 280">
                <a:extLst>
                  <a:ext uri="{FF2B5EF4-FFF2-40B4-BE49-F238E27FC236}">
                    <a16:creationId xmlns:a16="http://schemas.microsoft.com/office/drawing/2014/main" id="{A5E16F4A-67EE-C245-86F9-C4F16888D6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40" name="Line 281">
                <a:extLst>
                  <a:ext uri="{FF2B5EF4-FFF2-40B4-BE49-F238E27FC236}">
                    <a16:creationId xmlns:a16="http://schemas.microsoft.com/office/drawing/2014/main" id="{9A280351-DEEC-2241-BA69-96A252546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41" name="Line 282">
                <a:extLst>
                  <a:ext uri="{FF2B5EF4-FFF2-40B4-BE49-F238E27FC236}">
                    <a16:creationId xmlns:a16="http://schemas.microsoft.com/office/drawing/2014/main" id="{D8707439-4177-1845-9027-DFAB4F03A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42" name="Line 283">
                <a:extLst>
                  <a:ext uri="{FF2B5EF4-FFF2-40B4-BE49-F238E27FC236}">
                    <a16:creationId xmlns:a16="http://schemas.microsoft.com/office/drawing/2014/main" id="{32CCFEEB-B7B0-0F47-9C4E-E366E6CED2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4543" name="Line 284">
                <a:extLst>
                  <a:ext uri="{FF2B5EF4-FFF2-40B4-BE49-F238E27FC236}">
                    <a16:creationId xmlns:a16="http://schemas.microsoft.com/office/drawing/2014/main" id="{A6D364BA-2FDF-A947-B695-5805DE2BD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44527" name="Picture 1472" descr="cell_tower_radiation copy">
              <a:extLst>
                <a:ext uri="{FF2B5EF4-FFF2-40B4-BE49-F238E27FC236}">
                  <a16:creationId xmlns:a16="http://schemas.microsoft.com/office/drawing/2014/main" id="{663AD27C-33D1-C74D-9EC2-A1A134AB3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528" name="Oval 1473">
              <a:extLst>
                <a:ext uri="{FF2B5EF4-FFF2-40B4-BE49-F238E27FC236}">
                  <a16:creationId xmlns:a16="http://schemas.microsoft.com/office/drawing/2014/main" id="{E1FFA50B-462B-294F-95C5-7ED3CFB1E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44088" name="Group 1474">
            <a:extLst>
              <a:ext uri="{FF2B5EF4-FFF2-40B4-BE49-F238E27FC236}">
                <a16:creationId xmlns:a16="http://schemas.microsoft.com/office/drawing/2014/main" id="{4A82E0C5-B041-F443-AA4C-179EA9D79CF3}"/>
              </a:ext>
            </a:extLst>
          </p:cNvPr>
          <p:cNvGrpSpPr>
            <a:grpSpLocks/>
          </p:cNvGrpSpPr>
          <p:nvPr/>
        </p:nvGrpSpPr>
        <p:grpSpPr bwMode="auto">
          <a:xfrm>
            <a:off x="9509126" y="4991101"/>
            <a:ext cx="227013" cy="481013"/>
            <a:chOff x="4140" y="429"/>
            <a:chExt cx="1425" cy="2396"/>
          </a:xfrm>
        </p:grpSpPr>
        <p:sp>
          <p:nvSpPr>
            <p:cNvPr id="44494" name="Freeform 1475">
              <a:extLst>
                <a:ext uri="{FF2B5EF4-FFF2-40B4-BE49-F238E27FC236}">
                  <a16:creationId xmlns:a16="http://schemas.microsoft.com/office/drawing/2014/main" id="{D0312C18-C8B3-784B-ADD3-CA1BCFEA9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95" name="Rectangle 1476">
              <a:extLst>
                <a:ext uri="{FF2B5EF4-FFF2-40B4-BE49-F238E27FC236}">
                  <a16:creationId xmlns:a16="http://schemas.microsoft.com/office/drawing/2014/main" id="{CA8045B5-0BEE-E341-8395-E06EB4246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496" name="Freeform 1477">
              <a:extLst>
                <a:ext uri="{FF2B5EF4-FFF2-40B4-BE49-F238E27FC236}">
                  <a16:creationId xmlns:a16="http://schemas.microsoft.com/office/drawing/2014/main" id="{6ECEB36D-E475-334F-AA96-832E6E766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97" name="Freeform 1478">
              <a:extLst>
                <a:ext uri="{FF2B5EF4-FFF2-40B4-BE49-F238E27FC236}">
                  <a16:creationId xmlns:a16="http://schemas.microsoft.com/office/drawing/2014/main" id="{BF5D4D69-BE51-1840-A2FA-6CCC2BF77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98" name="Rectangle 1479">
              <a:extLst>
                <a:ext uri="{FF2B5EF4-FFF2-40B4-BE49-F238E27FC236}">
                  <a16:creationId xmlns:a16="http://schemas.microsoft.com/office/drawing/2014/main" id="{255D47EF-5E75-DC48-8CA2-07C281BB7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44499" name="Group 1480">
              <a:extLst>
                <a:ext uri="{FF2B5EF4-FFF2-40B4-BE49-F238E27FC236}">
                  <a16:creationId xmlns:a16="http://schemas.microsoft.com/office/drawing/2014/main" id="{1CBF6F25-F43D-7F49-A94F-481943ECE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524" name="AutoShape 1481">
                <a:extLst>
                  <a:ext uri="{FF2B5EF4-FFF2-40B4-BE49-F238E27FC236}">
                    <a16:creationId xmlns:a16="http://schemas.microsoft.com/office/drawing/2014/main" id="{CADC8700-3828-3647-821B-AFF2B1134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525" name="AutoShape 1482">
                <a:extLst>
                  <a:ext uri="{FF2B5EF4-FFF2-40B4-BE49-F238E27FC236}">
                    <a16:creationId xmlns:a16="http://schemas.microsoft.com/office/drawing/2014/main" id="{744B79ED-BA53-9A49-B79A-100C83514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44500" name="Rectangle 1483">
              <a:extLst>
                <a:ext uri="{FF2B5EF4-FFF2-40B4-BE49-F238E27FC236}">
                  <a16:creationId xmlns:a16="http://schemas.microsoft.com/office/drawing/2014/main" id="{3CB1EE6A-1FF6-464A-9B49-6F43B0382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44501" name="Group 1484">
              <a:extLst>
                <a:ext uri="{FF2B5EF4-FFF2-40B4-BE49-F238E27FC236}">
                  <a16:creationId xmlns:a16="http://schemas.microsoft.com/office/drawing/2014/main" id="{87B575AC-72EB-A345-9226-A7191FFFCC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522" name="AutoShape 1485">
                <a:extLst>
                  <a:ext uri="{FF2B5EF4-FFF2-40B4-BE49-F238E27FC236}">
                    <a16:creationId xmlns:a16="http://schemas.microsoft.com/office/drawing/2014/main" id="{418A9791-3AEB-164C-877F-86C6464335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523" name="AutoShape 1486">
                <a:extLst>
                  <a:ext uri="{FF2B5EF4-FFF2-40B4-BE49-F238E27FC236}">
                    <a16:creationId xmlns:a16="http://schemas.microsoft.com/office/drawing/2014/main" id="{1D7FEDF6-7490-F346-8C14-BAF32ECD8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44502" name="Rectangle 1487">
              <a:extLst>
                <a:ext uri="{FF2B5EF4-FFF2-40B4-BE49-F238E27FC236}">
                  <a16:creationId xmlns:a16="http://schemas.microsoft.com/office/drawing/2014/main" id="{0E8FAA05-B7CC-C946-B72F-78D751DA8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503" name="Rectangle 1488">
              <a:extLst>
                <a:ext uri="{FF2B5EF4-FFF2-40B4-BE49-F238E27FC236}">
                  <a16:creationId xmlns:a16="http://schemas.microsoft.com/office/drawing/2014/main" id="{4442675E-07D8-694E-B331-DB05B66A5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44504" name="Group 1489">
              <a:extLst>
                <a:ext uri="{FF2B5EF4-FFF2-40B4-BE49-F238E27FC236}">
                  <a16:creationId xmlns:a16="http://schemas.microsoft.com/office/drawing/2014/main" id="{DA7E3220-CA77-9248-B6D7-DD039D7F6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520" name="AutoShape 1490">
                <a:extLst>
                  <a:ext uri="{FF2B5EF4-FFF2-40B4-BE49-F238E27FC236}">
                    <a16:creationId xmlns:a16="http://schemas.microsoft.com/office/drawing/2014/main" id="{B9D99134-A3CE-D44A-870A-6F93DFC5D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521" name="AutoShape 1491">
                <a:extLst>
                  <a:ext uri="{FF2B5EF4-FFF2-40B4-BE49-F238E27FC236}">
                    <a16:creationId xmlns:a16="http://schemas.microsoft.com/office/drawing/2014/main" id="{9FB62F10-D381-524B-8766-913383E5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44505" name="Freeform 1492">
              <a:extLst>
                <a:ext uri="{FF2B5EF4-FFF2-40B4-BE49-F238E27FC236}">
                  <a16:creationId xmlns:a16="http://schemas.microsoft.com/office/drawing/2014/main" id="{4C0B1645-FD39-6B4F-8D16-675491A1A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506" name="Group 1493">
              <a:extLst>
                <a:ext uri="{FF2B5EF4-FFF2-40B4-BE49-F238E27FC236}">
                  <a16:creationId xmlns:a16="http://schemas.microsoft.com/office/drawing/2014/main" id="{9EE8D196-BCE3-BE48-BFD6-D3FA2602E5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18" name="AutoShape 1494">
                <a:extLst>
                  <a:ext uri="{FF2B5EF4-FFF2-40B4-BE49-F238E27FC236}">
                    <a16:creationId xmlns:a16="http://schemas.microsoft.com/office/drawing/2014/main" id="{6695BE3F-6504-8646-8E2C-F91489FAA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519" name="AutoShape 1495">
                <a:extLst>
                  <a:ext uri="{FF2B5EF4-FFF2-40B4-BE49-F238E27FC236}">
                    <a16:creationId xmlns:a16="http://schemas.microsoft.com/office/drawing/2014/main" id="{90E349C3-B3AC-724A-A945-D0E3E4E5A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44507" name="Rectangle 1496">
              <a:extLst>
                <a:ext uri="{FF2B5EF4-FFF2-40B4-BE49-F238E27FC236}">
                  <a16:creationId xmlns:a16="http://schemas.microsoft.com/office/drawing/2014/main" id="{B057EE62-217E-6D4E-91B0-F2563050D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508" name="Freeform 1497">
              <a:extLst>
                <a:ext uri="{FF2B5EF4-FFF2-40B4-BE49-F238E27FC236}">
                  <a16:creationId xmlns:a16="http://schemas.microsoft.com/office/drawing/2014/main" id="{F345DBFC-8581-B64E-8C43-6FEF89348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09" name="Freeform 1498">
              <a:extLst>
                <a:ext uri="{FF2B5EF4-FFF2-40B4-BE49-F238E27FC236}">
                  <a16:creationId xmlns:a16="http://schemas.microsoft.com/office/drawing/2014/main" id="{D49DE000-6A36-2C4D-8DEE-AC82F4F07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10" name="Oval 1499">
              <a:extLst>
                <a:ext uri="{FF2B5EF4-FFF2-40B4-BE49-F238E27FC236}">
                  <a16:creationId xmlns:a16="http://schemas.microsoft.com/office/drawing/2014/main" id="{A1266317-8225-D744-BE35-1F417C448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511" name="Freeform 1500">
              <a:extLst>
                <a:ext uri="{FF2B5EF4-FFF2-40B4-BE49-F238E27FC236}">
                  <a16:creationId xmlns:a16="http://schemas.microsoft.com/office/drawing/2014/main" id="{59741E4F-B8AB-4F43-B475-98FC4A2E0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512" name="AutoShape 1501">
              <a:extLst>
                <a:ext uri="{FF2B5EF4-FFF2-40B4-BE49-F238E27FC236}">
                  <a16:creationId xmlns:a16="http://schemas.microsoft.com/office/drawing/2014/main" id="{7B0792E3-298C-B94C-9364-5C1441A54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513" name="AutoShape 1502">
              <a:extLst>
                <a:ext uri="{FF2B5EF4-FFF2-40B4-BE49-F238E27FC236}">
                  <a16:creationId xmlns:a16="http://schemas.microsoft.com/office/drawing/2014/main" id="{DCAD98DE-A567-DE40-9D65-BBD555461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514" name="Oval 1503">
              <a:extLst>
                <a:ext uri="{FF2B5EF4-FFF2-40B4-BE49-F238E27FC236}">
                  <a16:creationId xmlns:a16="http://schemas.microsoft.com/office/drawing/2014/main" id="{36B5DF44-6BBC-964A-8492-17AAFF927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515" name="Oval 1504">
              <a:extLst>
                <a:ext uri="{FF2B5EF4-FFF2-40B4-BE49-F238E27FC236}">
                  <a16:creationId xmlns:a16="http://schemas.microsoft.com/office/drawing/2014/main" id="{C9B0D41A-FB65-954C-9CAF-18F6696E2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4516" name="Oval 1505">
              <a:extLst>
                <a:ext uri="{FF2B5EF4-FFF2-40B4-BE49-F238E27FC236}">
                  <a16:creationId xmlns:a16="http://schemas.microsoft.com/office/drawing/2014/main" id="{932B9F11-9EA7-E04D-8E18-041A9CD19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517" name="Rectangle 1506">
              <a:extLst>
                <a:ext uri="{FF2B5EF4-FFF2-40B4-BE49-F238E27FC236}">
                  <a16:creationId xmlns:a16="http://schemas.microsoft.com/office/drawing/2014/main" id="{8DABA300-4B74-2544-B863-57505CD5D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44089" name="Group 1507">
            <a:extLst>
              <a:ext uri="{FF2B5EF4-FFF2-40B4-BE49-F238E27FC236}">
                <a16:creationId xmlns:a16="http://schemas.microsoft.com/office/drawing/2014/main" id="{B9001001-E91A-C74E-BBEB-64EBE169216A}"/>
              </a:ext>
            </a:extLst>
          </p:cNvPr>
          <p:cNvGrpSpPr>
            <a:grpSpLocks/>
          </p:cNvGrpSpPr>
          <p:nvPr/>
        </p:nvGrpSpPr>
        <p:grpSpPr bwMode="auto">
          <a:xfrm>
            <a:off x="9193213" y="5292726"/>
            <a:ext cx="227012" cy="481013"/>
            <a:chOff x="4140" y="429"/>
            <a:chExt cx="1425" cy="2396"/>
          </a:xfrm>
        </p:grpSpPr>
        <p:sp>
          <p:nvSpPr>
            <p:cNvPr id="44462" name="Freeform 1508">
              <a:extLst>
                <a:ext uri="{FF2B5EF4-FFF2-40B4-BE49-F238E27FC236}">
                  <a16:creationId xmlns:a16="http://schemas.microsoft.com/office/drawing/2014/main" id="{DFDACC38-6F01-C54E-9B0B-E28F663A6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63" name="Rectangle 1509">
              <a:extLst>
                <a:ext uri="{FF2B5EF4-FFF2-40B4-BE49-F238E27FC236}">
                  <a16:creationId xmlns:a16="http://schemas.microsoft.com/office/drawing/2014/main" id="{49221D33-0B74-3740-ACF1-C70DF848D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464" name="Freeform 1510">
              <a:extLst>
                <a:ext uri="{FF2B5EF4-FFF2-40B4-BE49-F238E27FC236}">
                  <a16:creationId xmlns:a16="http://schemas.microsoft.com/office/drawing/2014/main" id="{071C51C9-A0C2-1E4B-944D-4FEB12A6E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65" name="Freeform 1511">
              <a:extLst>
                <a:ext uri="{FF2B5EF4-FFF2-40B4-BE49-F238E27FC236}">
                  <a16:creationId xmlns:a16="http://schemas.microsoft.com/office/drawing/2014/main" id="{1AF3F022-9912-E242-B50C-4788D8BC4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66" name="Rectangle 1512">
              <a:extLst>
                <a:ext uri="{FF2B5EF4-FFF2-40B4-BE49-F238E27FC236}">
                  <a16:creationId xmlns:a16="http://schemas.microsoft.com/office/drawing/2014/main" id="{89E9B913-9B5C-D345-9F37-BC9DEE623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44467" name="Group 1513">
              <a:extLst>
                <a:ext uri="{FF2B5EF4-FFF2-40B4-BE49-F238E27FC236}">
                  <a16:creationId xmlns:a16="http://schemas.microsoft.com/office/drawing/2014/main" id="{58482C9B-D726-6340-8787-3E8561EE16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492" name="AutoShape 1514">
                <a:extLst>
                  <a:ext uri="{FF2B5EF4-FFF2-40B4-BE49-F238E27FC236}">
                    <a16:creationId xmlns:a16="http://schemas.microsoft.com/office/drawing/2014/main" id="{5EBAFC73-6E42-2742-8D54-D6F9E14CC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493" name="AutoShape 1515">
                <a:extLst>
                  <a:ext uri="{FF2B5EF4-FFF2-40B4-BE49-F238E27FC236}">
                    <a16:creationId xmlns:a16="http://schemas.microsoft.com/office/drawing/2014/main" id="{633C38B2-6789-C645-B9A8-9A57B5912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44468" name="Rectangle 1516">
              <a:extLst>
                <a:ext uri="{FF2B5EF4-FFF2-40B4-BE49-F238E27FC236}">
                  <a16:creationId xmlns:a16="http://schemas.microsoft.com/office/drawing/2014/main" id="{82D1D85A-E74D-C34A-BF5F-31BDB67B7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44469" name="Group 1517">
              <a:extLst>
                <a:ext uri="{FF2B5EF4-FFF2-40B4-BE49-F238E27FC236}">
                  <a16:creationId xmlns:a16="http://schemas.microsoft.com/office/drawing/2014/main" id="{7237EEEE-AAB3-A64B-AF22-A77E6CED56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490" name="AutoShape 1518">
                <a:extLst>
                  <a:ext uri="{FF2B5EF4-FFF2-40B4-BE49-F238E27FC236}">
                    <a16:creationId xmlns:a16="http://schemas.microsoft.com/office/drawing/2014/main" id="{FD360563-FF96-594E-8080-03F54F7E7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491" name="AutoShape 1519">
                <a:extLst>
                  <a:ext uri="{FF2B5EF4-FFF2-40B4-BE49-F238E27FC236}">
                    <a16:creationId xmlns:a16="http://schemas.microsoft.com/office/drawing/2014/main" id="{04B8F2A7-97D5-624A-9127-418BC5501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44470" name="Rectangle 1520">
              <a:extLst>
                <a:ext uri="{FF2B5EF4-FFF2-40B4-BE49-F238E27FC236}">
                  <a16:creationId xmlns:a16="http://schemas.microsoft.com/office/drawing/2014/main" id="{C0A21A7F-9F68-5745-ACAC-2917FF07B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471" name="Rectangle 1521">
              <a:extLst>
                <a:ext uri="{FF2B5EF4-FFF2-40B4-BE49-F238E27FC236}">
                  <a16:creationId xmlns:a16="http://schemas.microsoft.com/office/drawing/2014/main" id="{69F61EAA-DC38-6345-A3F8-4BF944333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grpSp>
          <p:nvGrpSpPr>
            <p:cNvPr id="44472" name="Group 1522">
              <a:extLst>
                <a:ext uri="{FF2B5EF4-FFF2-40B4-BE49-F238E27FC236}">
                  <a16:creationId xmlns:a16="http://schemas.microsoft.com/office/drawing/2014/main" id="{09D413EE-AC16-024F-83AD-0316B63F7A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488" name="AutoShape 1523">
                <a:extLst>
                  <a:ext uri="{FF2B5EF4-FFF2-40B4-BE49-F238E27FC236}">
                    <a16:creationId xmlns:a16="http://schemas.microsoft.com/office/drawing/2014/main" id="{2E0DAE5E-1B8A-8C4D-BB58-CB3E75803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489" name="AutoShape 1524">
                <a:extLst>
                  <a:ext uri="{FF2B5EF4-FFF2-40B4-BE49-F238E27FC236}">
                    <a16:creationId xmlns:a16="http://schemas.microsoft.com/office/drawing/2014/main" id="{E89D84F2-5DA9-A64B-B16E-A407A7E83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44473" name="Freeform 1525">
              <a:extLst>
                <a:ext uri="{FF2B5EF4-FFF2-40B4-BE49-F238E27FC236}">
                  <a16:creationId xmlns:a16="http://schemas.microsoft.com/office/drawing/2014/main" id="{6737468F-BEB6-F343-ADA7-02D3183E7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474" name="Group 1526">
              <a:extLst>
                <a:ext uri="{FF2B5EF4-FFF2-40B4-BE49-F238E27FC236}">
                  <a16:creationId xmlns:a16="http://schemas.microsoft.com/office/drawing/2014/main" id="{04750F3E-FDEA-734D-8CAB-8AB8B05576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486" name="AutoShape 1527">
                <a:extLst>
                  <a:ext uri="{FF2B5EF4-FFF2-40B4-BE49-F238E27FC236}">
                    <a16:creationId xmlns:a16="http://schemas.microsoft.com/office/drawing/2014/main" id="{A1294C73-110A-5D48-947F-00F32B2FB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487" name="AutoShape 1528">
                <a:extLst>
                  <a:ext uri="{FF2B5EF4-FFF2-40B4-BE49-F238E27FC236}">
                    <a16:creationId xmlns:a16="http://schemas.microsoft.com/office/drawing/2014/main" id="{627B7418-18E8-1A48-8EBB-DB4074C70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44475" name="Rectangle 1529">
              <a:extLst>
                <a:ext uri="{FF2B5EF4-FFF2-40B4-BE49-F238E27FC236}">
                  <a16:creationId xmlns:a16="http://schemas.microsoft.com/office/drawing/2014/main" id="{E7250AB7-41AA-8544-89E8-4C4839A0A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476" name="Freeform 1530">
              <a:extLst>
                <a:ext uri="{FF2B5EF4-FFF2-40B4-BE49-F238E27FC236}">
                  <a16:creationId xmlns:a16="http://schemas.microsoft.com/office/drawing/2014/main" id="{7C1E2075-6E66-9847-B533-94B07791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77" name="Freeform 1531">
              <a:extLst>
                <a:ext uri="{FF2B5EF4-FFF2-40B4-BE49-F238E27FC236}">
                  <a16:creationId xmlns:a16="http://schemas.microsoft.com/office/drawing/2014/main" id="{C3FAEB57-B271-284F-ADE5-13368293D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78" name="Oval 1532">
              <a:extLst>
                <a:ext uri="{FF2B5EF4-FFF2-40B4-BE49-F238E27FC236}">
                  <a16:creationId xmlns:a16="http://schemas.microsoft.com/office/drawing/2014/main" id="{724D6A14-1FC6-0A44-9881-66CCD1FBA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479" name="Freeform 1533">
              <a:extLst>
                <a:ext uri="{FF2B5EF4-FFF2-40B4-BE49-F238E27FC236}">
                  <a16:creationId xmlns:a16="http://schemas.microsoft.com/office/drawing/2014/main" id="{D9929331-5BA5-AF40-A0F1-798F2DB18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80" name="AutoShape 1534">
              <a:extLst>
                <a:ext uri="{FF2B5EF4-FFF2-40B4-BE49-F238E27FC236}">
                  <a16:creationId xmlns:a16="http://schemas.microsoft.com/office/drawing/2014/main" id="{606DAE51-0810-834A-B7E4-449E75F37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481" name="AutoShape 1535">
              <a:extLst>
                <a:ext uri="{FF2B5EF4-FFF2-40B4-BE49-F238E27FC236}">
                  <a16:creationId xmlns:a16="http://schemas.microsoft.com/office/drawing/2014/main" id="{29885CAE-9F5F-9D4A-9FFA-A0E585681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482" name="Oval 1536">
              <a:extLst>
                <a:ext uri="{FF2B5EF4-FFF2-40B4-BE49-F238E27FC236}">
                  <a16:creationId xmlns:a16="http://schemas.microsoft.com/office/drawing/2014/main" id="{D350EA69-8A2C-8B4F-9DC0-81ABA9306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483" name="Oval 1537">
              <a:extLst>
                <a:ext uri="{FF2B5EF4-FFF2-40B4-BE49-F238E27FC236}">
                  <a16:creationId xmlns:a16="http://schemas.microsoft.com/office/drawing/2014/main" id="{B2B67BAA-CB35-FC42-9F63-38F63E85D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4484" name="Oval 1538">
              <a:extLst>
                <a:ext uri="{FF2B5EF4-FFF2-40B4-BE49-F238E27FC236}">
                  <a16:creationId xmlns:a16="http://schemas.microsoft.com/office/drawing/2014/main" id="{DFB2A4B2-328F-2C4C-B666-FBBD1AA63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485" name="Rectangle 1539">
              <a:extLst>
                <a:ext uri="{FF2B5EF4-FFF2-40B4-BE49-F238E27FC236}">
                  <a16:creationId xmlns:a16="http://schemas.microsoft.com/office/drawing/2014/main" id="{55770C69-B60B-4348-BDFC-42FFCE198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44090" name="Group 1540">
            <a:extLst>
              <a:ext uri="{FF2B5EF4-FFF2-40B4-BE49-F238E27FC236}">
                <a16:creationId xmlns:a16="http://schemas.microsoft.com/office/drawing/2014/main" id="{6BADB30A-DA8F-5D45-9BEF-4F543A7DE0CC}"/>
              </a:ext>
            </a:extLst>
          </p:cNvPr>
          <p:cNvGrpSpPr>
            <a:grpSpLocks/>
          </p:cNvGrpSpPr>
          <p:nvPr/>
        </p:nvGrpSpPr>
        <p:grpSpPr bwMode="auto">
          <a:xfrm>
            <a:off x="6570664" y="2032000"/>
            <a:ext cx="534987" cy="407988"/>
            <a:chOff x="877" y="1008"/>
            <a:chExt cx="2747" cy="2591"/>
          </a:xfrm>
        </p:grpSpPr>
        <p:pic>
          <p:nvPicPr>
            <p:cNvPr id="44439" name="Picture 1541" descr="antenna_stylized">
              <a:extLst>
                <a:ext uri="{FF2B5EF4-FFF2-40B4-BE49-F238E27FC236}">
                  <a16:creationId xmlns:a16="http://schemas.microsoft.com/office/drawing/2014/main" id="{6F4411D7-62C4-2448-80E3-25FA6A8B1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440" name="Picture 1542" descr="laptop_keyboard">
              <a:extLst>
                <a:ext uri="{FF2B5EF4-FFF2-40B4-BE49-F238E27FC236}">
                  <a16:creationId xmlns:a16="http://schemas.microsoft.com/office/drawing/2014/main" id="{E787786B-9093-6345-80C2-F815FA0D81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441" name="Freeform 1543">
              <a:extLst>
                <a:ext uri="{FF2B5EF4-FFF2-40B4-BE49-F238E27FC236}">
                  <a16:creationId xmlns:a16="http://schemas.microsoft.com/office/drawing/2014/main" id="{61036531-F324-DD4B-BD6E-4115C6B75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4442" name="Picture 1544" descr="screen">
              <a:extLst>
                <a:ext uri="{FF2B5EF4-FFF2-40B4-BE49-F238E27FC236}">
                  <a16:creationId xmlns:a16="http://schemas.microsoft.com/office/drawing/2014/main" id="{4C643C77-07C9-DB47-92BA-2C1A397A4D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443" name="Freeform 1545">
              <a:extLst>
                <a:ext uri="{FF2B5EF4-FFF2-40B4-BE49-F238E27FC236}">
                  <a16:creationId xmlns:a16="http://schemas.microsoft.com/office/drawing/2014/main" id="{EFF2F304-4269-9B48-B447-EFE2998E0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4" name="Freeform 1546">
              <a:extLst>
                <a:ext uri="{FF2B5EF4-FFF2-40B4-BE49-F238E27FC236}">
                  <a16:creationId xmlns:a16="http://schemas.microsoft.com/office/drawing/2014/main" id="{606B993C-035C-4547-A4B7-C39992CB5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5" name="Freeform 1547">
              <a:extLst>
                <a:ext uri="{FF2B5EF4-FFF2-40B4-BE49-F238E27FC236}">
                  <a16:creationId xmlns:a16="http://schemas.microsoft.com/office/drawing/2014/main" id="{A3065B10-80A0-EE41-9D5D-A9227B21B8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6" name="Freeform 1548">
              <a:extLst>
                <a:ext uri="{FF2B5EF4-FFF2-40B4-BE49-F238E27FC236}">
                  <a16:creationId xmlns:a16="http://schemas.microsoft.com/office/drawing/2014/main" id="{2A10C9FE-5542-DD42-B00C-A1D532F46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7" name="Freeform 1549">
              <a:extLst>
                <a:ext uri="{FF2B5EF4-FFF2-40B4-BE49-F238E27FC236}">
                  <a16:creationId xmlns:a16="http://schemas.microsoft.com/office/drawing/2014/main" id="{58849A7D-E6A5-ED49-98FA-1C75D06E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48" name="Freeform 1550">
              <a:extLst>
                <a:ext uri="{FF2B5EF4-FFF2-40B4-BE49-F238E27FC236}">
                  <a16:creationId xmlns:a16="http://schemas.microsoft.com/office/drawing/2014/main" id="{EBD8E82C-C39E-534B-8DFA-9CB98B944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449" name="Group 1551">
              <a:extLst>
                <a:ext uri="{FF2B5EF4-FFF2-40B4-BE49-F238E27FC236}">
                  <a16:creationId xmlns:a16="http://schemas.microsoft.com/office/drawing/2014/main" id="{7ED24150-26D1-F64A-ABAB-2219F195F8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456" name="Freeform 1552">
                <a:extLst>
                  <a:ext uri="{FF2B5EF4-FFF2-40B4-BE49-F238E27FC236}">
                    <a16:creationId xmlns:a16="http://schemas.microsoft.com/office/drawing/2014/main" id="{F60631EA-7843-6349-A1C8-FA506E366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57" name="Freeform 1553">
                <a:extLst>
                  <a:ext uri="{FF2B5EF4-FFF2-40B4-BE49-F238E27FC236}">
                    <a16:creationId xmlns:a16="http://schemas.microsoft.com/office/drawing/2014/main" id="{87EAE5B4-3834-F340-BAB1-B1F20CCE3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58" name="Freeform 1554">
                <a:extLst>
                  <a:ext uri="{FF2B5EF4-FFF2-40B4-BE49-F238E27FC236}">
                    <a16:creationId xmlns:a16="http://schemas.microsoft.com/office/drawing/2014/main" id="{035A85B5-61FB-384A-ACB0-D9C08DEB5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59" name="Freeform 1555">
                <a:extLst>
                  <a:ext uri="{FF2B5EF4-FFF2-40B4-BE49-F238E27FC236}">
                    <a16:creationId xmlns:a16="http://schemas.microsoft.com/office/drawing/2014/main" id="{88039FC5-8114-6C45-92DB-0ADBCFDE0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60" name="Freeform 1556">
                <a:extLst>
                  <a:ext uri="{FF2B5EF4-FFF2-40B4-BE49-F238E27FC236}">
                    <a16:creationId xmlns:a16="http://schemas.microsoft.com/office/drawing/2014/main" id="{CF6EC36A-195E-7B44-A5F7-4F8FF04C6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61" name="Freeform 1557">
                <a:extLst>
                  <a:ext uri="{FF2B5EF4-FFF2-40B4-BE49-F238E27FC236}">
                    <a16:creationId xmlns:a16="http://schemas.microsoft.com/office/drawing/2014/main" id="{29666A05-0BC7-0343-A622-771BA7468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50" name="Freeform 1558">
              <a:extLst>
                <a:ext uri="{FF2B5EF4-FFF2-40B4-BE49-F238E27FC236}">
                  <a16:creationId xmlns:a16="http://schemas.microsoft.com/office/drawing/2014/main" id="{1AFCCC0E-F1F9-5B43-95CB-D9179A70B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51" name="Freeform 1559">
              <a:extLst>
                <a:ext uri="{FF2B5EF4-FFF2-40B4-BE49-F238E27FC236}">
                  <a16:creationId xmlns:a16="http://schemas.microsoft.com/office/drawing/2014/main" id="{1BB7F12C-F5F2-DB40-8BF2-820DF7B98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52" name="Freeform 1560">
              <a:extLst>
                <a:ext uri="{FF2B5EF4-FFF2-40B4-BE49-F238E27FC236}">
                  <a16:creationId xmlns:a16="http://schemas.microsoft.com/office/drawing/2014/main" id="{F08A8177-757D-A341-B9F2-9477E29BA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53" name="Freeform 1561">
              <a:extLst>
                <a:ext uri="{FF2B5EF4-FFF2-40B4-BE49-F238E27FC236}">
                  <a16:creationId xmlns:a16="http://schemas.microsoft.com/office/drawing/2014/main" id="{68DF6B34-6EBA-7442-B005-D69DB3459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54" name="Freeform 1562">
              <a:extLst>
                <a:ext uri="{FF2B5EF4-FFF2-40B4-BE49-F238E27FC236}">
                  <a16:creationId xmlns:a16="http://schemas.microsoft.com/office/drawing/2014/main" id="{8201077A-A5AA-3449-9C1A-37786534B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55" name="Freeform 1563">
              <a:extLst>
                <a:ext uri="{FF2B5EF4-FFF2-40B4-BE49-F238E27FC236}">
                  <a16:creationId xmlns:a16="http://schemas.microsoft.com/office/drawing/2014/main" id="{0AF0AB9E-2276-2E44-9D95-AF5CE3B6289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91" name="Group 1564">
            <a:extLst>
              <a:ext uri="{FF2B5EF4-FFF2-40B4-BE49-F238E27FC236}">
                <a16:creationId xmlns:a16="http://schemas.microsoft.com/office/drawing/2014/main" id="{2F50C3A7-6980-E64A-A8C4-4FAE7A7D66C9}"/>
              </a:ext>
            </a:extLst>
          </p:cNvPr>
          <p:cNvGrpSpPr>
            <a:grpSpLocks/>
          </p:cNvGrpSpPr>
          <p:nvPr/>
        </p:nvGrpSpPr>
        <p:grpSpPr bwMode="auto">
          <a:xfrm>
            <a:off x="8140701" y="5475289"/>
            <a:ext cx="474663" cy="407987"/>
            <a:chOff x="877" y="1008"/>
            <a:chExt cx="2747" cy="2591"/>
          </a:xfrm>
        </p:grpSpPr>
        <p:pic>
          <p:nvPicPr>
            <p:cNvPr id="44416" name="Picture 1565" descr="antenna_stylized">
              <a:extLst>
                <a:ext uri="{FF2B5EF4-FFF2-40B4-BE49-F238E27FC236}">
                  <a16:creationId xmlns:a16="http://schemas.microsoft.com/office/drawing/2014/main" id="{7035F648-CE6A-074C-8EC6-7F0FBB584E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417" name="Picture 1566" descr="laptop_keyboard">
              <a:extLst>
                <a:ext uri="{FF2B5EF4-FFF2-40B4-BE49-F238E27FC236}">
                  <a16:creationId xmlns:a16="http://schemas.microsoft.com/office/drawing/2014/main" id="{384C6D74-BC9F-A547-AD34-785888B24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418" name="Freeform 1567">
              <a:extLst>
                <a:ext uri="{FF2B5EF4-FFF2-40B4-BE49-F238E27FC236}">
                  <a16:creationId xmlns:a16="http://schemas.microsoft.com/office/drawing/2014/main" id="{C6D5E35E-F0C1-8149-8FAA-111D13A41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4419" name="Picture 1568" descr="screen">
              <a:extLst>
                <a:ext uri="{FF2B5EF4-FFF2-40B4-BE49-F238E27FC236}">
                  <a16:creationId xmlns:a16="http://schemas.microsoft.com/office/drawing/2014/main" id="{5907EDA5-97BF-0C4A-A47A-1E1E0F4C7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420" name="Freeform 1569">
              <a:extLst>
                <a:ext uri="{FF2B5EF4-FFF2-40B4-BE49-F238E27FC236}">
                  <a16:creationId xmlns:a16="http://schemas.microsoft.com/office/drawing/2014/main" id="{186F6205-1188-2945-9274-AD4210E3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21" name="Freeform 1570">
              <a:extLst>
                <a:ext uri="{FF2B5EF4-FFF2-40B4-BE49-F238E27FC236}">
                  <a16:creationId xmlns:a16="http://schemas.microsoft.com/office/drawing/2014/main" id="{B68DADAD-21A1-0645-9C15-84006BD60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22" name="Freeform 1571">
              <a:extLst>
                <a:ext uri="{FF2B5EF4-FFF2-40B4-BE49-F238E27FC236}">
                  <a16:creationId xmlns:a16="http://schemas.microsoft.com/office/drawing/2014/main" id="{7A4ECFD2-D61C-8845-A197-2B8B5FAB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23" name="Freeform 1572">
              <a:extLst>
                <a:ext uri="{FF2B5EF4-FFF2-40B4-BE49-F238E27FC236}">
                  <a16:creationId xmlns:a16="http://schemas.microsoft.com/office/drawing/2014/main" id="{5F0FD157-653C-EB4B-A5AD-798077C2E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24" name="Freeform 1573">
              <a:extLst>
                <a:ext uri="{FF2B5EF4-FFF2-40B4-BE49-F238E27FC236}">
                  <a16:creationId xmlns:a16="http://schemas.microsoft.com/office/drawing/2014/main" id="{008279CC-8AE3-FC47-9F8B-F115C551A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25" name="Freeform 1574">
              <a:extLst>
                <a:ext uri="{FF2B5EF4-FFF2-40B4-BE49-F238E27FC236}">
                  <a16:creationId xmlns:a16="http://schemas.microsoft.com/office/drawing/2014/main" id="{A862107B-380E-E947-9F93-720642944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426" name="Group 1575">
              <a:extLst>
                <a:ext uri="{FF2B5EF4-FFF2-40B4-BE49-F238E27FC236}">
                  <a16:creationId xmlns:a16="http://schemas.microsoft.com/office/drawing/2014/main" id="{7E78291F-8F5C-0D46-8725-8866B0783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433" name="Freeform 1576">
                <a:extLst>
                  <a:ext uri="{FF2B5EF4-FFF2-40B4-BE49-F238E27FC236}">
                    <a16:creationId xmlns:a16="http://schemas.microsoft.com/office/drawing/2014/main" id="{12607D29-D3A7-2241-8B7C-638B32A47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34" name="Freeform 1577">
                <a:extLst>
                  <a:ext uri="{FF2B5EF4-FFF2-40B4-BE49-F238E27FC236}">
                    <a16:creationId xmlns:a16="http://schemas.microsoft.com/office/drawing/2014/main" id="{5F415AB5-5CE4-E24F-A95C-4D2327B45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35" name="Freeform 1578">
                <a:extLst>
                  <a:ext uri="{FF2B5EF4-FFF2-40B4-BE49-F238E27FC236}">
                    <a16:creationId xmlns:a16="http://schemas.microsoft.com/office/drawing/2014/main" id="{FD14742D-4B25-254C-88F9-D1B9EAC7F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36" name="Freeform 1579">
                <a:extLst>
                  <a:ext uri="{FF2B5EF4-FFF2-40B4-BE49-F238E27FC236}">
                    <a16:creationId xmlns:a16="http://schemas.microsoft.com/office/drawing/2014/main" id="{A7BBF87C-7682-D04B-BE4B-8665FAC77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37" name="Freeform 1580">
                <a:extLst>
                  <a:ext uri="{FF2B5EF4-FFF2-40B4-BE49-F238E27FC236}">
                    <a16:creationId xmlns:a16="http://schemas.microsoft.com/office/drawing/2014/main" id="{6BE1EA2F-E869-8E4E-B2CD-EF22ED7CB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38" name="Freeform 1581">
                <a:extLst>
                  <a:ext uri="{FF2B5EF4-FFF2-40B4-BE49-F238E27FC236}">
                    <a16:creationId xmlns:a16="http://schemas.microsoft.com/office/drawing/2014/main" id="{34A64CF2-8D17-5A4F-91B8-DED5FA964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27" name="Freeform 1582">
              <a:extLst>
                <a:ext uri="{FF2B5EF4-FFF2-40B4-BE49-F238E27FC236}">
                  <a16:creationId xmlns:a16="http://schemas.microsoft.com/office/drawing/2014/main" id="{922051A7-2E01-C24B-B08B-843891F04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28" name="Freeform 1583">
              <a:extLst>
                <a:ext uri="{FF2B5EF4-FFF2-40B4-BE49-F238E27FC236}">
                  <a16:creationId xmlns:a16="http://schemas.microsoft.com/office/drawing/2014/main" id="{D0933A5A-3F0D-2847-BD46-DB0E9D64A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29" name="Freeform 1584">
              <a:extLst>
                <a:ext uri="{FF2B5EF4-FFF2-40B4-BE49-F238E27FC236}">
                  <a16:creationId xmlns:a16="http://schemas.microsoft.com/office/drawing/2014/main" id="{4EEFABC6-4EA1-0D48-BF17-BFFC2CC8F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30" name="Freeform 1585">
              <a:extLst>
                <a:ext uri="{FF2B5EF4-FFF2-40B4-BE49-F238E27FC236}">
                  <a16:creationId xmlns:a16="http://schemas.microsoft.com/office/drawing/2014/main" id="{8ECDD606-FAFF-7C49-A744-1AD7427BC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31" name="Freeform 1586">
              <a:extLst>
                <a:ext uri="{FF2B5EF4-FFF2-40B4-BE49-F238E27FC236}">
                  <a16:creationId xmlns:a16="http://schemas.microsoft.com/office/drawing/2014/main" id="{7CD8EB7B-3F91-DC41-9F29-CEC74160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32" name="Freeform 1587">
              <a:extLst>
                <a:ext uri="{FF2B5EF4-FFF2-40B4-BE49-F238E27FC236}">
                  <a16:creationId xmlns:a16="http://schemas.microsoft.com/office/drawing/2014/main" id="{665A360B-5CCD-3044-B653-E98147D80E8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92" name="Group 1588">
            <a:extLst>
              <a:ext uri="{FF2B5EF4-FFF2-40B4-BE49-F238E27FC236}">
                <a16:creationId xmlns:a16="http://schemas.microsoft.com/office/drawing/2014/main" id="{721AACBA-C832-B44D-8B66-A243C567D91E}"/>
              </a:ext>
            </a:extLst>
          </p:cNvPr>
          <p:cNvGrpSpPr>
            <a:grpSpLocks/>
          </p:cNvGrpSpPr>
          <p:nvPr/>
        </p:nvGrpSpPr>
        <p:grpSpPr bwMode="auto">
          <a:xfrm>
            <a:off x="6829425" y="3030539"/>
            <a:ext cx="444500" cy="407987"/>
            <a:chOff x="877" y="1008"/>
            <a:chExt cx="2747" cy="2591"/>
          </a:xfrm>
        </p:grpSpPr>
        <p:pic>
          <p:nvPicPr>
            <p:cNvPr id="44393" name="Picture 1589" descr="antenna_stylized">
              <a:extLst>
                <a:ext uri="{FF2B5EF4-FFF2-40B4-BE49-F238E27FC236}">
                  <a16:creationId xmlns:a16="http://schemas.microsoft.com/office/drawing/2014/main" id="{2D553135-C423-4446-A0C2-33C33F82B9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394" name="Picture 1590" descr="laptop_keyboard">
              <a:extLst>
                <a:ext uri="{FF2B5EF4-FFF2-40B4-BE49-F238E27FC236}">
                  <a16:creationId xmlns:a16="http://schemas.microsoft.com/office/drawing/2014/main" id="{17F93362-5417-7E46-9484-0357184EAD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95" name="Freeform 1591">
              <a:extLst>
                <a:ext uri="{FF2B5EF4-FFF2-40B4-BE49-F238E27FC236}">
                  <a16:creationId xmlns:a16="http://schemas.microsoft.com/office/drawing/2014/main" id="{BDF2BD64-5DC0-E043-B75E-773DADAF7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4396" name="Picture 1592" descr="screen">
              <a:extLst>
                <a:ext uri="{FF2B5EF4-FFF2-40B4-BE49-F238E27FC236}">
                  <a16:creationId xmlns:a16="http://schemas.microsoft.com/office/drawing/2014/main" id="{ADD4C7E6-7F5D-ED48-8F95-7514C69BF1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97" name="Freeform 1593">
              <a:extLst>
                <a:ext uri="{FF2B5EF4-FFF2-40B4-BE49-F238E27FC236}">
                  <a16:creationId xmlns:a16="http://schemas.microsoft.com/office/drawing/2014/main" id="{4E8EA80C-22A7-A64C-948F-66BD10B7E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98" name="Freeform 1594">
              <a:extLst>
                <a:ext uri="{FF2B5EF4-FFF2-40B4-BE49-F238E27FC236}">
                  <a16:creationId xmlns:a16="http://schemas.microsoft.com/office/drawing/2014/main" id="{D305BAB6-5232-2D4A-B5C7-6CF480270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99" name="Freeform 1595">
              <a:extLst>
                <a:ext uri="{FF2B5EF4-FFF2-40B4-BE49-F238E27FC236}">
                  <a16:creationId xmlns:a16="http://schemas.microsoft.com/office/drawing/2014/main" id="{E71DDD9D-74A1-574F-9168-0348F181E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0" name="Freeform 1596">
              <a:extLst>
                <a:ext uri="{FF2B5EF4-FFF2-40B4-BE49-F238E27FC236}">
                  <a16:creationId xmlns:a16="http://schemas.microsoft.com/office/drawing/2014/main" id="{611720B9-47C5-C842-9802-9A197906C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1" name="Freeform 1597">
              <a:extLst>
                <a:ext uri="{FF2B5EF4-FFF2-40B4-BE49-F238E27FC236}">
                  <a16:creationId xmlns:a16="http://schemas.microsoft.com/office/drawing/2014/main" id="{A2788394-115B-0641-A507-F2B876225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2" name="Freeform 1598">
              <a:extLst>
                <a:ext uri="{FF2B5EF4-FFF2-40B4-BE49-F238E27FC236}">
                  <a16:creationId xmlns:a16="http://schemas.microsoft.com/office/drawing/2014/main" id="{DCAA7200-DB48-9E4B-A224-88824660D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403" name="Group 1599">
              <a:extLst>
                <a:ext uri="{FF2B5EF4-FFF2-40B4-BE49-F238E27FC236}">
                  <a16:creationId xmlns:a16="http://schemas.microsoft.com/office/drawing/2014/main" id="{03B75F8D-FE64-5E42-BC9E-0C2B77A542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410" name="Freeform 1600">
                <a:extLst>
                  <a:ext uri="{FF2B5EF4-FFF2-40B4-BE49-F238E27FC236}">
                    <a16:creationId xmlns:a16="http://schemas.microsoft.com/office/drawing/2014/main" id="{D4D90388-696E-2C40-BC29-6D765DFD4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11" name="Freeform 1601">
                <a:extLst>
                  <a:ext uri="{FF2B5EF4-FFF2-40B4-BE49-F238E27FC236}">
                    <a16:creationId xmlns:a16="http://schemas.microsoft.com/office/drawing/2014/main" id="{B31992B6-B8F2-824B-93EF-565FB2427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12" name="Freeform 1602">
                <a:extLst>
                  <a:ext uri="{FF2B5EF4-FFF2-40B4-BE49-F238E27FC236}">
                    <a16:creationId xmlns:a16="http://schemas.microsoft.com/office/drawing/2014/main" id="{3B601DA9-EF1E-6040-9D40-181376FB3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13" name="Freeform 1603">
                <a:extLst>
                  <a:ext uri="{FF2B5EF4-FFF2-40B4-BE49-F238E27FC236}">
                    <a16:creationId xmlns:a16="http://schemas.microsoft.com/office/drawing/2014/main" id="{B2A4891A-7DB9-544D-B9FB-DD6B223C20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14" name="Freeform 1604">
                <a:extLst>
                  <a:ext uri="{FF2B5EF4-FFF2-40B4-BE49-F238E27FC236}">
                    <a16:creationId xmlns:a16="http://schemas.microsoft.com/office/drawing/2014/main" id="{B0EAE11C-020B-904F-96B9-D5619A345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415" name="Freeform 1605">
                <a:extLst>
                  <a:ext uri="{FF2B5EF4-FFF2-40B4-BE49-F238E27FC236}">
                    <a16:creationId xmlns:a16="http://schemas.microsoft.com/office/drawing/2014/main" id="{1A799DEC-E1D7-3446-BD34-5A8800E85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404" name="Freeform 1606">
              <a:extLst>
                <a:ext uri="{FF2B5EF4-FFF2-40B4-BE49-F238E27FC236}">
                  <a16:creationId xmlns:a16="http://schemas.microsoft.com/office/drawing/2014/main" id="{12B57A5E-9555-4B4E-9750-ED3A6B55F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5" name="Freeform 1607">
              <a:extLst>
                <a:ext uri="{FF2B5EF4-FFF2-40B4-BE49-F238E27FC236}">
                  <a16:creationId xmlns:a16="http://schemas.microsoft.com/office/drawing/2014/main" id="{F4C2DFAE-9F07-0D49-A5EE-FCE462F77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6" name="Freeform 1608">
              <a:extLst>
                <a:ext uri="{FF2B5EF4-FFF2-40B4-BE49-F238E27FC236}">
                  <a16:creationId xmlns:a16="http://schemas.microsoft.com/office/drawing/2014/main" id="{676B3881-B324-1340-AEB1-2296BE91C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7" name="Freeform 1609">
              <a:extLst>
                <a:ext uri="{FF2B5EF4-FFF2-40B4-BE49-F238E27FC236}">
                  <a16:creationId xmlns:a16="http://schemas.microsoft.com/office/drawing/2014/main" id="{FDF549AD-6078-E24A-9057-D8408096F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8" name="Freeform 1610">
              <a:extLst>
                <a:ext uri="{FF2B5EF4-FFF2-40B4-BE49-F238E27FC236}">
                  <a16:creationId xmlns:a16="http://schemas.microsoft.com/office/drawing/2014/main" id="{47E81B0D-D11C-5542-829E-6767945A0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409" name="Freeform 1611">
              <a:extLst>
                <a:ext uri="{FF2B5EF4-FFF2-40B4-BE49-F238E27FC236}">
                  <a16:creationId xmlns:a16="http://schemas.microsoft.com/office/drawing/2014/main" id="{37A44C28-E8B6-6C42-A6A7-63D64BFA182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093" name="Group 1612">
            <a:extLst>
              <a:ext uri="{FF2B5EF4-FFF2-40B4-BE49-F238E27FC236}">
                <a16:creationId xmlns:a16="http://schemas.microsoft.com/office/drawing/2014/main" id="{35A59CA0-A75D-8947-9AD9-E316056D802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208839" y="3211513"/>
            <a:ext cx="414337" cy="373062"/>
            <a:chOff x="2839" y="3501"/>
            <a:chExt cx="755" cy="803"/>
          </a:xfrm>
        </p:grpSpPr>
        <p:pic>
          <p:nvPicPr>
            <p:cNvPr id="44391" name="Picture 1613" descr="desktop_computer_stylized_medium">
              <a:extLst>
                <a:ext uri="{FF2B5EF4-FFF2-40B4-BE49-F238E27FC236}">
                  <a16:creationId xmlns:a16="http://schemas.microsoft.com/office/drawing/2014/main" id="{480F135A-B796-CD49-AEA7-5A8F11B070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92" name="Freeform 1614">
              <a:extLst>
                <a:ext uri="{FF2B5EF4-FFF2-40B4-BE49-F238E27FC236}">
                  <a16:creationId xmlns:a16="http://schemas.microsoft.com/office/drawing/2014/main" id="{B12B80E8-EA02-6D42-9B42-10DA5FE57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4094" name="Group 1615">
            <a:extLst>
              <a:ext uri="{FF2B5EF4-FFF2-40B4-BE49-F238E27FC236}">
                <a16:creationId xmlns:a16="http://schemas.microsoft.com/office/drawing/2014/main" id="{84D51FBB-12C6-2D46-82C2-00FCC017C178}"/>
              </a:ext>
            </a:extLst>
          </p:cNvPr>
          <p:cNvGrpSpPr>
            <a:grpSpLocks/>
          </p:cNvGrpSpPr>
          <p:nvPr/>
        </p:nvGrpSpPr>
        <p:grpSpPr bwMode="auto">
          <a:xfrm>
            <a:off x="8575676" y="5411789"/>
            <a:ext cx="474663" cy="407987"/>
            <a:chOff x="877" y="1008"/>
            <a:chExt cx="2747" cy="2591"/>
          </a:xfrm>
        </p:grpSpPr>
        <p:pic>
          <p:nvPicPr>
            <p:cNvPr id="44368" name="Picture 1616" descr="antenna_stylized">
              <a:extLst>
                <a:ext uri="{FF2B5EF4-FFF2-40B4-BE49-F238E27FC236}">
                  <a16:creationId xmlns:a16="http://schemas.microsoft.com/office/drawing/2014/main" id="{12AD4948-8CBB-3946-BB6E-AD97158F58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369" name="Picture 1617" descr="laptop_keyboard">
              <a:extLst>
                <a:ext uri="{FF2B5EF4-FFF2-40B4-BE49-F238E27FC236}">
                  <a16:creationId xmlns:a16="http://schemas.microsoft.com/office/drawing/2014/main" id="{F0C318C7-FDEC-A04F-A08C-48DA4B9B9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70" name="Freeform 1618">
              <a:extLst>
                <a:ext uri="{FF2B5EF4-FFF2-40B4-BE49-F238E27FC236}">
                  <a16:creationId xmlns:a16="http://schemas.microsoft.com/office/drawing/2014/main" id="{5664496A-B9DA-324C-9D3F-4D92EEDB3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4371" name="Picture 1619" descr="screen">
              <a:extLst>
                <a:ext uri="{FF2B5EF4-FFF2-40B4-BE49-F238E27FC236}">
                  <a16:creationId xmlns:a16="http://schemas.microsoft.com/office/drawing/2014/main" id="{E181F829-BFBA-7E42-88D2-EDBB3AB8BF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72" name="Freeform 1620">
              <a:extLst>
                <a:ext uri="{FF2B5EF4-FFF2-40B4-BE49-F238E27FC236}">
                  <a16:creationId xmlns:a16="http://schemas.microsoft.com/office/drawing/2014/main" id="{9B619C09-BBA5-4841-AA9C-B508BE7AE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73" name="Freeform 1621">
              <a:extLst>
                <a:ext uri="{FF2B5EF4-FFF2-40B4-BE49-F238E27FC236}">
                  <a16:creationId xmlns:a16="http://schemas.microsoft.com/office/drawing/2014/main" id="{5CABA54C-E5D2-C640-8088-607CB55D5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74" name="Freeform 1622">
              <a:extLst>
                <a:ext uri="{FF2B5EF4-FFF2-40B4-BE49-F238E27FC236}">
                  <a16:creationId xmlns:a16="http://schemas.microsoft.com/office/drawing/2014/main" id="{4A4D11EE-C612-284F-AAC8-1F4BACFEA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75" name="Freeform 1623">
              <a:extLst>
                <a:ext uri="{FF2B5EF4-FFF2-40B4-BE49-F238E27FC236}">
                  <a16:creationId xmlns:a16="http://schemas.microsoft.com/office/drawing/2014/main" id="{D25BC3AC-790E-4D4B-9396-AF2344632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76" name="Freeform 1624">
              <a:extLst>
                <a:ext uri="{FF2B5EF4-FFF2-40B4-BE49-F238E27FC236}">
                  <a16:creationId xmlns:a16="http://schemas.microsoft.com/office/drawing/2014/main" id="{B037D23A-E2B6-0340-8661-50A662544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77" name="Freeform 1625">
              <a:extLst>
                <a:ext uri="{FF2B5EF4-FFF2-40B4-BE49-F238E27FC236}">
                  <a16:creationId xmlns:a16="http://schemas.microsoft.com/office/drawing/2014/main" id="{505B80E1-E408-A842-BF1D-65D32AED3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378" name="Group 1626">
              <a:extLst>
                <a:ext uri="{FF2B5EF4-FFF2-40B4-BE49-F238E27FC236}">
                  <a16:creationId xmlns:a16="http://schemas.microsoft.com/office/drawing/2014/main" id="{26FB4326-E99A-B048-A969-CF02975C68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385" name="Freeform 1627">
                <a:extLst>
                  <a:ext uri="{FF2B5EF4-FFF2-40B4-BE49-F238E27FC236}">
                    <a16:creationId xmlns:a16="http://schemas.microsoft.com/office/drawing/2014/main" id="{6A4BB90E-DAD3-3347-A0B5-0889F4D0CB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86" name="Freeform 1628">
                <a:extLst>
                  <a:ext uri="{FF2B5EF4-FFF2-40B4-BE49-F238E27FC236}">
                    <a16:creationId xmlns:a16="http://schemas.microsoft.com/office/drawing/2014/main" id="{CD9BE610-A879-0A42-B2B6-6676248C7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87" name="Freeform 1629">
                <a:extLst>
                  <a:ext uri="{FF2B5EF4-FFF2-40B4-BE49-F238E27FC236}">
                    <a16:creationId xmlns:a16="http://schemas.microsoft.com/office/drawing/2014/main" id="{93B84C07-6F98-CD49-B5AE-06BBD4055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88" name="Freeform 1630">
                <a:extLst>
                  <a:ext uri="{FF2B5EF4-FFF2-40B4-BE49-F238E27FC236}">
                    <a16:creationId xmlns:a16="http://schemas.microsoft.com/office/drawing/2014/main" id="{D8E7C965-C28A-6747-A7DA-259113884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89" name="Freeform 1631">
                <a:extLst>
                  <a:ext uri="{FF2B5EF4-FFF2-40B4-BE49-F238E27FC236}">
                    <a16:creationId xmlns:a16="http://schemas.microsoft.com/office/drawing/2014/main" id="{CA7DBAE9-5A5C-714B-B427-050797387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390" name="Freeform 1632">
                <a:extLst>
                  <a:ext uri="{FF2B5EF4-FFF2-40B4-BE49-F238E27FC236}">
                    <a16:creationId xmlns:a16="http://schemas.microsoft.com/office/drawing/2014/main" id="{F89FC0FD-AF19-9842-8486-64FC8F65E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379" name="Freeform 1633">
              <a:extLst>
                <a:ext uri="{FF2B5EF4-FFF2-40B4-BE49-F238E27FC236}">
                  <a16:creationId xmlns:a16="http://schemas.microsoft.com/office/drawing/2014/main" id="{888A328D-9CE1-F542-B77C-529305777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80" name="Freeform 1634">
              <a:extLst>
                <a:ext uri="{FF2B5EF4-FFF2-40B4-BE49-F238E27FC236}">
                  <a16:creationId xmlns:a16="http://schemas.microsoft.com/office/drawing/2014/main" id="{BFF11E42-B4C4-D24E-8A5F-70D7F81F1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81" name="Freeform 1635">
              <a:extLst>
                <a:ext uri="{FF2B5EF4-FFF2-40B4-BE49-F238E27FC236}">
                  <a16:creationId xmlns:a16="http://schemas.microsoft.com/office/drawing/2014/main" id="{52085302-F8A6-FA49-A96C-E67C7C515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82" name="Freeform 1636">
              <a:extLst>
                <a:ext uri="{FF2B5EF4-FFF2-40B4-BE49-F238E27FC236}">
                  <a16:creationId xmlns:a16="http://schemas.microsoft.com/office/drawing/2014/main" id="{CE134B53-9759-DD46-9EE5-B5325B7E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83" name="Freeform 1637">
              <a:extLst>
                <a:ext uri="{FF2B5EF4-FFF2-40B4-BE49-F238E27FC236}">
                  <a16:creationId xmlns:a16="http://schemas.microsoft.com/office/drawing/2014/main" id="{046ADB9C-CEA9-F547-8A3A-F8DFAC6DC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384" name="Freeform 1638">
              <a:extLst>
                <a:ext uri="{FF2B5EF4-FFF2-40B4-BE49-F238E27FC236}">
                  <a16:creationId xmlns:a16="http://schemas.microsoft.com/office/drawing/2014/main" id="{19627171-FB8D-4F4D-AAC1-9240114208B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2" name="Rectangle 2">
            <a:extLst>
              <a:ext uri="{FF2B5EF4-FFF2-40B4-BE49-F238E27FC236}">
                <a16:creationId xmlns:a16="http://schemas.microsoft.com/office/drawing/2014/main" id="{45AB1B64-A018-314B-9332-83FCD8E4C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6" y="221300"/>
            <a:ext cx="8382000" cy="942975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Network layer</a:t>
            </a:r>
          </a:p>
        </p:txBody>
      </p:sp>
      <p:sp>
        <p:nvSpPr>
          <p:cNvPr id="44097" name="Rectangle 3">
            <a:extLst>
              <a:ext uri="{FF2B5EF4-FFF2-40B4-BE49-F238E27FC236}">
                <a16:creationId xmlns:a16="http://schemas.microsoft.com/office/drawing/2014/main" id="{52D40BA2-A64E-2649-A567-35273D92269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1863" y="1374776"/>
            <a:ext cx="4365625" cy="5100637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transport segment from sending to receiving host </a:t>
            </a:r>
          </a:p>
          <a:p>
            <a:r>
              <a:rPr lang="en-US" altLang="en-US" dirty="0"/>
              <a:t>on sending side encapsulates segments into datagrams</a:t>
            </a:r>
          </a:p>
          <a:p>
            <a:r>
              <a:rPr lang="en-US" altLang="en-US" dirty="0"/>
              <a:t>on receiving side, delivers segments to transport layer</a:t>
            </a:r>
          </a:p>
          <a:p>
            <a:r>
              <a:rPr lang="en-US" altLang="en-US" dirty="0"/>
              <a:t>network layer protocols in </a:t>
            </a:r>
            <a:r>
              <a:rPr lang="en-US" altLang="en-US" i="1" dirty="0">
                <a:solidFill>
                  <a:srgbClr val="000099"/>
                </a:solidFill>
              </a:rPr>
              <a:t>every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host, router</a:t>
            </a:r>
          </a:p>
          <a:p>
            <a:r>
              <a:rPr lang="en-US" altLang="en-US" dirty="0"/>
              <a:t>router examines header fields in all IP datagrams passing through it</a:t>
            </a:r>
            <a:endParaRPr lang="en-US" altLang="en-US" sz="2000" dirty="0"/>
          </a:p>
          <a:p>
            <a:endParaRPr lang="en-US" altLang="en-US" sz="2400" dirty="0"/>
          </a:p>
        </p:txBody>
      </p:sp>
      <p:grpSp>
        <p:nvGrpSpPr>
          <p:cNvPr id="19767" name="Group 1046">
            <a:extLst>
              <a:ext uri="{FF2B5EF4-FFF2-40B4-BE49-F238E27FC236}">
                <a16:creationId xmlns:a16="http://schemas.microsoft.com/office/drawing/2014/main" id="{A4D235BC-4EB8-784B-B229-9281CFAE3BF5}"/>
              </a:ext>
            </a:extLst>
          </p:cNvPr>
          <p:cNvGrpSpPr>
            <a:grpSpLocks/>
          </p:cNvGrpSpPr>
          <p:nvPr/>
        </p:nvGrpSpPr>
        <p:grpSpPr bwMode="auto">
          <a:xfrm>
            <a:off x="6924675" y="1141413"/>
            <a:ext cx="1047750" cy="996950"/>
            <a:chOff x="3402" y="719"/>
            <a:chExt cx="660" cy="628"/>
          </a:xfrm>
        </p:grpSpPr>
        <p:sp>
          <p:nvSpPr>
            <p:cNvPr id="44358" name="Freeform 1030">
              <a:extLst>
                <a:ext uri="{FF2B5EF4-FFF2-40B4-BE49-F238E27FC236}">
                  <a16:creationId xmlns:a16="http://schemas.microsoft.com/office/drawing/2014/main" id="{372E5ADD-5B71-F844-9632-F068A38A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359" name="Group 310">
              <a:extLst>
                <a:ext uri="{FF2B5EF4-FFF2-40B4-BE49-F238E27FC236}">
                  <a16:creationId xmlns:a16="http://schemas.microsoft.com/office/drawing/2014/main" id="{5C03BCA4-BE3F-F040-9C58-C3DF257879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4360" name="Rectangle 311">
                <a:extLst>
                  <a:ext uri="{FF2B5EF4-FFF2-40B4-BE49-F238E27FC236}">
                    <a16:creationId xmlns:a16="http://schemas.microsoft.com/office/drawing/2014/main" id="{B9912F43-02FA-4E4B-ADE5-55569F599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61" name="Rectangle 312">
                <a:extLst>
                  <a:ext uri="{FF2B5EF4-FFF2-40B4-BE49-F238E27FC236}">
                    <a16:creationId xmlns:a16="http://schemas.microsoft.com/office/drawing/2014/main" id="{85F928C1-C960-1F43-B176-7EC3E48BA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62" name="Rectangle 313">
                <a:extLst>
                  <a:ext uri="{FF2B5EF4-FFF2-40B4-BE49-F238E27FC236}">
                    <a16:creationId xmlns:a16="http://schemas.microsoft.com/office/drawing/2014/main" id="{4910501F-90D7-6245-8F32-18A839AB6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63" name="Text Box 314">
                <a:extLst>
                  <a:ext uri="{FF2B5EF4-FFF2-40B4-BE49-F238E27FC236}">
                    <a16:creationId xmlns:a16="http://schemas.microsoft.com/office/drawing/2014/main" id="{770F5139-A80E-CF45-B29C-7A1D659C35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000"/>
                  <a:t>application</a:t>
                </a:r>
              </a:p>
              <a:p>
                <a:pPr algn="ctr"/>
                <a:r>
                  <a:rPr lang="en-US" altLang="en-US" sz="1000"/>
                  <a:t>transport</a:t>
                </a:r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  <a:endParaRPr lang="en-US" altLang="en-US" sz="1000"/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  <p:sp>
            <p:nvSpPr>
              <p:cNvPr id="44364" name="Line 315">
                <a:extLst>
                  <a:ext uri="{FF2B5EF4-FFF2-40B4-BE49-F238E27FC236}">
                    <a16:creationId xmlns:a16="http://schemas.microsoft.com/office/drawing/2014/main" id="{6F0FF268-808D-E542-B695-9D940F2BA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65" name="Line 316">
                <a:extLst>
                  <a:ext uri="{FF2B5EF4-FFF2-40B4-BE49-F238E27FC236}">
                    <a16:creationId xmlns:a16="http://schemas.microsoft.com/office/drawing/2014/main" id="{6AD51439-2F57-184E-A047-FDE6A3BD2C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66" name="Line 317">
                <a:extLst>
                  <a:ext uri="{FF2B5EF4-FFF2-40B4-BE49-F238E27FC236}">
                    <a16:creationId xmlns:a16="http://schemas.microsoft.com/office/drawing/2014/main" id="{27305665-9573-1642-AB19-D28E3EB37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67" name="Line 318">
                <a:extLst>
                  <a:ext uri="{FF2B5EF4-FFF2-40B4-BE49-F238E27FC236}">
                    <a16:creationId xmlns:a16="http://schemas.microsoft.com/office/drawing/2014/main" id="{275FD84B-A1EF-364C-9505-96042735BA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769" name="Group 1047">
            <a:extLst>
              <a:ext uri="{FF2B5EF4-FFF2-40B4-BE49-F238E27FC236}">
                <a16:creationId xmlns:a16="http://schemas.microsoft.com/office/drawing/2014/main" id="{A14B5FB1-82D8-3F49-8827-A688899A39B4}"/>
              </a:ext>
            </a:extLst>
          </p:cNvPr>
          <p:cNvGrpSpPr>
            <a:grpSpLocks/>
          </p:cNvGrpSpPr>
          <p:nvPr/>
        </p:nvGrpSpPr>
        <p:grpSpPr bwMode="auto">
          <a:xfrm>
            <a:off x="9620250" y="4148138"/>
            <a:ext cx="1047750" cy="996950"/>
            <a:chOff x="3402" y="719"/>
            <a:chExt cx="660" cy="628"/>
          </a:xfrm>
        </p:grpSpPr>
        <p:sp>
          <p:nvSpPr>
            <p:cNvPr id="44348" name="Freeform 1048">
              <a:extLst>
                <a:ext uri="{FF2B5EF4-FFF2-40B4-BE49-F238E27FC236}">
                  <a16:creationId xmlns:a16="http://schemas.microsoft.com/office/drawing/2014/main" id="{74B277FA-45B4-814B-992B-68C0377F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349" name="Group 1049">
              <a:extLst>
                <a:ext uri="{FF2B5EF4-FFF2-40B4-BE49-F238E27FC236}">
                  <a16:creationId xmlns:a16="http://schemas.microsoft.com/office/drawing/2014/main" id="{3FB3F85C-6399-FA46-9D0E-6EF4CBAB80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4350" name="Rectangle 1050">
                <a:extLst>
                  <a:ext uri="{FF2B5EF4-FFF2-40B4-BE49-F238E27FC236}">
                    <a16:creationId xmlns:a16="http://schemas.microsoft.com/office/drawing/2014/main" id="{D1A711C6-CB87-0843-81AF-63D60D0F0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51" name="Rectangle 1051">
                <a:extLst>
                  <a:ext uri="{FF2B5EF4-FFF2-40B4-BE49-F238E27FC236}">
                    <a16:creationId xmlns:a16="http://schemas.microsoft.com/office/drawing/2014/main" id="{2727870C-A1CF-3E41-8D8F-AECF943D8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52" name="Rectangle 1052">
                <a:extLst>
                  <a:ext uri="{FF2B5EF4-FFF2-40B4-BE49-F238E27FC236}">
                    <a16:creationId xmlns:a16="http://schemas.microsoft.com/office/drawing/2014/main" id="{A0C6A2C7-9A19-5549-BBA6-936C4B887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53" name="Text Box 1053">
                <a:extLst>
                  <a:ext uri="{FF2B5EF4-FFF2-40B4-BE49-F238E27FC236}">
                    <a16:creationId xmlns:a16="http://schemas.microsoft.com/office/drawing/2014/main" id="{8D2F2223-EE25-6346-A1FF-1BE17519E9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000"/>
                  <a:t>application</a:t>
                </a:r>
              </a:p>
              <a:p>
                <a:pPr algn="ctr"/>
                <a:r>
                  <a:rPr lang="en-US" altLang="en-US" sz="1000"/>
                  <a:t>transport</a:t>
                </a:r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  <a:endParaRPr lang="en-US" altLang="en-US" sz="1000"/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  <p:sp>
            <p:nvSpPr>
              <p:cNvPr id="44354" name="Line 1054">
                <a:extLst>
                  <a:ext uri="{FF2B5EF4-FFF2-40B4-BE49-F238E27FC236}">
                    <a16:creationId xmlns:a16="http://schemas.microsoft.com/office/drawing/2014/main" id="{549A4EC2-0991-8C4F-9C12-F51140301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55" name="Line 1055">
                <a:extLst>
                  <a:ext uri="{FF2B5EF4-FFF2-40B4-BE49-F238E27FC236}">
                    <a16:creationId xmlns:a16="http://schemas.microsoft.com/office/drawing/2014/main" id="{79DD6154-89FF-9E4A-B821-00801F3F7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56" name="Line 1056">
                <a:extLst>
                  <a:ext uri="{FF2B5EF4-FFF2-40B4-BE49-F238E27FC236}">
                    <a16:creationId xmlns:a16="http://schemas.microsoft.com/office/drawing/2014/main" id="{41EC1C79-EC43-A14E-BB45-3D5221B8DB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57" name="Line 1057">
                <a:extLst>
                  <a:ext uri="{FF2B5EF4-FFF2-40B4-BE49-F238E27FC236}">
                    <a16:creationId xmlns:a16="http://schemas.microsoft.com/office/drawing/2014/main" id="{D143D6FE-319B-C648-B6FD-91B578583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771" name="Group 1278">
            <a:extLst>
              <a:ext uri="{FF2B5EF4-FFF2-40B4-BE49-F238E27FC236}">
                <a16:creationId xmlns:a16="http://schemas.microsoft.com/office/drawing/2014/main" id="{DB3B0117-D28F-C944-81FF-1C4478505071}"/>
              </a:ext>
            </a:extLst>
          </p:cNvPr>
          <p:cNvGrpSpPr>
            <a:grpSpLocks/>
          </p:cNvGrpSpPr>
          <p:nvPr/>
        </p:nvGrpSpPr>
        <p:grpSpPr bwMode="auto">
          <a:xfrm>
            <a:off x="7377113" y="1763713"/>
            <a:ext cx="2546350" cy="3429000"/>
            <a:chOff x="3674" y="1148"/>
            <a:chExt cx="1604" cy="2160"/>
          </a:xfrm>
        </p:grpSpPr>
        <p:grpSp>
          <p:nvGrpSpPr>
            <p:cNvPr id="44106" name="Group 433">
              <a:extLst>
                <a:ext uri="{FF2B5EF4-FFF2-40B4-BE49-F238E27FC236}">
                  <a16:creationId xmlns:a16="http://schemas.microsoft.com/office/drawing/2014/main" id="{05737C50-65C4-A946-A2DB-DB08C3501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1" y="1305"/>
              <a:ext cx="513" cy="442"/>
              <a:chOff x="3937" y="633"/>
              <a:chExt cx="513" cy="442"/>
            </a:xfrm>
          </p:grpSpPr>
          <p:sp>
            <p:nvSpPr>
              <p:cNvPr id="44327" name="Line 434">
                <a:extLst>
                  <a:ext uri="{FF2B5EF4-FFF2-40B4-BE49-F238E27FC236}">
                    <a16:creationId xmlns:a16="http://schemas.microsoft.com/office/drawing/2014/main" id="{CF79ED32-6A7B-3547-B3D5-A489A61D96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28" name="Line 435">
                <a:extLst>
                  <a:ext uri="{FF2B5EF4-FFF2-40B4-BE49-F238E27FC236}">
                    <a16:creationId xmlns:a16="http://schemas.microsoft.com/office/drawing/2014/main" id="{3CDE9102-CFD6-D348-9966-1321E9EBD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29" name="Oval 436">
                <a:extLst>
                  <a:ext uri="{FF2B5EF4-FFF2-40B4-BE49-F238E27FC236}">
                    <a16:creationId xmlns:a16="http://schemas.microsoft.com/office/drawing/2014/main" id="{D697A3A6-8C01-6842-B2E7-89E628F28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30" name="Line 437">
                <a:extLst>
                  <a:ext uri="{FF2B5EF4-FFF2-40B4-BE49-F238E27FC236}">
                    <a16:creationId xmlns:a16="http://schemas.microsoft.com/office/drawing/2014/main" id="{93C13DAB-73B8-F246-8E33-E15EEADD3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31" name="Line 438">
                <a:extLst>
                  <a:ext uri="{FF2B5EF4-FFF2-40B4-BE49-F238E27FC236}">
                    <a16:creationId xmlns:a16="http://schemas.microsoft.com/office/drawing/2014/main" id="{7FBFD402-0C48-7148-8190-166B1AB5E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32" name="Rectangle 439">
                <a:extLst>
                  <a:ext uri="{FF2B5EF4-FFF2-40B4-BE49-F238E27FC236}">
                    <a16:creationId xmlns:a16="http://schemas.microsoft.com/office/drawing/2014/main" id="{A284BE1C-D82F-CD4E-B89C-7FD91B9E7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333" name="Oval 440">
                <a:extLst>
                  <a:ext uri="{FF2B5EF4-FFF2-40B4-BE49-F238E27FC236}">
                    <a16:creationId xmlns:a16="http://schemas.microsoft.com/office/drawing/2014/main" id="{F3CA1362-CA01-5345-BC2E-C9BB92707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4334" name="Group 441">
                <a:extLst>
                  <a:ext uri="{FF2B5EF4-FFF2-40B4-BE49-F238E27FC236}">
                    <a16:creationId xmlns:a16="http://schemas.microsoft.com/office/drawing/2014/main" id="{8533F356-626E-3A4F-B628-4420B80D63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345" name="Line 442">
                  <a:extLst>
                    <a:ext uri="{FF2B5EF4-FFF2-40B4-BE49-F238E27FC236}">
                      <a16:creationId xmlns:a16="http://schemas.microsoft.com/office/drawing/2014/main" id="{EBBC29C6-8F7A-D045-876F-1A0F6B036E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46" name="Line 443">
                  <a:extLst>
                    <a:ext uri="{FF2B5EF4-FFF2-40B4-BE49-F238E27FC236}">
                      <a16:creationId xmlns:a16="http://schemas.microsoft.com/office/drawing/2014/main" id="{87CDF280-1E0A-A74E-84C1-028DC04698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47" name="Line 444">
                  <a:extLst>
                    <a:ext uri="{FF2B5EF4-FFF2-40B4-BE49-F238E27FC236}">
                      <a16:creationId xmlns:a16="http://schemas.microsoft.com/office/drawing/2014/main" id="{65C620F6-00CF-3C43-9FF6-50752E416F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335" name="Group 445">
                <a:extLst>
                  <a:ext uri="{FF2B5EF4-FFF2-40B4-BE49-F238E27FC236}">
                    <a16:creationId xmlns:a16="http://schemas.microsoft.com/office/drawing/2014/main" id="{1F9446B6-09A9-8B46-B216-7ED51F49A8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342" name="Line 446">
                  <a:extLst>
                    <a:ext uri="{FF2B5EF4-FFF2-40B4-BE49-F238E27FC236}">
                      <a16:creationId xmlns:a16="http://schemas.microsoft.com/office/drawing/2014/main" id="{7E066B1D-D036-BB4D-BA5B-B9348282BA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43" name="Line 447">
                  <a:extLst>
                    <a:ext uri="{FF2B5EF4-FFF2-40B4-BE49-F238E27FC236}">
                      <a16:creationId xmlns:a16="http://schemas.microsoft.com/office/drawing/2014/main" id="{4969C1A0-6BD7-B340-B17B-BD037404B2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44" name="Line 448">
                  <a:extLst>
                    <a:ext uri="{FF2B5EF4-FFF2-40B4-BE49-F238E27FC236}">
                      <a16:creationId xmlns:a16="http://schemas.microsoft.com/office/drawing/2014/main" id="{2839155D-D7F9-3D46-893C-EF9C1B74E9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336" name="Rectangle 449">
                <a:extLst>
                  <a:ext uri="{FF2B5EF4-FFF2-40B4-BE49-F238E27FC236}">
                    <a16:creationId xmlns:a16="http://schemas.microsoft.com/office/drawing/2014/main" id="{363537F4-9CC0-FF42-9406-756201838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37" name="Rectangle 450">
                <a:extLst>
                  <a:ext uri="{FF2B5EF4-FFF2-40B4-BE49-F238E27FC236}">
                    <a16:creationId xmlns:a16="http://schemas.microsoft.com/office/drawing/2014/main" id="{94EFF37F-F243-FD47-B0B6-96D3613D6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38" name="Line 451">
                <a:extLst>
                  <a:ext uri="{FF2B5EF4-FFF2-40B4-BE49-F238E27FC236}">
                    <a16:creationId xmlns:a16="http://schemas.microsoft.com/office/drawing/2014/main" id="{3109E4B2-89BA-574E-9E50-F5FC305A7A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39" name="Line 452">
                <a:extLst>
                  <a:ext uri="{FF2B5EF4-FFF2-40B4-BE49-F238E27FC236}">
                    <a16:creationId xmlns:a16="http://schemas.microsoft.com/office/drawing/2014/main" id="{0D40309E-7C6E-C143-BA54-11E8A423CA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40" name="Rectangle 453">
                <a:extLst>
                  <a:ext uri="{FF2B5EF4-FFF2-40B4-BE49-F238E27FC236}">
                    <a16:creationId xmlns:a16="http://schemas.microsoft.com/office/drawing/2014/main" id="{6A478A34-A6D8-0945-96FF-C193C1073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800">
                  <a:solidFill>
                    <a:srgbClr val="CC0000"/>
                  </a:solidFill>
                  <a:latin typeface="Comic Sans MS" panose="030F0902030302020204" pitchFamily="66" charset="0"/>
                </a:endParaRPr>
              </a:p>
            </p:txBody>
          </p:sp>
          <p:sp>
            <p:nvSpPr>
              <p:cNvPr id="44341" name="Text Box 454">
                <a:extLst>
                  <a:ext uri="{FF2B5EF4-FFF2-40B4-BE49-F238E27FC236}">
                    <a16:creationId xmlns:a16="http://schemas.microsoft.com/office/drawing/2014/main" id="{44985948-6AB7-CC45-8EDB-918D817F8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44107" name="Group 1058">
              <a:extLst>
                <a:ext uri="{FF2B5EF4-FFF2-40B4-BE49-F238E27FC236}">
                  <a16:creationId xmlns:a16="http://schemas.microsoft.com/office/drawing/2014/main" id="{8BF0A300-6751-CF49-B8B7-F54361DD3A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7" y="1532"/>
              <a:ext cx="513" cy="442"/>
              <a:chOff x="3937" y="633"/>
              <a:chExt cx="513" cy="442"/>
            </a:xfrm>
          </p:grpSpPr>
          <p:sp>
            <p:nvSpPr>
              <p:cNvPr id="44306" name="Line 1059">
                <a:extLst>
                  <a:ext uri="{FF2B5EF4-FFF2-40B4-BE49-F238E27FC236}">
                    <a16:creationId xmlns:a16="http://schemas.microsoft.com/office/drawing/2014/main" id="{2A8E1C0F-9ABE-2C4C-81AE-568008D81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07" name="Line 1060">
                <a:extLst>
                  <a:ext uri="{FF2B5EF4-FFF2-40B4-BE49-F238E27FC236}">
                    <a16:creationId xmlns:a16="http://schemas.microsoft.com/office/drawing/2014/main" id="{7074A872-C5BF-CF4B-BF3C-96B0DF30A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08" name="Oval 1061">
                <a:extLst>
                  <a:ext uri="{FF2B5EF4-FFF2-40B4-BE49-F238E27FC236}">
                    <a16:creationId xmlns:a16="http://schemas.microsoft.com/office/drawing/2014/main" id="{616ADC47-C8B6-204A-B431-06A74BDEF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09" name="Line 1062">
                <a:extLst>
                  <a:ext uri="{FF2B5EF4-FFF2-40B4-BE49-F238E27FC236}">
                    <a16:creationId xmlns:a16="http://schemas.microsoft.com/office/drawing/2014/main" id="{37F0D837-AD61-1349-98DA-B971AEDB1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10" name="Line 1063">
                <a:extLst>
                  <a:ext uri="{FF2B5EF4-FFF2-40B4-BE49-F238E27FC236}">
                    <a16:creationId xmlns:a16="http://schemas.microsoft.com/office/drawing/2014/main" id="{43019E98-7DD6-BE4E-BD21-EB48CB9579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11" name="Rectangle 1064">
                <a:extLst>
                  <a:ext uri="{FF2B5EF4-FFF2-40B4-BE49-F238E27FC236}">
                    <a16:creationId xmlns:a16="http://schemas.microsoft.com/office/drawing/2014/main" id="{74D89AF6-AA29-7F49-971B-EAEFE845F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312" name="Oval 1065">
                <a:extLst>
                  <a:ext uri="{FF2B5EF4-FFF2-40B4-BE49-F238E27FC236}">
                    <a16:creationId xmlns:a16="http://schemas.microsoft.com/office/drawing/2014/main" id="{57A7D78D-6AE9-8145-9DC2-D361F2016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4313" name="Group 1066">
                <a:extLst>
                  <a:ext uri="{FF2B5EF4-FFF2-40B4-BE49-F238E27FC236}">
                    <a16:creationId xmlns:a16="http://schemas.microsoft.com/office/drawing/2014/main" id="{BB8426DE-AF6A-F54C-AA70-15C6768249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324" name="Line 1067">
                  <a:extLst>
                    <a:ext uri="{FF2B5EF4-FFF2-40B4-BE49-F238E27FC236}">
                      <a16:creationId xmlns:a16="http://schemas.microsoft.com/office/drawing/2014/main" id="{ECCD380C-44E1-AE46-8BB6-67DAF21A0A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25" name="Line 1068">
                  <a:extLst>
                    <a:ext uri="{FF2B5EF4-FFF2-40B4-BE49-F238E27FC236}">
                      <a16:creationId xmlns:a16="http://schemas.microsoft.com/office/drawing/2014/main" id="{387FCBAE-9DD5-E34B-B0F1-353A3625BC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26" name="Line 1069">
                  <a:extLst>
                    <a:ext uri="{FF2B5EF4-FFF2-40B4-BE49-F238E27FC236}">
                      <a16:creationId xmlns:a16="http://schemas.microsoft.com/office/drawing/2014/main" id="{3B4B07F7-7E5A-B749-8DBA-2401A1DEB1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314" name="Group 1070">
                <a:extLst>
                  <a:ext uri="{FF2B5EF4-FFF2-40B4-BE49-F238E27FC236}">
                    <a16:creationId xmlns:a16="http://schemas.microsoft.com/office/drawing/2014/main" id="{E15D513B-44B6-5C43-A3CD-8E57094753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321" name="Line 1071">
                  <a:extLst>
                    <a:ext uri="{FF2B5EF4-FFF2-40B4-BE49-F238E27FC236}">
                      <a16:creationId xmlns:a16="http://schemas.microsoft.com/office/drawing/2014/main" id="{7D055AF9-DAB2-F34A-98F4-779A0CEBEF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22" name="Line 1072">
                  <a:extLst>
                    <a:ext uri="{FF2B5EF4-FFF2-40B4-BE49-F238E27FC236}">
                      <a16:creationId xmlns:a16="http://schemas.microsoft.com/office/drawing/2014/main" id="{5C69A5F8-F6C9-574B-9C60-5B37CB9B33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23" name="Line 1073">
                  <a:extLst>
                    <a:ext uri="{FF2B5EF4-FFF2-40B4-BE49-F238E27FC236}">
                      <a16:creationId xmlns:a16="http://schemas.microsoft.com/office/drawing/2014/main" id="{4C907812-B1CF-BF44-ABF2-7FB138EF3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315" name="Rectangle 1074">
                <a:extLst>
                  <a:ext uri="{FF2B5EF4-FFF2-40B4-BE49-F238E27FC236}">
                    <a16:creationId xmlns:a16="http://schemas.microsoft.com/office/drawing/2014/main" id="{C67E5E16-C4B4-2F4E-8536-8A2140B07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16" name="Rectangle 1075">
                <a:extLst>
                  <a:ext uri="{FF2B5EF4-FFF2-40B4-BE49-F238E27FC236}">
                    <a16:creationId xmlns:a16="http://schemas.microsoft.com/office/drawing/2014/main" id="{22B97804-0A6E-B049-8A5E-71144C19D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17" name="Line 1076">
                <a:extLst>
                  <a:ext uri="{FF2B5EF4-FFF2-40B4-BE49-F238E27FC236}">
                    <a16:creationId xmlns:a16="http://schemas.microsoft.com/office/drawing/2014/main" id="{2E0A8607-3A8C-2746-AA30-552CFE66FD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18" name="Line 1077">
                <a:extLst>
                  <a:ext uri="{FF2B5EF4-FFF2-40B4-BE49-F238E27FC236}">
                    <a16:creationId xmlns:a16="http://schemas.microsoft.com/office/drawing/2014/main" id="{456BACA7-0D00-7444-A09F-B6BBFDF44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319" name="Rectangle 1078">
                <a:extLst>
                  <a:ext uri="{FF2B5EF4-FFF2-40B4-BE49-F238E27FC236}">
                    <a16:creationId xmlns:a16="http://schemas.microsoft.com/office/drawing/2014/main" id="{C8CAD3C3-34B9-5049-A119-C3EB7E45B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320" name="Text Box 1079">
                <a:extLst>
                  <a:ext uri="{FF2B5EF4-FFF2-40B4-BE49-F238E27FC236}">
                    <a16:creationId xmlns:a16="http://schemas.microsoft.com/office/drawing/2014/main" id="{DF2546F9-83E0-E84D-B0D1-0999EC0446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44108" name="Group 1080">
              <a:extLst>
                <a:ext uri="{FF2B5EF4-FFF2-40B4-BE49-F238E27FC236}">
                  <a16:creationId xmlns:a16="http://schemas.microsoft.com/office/drawing/2014/main" id="{E6E5A0B7-FEBF-6348-8942-1EF6377A38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1" y="1148"/>
              <a:ext cx="513" cy="442"/>
              <a:chOff x="3937" y="633"/>
              <a:chExt cx="513" cy="442"/>
            </a:xfrm>
          </p:grpSpPr>
          <p:sp>
            <p:nvSpPr>
              <p:cNvPr id="44285" name="Line 1081">
                <a:extLst>
                  <a:ext uri="{FF2B5EF4-FFF2-40B4-BE49-F238E27FC236}">
                    <a16:creationId xmlns:a16="http://schemas.microsoft.com/office/drawing/2014/main" id="{096D608E-169C-E34F-97C8-B3005F0A9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86" name="Line 1082">
                <a:extLst>
                  <a:ext uri="{FF2B5EF4-FFF2-40B4-BE49-F238E27FC236}">
                    <a16:creationId xmlns:a16="http://schemas.microsoft.com/office/drawing/2014/main" id="{4E7EFAE1-44D1-2F41-9435-BE362B240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87" name="Oval 1083">
                <a:extLst>
                  <a:ext uri="{FF2B5EF4-FFF2-40B4-BE49-F238E27FC236}">
                    <a16:creationId xmlns:a16="http://schemas.microsoft.com/office/drawing/2014/main" id="{ACA9194D-AE69-7245-8200-21A4F36B9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88" name="Line 1084">
                <a:extLst>
                  <a:ext uri="{FF2B5EF4-FFF2-40B4-BE49-F238E27FC236}">
                    <a16:creationId xmlns:a16="http://schemas.microsoft.com/office/drawing/2014/main" id="{5946D36E-778F-2A4B-8FB5-009DFA083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89" name="Line 1085">
                <a:extLst>
                  <a:ext uri="{FF2B5EF4-FFF2-40B4-BE49-F238E27FC236}">
                    <a16:creationId xmlns:a16="http://schemas.microsoft.com/office/drawing/2014/main" id="{BCD7B2AF-F12A-DC40-908A-6D5E9B57F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90" name="Rectangle 1086">
                <a:extLst>
                  <a:ext uri="{FF2B5EF4-FFF2-40B4-BE49-F238E27FC236}">
                    <a16:creationId xmlns:a16="http://schemas.microsoft.com/office/drawing/2014/main" id="{3EBB989B-AF2F-2645-AEA5-6EDF5217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291" name="Oval 1087">
                <a:extLst>
                  <a:ext uri="{FF2B5EF4-FFF2-40B4-BE49-F238E27FC236}">
                    <a16:creationId xmlns:a16="http://schemas.microsoft.com/office/drawing/2014/main" id="{EA04C81D-F612-6943-8B9F-74CECC9FF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4292" name="Group 1088">
                <a:extLst>
                  <a:ext uri="{FF2B5EF4-FFF2-40B4-BE49-F238E27FC236}">
                    <a16:creationId xmlns:a16="http://schemas.microsoft.com/office/drawing/2014/main" id="{59AEFBA5-D0FF-A042-9A6E-E78E7BF044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303" name="Line 1089">
                  <a:extLst>
                    <a:ext uri="{FF2B5EF4-FFF2-40B4-BE49-F238E27FC236}">
                      <a16:creationId xmlns:a16="http://schemas.microsoft.com/office/drawing/2014/main" id="{4BD7D427-D081-2A44-B307-B6F472CF6C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04" name="Line 1090">
                  <a:extLst>
                    <a:ext uri="{FF2B5EF4-FFF2-40B4-BE49-F238E27FC236}">
                      <a16:creationId xmlns:a16="http://schemas.microsoft.com/office/drawing/2014/main" id="{3B149A94-67AE-504F-A906-87D8CF1AF2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05" name="Line 1091">
                  <a:extLst>
                    <a:ext uri="{FF2B5EF4-FFF2-40B4-BE49-F238E27FC236}">
                      <a16:creationId xmlns:a16="http://schemas.microsoft.com/office/drawing/2014/main" id="{CF825AA0-BD79-3F45-B5B2-210B0AA0B3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293" name="Group 1092">
                <a:extLst>
                  <a:ext uri="{FF2B5EF4-FFF2-40B4-BE49-F238E27FC236}">
                    <a16:creationId xmlns:a16="http://schemas.microsoft.com/office/drawing/2014/main" id="{24239400-AD5B-C549-8E96-7FA32C8476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300" name="Line 1093">
                  <a:extLst>
                    <a:ext uri="{FF2B5EF4-FFF2-40B4-BE49-F238E27FC236}">
                      <a16:creationId xmlns:a16="http://schemas.microsoft.com/office/drawing/2014/main" id="{068C656A-6FD1-744D-B334-7C890E4BC9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01" name="Line 1094">
                  <a:extLst>
                    <a:ext uri="{FF2B5EF4-FFF2-40B4-BE49-F238E27FC236}">
                      <a16:creationId xmlns:a16="http://schemas.microsoft.com/office/drawing/2014/main" id="{06327F17-3B6D-484D-BBA0-621CDF8142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302" name="Line 1095">
                  <a:extLst>
                    <a:ext uri="{FF2B5EF4-FFF2-40B4-BE49-F238E27FC236}">
                      <a16:creationId xmlns:a16="http://schemas.microsoft.com/office/drawing/2014/main" id="{52FFCFC7-4617-DA44-8041-EDFDDE6AA3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94" name="Rectangle 1096">
                <a:extLst>
                  <a:ext uri="{FF2B5EF4-FFF2-40B4-BE49-F238E27FC236}">
                    <a16:creationId xmlns:a16="http://schemas.microsoft.com/office/drawing/2014/main" id="{C72927D6-716E-A54B-9B91-73A234CBC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95" name="Rectangle 1097">
                <a:extLst>
                  <a:ext uri="{FF2B5EF4-FFF2-40B4-BE49-F238E27FC236}">
                    <a16:creationId xmlns:a16="http://schemas.microsoft.com/office/drawing/2014/main" id="{9699BBE5-93DC-BA42-A3CE-BCCFB6419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96" name="Line 1098">
                <a:extLst>
                  <a:ext uri="{FF2B5EF4-FFF2-40B4-BE49-F238E27FC236}">
                    <a16:creationId xmlns:a16="http://schemas.microsoft.com/office/drawing/2014/main" id="{69E3BBFA-2064-4F47-A729-23E6661C8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97" name="Line 1099">
                <a:extLst>
                  <a:ext uri="{FF2B5EF4-FFF2-40B4-BE49-F238E27FC236}">
                    <a16:creationId xmlns:a16="http://schemas.microsoft.com/office/drawing/2014/main" id="{E71ABBB3-979D-0748-901D-793181C791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98" name="Rectangle 1100">
                <a:extLst>
                  <a:ext uri="{FF2B5EF4-FFF2-40B4-BE49-F238E27FC236}">
                    <a16:creationId xmlns:a16="http://schemas.microsoft.com/office/drawing/2014/main" id="{77D0DB31-C742-EE49-83DE-AB01EC27D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99" name="Text Box 1101">
                <a:extLst>
                  <a:ext uri="{FF2B5EF4-FFF2-40B4-BE49-F238E27FC236}">
                    <a16:creationId xmlns:a16="http://schemas.microsoft.com/office/drawing/2014/main" id="{A229CBEF-31A1-BB4C-B89F-EE154B32A9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44109" name="Group 1102">
              <a:extLst>
                <a:ext uri="{FF2B5EF4-FFF2-40B4-BE49-F238E27FC236}">
                  <a16:creationId xmlns:a16="http://schemas.microsoft.com/office/drawing/2014/main" id="{16B2012E-E02A-EA46-93B5-9ED1C465C9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2" y="1523"/>
              <a:ext cx="513" cy="442"/>
              <a:chOff x="3937" y="633"/>
              <a:chExt cx="513" cy="442"/>
            </a:xfrm>
          </p:grpSpPr>
          <p:sp>
            <p:nvSpPr>
              <p:cNvPr id="44264" name="Line 1103">
                <a:extLst>
                  <a:ext uri="{FF2B5EF4-FFF2-40B4-BE49-F238E27FC236}">
                    <a16:creationId xmlns:a16="http://schemas.microsoft.com/office/drawing/2014/main" id="{D294A05C-248B-7C48-AF85-C3B72383B9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65" name="Line 1104">
                <a:extLst>
                  <a:ext uri="{FF2B5EF4-FFF2-40B4-BE49-F238E27FC236}">
                    <a16:creationId xmlns:a16="http://schemas.microsoft.com/office/drawing/2014/main" id="{E51B94C7-E670-9446-A9ED-94F4EBE75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66" name="Oval 1105">
                <a:extLst>
                  <a:ext uri="{FF2B5EF4-FFF2-40B4-BE49-F238E27FC236}">
                    <a16:creationId xmlns:a16="http://schemas.microsoft.com/office/drawing/2014/main" id="{B192D999-9230-5E4D-A34B-2CF88460C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67" name="Line 1106">
                <a:extLst>
                  <a:ext uri="{FF2B5EF4-FFF2-40B4-BE49-F238E27FC236}">
                    <a16:creationId xmlns:a16="http://schemas.microsoft.com/office/drawing/2014/main" id="{45A0AD0F-450D-424A-9AE2-30BB51C97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68" name="Line 1107">
                <a:extLst>
                  <a:ext uri="{FF2B5EF4-FFF2-40B4-BE49-F238E27FC236}">
                    <a16:creationId xmlns:a16="http://schemas.microsoft.com/office/drawing/2014/main" id="{9237CD93-4684-4F49-80E2-162259A12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69" name="Rectangle 1108">
                <a:extLst>
                  <a:ext uri="{FF2B5EF4-FFF2-40B4-BE49-F238E27FC236}">
                    <a16:creationId xmlns:a16="http://schemas.microsoft.com/office/drawing/2014/main" id="{1FBA979C-A350-5B49-9596-DEB873435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270" name="Oval 1109">
                <a:extLst>
                  <a:ext uri="{FF2B5EF4-FFF2-40B4-BE49-F238E27FC236}">
                    <a16:creationId xmlns:a16="http://schemas.microsoft.com/office/drawing/2014/main" id="{6F9AC422-405C-D54E-808D-68C0440BA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4271" name="Group 1110">
                <a:extLst>
                  <a:ext uri="{FF2B5EF4-FFF2-40B4-BE49-F238E27FC236}">
                    <a16:creationId xmlns:a16="http://schemas.microsoft.com/office/drawing/2014/main" id="{1E79BFAF-9373-1643-823A-9D882234D6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282" name="Line 1111">
                  <a:extLst>
                    <a:ext uri="{FF2B5EF4-FFF2-40B4-BE49-F238E27FC236}">
                      <a16:creationId xmlns:a16="http://schemas.microsoft.com/office/drawing/2014/main" id="{9E211A41-0376-844D-9496-CE071CAE16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83" name="Line 1112">
                  <a:extLst>
                    <a:ext uri="{FF2B5EF4-FFF2-40B4-BE49-F238E27FC236}">
                      <a16:creationId xmlns:a16="http://schemas.microsoft.com/office/drawing/2014/main" id="{42AFD383-3503-9143-9EC1-ACDB433620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84" name="Line 1113">
                  <a:extLst>
                    <a:ext uri="{FF2B5EF4-FFF2-40B4-BE49-F238E27FC236}">
                      <a16:creationId xmlns:a16="http://schemas.microsoft.com/office/drawing/2014/main" id="{8691B122-A530-2643-A9D9-017AF3CB8A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272" name="Group 1114">
                <a:extLst>
                  <a:ext uri="{FF2B5EF4-FFF2-40B4-BE49-F238E27FC236}">
                    <a16:creationId xmlns:a16="http://schemas.microsoft.com/office/drawing/2014/main" id="{AB21A4D8-DC9F-ED4A-BA73-71EAB2A934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279" name="Line 1115">
                  <a:extLst>
                    <a:ext uri="{FF2B5EF4-FFF2-40B4-BE49-F238E27FC236}">
                      <a16:creationId xmlns:a16="http://schemas.microsoft.com/office/drawing/2014/main" id="{2A29FF3C-9153-184E-A20D-9B44372175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80" name="Line 1116">
                  <a:extLst>
                    <a:ext uri="{FF2B5EF4-FFF2-40B4-BE49-F238E27FC236}">
                      <a16:creationId xmlns:a16="http://schemas.microsoft.com/office/drawing/2014/main" id="{0143C14C-B65E-BF42-9B98-C23A5DA571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81" name="Line 1117">
                  <a:extLst>
                    <a:ext uri="{FF2B5EF4-FFF2-40B4-BE49-F238E27FC236}">
                      <a16:creationId xmlns:a16="http://schemas.microsoft.com/office/drawing/2014/main" id="{414488E5-7B18-144C-B3A0-6BD14225E4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73" name="Rectangle 1118">
                <a:extLst>
                  <a:ext uri="{FF2B5EF4-FFF2-40B4-BE49-F238E27FC236}">
                    <a16:creationId xmlns:a16="http://schemas.microsoft.com/office/drawing/2014/main" id="{EB9DE98E-ECAA-0845-84ED-5DD68128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74" name="Rectangle 1119">
                <a:extLst>
                  <a:ext uri="{FF2B5EF4-FFF2-40B4-BE49-F238E27FC236}">
                    <a16:creationId xmlns:a16="http://schemas.microsoft.com/office/drawing/2014/main" id="{0FFE4923-140D-E24E-A93F-E83252971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75" name="Line 1120">
                <a:extLst>
                  <a:ext uri="{FF2B5EF4-FFF2-40B4-BE49-F238E27FC236}">
                    <a16:creationId xmlns:a16="http://schemas.microsoft.com/office/drawing/2014/main" id="{3598D4C5-8D9D-6045-A1C8-BD83575B6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76" name="Line 1121">
                <a:extLst>
                  <a:ext uri="{FF2B5EF4-FFF2-40B4-BE49-F238E27FC236}">
                    <a16:creationId xmlns:a16="http://schemas.microsoft.com/office/drawing/2014/main" id="{8C9CE9CE-BE4C-B44B-93FD-0443C7E4D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77" name="Rectangle 1122">
                <a:extLst>
                  <a:ext uri="{FF2B5EF4-FFF2-40B4-BE49-F238E27FC236}">
                    <a16:creationId xmlns:a16="http://schemas.microsoft.com/office/drawing/2014/main" id="{E48E54AE-6A7B-9A46-94CE-0848D79FC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78" name="Text Box 1123">
                <a:extLst>
                  <a:ext uri="{FF2B5EF4-FFF2-40B4-BE49-F238E27FC236}">
                    <a16:creationId xmlns:a16="http://schemas.microsoft.com/office/drawing/2014/main" id="{5B0BEDF9-52A0-E249-AB5C-0A337208A2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44110" name="Group 1124">
              <a:extLst>
                <a:ext uri="{FF2B5EF4-FFF2-40B4-BE49-F238E27FC236}">
                  <a16:creationId xmlns:a16="http://schemas.microsoft.com/office/drawing/2014/main" id="{08DA36C1-2992-4B45-8BB0-E6A66D6C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7" y="1157"/>
              <a:ext cx="513" cy="442"/>
              <a:chOff x="3937" y="633"/>
              <a:chExt cx="513" cy="442"/>
            </a:xfrm>
          </p:grpSpPr>
          <p:sp>
            <p:nvSpPr>
              <p:cNvPr id="44243" name="Line 1125">
                <a:extLst>
                  <a:ext uri="{FF2B5EF4-FFF2-40B4-BE49-F238E27FC236}">
                    <a16:creationId xmlns:a16="http://schemas.microsoft.com/office/drawing/2014/main" id="{10F89C7B-E675-2A40-B4BF-256342BFD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4" name="Line 1126">
                <a:extLst>
                  <a:ext uri="{FF2B5EF4-FFF2-40B4-BE49-F238E27FC236}">
                    <a16:creationId xmlns:a16="http://schemas.microsoft.com/office/drawing/2014/main" id="{9ED75BA3-5FA0-9248-9A7B-D8C6D2128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5" name="Oval 1127">
                <a:extLst>
                  <a:ext uri="{FF2B5EF4-FFF2-40B4-BE49-F238E27FC236}">
                    <a16:creationId xmlns:a16="http://schemas.microsoft.com/office/drawing/2014/main" id="{BB08F7C7-5666-F94E-8C52-559BDF1ED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46" name="Line 1128">
                <a:extLst>
                  <a:ext uri="{FF2B5EF4-FFF2-40B4-BE49-F238E27FC236}">
                    <a16:creationId xmlns:a16="http://schemas.microsoft.com/office/drawing/2014/main" id="{EF7415BF-DCAB-4D42-BA73-C82FC08465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7" name="Line 1129">
                <a:extLst>
                  <a:ext uri="{FF2B5EF4-FFF2-40B4-BE49-F238E27FC236}">
                    <a16:creationId xmlns:a16="http://schemas.microsoft.com/office/drawing/2014/main" id="{C3F111EB-4A4D-0F4D-92AB-C89D2EAA8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48" name="Rectangle 1130">
                <a:extLst>
                  <a:ext uri="{FF2B5EF4-FFF2-40B4-BE49-F238E27FC236}">
                    <a16:creationId xmlns:a16="http://schemas.microsoft.com/office/drawing/2014/main" id="{09F65A6D-358C-6E40-BBB4-A708FBE0E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249" name="Oval 1131">
                <a:extLst>
                  <a:ext uri="{FF2B5EF4-FFF2-40B4-BE49-F238E27FC236}">
                    <a16:creationId xmlns:a16="http://schemas.microsoft.com/office/drawing/2014/main" id="{72258915-D950-B347-B404-43CEA0CEA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4250" name="Group 1132">
                <a:extLst>
                  <a:ext uri="{FF2B5EF4-FFF2-40B4-BE49-F238E27FC236}">
                    <a16:creationId xmlns:a16="http://schemas.microsoft.com/office/drawing/2014/main" id="{BF189584-2DBE-0242-B551-272CA6B8F0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261" name="Line 1133">
                  <a:extLst>
                    <a:ext uri="{FF2B5EF4-FFF2-40B4-BE49-F238E27FC236}">
                      <a16:creationId xmlns:a16="http://schemas.microsoft.com/office/drawing/2014/main" id="{A897E49E-2A63-C343-86F3-BAB2C3E4BA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62" name="Line 1134">
                  <a:extLst>
                    <a:ext uri="{FF2B5EF4-FFF2-40B4-BE49-F238E27FC236}">
                      <a16:creationId xmlns:a16="http://schemas.microsoft.com/office/drawing/2014/main" id="{FB7BB76C-B3AC-8640-8D4D-3CDC31039C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63" name="Line 1135">
                  <a:extLst>
                    <a:ext uri="{FF2B5EF4-FFF2-40B4-BE49-F238E27FC236}">
                      <a16:creationId xmlns:a16="http://schemas.microsoft.com/office/drawing/2014/main" id="{E4D17EB1-2869-AE44-9201-68D2962D16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251" name="Group 1136">
                <a:extLst>
                  <a:ext uri="{FF2B5EF4-FFF2-40B4-BE49-F238E27FC236}">
                    <a16:creationId xmlns:a16="http://schemas.microsoft.com/office/drawing/2014/main" id="{8C6E8401-B996-AB4F-969A-8B55B773F5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258" name="Line 1137">
                  <a:extLst>
                    <a:ext uri="{FF2B5EF4-FFF2-40B4-BE49-F238E27FC236}">
                      <a16:creationId xmlns:a16="http://schemas.microsoft.com/office/drawing/2014/main" id="{8E9C39EE-079A-AB45-9EC1-FCBB8496D6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59" name="Line 1138">
                  <a:extLst>
                    <a:ext uri="{FF2B5EF4-FFF2-40B4-BE49-F238E27FC236}">
                      <a16:creationId xmlns:a16="http://schemas.microsoft.com/office/drawing/2014/main" id="{FD8B54CA-FB3A-8F4B-A355-C4EC7E8E3C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60" name="Line 1139">
                  <a:extLst>
                    <a:ext uri="{FF2B5EF4-FFF2-40B4-BE49-F238E27FC236}">
                      <a16:creationId xmlns:a16="http://schemas.microsoft.com/office/drawing/2014/main" id="{464DC951-819A-7245-AD0C-B75FFFA19A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52" name="Rectangle 1140">
                <a:extLst>
                  <a:ext uri="{FF2B5EF4-FFF2-40B4-BE49-F238E27FC236}">
                    <a16:creationId xmlns:a16="http://schemas.microsoft.com/office/drawing/2014/main" id="{CA822F8B-95A2-084F-A628-8757EFD65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53" name="Rectangle 1141">
                <a:extLst>
                  <a:ext uri="{FF2B5EF4-FFF2-40B4-BE49-F238E27FC236}">
                    <a16:creationId xmlns:a16="http://schemas.microsoft.com/office/drawing/2014/main" id="{68836826-6AFF-734D-A366-76850CDAE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54" name="Line 1142">
                <a:extLst>
                  <a:ext uri="{FF2B5EF4-FFF2-40B4-BE49-F238E27FC236}">
                    <a16:creationId xmlns:a16="http://schemas.microsoft.com/office/drawing/2014/main" id="{B751DCE3-B7B8-5742-9095-E2055FBAD3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55" name="Line 1143">
                <a:extLst>
                  <a:ext uri="{FF2B5EF4-FFF2-40B4-BE49-F238E27FC236}">
                    <a16:creationId xmlns:a16="http://schemas.microsoft.com/office/drawing/2014/main" id="{AB82E61A-D94B-F441-955D-89D3E232D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56" name="Rectangle 1144">
                <a:extLst>
                  <a:ext uri="{FF2B5EF4-FFF2-40B4-BE49-F238E27FC236}">
                    <a16:creationId xmlns:a16="http://schemas.microsoft.com/office/drawing/2014/main" id="{7316265A-72C5-6345-AD52-99076F12D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57" name="Text Box 1145">
                <a:extLst>
                  <a:ext uri="{FF2B5EF4-FFF2-40B4-BE49-F238E27FC236}">
                    <a16:creationId xmlns:a16="http://schemas.microsoft.com/office/drawing/2014/main" id="{ED404754-E260-4C41-AD41-8CAC97B03D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44111" name="Group 1146">
              <a:extLst>
                <a:ext uri="{FF2B5EF4-FFF2-40B4-BE49-F238E27FC236}">
                  <a16:creationId xmlns:a16="http://schemas.microsoft.com/office/drawing/2014/main" id="{C4300842-3712-D749-BA9E-2CF25C1301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9" y="2239"/>
              <a:ext cx="513" cy="442"/>
              <a:chOff x="3937" y="633"/>
              <a:chExt cx="513" cy="442"/>
            </a:xfrm>
          </p:grpSpPr>
          <p:sp>
            <p:nvSpPr>
              <p:cNvPr id="44222" name="Line 1147">
                <a:extLst>
                  <a:ext uri="{FF2B5EF4-FFF2-40B4-BE49-F238E27FC236}">
                    <a16:creationId xmlns:a16="http://schemas.microsoft.com/office/drawing/2014/main" id="{A943F83F-29BE-174F-B618-94953024F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3" name="Line 1148">
                <a:extLst>
                  <a:ext uri="{FF2B5EF4-FFF2-40B4-BE49-F238E27FC236}">
                    <a16:creationId xmlns:a16="http://schemas.microsoft.com/office/drawing/2014/main" id="{C8F9A1C1-4520-7442-8412-957C4C65B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4" name="Oval 1149">
                <a:extLst>
                  <a:ext uri="{FF2B5EF4-FFF2-40B4-BE49-F238E27FC236}">
                    <a16:creationId xmlns:a16="http://schemas.microsoft.com/office/drawing/2014/main" id="{5E1E6BE5-E65F-8B40-9C39-02EEFB92B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25" name="Line 1150">
                <a:extLst>
                  <a:ext uri="{FF2B5EF4-FFF2-40B4-BE49-F238E27FC236}">
                    <a16:creationId xmlns:a16="http://schemas.microsoft.com/office/drawing/2014/main" id="{1704C777-56D1-DE4E-8E30-A0D4695FF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6" name="Line 1151">
                <a:extLst>
                  <a:ext uri="{FF2B5EF4-FFF2-40B4-BE49-F238E27FC236}">
                    <a16:creationId xmlns:a16="http://schemas.microsoft.com/office/drawing/2014/main" id="{A3BF38E2-7BAC-CB45-BCC1-E76AB8BA91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27" name="Rectangle 1152">
                <a:extLst>
                  <a:ext uri="{FF2B5EF4-FFF2-40B4-BE49-F238E27FC236}">
                    <a16:creationId xmlns:a16="http://schemas.microsoft.com/office/drawing/2014/main" id="{E1F42972-AB5F-2E4C-A802-5E1CF5655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228" name="Oval 1153">
                <a:extLst>
                  <a:ext uri="{FF2B5EF4-FFF2-40B4-BE49-F238E27FC236}">
                    <a16:creationId xmlns:a16="http://schemas.microsoft.com/office/drawing/2014/main" id="{1D04AD6F-8B06-CF4A-962D-D44725C06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4229" name="Group 1154">
                <a:extLst>
                  <a:ext uri="{FF2B5EF4-FFF2-40B4-BE49-F238E27FC236}">
                    <a16:creationId xmlns:a16="http://schemas.microsoft.com/office/drawing/2014/main" id="{9B0EBF6C-9AFC-9748-8C1B-CC923AC094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240" name="Line 1155">
                  <a:extLst>
                    <a:ext uri="{FF2B5EF4-FFF2-40B4-BE49-F238E27FC236}">
                      <a16:creationId xmlns:a16="http://schemas.microsoft.com/office/drawing/2014/main" id="{D8509F59-3D59-5844-AEA9-5BD1A419A3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41" name="Line 1156">
                  <a:extLst>
                    <a:ext uri="{FF2B5EF4-FFF2-40B4-BE49-F238E27FC236}">
                      <a16:creationId xmlns:a16="http://schemas.microsoft.com/office/drawing/2014/main" id="{ED2891C8-226B-B343-A7CE-656F8EBD47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42" name="Line 1157">
                  <a:extLst>
                    <a:ext uri="{FF2B5EF4-FFF2-40B4-BE49-F238E27FC236}">
                      <a16:creationId xmlns:a16="http://schemas.microsoft.com/office/drawing/2014/main" id="{0851D8CC-1EEE-464B-A6AA-ADD2A214BC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230" name="Group 1158">
                <a:extLst>
                  <a:ext uri="{FF2B5EF4-FFF2-40B4-BE49-F238E27FC236}">
                    <a16:creationId xmlns:a16="http://schemas.microsoft.com/office/drawing/2014/main" id="{F5866F36-DB34-7B4F-A4C8-5D5009EFDD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237" name="Line 1159">
                  <a:extLst>
                    <a:ext uri="{FF2B5EF4-FFF2-40B4-BE49-F238E27FC236}">
                      <a16:creationId xmlns:a16="http://schemas.microsoft.com/office/drawing/2014/main" id="{ED6A4663-B3F2-E046-9827-9C432445CB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38" name="Line 1160">
                  <a:extLst>
                    <a:ext uri="{FF2B5EF4-FFF2-40B4-BE49-F238E27FC236}">
                      <a16:creationId xmlns:a16="http://schemas.microsoft.com/office/drawing/2014/main" id="{08D18AC5-B2D7-4C4B-960C-676D7C3FD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39" name="Line 1161">
                  <a:extLst>
                    <a:ext uri="{FF2B5EF4-FFF2-40B4-BE49-F238E27FC236}">
                      <a16:creationId xmlns:a16="http://schemas.microsoft.com/office/drawing/2014/main" id="{C6F199CF-F153-524C-8432-38C268F8C4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31" name="Rectangle 1162">
                <a:extLst>
                  <a:ext uri="{FF2B5EF4-FFF2-40B4-BE49-F238E27FC236}">
                    <a16:creationId xmlns:a16="http://schemas.microsoft.com/office/drawing/2014/main" id="{FC219021-7AE4-B84E-BC71-E3F26C427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32" name="Rectangle 1163">
                <a:extLst>
                  <a:ext uri="{FF2B5EF4-FFF2-40B4-BE49-F238E27FC236}">
                    <a16:creationId xmlns:a16="http://schemas.microsoft.com/office/drawing/2014/main" id="{2E9F9983-262E-F448-9E59-A8A7E7A53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33" name="Line 1164">
                <a:extLst>
                  <a:ext uri="{FF2B5EF4-FFF2-40B4-BE49-F238E27FC236}">
                    <a16:creationId xmlns:a16="http://schemas.microsoft.com/office/drawing/2014/main" id="{B0B134E1-62FD-584E-9536-90852D777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34" name="Line 1165">
                <a:extLst>
                  <a:ext uri="{FF2B5EF4-FFF2-40B4-BE49-F238E27FC236}">
                    <a16:creationId xmlns:a16="http://schemas.microsoft.com/office/drawing/2014/main" id="{9E4A44F5-CB13-F34B-9F2A-818247243A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35" name="Rectangle 1166">
                <a:extLst>
                  <a:ext uri="{FF2B5EF4-FFF2-40B4-BE49-F238E27FC236}">
                    <a16:creationId xmlns:a16="http://schemas.microsoft.com/office/drawing/2014/main" id="{7385235E-787F-1143-8149-AFC3E8602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36" name="Text Box 1167">
                <a:extLst>
                  <a:ext uri="{FF2B5EF4-FFF2-40B4-BE49-F238E27FC236}">
                    <a16:creationId xmlns:a16="http://schemas.microsoft.com/office/drawing/2014/main" id="{748FE6A8-8FD2-4349-B09B-CF22CB93C9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44112" name="Group 1168">
              <a:extLst>
                <a:ext uri="{FF2B5EF4-FFF2-40B4-BE49-F238E27FC236}">
                  <a16:creationId xmlns:a16="http://schemas.microsoft.com/office/drawing/2014/main" id="{0E2FAAFA-41A9-984B-89D1-51AED3192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5" y="1995"/>
              <a:ext cx="513" cy="442"/>
              <a:chOff x="3937" y="633"/>
              <a:chExt cx="513" cy="442"/>
            </a:xfrm>
          </p:grpSpPr>
          <p:sp>
            <p:nvSpPr>
              <p:cNvPr id="44201" name="Line 1169">
                <a:extLst>
                  <a:ext uri="{FF2B5EF4-FFF2-40B4-BE49-F238E27FC236}">
                    <a16:creationId xmlns:a16="http://schemas.microsoft.com/office/drawing/2014/main" id="{5DD8B8F5-CF5E-A54A-987B-44955EF0D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2" name="Line 1170">
                <a:extLst>
                  <a:ext uri="{FF2B5EF4-FFF2-40B4-BE49-F238E27FC236}">
                    <a16:creationId xmlns:a16="http://schemas.microsoft.com/office/drawing/2014/main" id="{C0B94CD3-D366-0740-BF04-4F38D2A05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3" name="Oval 1171">
                <a:extLst>
                  <a:ext uri="{FF2B5EF4-FFF2-40B4-BE49-F238E27FC236}">
                    <a16:creationId xmlns:a16="http://schemas.microsoft.com/office/drawing/2014/main" id="{01E7A6DC-E4D8-BF43-B785-ADA24BDFD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04" name="Line 1172">
                <a:extLst>
                  <a:ext uri="{FF2B5EF4-FFF2-40B4-BE49-F238E27FC236}">
                    <a16:creationId xmlns:a16="http://schemas.microsoft.com/office/drawing/2014/main" id="{4DAB8CB5-FD1D-8644-ACA3-8DD1C74EE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5" name="Line 1173">
                <a:extLst>
                  <a:ext uri="{FF2B5EF4-FFF2-40B4-BE49-F238E27FC236}">
                    <a16:creationId xmlns:a16="http://schemas.microsoft.com/office/drawing/2014/main" id="{390A93C1-3E82-5343-BDE7-4973E80C8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06" name="Rectangle 1174">
                <a:extLst>
                  <a:ext uri="{FF2B5EF4-FFF2-40B4-BE49-F238E27FC236}">
                    <a16:creationId xmlns:a16="http://schemas.microsoft.com/office/drawing/2014/main" id="{16D5E724-0A60-0A4D-9DDA-D2772A796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207" name="Oval 1175">
                <a:extLst>
                  <a:ext uri="{FF2B5EF4-FFF2-40B4-BE49-F238E27FC236}">
                    <a16:creationId xmlns:a16="http://schemas.microsoft.com/office/drawing/2014/main" id="{2702E32E-B5AB-A044-8665-0582D0AAD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4208" name="Group 1176">
                <a:extLst>
                  <a:ext uri="{FF2B5EF4-FFF2-40B4-BE49-F238E27FC236}">
                    <a16:creationId xmlns:a16="http://schemas.microsoft.com/office/drawing/2014/main" id="{158A282D-9FB4-254F-B501-EE5028BFD5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219" name="Line 1177">
                  <a:extLst>
                    <a:ext uri="{FF2B5EF4-FFF2-40B4-BE49-F238E27FC236}">
                      <a16:creationId xmlns:a16="http://schemas.microsoft.com/office/drawing/2014/main" id="{E903DFA2-C35C-F049-B282-88ABCC3C6B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20" name="Line 1178">
                  <a:extLst>
                    <a:ext uri="{FF2B5EF4-FFF2-40B4-BE49-F238E27FC236}">
                      <a16:creationId xmlns:a16="http://schemas.microsoft.com/office/drawing/2014/main" id="{6D11F153-F3EE-B341-A38D-99803C4856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21" name="Line 1179">
                  <a:extLst>
                    <a:ext uri="{FF2B5EF4-FFF2-40B4-BE49-F238E27FC236}">
                      <a16:creationId xmlns:a16="http://schemas.microsoft.com/office/drawing/2014/main" id="{85701078-353F-CC4F-90B8-CF109F0422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209" name="Group 1180">
                <a:extLst>
                  <a:ext uri="{FF2B5EF4-FFF2-40B4-BE49-F238E27FC236}">
                    <a16:creationId xmlns:a16="http://schemas.microsoft.com/office/drawing/2014/main" id="{31FED219-F75E-4949-9929-50E76B8A20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216" name="Line 1181">
                  <a:extLst>
                    <a:ext uri="{FF2B5EF4-FFF2-40B4-BE49-F238E27FC236}">
                      <a16:creationId xmlns:a16="http://schemas.microsoft.com/office/drawing/2014/main" id="{C2EE2BC0-4FDA-CD48-8892-1D1C04F89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17" name="Line 1182">
                  <a:extLst>
                    <a:ext uri="{FF2B5EF4-FFF2-40B4-BE49-F238E27FC236}">
                      <a16:creationId xmlns:a16="http://schemas.microsoft.com/office/drawing/2014/main" id="{30B6797C-2A01-A34F-8541-8E56068B1B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18" name="Line 1183">
                  <a:extLst>
                    <a:ext uri="{FF2B5EF4-FFF2-40B4-BE49-F238E27FC236}">
                      <a16:creationId xmlns:a16="http://schemas.microsoft.com/office/drawing/2014/main" id="{2853E5D4-7C78-304F-AE1B-3A49793E3C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210" name="Rectangle 1184">
                <a:extLst>
                  <a:ext uri="{FF2B5EF4-FFF2-40B4-BE49-F238E27FC236}">
                    <a16:creationId xmlns:a16="http://schemas.microsoft.com/office/drawing/2014/main" id="{4F7FE29B-C7DF-994A-BE7C-F686E6A73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11" name="Rectangle 1185">
                <a:extLst>
                  <a:ext uri="{FF2B5EF4-FFF2-40B4-BE49-F238E27FC236}">
                    <a16:creationId xmlns:a16="http://schemas.microsoft.com/office/drawing/2014/main" id="{1F9E3C13-2AD5-5447-A1B9-84E032767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12" name="Line 1186">
                <a:extLst>
                  <a:ext uri="{FF2B5EF4-FFF2-40B4-BE49-F238E27FC236}">
                    <a16:creationId xmlns:a16="http://schemas.microsoft.com/office/drawing/2014/main" id="{1B7F030C-59E1-B44F-9E06-19F6E4952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3" name="Line 1187">
                <a:extLst>
                  <a:ext uri="{FF2B5EF4-FFF2-40B4-BE49-F238E27FC236}">
                    <a16:creationId xmlns:a16="http://schemas.microsoft.com/office/drawing/2014/main" id="{A136E2FA-D3C1-A446-A1E8-7003DAE71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214" name="Rectangle 1188">
                <a:extLst>
                  <a:ext uri="{FF2B5EF4-FFF2-40B4-BE49-F238E27FC236}">
                    <a16:creationId xmlns:a16="http://schemas.microsoft.com/office/drawing/2014/main" id="{D72715D5-7E46-A745-86D6-E4D9CECC6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215" name="Text Box 1189">
                <a:extLst>
                  <a:ext uri="{FF2B5EF4-FFF2-40B4-BE49-F238E27FC236}">
                    <a16:creationId xmlns:a16="http://schemas.microsoft.com/office/drawing/2014/main" id="{86713696-8050-2E4B-8D1B-8FA77778C4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44113" name="Group 1190">
              <a:extLst>
                <a:ext uri="{FF2B5EF4-FFF2-40B4-BE49-F238E27FC236}">
                  <a16:creationId xmlns:a16="http://schemas.microsoft.com/office/drawing/2014/main" id="{847EC2A2-EBE1-C242-911E-FE60541A6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2003"/>
              <a:ext cx="513" cy="442"/>
              <a:chOff x="3937" y="633"/>
              <a:chExt cx="513" cy="442"/>
            </a:xfrm>
          </p:grpSpPr>
          <p:sp>
            <p:nvSpPr>
              <p:cNvPr id="44180" name="Line 1191">
                <a:extLst>
                  <a:ext uri="{FF2B5EF4-FFF2-40B4-BE49-F238E27FC236}">
                    <a16:creationId xmlns:a16="http://schemas.microsoft.com/office/drawing/2014/main" id="{45FFCBD8-485E-8A48-BB49-25D177766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81" name="Line 1192">
                <a:extLst>
                  <a:ext uri="{FF2B5EF4-FFF2-40B4-BE49-F238E27FC236}">
                    <a16:creationId xmlns:a16="http://schemas.microsoft.com/office/drawing/2014/main" id="{57DCCC62-6682-3245-8A46-BC0AF2A65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82" name="Oval 1193">
                <a:extLst>
                  <a:ext uri="{FF2B5EF4-FFF2-40B4-BE49-F238E27FC236}">
                    <a16:creationId xmlns:a16="http://schemas.microsoft.com/office/drawing/2014/main" id="{10B668D1-CF48-1F4C-A06F-BEC21EC74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83" name="Line 1194">
                <a:extLst>
                  <a:ext uri="{FF2B5EF4-FFF2-40B4-BE49-F238E27FC236}">
                    <a16:creationId xmlns:a16="http://schemas.microsoft.com/office/drawing/2014/main" id="{0449314D-E4FC-6F47-8799-E87403A823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84" name="Line 1195">
                <a:extLst>
                  <a:ext uri="{FF2B5EF4-FFF2-40B4-BE49-F238E27FC236}">
                    <a16:creationId xmlns:a16="http://schemas.microsoft.com/office/drawing/2014/main" id="{E5B2C797-A29F-F54C-9193-5B935EAA4B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85" name="Rectangle 1196">
                <a:extLst>
                  <a:ext uri="{FF2B5EF4-FFF2-40B4-BE49-F238E27FC236}">
                    <a16:creationId xmlns:a16="http://schemas.microsoft.com/office/drawing/2014/main" id="{9EC3DE12-E81B-1549-B711-6654305DF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186" name="Oval 1197">
                <a:extLst>
                  <a:ext uri="{FF2B5EF4-FFF2-40B4-BE49-F238E27FC236}">
                    <a16:creationId xmlns:a16="http://schemas.microsoft.com/office/drawing/2014/main" id="{D918CF21-0367-D340-89F6-1CECFD648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4187" name="Group 1198">
                <a:extLst>
                  <a:ext uri="{FF2B5EF4-FFF2-40B4-BE49-F238E27FC236}">
                    <a16:creationId xmlns:a16="http://schemas.microsoft.com/office/drawing/2014/main" id="{B389C77C-1F1C-E449-ACB9-B0542DEFAB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198" name="Line 1199">
                  <a:extLst>
                    <a:ext uri="{FF2B5EF4-FFF2-40B4-BE49-F238E27FC236}">
                      <a16:creationId xmlns:a16="http://schemas.microsoft.com/office/drawing/2014/main" id="{0BD022A9-5BBB-634A-971E-68060D9282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99" name="Line 1200">
                  <a:extLst>
                    <a:ext uri="{FF2B5EF4-FFF2-40B4-BE49-F238E27FC236}">
                      <a16:creationId xmlns:a16="http://schemas.microsoft.com/office/drawing/2014/main" id="{3A05656C-0B98-3B4B-AB6A-304F2271DB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200" name="Line 1201">
                  <a:extLst>
                    <a:ext uri="{FF2B5EF4-FFF2-40B4-BE49-F238E27FC236}">
                      <a16:creationId xmlns:a16="http://schemas.microsoft.com/office/drawing/2014/main" id="{9A36DE48-58EE-CC46-AC0B-9EB1A7454A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188" name="Group 1202">
                <a:extLst>
                  <a:ext uri="{FF2B5EF4-FFF2-40B4-BE49-F238E27FC236}">
                    <a16:creationId xmlns:a16="http://schemas.microsoft.com/office/drawing/2014/main" id="{05EB0517-CC7F-AE4E-A050-1EA40A6A49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195" name="Line 1203">
                  <a:extLst>
                    <a:ext uri="{FF2B5EF4-FFF2-40B4-BE49-F238E27FC236}">
                      <a16:creationId xmlns:a16="http://schemas.microsoft.com/office/drawing/2014/main" id="{22E979C1-C093-7B42-B359-803FF3B169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96" name="Line 1204">
                  <a:extLst>
                    <a:ext uri="{FF2B5EF4-FFF2-40B4-BE49-F238E27FC236}">
                      <a16:creationId xmlns:a16="http://schemas.microsoft.com/office/drawing/2014/main" id="{247CEDBA-98D4-254A-B0E2-800381083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97" name="Line 1205">
                  <a:extLst>
                    <a:ext uri="{FF2B5EF4-FFF2-40B4-BE49-F238E27FC236}">
                      <a16:creationId xmlns:a16="http://schemas.microsoft.com/office/drawing/2014/main" id="{B479E4A8-890D-2F41-80A5-96FD47D415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189" name="Rectangle 1206">
                <a:extLst>
                  <a:ext uri="{FF2B5EF4-FFF2-40B4-BE49-F238E27FC236}">
                    <a16:creationId xmlns:a16="http://schemas.microsoft.com/office/drawing/2014/main" id="{700A0635-0A3F-5543-92C8-4CE9FA4BD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90" name="Rectangle 1207">
                <a:extLst>
                  <a:ext uri="{FF2B5EF4-FFF2-40B4-BE49-F238E27FC236}">
                    <a16:creationId xmlns:a16="http://schemas.microsoft.com/office/drawing/2014/main" id="{DCCCAD42-E308-6642-8D9A-E7150A59E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91" name="Line 1208">
                <a:extLst>
                  <a:ext uri="{FF2B5EF4-FFF2-40B4-BE49-F238E27FC236}">
                    <a16:creationId xmlns:a16="http://schemas.microsoft.com/office/drawing/2014/main" id="{72727B4B-E5CD-DC40-92A7-ED49603EB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92" name="Line 1209">
                <a:extLst>
                  <a:ext uri="{FF2B5EF4-FFF2-40B4-BE49-F238E27FC236}">
                    <a16:creationId xmlns:a16="http://schemas.microsoft.com/office/drawing/2014/main" id="{D7B304CF-86CC-BE43-AD81-C6A013597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93" name="Rectangle 1210">
                <a:extLst>
                  <a:ext uri="{FF2B5EF4-FFF2-40B4-BE49-F238E27FC236}">
                    <a16:creationId xmlns:a16="http://schemas.microsoft.com/office/drawing/2014/main" id="{767BF3A0-1447-5347-A777-B52C3558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94" name="Text Box 1211">
                <a:extLst>
                  <a:ext uri="{FF2B5EF4-FFF2-40B4-BE49-F238E27FC236}">
                    <a16:creationId xmlns:a16="http://schemas.microsoft.com/office/drawing/2014/main" id="{9D2BD911-1E7E-B540-AAF2-A52D7EE567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44114" name="Group 1212">
              <a:extLst>
                <a:ext uri="{FF2B5EF4-FFF2-40B4-BE49-F238E27FC236}">
                  <a16:creationId xmlns:a16="http://schemas.microsoft.com/office/drawing/2014/main" id="{BB012599-B9A2-0F4B-A13B-7B84EFB82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2771"/>
              <a:ext cx="513" cy="442"/>
              <a:chOff x="3937" y="633"/>
              <a:chExt cx="513" cy="442"/>
            </a:xfrm>
          </p:grpSpPr>
          <p:sp>
            <p:nvSpPr>
              <p:cNvPr id="44159" name="Line 1213">
                <a:extLst>
                  <a:ext uri="{FF2B5EF4-FFF2-40B4-BE49-F238E27FC236}">
                    <a16:creationId xmlns:a16="http://schemas.microsoft.com/office/drawing/2014/main" id="{5D2BCCBC-3629-D645-81D2-E958BF28E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60" name="Line 1214">
                <a:extLst>
                  <a:ext uri="{FF2B5EF4-FFF2-40B4-BE49-F238E27FC236}">
                    <a16:creationId xmlns:a16="http://schemas.microsoft.com/office/drawing/2014/main" id="{89AA56BB-3B92-4845-93AB-CFBB55434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61" name="Oval 1215">
                <a:extLst>
                  <a:ext uri="{FF2B5EF4-FFF2-40B4-BE49-F238E27FC236}">
                    <a16:creationId xmlns:a16="http://schemas.microsoft.com/office/drawing/2014/main" id="{0F85F4FC-8720-2349-A593-045D96EB3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62" name="Line 1216">
                <a:extLst>
                  <a:ext uri="{FF2B5EF4-FFF2-40B4-BE49-F238E27FC236}">
                    <a16:creationId xmlns:a16="http://schemas.microsoft.com/office/drawing/2014/main" id="{60BA87CD-704C-BF48-B06E-F9FA114F8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63" name="Line 1217">
                <a:extLst>
                  <a:ext uri="{FF2B5EF4-FFF2-40B4-BE49-F238E27FC236}">
                    <a16:creationId xmlns:a16="http://schemas.microsoft.com/office/drawing/2014/main" id="{DBCC4DA1-3927-C34A-9456-339E247622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64" name="Rectangle 1218">
                <a:extLst>
                  <a:ext uri="{FF2B5EF4-FFF2-40B4-BE49-F238E27FC236}">
                    <a16:creationId xmlns:a16="http://schemas.microsoft.com/office/drawing/2014/main" id="{FDD59B8B-1721-B241-AA51-8A5FB6DD9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165" name="Oval 1219">
                <a:extLst>
                  <a:ext uri="{FF2B5EF4-FFF2-40B4-BE49-F238E27FC236}">
                    <a16:creationId xmlns:a16="http://schemas.microsoft.com/office/drawing/2014/main" id="{927F16FA-3000-E647-98C6-71957EE64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4166" name="Group 1220">
                <a:extLst>
                  <a:ext uri="{FF2B5EF4-FFF2-40B4-BE49-F238E27FC236}">
                    <a16:creationId xmlns:a16="http://schemas.microsoft.com/office/drawing/2014/main" id="{0B5A7EEB-967A-DE4C-9195-FE2A7E5E02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177" name="Line 1221">
                  <a:extLst>
                    <a:ext uri="{FF2B5EF4-FFF2-40B4-BE49-F238E27FC236}">
                      <a16:creationId xmlns:a16="http://schemas.microsoft.com/office/drawing/2014/main" id="{1B13C765-9C18-6048-8C27-CFABF4CC6B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78" name="Line 1222">
                  <a:extLst>
                    <a:ext uri="{FF2B5EF4-FFF2-40B4-BE49-F238E27FC236}">
                      <a16:creationId xmlns:a16="http://schemas.microsoft.com/office/drawing/2014/main" id="{93D5D00E-0751-B548-B280-720CBBC6D4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79" name="Line 1223">
                  <a:extLst>
                    <a:ext uri="{FF2B5EF4-FFF2-40B4-BE49-F238E27FC236}">
                      <a16:creationId xmlns:a16="http://schemas.microsoft.com/office/drawing/2014/main" id="{E14B57B2-07B2-7E4E-95C6-31957FD5FD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167" name="Group 1224">
                <a:extLst>
                  <a:ext uri="{FF2B5EF4-FFF2-40B4-BE49-F238E27FC236}">
                    <a16:creationId xmlns:a16="http://schemas.microsoft.com/office/drawing/2014/main" id="{5344C59C-4D5B-EF4B-B209-7AD29D84D1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174" name="Line 1225">
                  <a:extLst>
                    <a:ext uri="{FF2B5EF4-FFF2-40B4-BE49-F238E27FC236}">
                      <a16:creationId xmlns:a16="http://schemas.microsoft.com/office/drawing/2014/main" id="{AAAB7D94-394E-7149-B229-9452971E1C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75" name="Line 1226">
                  <a:extLst>
                    <a:ext uri="{FF2B5EF4-FFF2-40B4-BE49-F238E27FC236}">
                      <a16:creationId xmlns:a16="http://schemas.microsoft.com/office/drawing/2014/main" id="{37DB098A-261E-1C48-BB68-7CA2C6E634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76" name="Line 1227">
                  <a:extLst>
                    <a:ext uri="{FF2B5EF4-FFF2-40B4-BE49-F238E27FC236}">
                      <a16:creationId xmlns:a16="http://schemas.microsoft.com/office/drawing/2014/main" id="{09476628-E4E8-D84C-8E35-8AAE5D9736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168" name="Rectangle 1228">
                <a:extLst>
                  <a:ext uri="{FF2B5EF4-FFF2-40B4-BE49-F238E27FC236}">
                    <a16:creationId xmlns:a16="http://schemas.microsoft.com/office/drawing/2014/main" id="{EE1182E2-18D6-7C47-905D-2AA39BD9A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69" name="Rectangle 1229">
                <a:extLst>
                  <a:ext uri="{FF2B5EF4-FFF2-40B4-BE49-F238E27FC236}">
                    <a16:creationId xmlns:a16="http://schemas.microsoft.com/office/drawing/2014/main" id="{D6259CE0-4741-164F-AC2B-44B65E3B6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70" name="Line 1230">
                <a:extLst>
                  <a:ext uri="{FF2B5EF4-FFF2-40B4-BE49-F238E27FC236}">
                    <a16:creationId xmlns:a16="http://schemas.microsoft.com/office/drawing/2014/main" id="{C99D0E06-466B-D248-934B-6CA6C7088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71" name="Line 1231">
                <a:extLst>
                  <a:ext uri="{FF2B5EF4-FFF2-40B4-BE49-F238E27FC236}">
                    <a16:creationId xmlns:a16="http://schemas.microsoft.com/office/drawing/2014/main" id="{6F785E5B-684C-F843-AD0D-B8BD454C33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72" name="Rectangle 1232">
                <a:extLst>
                  <a:ext uri="{FF2B5EF4-FFF2-40B4-BE49-F238E27FC236}">
                    <a16:creationId xmlns:a16="http://schemas.microsoft.com/office/drawing/2014/main" id="{8DB2F3F5-3B69-C445-8B76-207A58036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73" name="Text Box 1233">
                <a:extLst>
                  <a:ext uri="{FF2B5EF4-FFF2-40B4-BE49-F238E27FC236}">
                    <a16:creationId xmlns:a16="http://schemas.microsoft.com/office/drawing/2014/main" id="{2554743C-3035-EB4A-9A68-4742E930F8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44115" name="Group 1234">
              <a:extLst>
                <a:ext uri="{FF2B5EF4-FFF2-40B4-BE49-F238E27FC236}">
                  <a16:creationId xmlns:a16="http://schemas.microsoft.com/office/drawing/2014/main" id="{0F7C949A-8EB2-BC42-9F9A-46499FD3F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19" y="2640"/>
              <a:ext cx="513" cy="442"/>
              <a:chOff x="3937" y="633"/>
              <a:chExt cx="513" cy="442"/>
            </a:xfrm>
          </p:grpSpPr>
          <p:sp>
            <p:nvSpPr>
              <p:cNvPr id="44138" name="Line 1235">
                <a:extLst>
                  <a:ext uri="{FF2B5EF4-FFF2-40B4-BE49-F238E27FC236}">
                    <a16:creationId xmlns:a16="http://schemas.microsoft.com/office/drawing/2014/main" id="{70D0C6B4-02CA-A747-8ADB-26FD244377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9" name="Line 1236">
                <a:extLst>
                  <a:ext uri="{FF2B5EF4-FFF2-40B4-BE49-F238E27FC236}">
                    <a16:creationId xmlns:a16="http://schemas.microsoft.com/office/drawing/2014/main" id="{6E223503-3168-2B40-BB42-734781849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0" name="Oval 1237">
                <a:extLst>
                  <a:ext uri="{FF2B5EF4-FFF2-40B4-BE49-F238E27FC236}">
                    <a16:creationId xmlns:a16="http://schemas.microsoft.com/office/drawing/2014/main" id="{7949C7C6-5DC5-B74A-8CE1-91A7615CC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41" name="Line 1238">
                <a:extLst>
                  <a:ext uri="{FF2B5EF4-FFF2-40B4-BE49-F238E27FC236}">
                    <a16:creationId xmlns:a16="http://schemas.microsoft.com/office/drawing/2014/main" id="{70073FC1-1097-1442-BEC3-F884A6A977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2" name="Line 1239">
                <a:extLst>
                  <a:ext uri="{FF2B5EF4-FFF2-40B4-BE49-F238E27FC236}">
                    <a16:creationId xmlns:a16="http://schemas.microsoft.com/office/drawing/2014/main" id="{6B0DB17E-FABD-D742-9B08-FFDDAFEA5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43" name="Rectangle 1240">
                <a:extLst>
                  <a:ext uri="{FF2B5EF4-FFF2-40B4-BE49-F238E27FC236}">
                    <a16:creationId xmlns:a16="http://schemas.microsoft.com/office/drawing/2014/main" id="{73EC3F01-6C1C-F443-B0AE-52EC89A70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144" name="Oval 1241">
                <a:extLst>
                  <a:ext uri="{FF2B5EF4-FFF2-40B4-BE49-F238E27FC236}">
                    <a16:creationId xmlns:a16="http://schemas.microsoft.com/office/drawing/2014/main" id="{731986C2-10F4-A84B-99FA-BF1EB9A68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4145" name="Group 1242">
                <a:extLst>
                  <a:ext uri="{FF2B5EF4-FFF2-40B4-BE49-F238E27FC236}">
                    <a16:creationId xmlns:a16="http://schemas.microsoft.com/office/drawing/2014/main" id="{2B70D349-0A5F-DB44-871D-46CA122C1A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156" name="Line 1243">
                  <a:extLst>
                    <a:ext uri="{FF2B5EF4-FFF2-40B4-BE49-F238E27FC236}">
                      <a16:creationId xmlns:a16="http://schemas.microsoft.com/office/drawing/2014/main" id="{6342A8E0-B541-0946-8877-8A16D30C55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57" name="Line 1244">
                  <a:extLst>
                    <a:ext uri="{FF2B5EF4-FFF2-40B4-BE49-F238E27FC236}">
                      <a16:creationId xmlns:a16="http://schemas.microsoft.com/office/drawing/2014/main" id="{44AF6FC3-BBB0-2B4E-BF1D-2417B6FE89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58" name="Line 1245">
                  <a:extLst>
                    <a:ext uri="{FF2B5EF4-FFF2-40B4-BE49-F238E27FC236}">
                      <a16:creationId xmlns:a16="http://schemas.microsoft.com/office/drawing/2014/main" id="{FC48582C-9A8B-0D4E-A7DE-EA16B5673E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146" name="Group 1246">
                <a:extLst>
                  <a:ext uri="{FF2B5EF4-FFF2-40B4-BE49-F238E27FC236}">
                    <a16:creationId xmlns:a16="http://schemas.microsoft.com/office/drawing/2014/main" id="{EABAC65E-2CB8-6E43-AF20-86BC956015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153" name="Line 1247">
                  <a:extLst>
                    <a:ext uri="{FF2B5EF4-FFF2-40B4-BE49-F238E27FC236}">
                      <a16:creationId xmlns:a16="http://schemas.microsoft.com/office/drawing/2014/main" id="{1272E147-E20C-C640-823C-50E3BE8FBA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54" name="Line 1248">
                  <a:extLst>
                    <a:ext uri="{FF2B5EF4-FFF2-40B4-BE49-F238E27FC236}">
                      <a16:creationId xmlns:a16="http://schemas.microsoft.com/office/drawing/2014/main" id="{AE3FD671-C459-3849-A734-385EA96543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55" name="Line 1249">
                  <a:extLst>
                    <a:ext uri="{FF2B5EF4-FFF2-40B4-BE49-F238E27FC236}">
                      <a16:creationId xmlns:a16="http://schemas.microsoft.com/office/drawing/2014/main" id="{ABE21448-991E-F346-A8CC-420E95C8FF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147" name="Rectangle 1250">
                <a:extLst>
                  <a:ext uri="{FF2B5EF4-FFF2-40B4-BE49-F238E27FC236}">
                    <a16:creationId xmlns:a16="http://schemas.microsoft.com/office/drawing/2014/main" id="{FDD10AF1-C05F-4C43-9FCD-1C682855B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48" name="Rectangle 1251">
                <a:extLst>
                  <a:ext uri="{FF2B5EF4-FFF2-40B4-BE49-F238E27FC236}">
                    <a16:creationId xmlns:a16="http://schemas.microsoft.com/office/drawing/2014/main" id="{8AA0796D-B41A-7B43-8F1D-FF784E583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49" name="Line 1252">
                <a:extLst>
                  <a:ext uri="{FF2B5EF4-FFF2-40B4-BE49-F238E27FC236}">
                    <a16:creationId xmlns:a16="http://schemas.microsoft.com/office/drawing/2014/main" id="{507B17CE-D3FD-2247-A9E9-FAFDBEE510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50" name="Line 1253">
                <a:extLst>
                  <a:ext uri="{FF2B5EF4-FFF2-40B4-BE49-F238E27FC236}">
                    <a16:creationId xmlns:a16="http://schemas.microsoft.com/office/drawing/2014/main" id="{D3D20289-E182-9A4B-A267-8D25B4B6C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51" name="Rectangle 1254">
                <a:extLst>
                  <a:ext uri="{FF2B5EF4-FFF2-40B4-BE49-F238E27FC236}">
                    <a16:creationId xmlns:a16="http://schemas.microsoft.com/office/drawing/2014/main" id="{1A7E0CB3-1472-3D4D-A40E-E81376EF5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52" name="Text Box 1255">
                <a:extLst>
                  <a:ext uri="{FF2B5EF4-FFF2-40B4-BE49-F238E27FC236}">
                    <a16:creationId xmlns:a16="http://schemas.microsoft.com/office/drawing/2014/main" id="{9B6CD61E-E78E-2A40-A95C-DD20E1CD36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  <p:grpSp>
          <p:nvGrpSpPr>
            <p:cNvPr id="44116" name="Group 1256">
              <a:extLst>
                <a:ext uri="{FF2B5EF4-FFF2-40B4-BE49-F238E27FC236}">
                  <a16:creationId xmlns:a16="http://schemas.microsoft.com/office/drawing/2014/main" id="{C1FDD83D-A554-C045-A010-D780B71CD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" y="2866"/>
              <a:ext cx="513" cy="442"/>
              <a:chOff x="3937" y="633"/>
              <a:chExt cx="513" cy="442"/>
            </a:xfrm>
          </p:grpSpPr>
          <p:sp>
            <p:nvSpPr>
              <p:cNvPr id="44117" name="Line 1257">
                <a:extLst>
                  <a:ext uri="{FF2B5EF4-FFF2-40B4-BE49-F238E27FC236}">
                    <a16:creationId xmlns:a16="http://schemas.microsoft.com/office/drawing/2014/main" id="{15200B53-27FD-9744-BE4E-B54A009CF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8" name="Line 1258">
                <a:extLst>
                  <a:ext uri="{FF2B5EF4-FFF2-40B4-BE49-F238E27FC236}">
                    <a16:creationId xmlns:a16="http://schemas.microsoft.com/office/drawing/2014/main" id="{079CF7DF-29F0-9042-8AAB-C1BF300C77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19" name="Oval 1259">
                <a:extLst>
                  <a:ext uri="{FF2B5EF4-FFF2-40B4-BE49-F238E27FC236}">
                    <a16:creationId xmlns:a16="http://schemas.microsoft.com/office/drawing/2014/main" id="{62DD0D5D-8FD3-BA44-BB63-C39F18288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20" name="Line 1260">
                <a:extLst>
                  <a:ext uri="{FF2B5EF4-FFF2-40B4-BE49-F238E27FC236}">
                    <a16:creationId xmlns:a16="http://schemas.microsoft.com/office/drawing/2014/main" id="{46DA0F29-1A0E-5C4C-B5B3-4309596F9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1" name="Line 1261">
                <a:extLst>
                  <a:ext uri="{FF2B5EF4-FFF2-40B4-BE49-F238E27FC236}">
                    <a16:creationId xmlns:a16="http://schemas.microsoft.com/office/drawing/2014/main" id="{4DD499FF-967A-154D-80EE-DFC892423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2" name="Rectangle 1262">
                <a:extLst>
                  <a:ext uri="{FF2B5EF4-FFF2-40B4-BE49-F238E27FC236}">
                    <a16:creationId xmlns:a16="http://schemas.microsoft.com/office/drawing/2014/main" id="{37308760-3200-6A4D-98B2-DC706275D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123" name="Oval 1263">
                <a:extLst>
                  <a:ext uri="{FF2B5EF4-FFF2-40B4-BE49-F238E27FC236}">
                    <a16:creationId xmlns:a16="http://schemas.microsoft.com/office/drawing/2014/main" id="{A39E75BA-2425-3F4C-A866-5E5C78D52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grpSp>
            <p:nvGrpSpPr>
              <p:cNvPr id="44124" name="Group 1264">
                <a:extLst>
                  <a:ext uri="{FF2B5EF4-FFF2-40B4-BE49-F238E27FC236}">
                    <a16:creationId xmlns:a16="http://schemas.microsoft.com/office/drawing/2014/main" id="{3FD470D3-38F3-794E-8427-92CC9029CE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135" name="Line 1265">
                  <a:extLst>
                    <a:ext uri="{FF2B5EF4-FFF2-40B4-BE49-F238E27FC236}">
                      <a16:creationId xmlns:a16="http://schemas.microsoft.com/office/drawing/2014/main" id="{5B0FC161-27BA-8C4D-9E63-728F578C7C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36" name="Line 1266">
                  <a:extLst>
                    <a:ext uri="{FF2B5EF4-FFF2-40B4-BE49-F238E27FC236}">
                      <a16:creationId xmlns:a16="http://schemas.microsoft.com/office/drawing/2014/main" id="{6C3B3389-2EAE-9E4A-A91B-01688B4D9F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37" name="Line 1267">
                  <a:extLst>
                    <a:ext uri="{FF2B5EF4-FFF2-40B4-BE49-F238E27FC236}">
                      <a16:creationId xmlns:a16="http://schemas.microsoft.com/office/drawing/2014/main" id="{03F13DFE-0E46-2D4B-8CF5-A73019F4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125" name="Group 1268">
                <a:extLst>
                  <a:ext uri="{FF2B5EF4-FFF2-40B4-BE49-F238E27FC236}">
                    <a16:creationId xmlns:a16="http://schemas.microsoft.com/office/drawing/2014/main" id="{9C448129-383E-1946-9ABA-FB8FB58939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132" name="Line 1269">
                  <a:extLst>
                    <a:ext uri="{FF2B5EF4-FFF2-40B4-BE49-F238E27FC236}">
                      <a16:creationId xmlns:a16="http://schemas.microsoft.com/office/drawing/2014/main" id="{217E14D6-55FF-534F-A71B-B9B63C994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33" name="Line 1270">
                  <a:extLst>
                    <a:ext uri="{FF2B5EF4-FFF2-40B4-BE49-F238E27FC236}">
                      <a16:creationId xmlns:a16="http://schemas.microsoft.com/office/drawing/2014/main" id="{3EEBD422-92BE-194D-B8D3-C411FB021B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134" name="Line 1271">
                  <a:extLst>
                    <a:ext uri="{FF2B5EF4-FFF2-40B4-BE49-F238E27FC236}">
                      <a16:creationId xmlns:a16="http://schemas.microsoft.com/office/drawing/2014/main" id="{EDC597D4-117E-2B4C-B69C-FD1C23684C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4126" name="Rectangle 1272">
                <a:extLst>
                  <a:ext uri="{FF2B5EF4-FFF2-40B4-BE49-F238E27FC236}">
                    <a16:creationId xmlns:a16="http://schemas.microsoft.com/office/drawing/2014/main" id="{7CB38D3B-CC4B-DF46-A7BF-A2258EBE4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27" name="Rectangle 1273">
                <a:extLst>
                  <a:ext uri="{FF2B5EF4-FFF2-40B4-BE49-F238E27FC236}">
                    <a16:creationId xmlns:a16="http://schemas.microsoft.com/office/drawing/2014/main" id="{77890239-4ECA-6343-92FE-85A11C530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28" name="Line 1274">
                <a:extLst>
                  <a:ext uri="{FF2B5EF4-FFF2-40B4-BE49-F238E27FC236}">
                    <a16:creationId xmlns:a16="http://schemas.microsoft.com/office/drawing/2014/main" id="{B7CCD077-08B0-494C-86F8-C35313B9F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29" name="Line 1275">
                <a:extLst>
                  <a:ext uri="{FF2B5EF4-FFF2-40B4-BE49-F238E27FC236}">
                    <a16:creationId xmlns:a16="http://schemas.microsoft.com/office/drawing/2014/main" id="{22C67089-0199-2E4E-A5C2-0546A55BC8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130" name="Rectangle 1276">
                <a:extLst>
                  <a:ext uri="{FF2B5EF4-FFF2-40B4-BE49-F238E27FC236}">
                    <a16:creationId xmlns:a16="http://schemas.microsoft.com/office/drawing/2014/main" id="{A3EC0DAA-6DE3-0346-8D21-7B94AA930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4131" name="Text Box 1277">
                <a:extLst>
                  <a:ext uri="{FF2B5EF4-FFF2-40B4-BE49-F238E27FC236}">
                    <a16:creationId xmlns:a16="http://schemas.microsoft.com/office/drawing/2014/main" id="{AA066233-AC6D-B745-B18C-255F58A7D8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000"/>
              </a:p>
              <a:p>
                <a:pPr algn="ctr"/>
                <a:r>
                  <a:rPr lang="en-US" altLang="en-US" sz="1000">
                    <a:solidFill>
                      <a:schemeClr val="bg1"/>
                    </a:solidFill>
                  </a:rPr>
                  <a:t>network</a:t>
                </a:r>
              </a:p>
              <a:p>
                <a:pPr algn="ctr"/>
                <a:r>
                  <a:rPr lang="en-US" altLang="en-US" sz="1000"/>
                  <a:t>data link</a:t>
                </a:r>
              </a:p>
              <a:p>
                <a:pPr algn="ctr"/>
                <a:r>
                  <a:rPr lang="en-US" altLang="en-US" sz="1000"/>
                  <a:t>physical</a:t>
                </a:r>
                <a:endParaRPr lang="en-US" altLang="en-US"/>
              </a:p>
            </p:txBody>
          </p:sp>
        </p:grpSp>
      </p:grpSp>
      <p:sp>
        <p:nvSpPr>
          <p:cNvPr id="44104" name="Slide Number Placeholder 5">
            <a:extLst>
              <a:ext uri="{FF2B5EF4-FFF2-40B4-BE49-F238E27FC236}">
                <a16:creationId xmlns:a16="http://schemas.microsoft.com/office/drawing/2014/main" id="{4F9AA430-D1CE-4B42-AAAE-3D5C6CBC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FA2A92-E281-9345-9632-25186CCEA3A5}" type="slidenum">
              <a:rPr lang="en-US" altLang="en-US" sz="1200" smtClean="0">
                <a:latin typeface="Tahoma" panose="020B0604030504040204" pitchFamily="34" charset="0"/>
              </a:rPr>
              <a:pPr/>
              <a:t>3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760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82E474D0-8143-3045-9234-2A82A95BF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B9E651-C5C2-464D-A43A-3109EBD81AC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1" name="Text Box 8">
            <a:extLst>
              <a:ext uri="{FF2B5EF4-FFF2-40B4-BE49-F238E27FC236}">
                <a16:creationId xmlns:a16="http://schemas.microsoft.com/office/drawing/2014/main" id="{24436A53-117C-5E45-BCE2-BFA3C3ECA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1025" y="3297239"/>
            <a:ext cx="17283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“Send me anything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with addresses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beginning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200.23.16.0/20”</a:t>
            </a: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200.23.16.0/23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200.23.18.0/23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4002088"/>
            <a:ext cx="15199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Fly-By-Night-ISP</a:t>
            </a:r>
            <a:endParaRPr lang="en-US" altLang="en-US" sz="180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93150" y="3184525"/>
            <a:ext cx="730250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6" y="2506663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Organization 0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1" y="451643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Organization 7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3208" y="4411047"/>
            <a:ext cx="7906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2350" y="3154363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Organization 1</a:t>
            </a:r>
          </a:p>
        </p:txBody>
      </p:sp>
      <p:sp>
        <p:nvSpPr>
          <p:cNvPr id="54291" name="Freeform 24">
            <a:extLst>
              <a:ext uri="{FF2B5EF4-FFF2-40B4-BE49-F238E27FC236}">
                <a16:creationId xmlns:a16="http://schemas.microsoft.com/office/drawing/2014/main" id="{A78D6055-CA12-594C-AB1A-304F3872FE75}"/>
              </a:ext>
            </a:extLst>
          </p:cNvPr>
          <p:cNvSpPr>
            <a:spLocks/>
          </p:cNvSpPr>
          <p:nvPr/>
        </p:nvSpPr>
        <p:spPr bwMode="auto">
          <a:xfrm>
            <a:off x="5040314" y="488156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92" name="Text Box 25">
            <a:extLst>
              <a:ext uri="{FF2B5EF4-FFF2-40B4-BE49-F238E27FC236}">
                <a16:creationId xmlns:a16="http://schemas.microsoft.com/office/drawing/2014/main" id="{9BA33390-166F-8A44-BB9C-DF473D399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350" y="5259389"/>
            <a:ext cx="10727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ISPs-R-Us</a:t>
            </a:r>
            <a:endParaRPr lang="en-US" altLang="en-US" sz="1800">
              <a:latin typeface="Helvetica" pitchFamily="2" charset="0"/>
            </a:endParaRPr>
          </a:p>
        </p:txBody>
      </p:sp>
      <p:sp>
        <p:nvSpPr>
          <p:cNvPr id="54293" name="Freeform 26">
            <a:extLst>
              <a:ext uri="{FF2B5EF4-FFF2-40B4-BE49-F238E27FC236}">
                <a16:creationId xmlns:a16="http://schemas.microsoft.com/office/drawing/2014/main" id="{7DF7C258-4F03-7A47-B1B2-8CD085333527}"/>
              </a:ext>
            </a:extLst>
          </p:cNvPr>
          <p:cNvSpPr>
            <a:spLocks/>
          </p:cNvSpPr>
          <p:nvPr/>
        </p:nvSpPr>
        <p:spPr bwMode="auto">
          <a:xfrm flipV="1">
            <a:off x="6765925" y="490220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94" name="Line 27">
            <a:extLst>
              <a:ext uri="{FF2B5EF4-FFF2-40B4-BE49-F238E27FC236}">
                <a16:creationId xmlns:a16="http://schemas.microsoft.com/office/drawing/2014/main" id="{96053607-D50F-234B-BADB-C4F39C8FE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6126" y="5445125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95" name="Line 28">
            <a:extLst>
              <a:ext uri="{FF2B5EF4-FFF2-40B4-BE49-F238E27FC236}">
                <a16:creationId xmlns:a16="http://schemas.microsoft.com/office/drawing/2014/main" id="{39093FAD-5F68-9446-B8E6-A3C239FE9C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03726" y="5511800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96" name="Line 29">
            <a:extLst>
              <a:ext uri="{FF2B5EF4-FFF2-40B4-BE49-F238E27FC236}">
                <a16:creationId xmlns:a16="http://schemas.microsoft.com/office/drawing/2014/main" id="{44D9F0EC-5267-DD43-8170-9187EE4B98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41875" y="5759451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97" name="Text Box 30">
            <a:extLst>
              <a:ext uri="{FF2B5EF4-FFF2-40B4-BE49-F238E27FC236}">
                <a16:creationId xmlns:a16="http://schemas.microsoft.com/office/drawing/2014/main" id="{EE8194A3-D4B5-BF4E-8EC6-66EA9DA5E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850" y="5154614"/>
            <a:ext cx="17283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“Send me anything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with addresses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beginning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199.31.0.0/16”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200.23.20.0/23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1401" y="3744913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Organization 2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54302" name="Text Box 43">
            <a:extLst>
              <a:ext uri="{FF2B5EF4-FFF2-40B4-BE49-F238E27FC236}">
                <a16:creationId xmlns:a16="http://schemas.microsoft.com/office/drawing/2014/main" id="{AD229CB2-55F8-8343-BEA5-79A0DBB5C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340" y="1526828"/>
            <a:ext cx="74558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Efficient advertisement of routing information!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Hierarchical addressing: Route 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96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4">
            <a:extLst>
              <a:ext uri="{FF2B5EF4-FFF2-40B4-BE49-F238E27FC236}">
                <a16:creationId xmlns:a16="http://schemas.microsoft.com/office/drawing/2014/main" id="{DC44FB16-14A8-1740-8CE8-C588315C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693D99-0044-F04B-99E0-ED35988A29E6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6324" name="Text Box 3">
            <a:extLst>
              <a:ext uri="{FF2B5EF4-FFF2-40B4-BE49-F238E27FC236}">
                <a16:creationId xmlns:a16="http://schemas.microsoft.com/office/drawing/2014/main" id="{602D6F3D-D013-0442-9090-CD9CEA15E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9" y="1576388"/>
            <a:ext cx="67130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ISPs-R-Us has a more specific route to Organization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Longest prefix match will be used to route IP packets</a:t>
            </a:r>
          </a:p>
        </p:txBody>
      </p:sp>
      <p:sp>
        <p:nvSpPr>
          <p:cNvPr id="56325" name="Freeform 4">
            <a:extLst>
              <a:ext uri="{FF2B5EF4-FFF2-40B4-BE49-F238E27FC236}">
                <a16:creationId xmlns:a16="http://schemas.microsoft.com/office/drawing/2014/main" id="{9A20433E-9539-7F41-9891-41056D87229A}"/>
              </a:ext>
            </a:extLst>
          </p:cNvPr>
          <p:cNvSpPr>
            <a:spLocks/>
          </p:cNvSpPr>
          <p:nvPr/>
        </p:nvSpPr>
        <p:spPr bwMode="auto">
          <a:xfrm>
            <a:off x="6688138" y="3836989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326" name="Line 5">
            <a:extLst>
              <a:ext uri="{FF2B5EF4-FFF2-40B4-BE49-F238E27FC236}">
                <a16:creationId xmlns:a16="http://schemas.microsoft.com/office/drawing/2014/main" id="{69791F07-DE06-5842-A4D1-36F05BE3A4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4988" y="4113213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327" name="Line 6">
            <a:extLst>
              <a:ext uri="{FF2B5EF4-FFF2-40B4-BE49-F238E27FC236}">
                <a16:creationId xmlns:a16="http://schemas.microsoft.com/office/drawing/2014/main" id="{0689CFD1-E5A5-AE48-9774-6B739FD466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6939" y="5389563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328" name="Line 7">
            <a:extLst>
              <a:ext uri="{FF2B5EF4-FFF2-40B4-BE49-F238E27FC236}">
                <a16:creationId xmlns:a16="http://schemas.microsoft.com/office/drawing/2014/main" id="{44382EBA-E6B5-E84E-B690-CF1F364F9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0239" y="2703513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329" name="Freeform 8">
            <a:extLst>
              <a:ext uri="{FF2B5EF4-FFF2-40B4-BE49-F238E27FC236}">
                <a16:creationId xmlns:a16="http://schemas.microsoft.com/office/drawing/2014/main" id="{F43D8552-75D6-F24C-B4F2-3FAADA8069B2}"/>
              </a:ext>
            </a:extLst>
          </p:cNvPr>
          <p:cNvSpPr>
            <a:spLocks/>
          </p:cNvSpPr>
          <p:nvPr/>
        </p:nvSpPr>
        <p:spPr bwMode="auto">
          <a:xfrm>
            <a:off x="5086350" y="3282950"/>
            <a:ext cx="1773238" cy="979488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330" name="Text Box 9">
            <a:extLst>
              <a:ext uri="{FF2B5EF4-FFF2-40B4-BE49-F238E27FC236}">
                <a16:creationId xmlns:a16="http://schemas.microsoft.com/office/drawing/2014/main" id="{542251EB-5BDA-6C4E-95F8-7D7881D1E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913" y="3013076"/>
            <a:ext cx="17283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“Send me anything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with addresses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beginning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200.23.16.0/20”</a:t>
            </a:r>
          </a:p>
        </p:txBody>
      </p:sp>
      <p:grpSp>
        <p:nvGrpSpPr>
          <p:cNvPr id="56331" name="Group 10">
            <a:extLst>
              <a:ext uri="{FF2B5EF4-FFF2-40B4-BE49-F238E27FC236}">
                <a16:creationId xmlns:a16="http://schemas.microsoft.com/office/drawing/2014/main" id="{5B25668F-2D0C-104C-B80B-829943A385B6}"/>
              </a:ext>
            </a:extLst>
          </p:cNvPr>
          <p:cNvGrpSpPr>
            <a:grpSpLocks/>
          </p:cNvGrpSpPr>
          <p:nvPr/>
        </p:nvGrpSpPr>
        <p:grpSpPr bwMode="auto">
          <a:xfrm>
            <a:off x="2271714" y="2476501"/>
            <a:ext cx="2338387" cy="404813"/>
            <a:chOff x="1004" y="1639"/>
            <a:chExt cx="1473" cy="255"/>
          </a:xfrm>
        </p:grpSpPr>
        <p:sp>
          <p:nvSpPr>
            <p:cNvPr id="56363" name="Freeform 11">
              <a:extLst>
                <a:ext uri="{FF2B5EF4-FFF2-40B4-BE49-F238E27FC236}">
                  <a16:creationId xmlns:a16="http://schemas.microsoft.com/office/drawing/2014/main" id="{66CF744A-B24B-3F41-A9A2-059785E48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6364" name="Text Box 12">
              <a:extLst>
                <a:ext uri="{FF2B5EF4-FFF2-40B4-BE49-F238E27FC236}">
                  <a16:creationId xmlns:a16="http://schemas.microsoft.com/office/drawing/2014/main" id="{98AC0122-E182-1848-9857-184E22A9E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200.23.16.0/23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grpSp>
        <p:nvGrpSpPr>
          <p:cNvPr id="56332" name="Group 13">
            <a:extLst>
              <a:ext uri="{FF2B5EF4-FFF2-40B4-BE49-F238E27FC236}">
                <a16:creationId xmlns:a16="http://schemas.microsoft.com/office/drawing/2014/main" id="{79160B7E-00A8-6A49-BB2C-48CC0EF4192C}"/>
              </a:ext>
            </a:extLst>
          </p:cNvPr>
          <p:cNvGrpSpPr>
            <a:grpSpLocks/>
          </p:cNvGrpSpPr>
          <p:nvPr/>
        </p:nvGrpSpPr>
        <p:grpSpPr bwMode="auto">
          <a:xfrm>
            <a:off x="2481264" y="5553076"/>
            <a:ext cx="2338387" cy="404813"/>
            <a:chOff x="1004" y="1639"/>
            <a:chExt cx="1473" cy="255"/>
          </a:xfrm>
        </p:grpSpPr>
        <p:sp>
          <p:nvSpPr>
            <p:cNvPr id="56361" name="Freeform 14">
              <a:extLst>
                <a:ext uri="{FF2B5EF4-FFF2-40B4-BE49-F238E27FC236}">
                  <a16:creationId xmlns:a16="http://schemas.microsoft.com/office/drawing/2014/main" id="{12DED51D-47FE-D84B-8092-231730DBD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6362" name="Text Box 15">
              <a:extLst>
                <a:ext uri="{FF2B5EF4-FFF2-40B4-BE49-F238E27FC236}">
                  <a16:creationId xmlns:a16="http://schemas.microsoft.com/office/drawing/2014/main" id="{A5578AF2-7600-404F-9C70-AAAF1FB5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200.23.18.0/23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grpSp>
        <p:nvGrpSpPr>
          <p:cNvPr id="56333" name="Group 16">
            <a:extLst>
              <a:ext uri="{FF2B5EF4-FFF2-40B4-BE49-F238E27FC236}">
                <a16:creationId xmlns:a16="http://schemas.microsoft.com/office/drawing/2014/main" id="{5531D09A-580A-304F-B881-D516A7519ADA}"/>
              </a:ext>
            </a:extLst>
          </p:cNvPr>
          <p:cNvGrpSpPr>
            <a:grpSpLocks/>
          </p:cNvGrpSpPr>
          <p:nvPr/>
        </p:nvGrpSpPr>
        <p:grpSpPr bwMode="auto">
          <a:xfrm>
            <a:off x="2214564" y="4486276"/>
            <a:ext cx="2338387" cy="404813"/>
            <a:chOff x="1004" y="1639"/>
            <a:chExt cx="1473" cy="255"/>
          </a:xfrm>
        </p:grpSpPr>
        <p:sp>
          <p:nvSpPr>
            <p:cNvPr id="56359" name="Freeform 17">
              <a:extLst>
                <a:ext uri="{FF2B5EF4-FFF2-40B4-BE49-F238E27FC236}">
                  <a16:creationId xmlns:a16="http://schemas.microsoft.com/office/drawing/2014/main" id="{95395028-2918-C842-BBCD-491254C99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6360" name="Text Box 18">
              <a:extLst>
                <a:ext uri="{FF2B5EF4-FFF2-40B4-BE49-F238E27FC236}">
                  <a16:creationId xmlns:a16="http://schemas.microsoft.com/office/drawing/2014/main" id="{5797B516-8FDD-EF47-B516-279979306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6334" name="Text Box 19">
            <a:extLst>
              <a:ext uri="{FF2B5EF4-FFF2-40B4-BE49-F238E27FC236}">
                <a16:creationId xmlns:a16="http://schemas.microsoft.com/office/drawing/2014/main" id="{F5520C7B-FCA4-504D-B930-E0AA5E498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689" y="3717925"/>
            <a:ext cx="15199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Fly-By-Night-ISP</a:t>
            </a:r>
            <a:endParaRPr lang="en-US" altLang="en-US" sz="1800">
              <a:latin typeface="Helvetica" pitchFamily="2" charset="0"/>
            </a:endParaRPr>
          </a:p>
        </p:txBody>
      </p:sp>
      <p:sp>
        <p:nvSpPr>
          <p:cNvPr id="56335" name="Freeform 20">
            <a:extLst>
              <a:ext uri="{FF2B5EF4-FFF2-40B4-BE49-F238E27FC236}">
                <a16:creationId xmlns:a16="http://schemas.microsoft.com/office/drawing/2014/main" id="{2D91729B-04FF-F04A-B990-A275FD442F1D}"/>
              </a:ext>
            </a:extLst>
          </p:cNvPr>
          <p:cNvSpPr>
            <a:spLocks/>
          </p:cNvSpPr>
          <p:nvPr/>
        </p:nvSpPr>
        <p:spPr bwMode="auto">
          <a:xfrm>
            <a:off x="8682038" y="2900364"/>
            <a:ext cx="730250" cy="2535237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336" name="Text Box 21">
            <a:extLst>
              <a:ext uri="{FF2B5EF4-FFF2-40B4-BE49-F238E27FC236}">
                <a16:creationId xmlns:a16="http://schemas.microsoft.com/office/drawing/2014/main" id="{5C452787-9F85-BC44-B04B-7358DD896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713" y="2222500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0</a:t>
            </a:r>
          </a:p>
        </p:txBody>
      </p:sp>
      <p:sp>
        <p:nvSpPr>
          <p:cNvPr id="56337" name="Text Box 22">
            <a:extLst>
              <a:ext uri="{FF2B5EF4-FFF2-40B4-BE49-F238E27FC236}">
                <a16:creationId xmlns:a16="http://schemas.microsoft.com/office/drawing/2014/main" id="{41F9CC01-DC0C-1A42-A9CE-3094C430B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8" y="4232275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Organization 7</a:t>
            </a:r>
          </a:p>
        </p:txBody>
      </p:sp>
      <p:sp>
        <p:nvSpPr>
          <p:cNvPr id="56338" name="Text Box 23">
            <a:extLst>
              <a:ext uri="{FF2B5EF4-FFF2-40B4-BE49-F238E27FC236}">
                <a16:creationId xmlns:a16="http://schemas.microsoft.com/office/drawing/2014/main" id="{0E065389-87EA-494C-A1A1-075D1E641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0164" y="4041775"/>
            <a:ext cx="7906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Internet</a:t>
            </a:r>
          </a:p>
        </p:txBody>
      </p:sp>
      <p:sp>
        <p:nvSpPr>
          <p:cNvPr id="56339" name="Text Box 24">
            <a:extLst>
              <a:ext uri="{FF2B5EF4-FFF2-40B4-BE49-F238E27FC236}">
                <a16:creationId xmlns:a16="http://schemas.microsoft.com/office/drawing/2014/main" id="{6EB2925D-7091-C145-965C-0D44658A0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4" y="5356225"/>
            <a:ext cx="13795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Organization 1</a:t>
            </a:r>
          </a:p>
        </p:txBody>
      </p:sp>
      <p:sp>
        <p:nvSpPr>
          <p:cNvPr id="56340" name="Freeform 25">
            <a:extLst>
              <a:ext uri="{FF2B5EF4-FFF2-40B4-BE49-F238E27FC236}">
                <a16:creationId xmlns:a16="http://schemas.microsoft.com/office/drawing/2014/main" id="{352310B5-D445-9545-A886-3FE9B2EE399F}"/>
              </a:ext>
            </a:extLst>
          </p:cNvPr>
          <p:cNvSpPr>
            <a:spLocks/>
          </p:cNvSpPr>
          <p:nvPr/>
        </p:nvSpPr>
        <p:spPr bwMode="auto">
          <a:xfrm>
            <a:off x="5029200" y="4597400"/>
            <a:ext cx="1773238" cy="979488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341" name="Text Box 26">
            <a:extLst>
              <a:ext uri="{FF2B5EF4-FFF2-40B4-BE49-F238E27FC236}">
                <a16:creationId xmlns:a16="http://schemas.microsoft.com/office/drawing/2014/main" id="{59C6A4DA-8C06-B243-A7E3-C862563BB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238" y="4975226"/>
            <a:ext cx="10727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ISPs-R-Us</a:t>
            </a:r>
            <a:endParaRPr lang="en-US" altLang="en-US" sz="1800">
              <a:latin typeface="Helvetica" pitchFamily="2" charset="0"/>
            </a:endParaRPr>
          </a:p>
        </p:txBody>
      </p:sp>
      <p:sp>
        <p:nvSpPr>
          <p:cNvPr id="56342" name="Freeform 27">
            <a:extLst>
              <a:ext uri="{FF2B5EF4-FFF2-40B4-BE49-F238E27FC236}">
                <a16:creationId xmlns:a16="http://schemas.microsoft.com/office/drawing/2014/main" id="{74C4EBBA-F41D-FE42-B136-EEFF93AC11DC}"/>
              </a:ext>
            </a:extLst>
          </p:cNvPr>
          <p:cNvSpPr>
            <a:spLocks/>
          </p:cNvSpPr>
          <p:nvPr/>
        </p:nvSpPr>
        <p:spPr bwMode="auto">
          <a:xfrm flipV="1">
            <a:off x="6754813" y="4618039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343" name="Line 28">
            <a:extLst>
              <a:ext uri="{FF2B5EF4-FFF2-40B4-BE49-F238E27FC236}">
                <a16:creationId xmlns:a16="http://schemas.microsoft.com/office/drawing/2014/main" id="{578755FD-4EB1-BD4D-81A2-CC0BE9705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014" y="5160963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344" name="Line 29">
            <a:extLst>
              <a:ext uri="{FF2B5EF4-FFF2-40B4-BE49-F238E27FC236}">
                <a16:creationId xmlns:a16="http://schemas.microsoft.com/office/drawing/2014/main" id="{3AF797C4-B49A-6348-959B-BE28FFB89D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2614" y="5227638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345" name="Line 30">
            <a:extLst>
              <a:ext uri="{FF2B5EF4-FFF2-40B4-BE49-F238E27FC236}">
                <a16:creationId xmlns:a16="http://schemas.microsoft.com/office/drawing/2014/main" id="{AE8555C3-B39F-604A-B099-D138EC4484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0763" y="5475289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346" name="Text Box 31">
            <a:extLst>
              <a:ext uri="{FF2B5EF4-FFF2-40B4-BE49-F238E27FC236}">
                <a16:creationId xmlns:a16="http://schemas.microsoft.com/office/drawing/2014/main" id="{A2E0618A-0B7B-EB4D-8DC6-0C3FDAF4D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3738" y="4870451"/>
            <a:ext cx="213391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“Send me anything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with addresses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beginning 199.31.0.0/16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or 200.23.18.0/23”</a:t>
            </a:r>
          </a:p>
        </p:txBody>
      </p:sp>
      <p:grpSp>
        <p:nvGrpSpPr>
          <p:cNvPr id="56347" name="Group 32">
            <a:extLst>
              <a:ext uri="{FF2B5EF4-FFF2-40B4-BE49-F238E27FC236}">
                <a16:creationId xmlns:a16="http://schemas.microsoft.com/office/drawing/2014/main" id="{09EC32B9-69CA-CE42-BDB2-79015BD06DAC}"/>
              </a:ext>
            </a:extLst>
          </p:cNvPr>
          <p:cNvGrpSpPr>
            <a:grpSpLocks/>
          </p:cNvGrpSpPr>
          <p:nvPr/>
        </p:nvGrpSpPr>
        <p:grpSpPr bwMode="auto">
          <a:xfrm>
            <a:off x="2319339" y="3657601"/>
            <a:ext cx="2338387" cy="404813"/>
            <a:chOff x="1004" y="1639"/>
            <a:chExt cx="1473" cy="255"/>
          </a:xfrm>
        </p:grpSpPr>
        <p:sp>
          <p:nvSpPr>
            <p:cNvPr id="56357" name="Freeform 33">
              <a:extLst>
                <a:ext uri="{FF2B5EF4-FFF2-40B4-BE49-F238E27FC236}">
                  <a16:creationId xmlns:a16="http://schemas.microsoft.com/office/drawing/2014/main" id="{806F4CD7-6AFD-B742-AE20-64BCFB006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6358" name="Text Box 34">
              <a:extLst>
                <a:ext uri="{FF2B5EF4-FFF2-40B4-BE49-F238E27FC236}">
                  <a16:creationId xmlns:a16="http://schemas.microsoft.com/office/drawing/2014/main" id="{068A0F92-F619-AA4C-8BD2-69C5457F7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200.23.20.0/23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6348" name="Text Box 35">
            <a:extLst>
              <a:ext uri="{FF2B5EF4-FFF2-40B4-BE49-F238E27FC236}">
                <a16:creationId xmlns:a16="http://schemas.microsoft.com/office/drawing/2014/main" id="{A5D43EFB-B468-7D41-82B4-9DE7B14F6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8" y="3460750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Organization 2</a:t>
            </a:r>
          </a:p>
        </p:txBody>
      </p:sp>
      <p:grpSp>
        <p:nvGrpSpPr>
          <p:cNvPr id="56349" name="Group 36">
            <a:extLst>
              <a:ext uri="{FF2B5EF4-FFF2-40B4-BE49-F238E27FC236}">
                <a16:creationId xmlns:a16="http://schemas.microsoft.com/office/drawing/2014/main" id="{F425CDFC-1FA7-E645-8426-70AD748457A1}"/>
              </a:ext>
            </a:extLst>
          </p:cNvPr>
          <p:cNvGrpSpPr>
            <a:grpSpLocks/>
          </p:cNvGrpSpPr>
          <p:nvPr/>
        </p:nvGrpSpPr>
        <p:grpSpPr bwMode="auto">
          <a:xfrm>
            <a:off x="3668718" y="3921126"/>
            <a:ext cx="258763" cy="666750"/>
            <a:chOff x="870" y="2945"/>
            <a:chExt cx="163" cy="420"/>
          </a:xfrm>
        </p:grpSpPr>
        <p:sp>
          <p:nvSpPr>
            <p:cNvPr id="56354" name="Text Box 37">
              <a:extLst>
                <a:ext uri="{FF2B5EF4-FFF2-40B4-BE49-F238E27FC236}">
                  <a16:creationId xmlns:a16="http://schemas.microsoft.com/office/drawing/2014/main" id="{9940D81F-2129-BC42-964E-E48F3D04F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6355" name="Text Box 38">
              <a:extLst>
                <a:ext uri="{FF2B5EF4-FFF2-40B4-BE49-F238E27FC236}">
                  <a16:creationId xmlns:a16="http://schemas.microsoft.com/office/drawing/2014/main" id="{1DEA1836-4D58-4743-9277-F93D80C39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6356" name="Text Box 39">
              <a:extLst>
                <a:ext uri="{FF2B5EF4-FFF2-40B4-BE49-F238E27FC236}">
                  <a16:creationId xmlns:a16="http://schemas.microsoft.com/office/drawing/2014/main" id="{060C6494-1ECE-8147-865A-473464F78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6350" name="Group 40">
            <a:extLst>
              <a:ext uri="{FF2B5EF4-FFF2-40B4-BE49-F238E27FC236}">
                <a16:creationId xmlns:a16="http://schemas.microsoft.com/office/drawing/2014/main" id="{D2672DA9-DD87-F842-817F-2CD62F01ABB2}"/>
              </a:ext>
            </a:extLst>
          </p:cNvPr>
          <p:cNvGrpSpPr>
            <a:grpSpLocks/>
          </p:cNvGrpSpPr>
          <p:nvPr/>
        </p:nvGrpSpPr>
        <p:grpSpPr bwMode="auto">
          <a:xfrm>
            <a:off x="4697418" y="3625851"/>
            <a:ext cx="258763" cy="666750"/>
            <a:chOff x="870" y="2945"/>
            <a:chExt cx="163" cy="420"/>
          </a:xfrm>
        </p:grpSpPr>
        <p:sp>
          <p:nvSpPr>
            <p:cNvPr id="56351" name="Text Box 41">
              <a:extLst>
                <a:ext uri="{FF2B5EF4-FFF2-40B4-BE49-F238E27FC236}">
                  <a16:creationId xmlns:a16="http://schemas.microsoft.com/office/drawing/2014/main" id="{70D24914-48EA-7C49-BE4B-86CF4CFC68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6352" name="Text Box 42">
              <a:extLst>
                <a:ext uri="{FF2B5EF4-FFF2-40B4-BE49-F238E27FC236}">
                  <a16:creationId xmlns:a16="http://schemas.microsoft.com/office/drawing/2014/main" id="{5349AD92-75A6-A743-9F07-E3F8BA412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6353" name="Text Box 43">
              <a:extLst>
                <a:ext uri="{FF2B5EF4-FFF2-40B4-BE49-F238E27FC236}">
                  <a16:creationId xmlns:a16="http://schemas.microsoft.com/office/drawing/2014/main" id="{C467A3EC-53B4-FA4F-A5EF-DC88F1CCD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AD9FFAD-CF84-0544-BF0D-9DEFC52D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5244" cy="1325563"/>
          </a:xfrm>
        </p:spPr>
        <p:txBody>
          <a:bodyPr/>
          <a:lstStyle/>
          <a:p>
            <a:r>
              <a:rPr lang="en-US" altLang="en-US" dirty="0"/>
              <a:t>LPM: Announcing more specific routes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16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8995-6111-FB4A-B3E4-5F082A85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Protocol (IP)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1524-CF93-6145-BF85-E2907BF8B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07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>
            <a:extLst>
              <a:ext uri="{FF2B5EF4-FFF2-40B4-BE49-F238E27FC236}">
                <a16:creationId xmlns:a16="http://schemas.microsoft.com/office/drawing/2014/main" id="{8263103A-1A80-384B-BF92-732A2F02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57BBD6-A7FA-2F4F-A450-92163D967398}" type="slidenum">
              <a:rPr lang="en-US" altLang="en-US" sz="1400">
                <a:latin typeface="Helvetica" pitchFamily="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latin typeface="Helvetica" pitchFamily="2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1A51F31-D8CB-5948-A793-AAE7E99F2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9288" y="190501"/>
            <a:ext cx="7772400" cy="781050"/>
          </a:xfrm>
        </p:spPr>
        <p:txBody>
          <a:bodyPr/>
          <a:lstStyle/>
          <a:p>
            <a:r>
              <a:rPr lang="en-US" altLang="en-US" sz="3600" dirty="0"/>
              <a:t>IP datagram format</a:t>
            </a:r>
            <a:endParaRPr lang="en-US" altLang="en-US" dirty="0"/>
          </a:p>
        </p:txBody>
      </p:sp>
      <p:grpSp>
        <p:nvGrpSpPr>
          <p:cNvPr id="60420" name="Group 3">
            <a:extLst>
              <a:ext uri="{FF2B5EF4-FFF2-40B4-BE49-F238E27FC236}">
                <a16:creationId xmlns:a16="http://schemas.microsoft.com/office/drawing/2014/main" id="{1F269AE7-6152-BE43-84C6-97A0E7940687}"/>
              </a:ext>
            </a:extLst>
          </p:cNvPr>
          <p:cNvGrpSpPr>
            <a:grpSpLocks/>
          </p:cNvGrpSpPr>
          <p:nvPr/>
        </p:nvGrpSpPr>
        <p:grpSpPr bwMode="auto">
          <a:xfrm>
            <a:off x="2143125" y="863601"/>
            <a:ext cx="8407400" cy="5426075"/>
            <a:chOff x="231" y="629"/>
            <a:chExt cx="5296" cy="3418"/>
          </a:xfrm>
        </p:grpSpPr>
        <p:sp>
          <p:nvSpPr>
            <p:cNvPr id="60422" name="Rectangle 4">
              <a:extLst>
                <a:ext uri="{FF2B5EF4-FFF2-40B4-BE49-F238E27FC236}">
                  <a16:creationId xmlns:a16="http://schemas.microsoft.com/office/drawing/2014/main" id="{6923A13A-3E62-7445-8453-0F73088A3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953"/>
              <a:ext cx="2489" cy="30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23" name="Rectangle 5">
              <a:extLst>
                <a:ext uri="{FF2B5EF4-FFF2-40B4-BE49-F238E27FC236}">
                  <a16:creationId xmlns:a16="http://schemas.microsoft.com/office/drawing/2014/main" id="{F04523EB-739E-2E49-A4AC-200B947A1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" y="1020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24" name="Text Box 6">
              <a:extLst>
                <a:ext uri="{FF2B5EF4-FFF2-40B4-BE49-F238E27FC236}">
                  <a16:creationId xmlns:a16="http://schemas.microsoft.com/office/drawing/2014/main" id="{0128271D-4D08-0540-B17D-7CF410AA6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1061"/>
              <a:ext cx="31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ver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25" name="Text Box 7">
              <a:extLst>
                <a:ext uri="{FF2B5EF4-FFF2-40B4-BE49-F238E27FC236}">
                  <a16:creationId xmlns:a16="http://schemas.microsoft.com/office/drawing/2014/main" id="{9E7757B3-54EA-8243-B226-17C8272C2F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100"/>
              <a:ext cx="5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</p:txBody>
        </p:sp>
        <p:sp>
          <p:nvSpPr>
            <p:cNvPr id="60426" name="Line 8">
              <a:extLst>
                <a:ext uri="{FF2B5EF4-FFF2-40B4-BE49-F238E27FC236}">
                  <a16:creationId xmlns:a16="http://schemas.microsoft.com/office/drawing/2014/main" id="{A4E2A84C-3C7E-4D4E-BCE8-4B964E500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3" y="1346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27" name="Line 9">
              <a:extLst>
                <a:ext uri="{FF2B5EF4-FFF2-40B4-BE49-F238E27FC236}">
                  <a16:creationId xmlns:a16="http://schemas.microsoft.com/office/drawing/2014/main" id="{BADA1EAA-BB6E-3547-92C2-B5C363DDF9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95" y="1026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28" name="Text Box 10">
              <a:extLst>
                <a:ext uri="{FF2B5EF4-FFF2-40B4-BE49-F238E27FC236}">
                  <a16:creationId xmlns:a16="http://schemas.microsoft.com/office/drawing/2014/main" id="{448D70B8-BCF3-274F-BDA6-CA9746902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5" y="695"/>
              <a:ext cx="5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32 bits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29" name="Line 11">
              <a:extLst>
                <a:ext uri="{FF2B5EF4-FFF2-40B4-BE49-F238E27FC236}">
                  <a16:creationId xmlns:a16="http://schemas.microsoft.com/office/drawing/2014/main" id="{155F0956-6F89-A240-8E69-216CCABFC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7" y="847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30" name="Line 12">
              <a:extLst>
                <a:ext uri="{FF2B5EF4-FFF2-40B4-BE49-F238E27FC236}">
                  <a16:creationId xmlns:a16="http://schemas.microsoft.com/office/drawing/2014/main" id="{2E5F929C-749D-B740-B063-547D20C8A7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757" y="854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31" name="Text Box 13">
              <a:extLst>
                <a:ext uri="{FF2B5EF4-FFF2-40B4-BE49-F238E27FC236}">
                  <a16:creationId xmlns:a16="http://schemas.microsoft.com/office/drawing/2014/main" id="{E7635395-8777-2F4F-A32A-E9887916F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2881"/>
              <a:ext cx="1383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data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(variable length,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typically a TCP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Helvetica" pitchFamily="2" charset="0"/>
                </a:rPr>
                <a:t>or UDP segment)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32" name="Text Box 14">
              <a:extLst>
                <a:ext uri="{FF2B5EF4-FFF2-40B4-BE49-F238E27FC236}">
                  <a16:creationId xmlns:a16="http://schemas.microsoft.com/office/drawing/2014/main" id="{5B4A47DB-5D71-2E4A-A180-2F478DA86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" y="1405"/>
              <a:ext cx="13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16-bit identifier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60433" name="Line 15">
              <a:extLst>
                <a:ext uri="{FF2B5EF4-FFF2-40B4-BE49-F238E27FC236}">
                  <a16:creationId xmlns:a16="http://schemas.microsoft.com/office/drawing/2014/main" id="{778987F2-5E09-9243-840A-B5067B17C8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" y="22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34" name="Line 16">
              <a:extLst>
                <a:ext uri="{FF2B5EF4-FFF2-40B4-BE49-F238E27FC236}">
                  <a16:creationId xmlns:a16="http://schemas.microsoft.com/office/drawing/2014/main" id="{FF138724-A997-B440-8253-35FEACD62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" y="25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35" name="Text Box 17">
              <a:extLst>
                <a:ext uri="{FF2B5EF4-FFF2-40B4-BE49-F238E27FC236}">
                  <a16:creationId xmlns:a16="http://schemas.microsoft.com/office/drawing/2014/main" id="{150BCF13-1A42-E147-BFA3-6C6AFEF7E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" y="1637"/>
              <a:ext cx="8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header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 checksum</a:t>
              </a:r>
            </a:p>
          </p:txBody>
        </p:sp>
        <p:sp>
          <p:nvSpPr>
            <p:cNvPr id="60436" name="Text Box 18">
              <a:extLst>
                <a:ext uri="{FF2B5EF4-FFF2-40B4-BE49-F238E27FC236}">
                  <a16:creationId xmlns:a16="http://schemas.microsoft.com/office/drawing/2014/main" id="{7EB07A6E-EE62-E945-80DE-4245AB51B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1619"/>
              <a:ext cx="55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time to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live</a:t>
              </a:r>
            </a:p>
          </p:txBody>
        </p:sp>
        <p:sp>
          <p:nvSpPr>
            <p:cNvPr id="60437" name="Text Box 19">
              <a:extLst>
                <a:ext uri="{FF2B5EF4-FFF2-40B4-BE49-F238E27FC236}">
                  <a16:creationId xmlns:a16="http://schemas.microsoft.com/office/drawing/2014/main" id="{BEF7E058-D27C-5540-A33D-9EFA9BD7E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2047"/>
              <a:ext cx="16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32 bit source IP address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38" name="Text Box 20">
              <a:extLst>
                <a:ext uri="{FF2B5EF4-FFF2-40B4-BE49-F238E27FC236}">
                  <a16:creationId xmlns:a16="http://schemas.microsoft.com/office/drawing/2014/main" id="{6AACD723-CCAE-DB43-8830-4AE3344AF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" y="629"/>
              <a:ext cx="131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IP protocol version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number</a:t>
              </a:r>
              <a:endParaRPr lang="en-US" altLang="en-US" sz="1000" dirty="0">
                <a:latin typeface="Helvetica" pitchFamily="2" charset="0"/>
              </a:endParaRPr>
            </a:p>
          </p:txBody>
        </p:sp>
        <p:sp>
          <p:nvSpPr>
            <p:cNvPr id="60439" name="Text Box 21">
              <a:extLst>
                <a:ext uri="{FF2B5EF4-FFF2-40B4-BE49-F238E27FC236}">
                  <a16:creationId xmlns:a16="http://schemas.microsoft.com/office/drawing/2014/main" id="{440B47E6-86F5-4242-842D-41BBD5108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" y="974"/>
              <a:ext cx="100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header length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 (bytes)</a:t>
              </a:r>
              <a:endParaRPr lang="en-US" altLang="en-US" sz="1000">
                <a:latin typeface="Helvetica" pitchFamily="2" charset="0"/>
              </a:endParaRPr>
            </a:p>
          </p:txBody>
        </p:sp>
        <p:sp>
          <p:nvSpPr>
            <p:cNvPr id="60440" name="Text Box 22">
              <a:extLst>
                <a:ext uri="{FF2B5EF4-FFF2-40B4-BE49-F238E27FC236}">
                  <a16:creationId xmlns:a16="http://schemas.microsoft.com/office/drawing/2014/main" id="{06073876-7F56-6F44-B1AF-F16619186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1604"/>
              <a:ext cx="1215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max number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remaining hops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(decremented at 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each router)</a:t>
              </a:r>
            </a:p>
          </p:txBody>
        </p:sp>
        <p:sp>
          <p:nvSpPr>
            <p:cNvPr id="60441" name="Line 23">
              <a:extLst>
                <a:ext uri="{FF2B5EF4-FFF2-40B4-BE49-F238E27FC236}">
                  <a16:creationId xmlns:a16="http://schemas.microsoft.com/office/drawing/2014/main" id="{A5ABE833-6A8D-624D-937E-1475F33CE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834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42" name="Line 24">
              <a:extLst>
                <a:ext uri="{FF2B5EF4-FFF2-40B4-BE49-F238E27FC236}">
                  <a16:creationId xmlns:a16="http://schemas.microsoft.com/office/drawing/2014/main" id="{C8FD2C11-2C70-1643-8547-E16CAB98A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0" y="1185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43" name="Text Box 25">
              <a:extLst>
                <a:ext uri="{FF2B5EF4-FFF2-40B4-BE49-F238E27FC236}">
                  <a16:creationId xmlns:a16="http://schemas.microsoft.com/office/drawing/2014/main" id="{AAA91323-EFE7-CE47-A985-2CE3C15CD5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" y="1214"/>
              <a:ext cx="104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for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fragmentation/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reassembly</a:t>
              </a:r>
            </a:p>
          </p:txBody>
        </p:sp>
        <p:sp>
          <p:nvSpPr>
            <p:cNvPr id="60444" name="Text Box 26">
              <a:extLst>
                <a:ext uri="{FF2B5EF4-FFF2-40B4-BE49-F238E27FC236}">
                  <a16:creationId xmlns:a16="http://schemas.microsoft.com/office/drawing/2014/main" id="{3254C30C-7A63-094D-9BE5-EA841EA03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3" y="752"/>
              <a:ext cx="104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total datagram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 (bytes)</a:t>
              </a:r>
            </a:p>
          </p:txBody>
        </p:sp>
        <p:sp>
          <p:nvSpPr>
            <p:cNvPr id="60445" name="Text Box 27">
              <a:extLst>
                <a:ext uri="{FF2B5EF4-FFF2-40B4-BE49-F238E27FC236}">
                  <a16:creationId xmlns:a16="http://schemas.microsoft.com/office/drawing/2014/main" id="{858F2BB1-87AF-604A-AD97-86B3AA5D9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" y="2408"/>
              <a:ext cx="141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upper layer protocol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to deliver payload to</a:t>
              </a:r>
            </a:p>
          </p:txBody>
        </p:sp>
        <p:sp>
          <p:nvSpPr>
            <p:cNvPr id="60446" name="Line 28">
              <a:extLst>
                <a:ext uri="{FF2B5EF4-FFF2-40B4-BE49-F238E27FC236}">
                  <a16:creationId xmlns:a16="http://schemas.microsoft.com/office/drawing/2014/main" id="{ECB1BAAB-7B0C-A34F-B78C-914CE2D4B0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02" y="1806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47" name="Line 29">
              <a:extLst>
                <a:ext uri="{FF2B5EF4-FFF2-40B4-BE49-F238E27FC236}">
                  <a16:creationId xmlns:a16="http://schemas.microsoft.com/office/drawing/2014/main" id="{A55655B8-0D62-2E43-8ED1-D9A471CF7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8" y="1500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48" name="Line 30">
              <a:extLst>
                <a:ext uri="{FF2B5EF4-FFF2-40B4-BE49-F238E27FC236}">
                  <a16:creationId xmlns:a16="http://schemas.microsoft.com/office/drawing/2014/main" id="{02C1ABD7-D5D0-D24D-9B18-ECF422519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8" y="954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49" name="Text Box 31">
              <a:extLst>
                <a:ext uri="{FF2B5EF4-FFF2-40B4-BE49-F238E27FC236}">
                  <a16:creationId xmlns:a16="http://schemas.microsoft.com/office/drawing/2014/main" id="{D53A45ED-6CAC-374F-B427-F67D0D899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995"/>
              <a:ext cx="47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head.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50" name="Text Box 32">
              <a:extLst>
                <a:ext uri="{FF2B5EF4-FFF2-40B4-BE49-F238E27FC236}">
                  <a16:creationId xmlns:a16="http://schemas.microsoft.com/office/drawing/2014/main" id="{9CC99280-54B5-354A-ACDF-6242BECA3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9" y="989"/>
              <a:ext cx="577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type of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service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51" name="Line 33">
              <a:extLst>
                <a:ext uri="{FF2B5EF4-FFF2-40B4-BE49-F238E27FC236}">
                  <a16:creationId xmlns:a16="http://schemas.microsoft.com/office/drawing/2014/main" id="{5DE47091-B186-5F44-91CB-A9FD11C4D0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1" y="102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52" name="Line 34">
              <a:extLst>
                <a:ext uri="{FF2B5EF4-FFF2-40B4-BE49-F238E27FC236}">
                  <a16:creationId xmlns:a16="http://schemas.microsoft.com/office/drawing/2014/main" id="{6388655D-0ED1-4841-B576-DDD67AFE4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44" y="102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53" name="Text Box 35">
              <a:extLst>
                <a:ext uri="{FF2B5EF4-FFF2-40B4-BE49-F238E27FC236}">
                  <a16:creationId xmlns:a16="http://schemas.microsoft.com/office/drawing/2014/main" id="{6C6F6669-0C43-ED41-ADA0-F169D0CC6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" y="1322"/>
              <a:ext cx="10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“type” of data </a:t>
              </a:r>
              <a:endParaRPr lang="en-US" altLang="en-US" sz="1000">
                <a:latin typeface="Helvetica" pitchFamily="2" charset="0"/>
              </a:endParaRPr>
            </a:p>
          </p:txBody>
        </p:sp>
        <p:sp>
          <p:nvSpPr>
            <p:cNvPr id="60454" name="Line 36">
              <a:extLst>
                <a:ext uri="{FF2B5EF4-FFF2-40B4-BE49-F238E27FC236}">
                  <a16:creationId xmlns:a16="http://schemas.microsoft.com/office/drawing/2014/main" id="{B8543512-EBAE-164A-9447-9241FE53A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2" y="1194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55" name="Line 37">
              <a:extLst>
                <a:ext uri="{FF2B5EF4-FFF2-40B4-BE49-F238E27FC236}">
                  <a16:creationId xmlns:a16="http://schemas.microsoft.com/office/drawing/2014/main" id="{D8A07C3F-A20E-CE4D-A303-DDE23AB132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95" y="1350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56" name="Text Box 38">
              <a:extLst>
                <a:ext uri="{FF2B5EF4-FFF2-40B4-BE49-F238E27FC236}">
                  <a16:creationId xmlns:a16="http://schemas.microsoft.com/office/drawing/2014/main" id="{7BCA637A-EF30-EA4A-AECF-BEBD2BB1CD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1399"/>
              <a:ext cx="4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flgs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60457" name="Line 39">
              <a:extLst>
                <a:ext uri="{FF2B5EF4-FFF2-40B4-BE49-F238E27FC236}">
                  <a16:creationId xmlns:a16="http://schemas.microsoft.com/office/drawing/2014/main" id="{9E23B0F7-94D1-9B49-BA65-3C32D03D38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89" y="13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58" name="Text Box 40">
              <a:extLst>
                <a:ext uri="{FF2B5EF4-FFF2-40B4-BE49-F238E27FC236}">
                  <a16:creationId xmlns:a16="http://schemas.microsoft.com/office/drawing/2014/main" id="{F936F301-4497-9B4C-B165-4550E63D5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6" y="1315"/>
              <a:ext cx="9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fragment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 offset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60459" name="Line 41">
              <a:extLst>
                <a:ext uri="{FF2B5EF4-FFF2-40B4-BE49-F238E27FC236}">
                  <a16:creationId xmlns:a16="http://schemas.microsoft.com/office/drawing/2014/main" id="{670581D3-5C26-5E48-87F3-E173A192F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6" y="1434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0" name="Line 42">
              <a:extLst>
                <a:ext uri="{FF2B5EF4-FFF2-40B4-BE49-F238E27FC236}">
                  <a16:creationId xmlns:a16="http://schemas.microsoft.com/office/drawing/2014/main" id="{38E56B3A-183F-784B-9524-1EF99A93E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04" y="1506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1" name="Line 43">
              <a:extLst>
                <a:ext uri="{FF2B5EF4-FFF2-40B4-BE49-F238E27FC236}">
                  <a16:creationId xmlns:a16="http://schemas.microsoft.com/office/drawing/2014/main" id="{8A347B1A-AD2A-E74E-8A41-A48A3F09B4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" y="1666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2" name="Line 44">
              <a:extLst>
                <a:ext uri="{FF2B5EF4-FFF2-40B4-BE49-F238E27FC236}">
                  <a16:creationId xmlns:a16="http://schemas.microsoft.com/office/drawing/2014/main" id="{5110F0CE-A48B-B949-9B88-F1D1F038B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95" y="166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3" name="Line 45">
              <a:extLst>
                <a:ext uri="{FF2B5EF4-FFF2-40B4-BE49-F238E27FC236}">
                  <a16:creationId xmlns:a16="http://schemas.microsoft.com/office/drawing/2014/main" id="{1E214237-9717-F446-A93E-90D434BD6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7" y="1990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4" name="Text Box 46">
              <a:extLst>
                <a:ext uri="{FF2B5EF4-FFF2-40B4-BE49-F238E27FC236}">
                  <a16:creationId xmlns:a16="http://schemas.microsoft.com/office/drawing/2014/main" id="{6B39EC7D-A6AB-F341-81C9-94ADCC7AE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613"/>
              <a:ext cx="49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upper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 layer</a:t>
              </a:r>
            </a:p>
          </p:txBody>
        </p:sp>
        <p:sp>
          <p:nvSpPr>
            <p:cNvPr id="60465" name="Line 47">
              <a:extLst>
                <a:ext uri="{FF2B5EF4-FFF2-40B4-BE49-F238E27FC236}">
                  <a16:creationId xmlns:a16="http://schemas.microsoft.com/office/drawing/2014/main" id="{EAD15A7B-F7A9-364A-8C6A-05445C052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95" y="167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6" name="Line 48">
              <a:extLst>
                <a:ext uri="{FF2B5EF4-FFF2-40B4-BE49-F238E27FC236}">
                  <a16:creationId xmlns:a16="http://schemas.microsoft.com/office/drawing/2014/main" id="{DA740DEA-3EDF-6543-9B3E-500609A54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0" y="1785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7" name="Text Box 49">
              <a:extLst>
                <a:ext uri="{FF2B5EF4-FFF2-40B4-BE49-F238E27FC236}">
                  <a16:creationId xmlns:a16="http://schemas.microsoft.com/office/drawing/2014/main" id="{6AE0A41B-FB0B-E247-AADC-032A38C0A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1" y="2323"/>
              <a:ext cx="19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32 bit destination IP address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68" name="Line 50">
              <a:extLst>
                <a:ext uri="{FF2B5EF4-FFF2-40B4-BE49-F238E27FC236}">
                  <a16:creationId xmlns:a16="http://schemas.microsoft.com/office/drawing/2014/main" id="{5C15D531-2612-9E47-ADE7-361C1F2EA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9" y="2872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0469" name="Text Box 51">
              <a:extLst>
                <a:ext uri="{FF2B5EF4-FFF2-40B4-BE49-F238E27FC236}">
                  <a16:creationId xmlns:a16="http://schemas.microsoft.com/office/drawing/2014/main" id="{45700278-0902-DC40-8656-2F6B1AD2D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7" y="2617"/>
              <a:ext cx="110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Options (if any)</a:t>
              </a: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470" name="Text Box 52">
              <a:extLst>
                <a:ext uri="{FF2B5EF4-FFF2-40B4-BE49-F238E27FC236}">
                  <a16:creationId xmlns:a16="http://schemas.microsoft.com/office/drawing/2014/main" id="{54136BE8-8FDA-674E-90C2-D7C4AB1AF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0" y="2600"/>
              <a:ext cx="1147" cy="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E.g. timestamp,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record route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taken, specify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list of routers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to visit.</a:t>
              </a:r>
            </a:p>
          </p:txBody>
        </p:sp>
        <p:sp>
          <p:nvSpPr>
            <p:cNvPr id="60471" name="Line 53">
              <a:extLst>
                <a:ext uri="{FF2B5EF4-FFF2-40B4-BE49-F238E27FC236}">
                  <a16:creationId xmlns:a16="http://schemas.microsoft.com/office/drawing/2014/main" id="{2CB6DD8D-BF97-EF41-B2C8-BABBBF83A8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0" y="2736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60421" name="Rectangle 54">
            <a:extLst>
              <a:ext uri="{FF2B5EF4-FFF2-40B4-BE49-F238E27FC236}">
                <a16:creationId xmlns:a16="http://schemas.microsoft.com/office/drawing/2014/main" id="{21C30264-D15D-1841-A360-A9F336B8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64" y="4451350"/>
            <a:ext cx="2587625" cy="21415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 u="sng">
                <a:latin typeface="Helvetica" pitchFamily="2" charset="0"/>
              </a:rPr>
              <a:t>how much overhead with TCP?</a:t>
            </a:r>
            <a:endParaRPr lang="en-US" altLang="en-US" sz="2000">
              <a:latin typeface="Helvetica" pitchFamily="2" charset="0"/>
            </a:endParaRPr>
          </a:p>
          <a:p>
            <a:r>
              <a:rPr lang="en-US" altLang="en-US" sz="2000">
                <a:latin typeface="Helvetica" pitchFamily="2" charset="0"/>
              </a:rPr>
              <a:t>20 bytes of TCP</a:t>
            </a:r>
          </a:p>
          <a:p>
            <a:r>
              <a:rPr lang="en-US" altLang="en-US" sz="2000">
                <a:latin typeface="Helvetica" pitchFamily="2" charset="0"/>
              </a:rPr>
              <a:t>20 bytes of IP</a:t>
            </a:r>
          </a:p>
          <a:p>
            <a:r>
              <a:rPr lang="en-US" altLang="en-US" sz="2000">
                <a:latin typeface="Helvetica" pitchFamily="2" charset="0"/>
              </a:rPr>
              <a:t>= 40 bytes + app layer overhead</a:t>
            </a:r>
          </a:p>
        </p:txBody>
      </p:sp>
    </p:spTree>
    <p:extLst>
      <p:ext uri="{BB962C8B-B14F-4D97-AF65-F5344CB8AC3E}">
        <p14:creationId xmlns:p14="http://schemas.microsoft.com/office/powerpoint/2010/main" val="4268367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6">
            <a:extLst>
              <a:ext uri="{FF2B5EF4-FFF2-40B4-BE49-F238E27FC236}">
                <a16:creationId xmlns:a16="http://schemas.microsoft.com/office/drawing/2014/main" id="{B745950E-BC94-2247-A5A8-C36F075E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2CAA9F-0272-564E-BF18-2B50561547B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19470B6A-6DB8-494C-9160-F6F8B6E6B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IP Fragmentation &amp; Reassembly</a:t>
            </a:r>
            <a:endParaRPr lang="en-US" altLang="en-US"/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4E6F89B-3D72-8946-BD81-F6197EF311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2578" y="1470025"/>
            <a:ext cx="4544114" cy="502285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network links have MTU (</a:t>
            </a:r>
            <a:r>
              <a:rPr lang="en-US" altLang="en-US" sz="2000" dirty="0" err="1"/>
              <a:t>max.transfer</a:t>
            </a:r>
            <a:r>
              <a:rPr lang="en-US" altLang="en-US" sz="2000" dirty="0"/>
              <a:t> size) - largest possible link-level frame.</a:t>
            </a:r>
            <a:endParaRPr lang="en-US" altLang="en-US" sz="2400" dirty="0"/>
          </a:p>
          <a:p>
            <a:pPr lvl="1"/>
            <a:r>
              <a:rPr lang="en-US" altLang="en-US" sz="2000" dirty="0"/>
              <a:t>different link types, different MTUs </a:t>
            </a:r>
          </a:p>
          <a:p>
            <a:r>
              <a:rPr lang="en-US" altLang="en-US" sz="2000" dirty="0"/>
              <a:t>large IP datagram divided (“fragmented”) within net</a:t>
            </a:r>
          </a:p>
          <a:p>
            <a:pPr lvl="1"/>
            <a:r>
              <a:rPr lang="en-US" altLang="en-US" sz="2000" dirty="0"/>
              <a:t>one datagram becomes several datagrams</a:t>
            </a:r>
            <a:endParaRPr lang="en-US" altLang="en-US" sz="1800" dirty="0"/>
          </a:p>
          <a:p>
            <a:pPr lvl="1"/>
            <a:r>
              <a:rPr lang="en-US" altLang="en-US" sz="2000" dirty="0"/>
              <a:t>“reassembled” only at final destination</a:t>
            </a:r>
          </a:p>
          <a:p>
            <a:pPr lvl="1"/>
            <a:r>
              <a:rPr lang="en-US" altLang="en-US" sz="2000" dirty="0"/>
              <a:t>IP header bits used to identify, order related fragments</a:t>
            </a:r>
          </a:p>
        </p:txBody>
      </p:sp>
      <p:sp>
        <p:nvSpPr>
          <p:cNvPr id="62469" name="Freeform 4">
            <a:extLst>
              <a:ext uri="{FF2B5EF4-FFF2-40B4-BE49-F238E27FC236}">
                <a16:creationId xmlns:a16="http://schemas.microsoft.com/office/drawing/2014/main" id="{4986C037-7DEE-7E4A-B4E7-5FAA3CE22212}"/>
              </a:ext>
            </a:extLst>
          </p:cNvPr>
          <p:cNvSpPr>
            <a:spLocks/>
          </p:cNvSpPr>
          <p:nvPr/>
        </p:nvSpPr>
        <p:spPr bwMode="auto">
          <a:xfrm>
            <a:off x="6121401" y="1628775"/>
            <a:ext cx="2436813" cy="2255838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Freeform 5">
            <a:extLst>
              <a:ext uri="{FF2B5EF4-FFF2-40B4-BE49-F238E27FC236}">
                <a16:creationId xmlns:a16="http://schemas.microsoft.com/office/drawing/2014/main" id="{4BB8AF36-4071-B343-B202-91A535EFF426}"/>
              </a:ext>
            </a:extLst>
          </p:cNvPr>
          <p:cNvSpPr>
            <a:spLocks/>
          </p:cNvSpPr>
          <p:nvPr/>
        </p:nvSpPr>
        <p:spPr bwMode="auto">
          <a:xfrm>
            <a:off x="6121400" y="4030663"/>
            <a:ext cx="1976438" cy="1987550"/>
          </a:xfrm>
          <a:custGeom>
            <a:avLst/>
            <a:gdLst>
              <a:gd name="T0" fmla="*/ 2147483646 w 873"/>
              <a:gd name="T1" fmla="*/ 2147483646 h 940"/>
              <a:gd name="T2" fmla="*/ 2147483646 w 873"/>
              <a:gd name="T3" fmla="*/ 2147483646 h 940"/>
              <a:gd name="T4" fmla="*/ 2147483646 w 873"/>
              <a:gd name="T5" fmla="*/ 2147483646 h 940"/>
              <a:gd name="T6" fmla="*/ 2147483646 w 873"/>
              <a:gd name="T7" fmla="*/ 2147483646 h 940"/>
              <a:gd name="T8" fmla="*/ 2147483646 w 873"/>
              <a:gd name="T9" fmla="*/ 2147483646 h 940"/>
              <a:gd name="T10" fmla="*/ 2147483646 w 873"/>
              <a:gd name="T11" fmla="*/ 2147483646 h 940"/>
              <a:gd name="T12" fmla="*/ 2147483646 w 873"/>
              <a:gd name="T13" fmla="*/ 2147483646 h 940"/>
              <a:gd name="T14" fmla="*/ 2147483646 w 873"/>
              <a:gd name="T15" fmla="*/ 2147483646 h 940"/>
              <a:gd name="T16" fmla="*/ 2147483646 w 873"/>
              <a:gd name="T17" fmla="*/ 2147483646 h 940"/>
              <a:gd name="T18" fmla="*/ 2147483646 w 873"/>
              <a:gd name="T19" fmla="*/ 2147483646 h 940"/>
              <a:gd name="T20" fmla="*/ 2147483646 w 873"/>
              <a:gd name="T21" fmla="*/ 2147483646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71" name="Group 6">
            <a:extLst>
              <a:ext uri="{FF2B5EF4-FFF2-40B4-BE49-F238E27FC236}">
                <a16:creationId xmlns:a16="http://schemas.microsoft.com/office/drawing/2014/main" id="{103D06BD-41AE-EF40-903A-0601C72E4C48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008189"/>
            <a:ext cx="649288" cy="1247775"/>
            <a:chOff x="3314" y="1248"/>
            <a:chExt cx="344" cy="694"/>
          </a:xfrm>
        </p:grpSpPr>
        <p:graphicFrame>
          <p:nvGraphicFramePr>
            <p:cNvPr id="62610" name="Object 7">
              <a:extLst>
                <a:ext uri="{FF2B5EF4-FFF2-40B4-BE49-F238E27FC236}">
                  <a16:creationId xmlns:a16="http://schemas.microsoft.com/office/drawing/2014/main" id="{6D2C6EA1-0D0D-7640-A445-FF4CCB9B1D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025" name="ClipArt" r:id="rId4" imgW="17462500" imgH="14478000" progId="MS_ClipArt_Gallery.2">
                    <p:embed/>
                  </p:oleObj>
                </mc:Choice>
                <mc:Fallback>
                  <p:oleObj name="ClipArt" r:id="rId4" imgW="17462500" imgH="14478000" progId="MS_ClipArt_Gallery.2">
                    <p:embed/>
                    <p:pic>
                      <p:nvPicPr>
                        <p:cNvPr id="62610" name="Object 7">
                          <a:extLst>
                            <a:ext uri="{FF2B5EF4-FFF2-40B4-BE49-F238E27FC236}">
                              <a16:creationId xmlns:a16="http://schemas.microsoft.com/office/drawing/2014/main" id="{6D2C6EA1-0D0D-7640-A445-FF4CCB9B1D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611" name="Line 8">
              <a:extLst>
                <a:ext uri="{FF2B5EF4-FFF2-40B4-BE49-F238E27FC236}">
                  <a16:creationId xmlns:a16="http://schemas.microsoft.com/office/drawing/2014/main" id="{3AF7C14E-FD07-734A-9F1E-BB8B6387F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2612" name="Object 9">
              <a:extLst>
                <a:ext uri="{FF2B5EF4-FFF2-40B4-BE49-F238E27FC236}">
                  <a16:creationId xmlns:a16="http://schemas.microsoft.com/office/drawing/2014/main" id="{FE32A2FC-F1D8-B546-8BB9-3524D1976C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026" name="ClipArt" r:id="rId6" imgW="17462500" imgH="14478000" progId="MS_ClipArt_Gallery.2">
                    <p:embed/>
                  </p:oleObj>
                </mc:Choice>
                <mc:Fallback>
                  <p:oleObj name="ClipArt" r:id="rId6" imgW="17462500" imgH="14478000" progId="MS_ClipArt_Gallery.2">
                    <p:embed/>
                    <p:pic>
                      <p:nvPicPr>
                        <p:cNvPr id="62612" name="Object 9">
                          <a:extLst>
                            <a:ext uri="{FF2B5EF4-FFF2-40B4-BE49-F238E27FC236}">
                              <a16:creationId xmlns:a16="http://schemas.microsoft.com/office/drawing/2014/main" id="{FE32A2FC-F1D8-B546-8BB9-3524D1976C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613" name="Line 10">
              <a:extLst>
                <a:ext uri="{FF2B5EF4-FFF2-40B4-BE49-F238E27FC236}">
                  <a16:creationId xmlns:a16="http://schemas.microsoft.com/office/drawing/2014/main" id="{E6D13EDA-6B06-724D-85CF-F00158AA2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614" name="Group 11">
              <a:extLst>
                <a:ext uri="{FF2B5EF4-FFF2-40B4-BE49-F238E27FC236}">
                  <a16:creationId xmlns:a16="http://schemas.microsoft.com/office/drawing/2014/main" id="{4A92FDCD-0A04-9946-B4AE-92D63DC867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62616" name="Oval 12">
                <a:extLst>
                  <a:ext uri="{FF2B5EF4-FFF2-40B4-BE49-F238E27FC236}">
                    <a16:creationId xmlns:a16="http://schemas.microsoft.com/office/drawing/2014/main" id="{3EF02483-4559-FD47-9F73-F5277FC162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617" name="Oval 13">
                <a:extLst>
                  <a:ext uri="{FF2B5EF4-FFF2-40B4-BE49-F238E27FC236}">
                    <a16:creationId xmlns:a16="http://schemas.microsoft.com/office/drawing/2014/main" id="{7FD709FD-481A-6748-BC94-B751371F7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618" name="Oval 14">
                <a:extLst>
                  <a:ext uri="{FF2B5EF4-FFF2-40B4-BE49-F238E27FC236}">
                    <a16:creationId xmlns:a16="http://schemas.microsoft.com/office/drawing/2014/main" id="{7A58A7D1-096F-6D47-B8AC-E075A7CC0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2615" name="Line 15">
              <a:extLst>
                <a:ext uri="{FF2B5EF4-FFF2-40B4-BE49-F238E27FC236}">
                  <a16:creationId xmlns:a16="http://schemas.microsoft.com/office/drawing/2014/main" id="{68DDAE05-7750-3747-BC4C-97134FEBC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472" name="Line 16">
            <a:extLst>
              <a:ext uri="{FF2B5EF4-FFF2-40B4-BE49-F238E27FC236}">
                <a16:creationId xmlns:a16="http://schemas.microsoft.com/office/drawing/2014/main" id="{C7A592EA-5651-E14E-ADE5-033F1DC107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94425" y="2584451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17">
            <a:extLst>
              <a:ext uri="{FF2B5EF4-FFF2-40B4-BE49-F238E27FC236}">
                <a16:creationId xmlns:a16="http://schemas.microsoft.com/office/drawing/2014/main" id="{7CB9D7FD-9E7C-F347-895F-295278226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0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18">
            <a:extLst>
              <a:ext uri="{FF2B5EF4-FFF2-40B4-BE49-F238E27FC236}">
                <a16:creationId xmlns:a16="http://schemas.microsoft.com/office/drawing/2014/main" id="{AB1DF9BD-3DCE-9E42-8BDB-AF0379364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6825" y="2246314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Line 19">
            <a:extLst>
              <a:ext uri="{FF2B5EF4-FFF2-40B4-BE49-F238E27FC236}">
                <a16:creationId xmlns:a16="http://schemas.microsoft.com/office/drawing/2014/main" id="{4962CD5A-7BB0-2F46-9311-BEDFA49EE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9864" y="2022476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Line 20">
            <a:extLst>
              <a:ext uri="{FF2B5EF4-FFF2-40B4-BE49-F238E27FC236}">
                <a16:creationId xmlns:a16="http://schemas.microsoft.com/office/drawing/2014/main" id="{A0509272-F0C3-AD45-A7FC-146B5ABAD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5263" y="267017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21">
            <a:extLst>
              <a:ext uri="{FF2B5EF4-FFF2-40B4-BE49-F238E27FC236}">
                <a16:creationId xmlns:a16="http://schemas.microsoft.com/office/drawing/2014/main" id="{DA67EC3D-E91E-DD4F-A2E0-6B8FFB0FF5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2438" y="316230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22">
            <a:extLst>
              <a:ext uri="{FF2B5EF4-FFF2-40B4-BE49-F238E27FC236}">
                <a16:creationId xmlns:a16="http://schemas.microsoft.com/office/drawing/2014/main" id="{BFA2B696-21A4-484E-AB37-77BFB761AC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78626" y="2214564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23">
            <a:extLst>
              <a:ext uri="{FF2B5EF4-FFF2-40B4-BE49-F238E27FC236}">
                <a16:creationId xmlns:a16="http://schemas.microsoft.com/office/drawing/2014/main" id="{72321DB5-629F-924A-84E1-38210EA03F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8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Line 24">
            <a:extLst>
              <a:ext uri="{FF2B5EF4-FFF2-40B4-BE49-F238E27FC236}">
                <a16:creationId xmlns:a16="http://schemas.microsoft.com/office/drawing/2014/main" id="{1C65505B-0FA1-4A4F-A3D6-2A64D08C93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5700" y="1830389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81" name="Group 25">
            <a:extLst>
              <a:ext uri="{FF2B5EF4-FFF2-40B4-BE49-F238E27FC236}">
                <a16:creationId xmlns:a16="http://schemas.microsoft.com/office/drawing/2014/main" id="{2DB1BDDB-D489-7E44-BB76-9B2AC59825B7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1793876"/>
            <a:ext cx="679450" cy="314325"/>
            <a:chOff x="3600" y="219"/>
            <a:chExt cx="360" cy="175"/>
          </a:xfrm>
        </p:grpSpPr>
        <p:sp>
          <p:nvSpPr>
            <p:cNvPr id="62597" name="Oval 26">
              <a:extLst>
                <a:ext uri="{FF2B5EF4-FFF2-40B4-BE49-F238E27FC236}">
                  <a16:creationId xmlns:a16="http://schemas.microsoft.com/office/drawing/2014/main" id="{E5372139-BD00-1149-8111-3D6910381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98" name="Line 27">
              <a:extLst>
                <a:ext uri="{FF2B5EF4-FFF2-40B4-BE49-F238E27FC236}">
                  <a16:creationId xmlns:a16="http://schemas.microsoft.com/office/drawing/2014/main" id="{F3E5C7A4-49CE-C045-AB97-15B1B9805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99" name="Line 28">
              <a:extLst>
                <a:ext uri="{FF2B5EF4-FFF2-40B4-BE49-F238E27FC236}">
                  <a16:creationId xmlns:a16="http://schemas.microsoft.com/office/drawing/2014/main" id="{B546AB8B-1C56-8346-9A32-467B2434B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00" name="Rectangle 29">
              <a:extLst>
                <a:ext uri="{FF2B5EF4-FFF2-40B4-BE49-F238E27FC236}">
                  <a16:creationId xmlns:a16="http://schemas.microsoft.com/office/drawing/2014/main" id="{4B4D1C36-D58D-E84E-9387-93A8DEC9B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601" name="Oval 30">
              <a:extLst>
                <a:ext uri="{FF2B5EF4-FFF2-40B4-BE49-F238E27FC236}">
                  <a16:creationId xmlns:a16="http://schemas.microsoft.com/office/drawing/2014/main" id="{2B98D870-4E50-DB42-AF76-FFE682D32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2602" name="Group 31">
              <a:extLst>
                <a:ext uri="{FF2B5EF4-FFF2-40B4-BE49-F238E27FC236}">
                  <a16:creationId xmlns:a16="http://schemas.microsoft.com/office/drawing/2014/main" id="{CCDBA99B-F43F-384A-A323-542156F723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607" name="Line 32">
                <a:extLst>
                  <a:ext uri="{FF2B5EF4-FFF2-40B4-BE49-F238E27FC236}">
                    <a16:creationId xmlns:a16="http://schemas.microsoft.com/office/drawing/2014/main" id="{34527F8A-35F5-634D-BDFC-B0D9976ED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08" name="Line 33">
                <a:extLst>
                  <a:ext uri="{FF2B5EF4-FFF2-40B4-BE49-F238E27FC236}">
                    <a16:creationId xmlns:a16="http://schemas.microsoft.com/office/drawing/2014/main" id="{E7515929-600F-C84A-AAA9-271955B4C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09" name="Line 34">
                <a:extLst>
                  <a:ext uri="{FF2B5EF4-FFF2-40B4-BE49-F238E27FC236}">
                    <a16:creationId xmlns:a16="http://schemas.microsoft.com/office/drawing/2014/main" id="{BC5757AE-8B07-8D41-A045-62987FA61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603" name="Group 35">
              <a:extLst>
                <a:ext uri="{FF2B5EF4-FFF2-40B4-BE49-F238E27FC236}">
                  <a16:creationId xmlns:a16="http://schemas.microsoft.com/office/drawing/2014/main" id="{D6A16BC8-162E-E942-9864-3090C13DBBD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604" name="Line 36">
                <a:extLst>
                  <a:ext uri="{FF2B5EF4-FFF2-40B4-BE49-F238E27FC236}">
                    <a16:creationId xmlns:a16="http://schemas.microsoft.com/office/drawing/2014/main" id="{559513EC-8E09-E844-9DEF-C6387C37C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05" name="Line 37">
                <a:extLst>
                  <a:ext uri="{FF2B5EF4-FFF2-40B4-BE49-F238E27FC236}">
                    <a16:creationId xmlns:a16="http://schemas.microsoft.com/office/drawing/2014/main" id="{B6FC9FC6-115F-EB45-BF9A-C3F80B70E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06" name="Line 38">
                <a:extLst>
                  <a:ext uri="{FF2B5EF4-FFF2-40B4-BE49-F238E27FC236}">
                    <a16:creationId xmlns:a16="http://schemas.microsoft.com/office/drawing/2014/main" id="{9E7D6DA8-9FE3-404B-A0EA-D029A5DE0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482" name="Group 39">
            <a:extLst>
              <a:ext uri="{FF2B5EF4-FFF2-40B4-BE49-F238E27FC236}">
                <a16:creationId xmlns:a16="http://schemas.microsoft.com/office/drawing/2014/main" id="{94E1E707-10BA-1B4A-821E-CCA19319927C}"/>
              </a:ext>
            </a:extLst>
          </p:cNvPr>
          <p:cNvGrpSpPr>
            <a:grpSpLocks/>
          </p:cNvGrpSpPr>
          <p:nvPr/>
        </p:nvGrpSpPr>
        <p:grpSpPr bwMode="auto">
          <a:xfrm>
            <a:off x="6286500" y="2451101"/>
            <a:ext cx="679450" cy="314325"/>
            <a:chOff x="3600" y="219"/>
            <a:chExt cx="360" cy="175"/>
          </a:xfrm>
        </p:grpSpPr>
        <p:sp>
          <p:nvSpPr>
            <p:cNvPr id="62584" name="Oval 40">
              <a:extLst>
                <a:ext uri="{FF2B5EF4-FFF2-40B4-BE49-F238E27FC236}">
                  <a16:creationId xmlns:a16="http://schemas.microsoft.com/office/drawing/2014/main" id="{5C9E2A82-E515-344B-B306-EA984A1DA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85" name="Line 41">
              <a:extLst>
                <a:ext uri="{FF2B5EF4-FFF2-40B4-BE49-F238E27FC236}">
                  <a16:creationId xmlns:a16="http://schemas.microsoft.com/office/drawing/2014/main" id="{F2A6A9D3-DD08-2C48-9265-F36BC562D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86" name="Line 42">
              <a:extLst>
                <a:ext uri="{FF2B5EF4-FFF2-40B4-BE49-F238E27FC236}">
                  <a16:creationId xmlns:a16="http://schemas.microsoft.com/office/drawing/2014/main" id="{DBDFE4AD-E633-C94E-A2B2-87ECF0A67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87" name="Rectangle 43">
              <a:extLst>
                <a:ext uri="{FF2B5EF4-FFF2-40B4-BE49-F238E27FC236}">
                  <a16:creationId xmlns:a16="http://schemas.microsoft.com/office/drawing/2014/main" id="{FA6A6529-C4C0-614C-85FA-59C3790F1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88" name="Oval 44">
              <a:extLst>
                <a:ext uri="{FF2B5EF4-FFF2-40B4-BE49-F238E27FC236}">
                  <a16:creationId xmlns:a16="http://schemas.microsoft.com/office/drawing/2014/main" id="{5783C32B-5FC4-394B-8CDA-C05A2F849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2589" name="Group 45">
              <a:extLst>
                <a:ext uri="{FF2B5EF4-FFF2-40B4-BE49-F238E27FC236}">
                  <a16:creationId xmlns:a16="http://schemas.microsoft.com/office/drawing/2014/main" id="{9C914F79-52D5-A247-84B0-4C8F1D4ED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594" name="Line 46">
                <a:extLst>
                  <a:ext uri="{FF2B5EF4-FFF2-40B4-BE49-F238E27FC236}">
                    <a16:creationId xmlns:a16="http://schemas.microsoft.com/office/drawing/2014/main" id="{90D5CFB2-2C60-A049-AE33-6B1C4052E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95" name="Line 47">
                <a:extLst>
                  <a:ext uri="{FF2B5EF4-FFF2-40B4-BE49-F238E27FC236}">
                    <a16:creationId xmlns:a16="http://schemas.microsoft.com/office/drawing/2014/main" id="{9C4DAFB2-0553-964F-B4AC-43346A97C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96" name="Line 48">
                <a:extLst>
                  <a:ext uri="{FF2B5EF4-FFF2-40B4-BE49-F238E27FC236}">
                    <a16:creationId xmlns:a16="http://schemas.microsoft.com/office/drawing/2014/main" id="{32B060AF-CD33-EE4D-BBBE-E1EC7AD71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590" name="Group 49">
              <a:extLst>
                <a:ext uri="{FF2B5EF4-FFF2-40B4-BE49-F238E27FC236}">
                  <a16:creationId xmlns:a16="http://schemas.microsoft.com/office/drawing/2014/main" id="{22397058-0378-5345-B416-F7356C877A0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591" name="Line 50">
                <a:extLst>
                  <a:ext uri="{FF2B5EF4-FFF2-40B4-BE49-F238E27FC236}">
                    <a16:creationId xmlns:a16="http://schemas.microsoft.com/office/drawing/2014/main" id="{E5052DDA-A62F-3E44-B28D-A112615BF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92" name="Line 51">
                <a:extLst>
                  <a:ext uri="{FF2B5EF4-FFF2-40B4-BE49-F238E27FC236}">
                    <a16:creationId xmlns:a16="http://schemas.microsoft.com/office/drawing/2014/main" id="{B6E1EA68-7CB3-3941-A9BE-B653E689C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93" name="Line 52">
                <a:extLst>
                  <a:ext uri="{FF2B5EF4-FFF2-40B4-BE49-F238E27FC236}">
                    <a16:creationId xmlns:a16="http://schemas.microsoft.com/office/drawing/2014/main" id="{D22C444B-5237-3A44-AFC9-7AABC666E9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483" name="Group 53">
            <a:extLst>
              <a:ext uri="{FF2B5EF4-FFF2-40B4-BE49-F238E27FC236}">
                <a16:creationId xmlns:a16="http://schemas.microsoft.com/office/drawing/2014/main" id="{C8B939DA-6087-A445-A87F-B4E450E8BD8D}"/>
              </a:ext>
            </a:extLst>
          </p:cNvPr>
          <p:cNvGrpSpPr>
            <a:grpSpLocks/>
          </p:cNvGrpSpPr>
          <p:nvPr/>
        </p:nvGrpSpPr>
        <p:grpSpPr bwMode="auto">
          <a:xfrm>
            <a:off x="7256464" y="2001839"/>
            <a:ext cx="676275" cy="314325"/>
            <a:chOff x="3600" y="219"/>
            <a:chExt cx="360" cy="175"/>
          </a:xfrm>
        </p:grpSpPr>
        <p:sp>
          <p:nvSpPr>
            <p:cNvPr id="62571" name="Oval 54">
              <a:extLst>
                <a:ext uri="{FF2B5EF4-FFF2-40B4-BE49-F238E27FC236}">
                  <a16:creationId xmlns:a16="http://schemas.microsoft.com/office/drawing/2014/main" id="{EB52CCE8-5F6D-2C49-A5BB-D31154946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72" name="Line 55">
              <a:extLst>
                <a:ext uri="{FF2B5EF4-FFF2-40B4-BE49-F238E27FC236}">
                  <a16:creationId xmlns:a16="http://schemas.microsoft.com/office/drawing/2014/main" id="{9763BF6A-1154-0A42-9BD9-ABE275223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3" name="Line 56">
              <a:extLst>
                <a:ext uri="{FF2B5EF4-FFF2-40B4-BE49-F238E27FC236}">
                  <a16:creationId xmlns:a16="http://schemas.microsoft.com/office/drawing/2014/main" id="{EDB67774-8372-4A4B-8973-2425940AF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4" name="Rectangle 57">
              <a:extLst>
                <a:ext uri="{FF2B5EF4-FFF2-40B4-BE49-F238E27FC236}">
                  <a16:creationId xmlns:a16="http://schemas.microsoft.com/office/drawing/2014/main" id="{6378498E-0A97-2040-8CA2-419D9B7FA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75" name="Oval 58">
              <a:extLst>
                <a:ext uri="{FF2B5EF4-FFF2-40B4-BE49-F238E27FC236}">
                  <a16:creationId xmlns:a16="http://schemas.microsoft.com/office/drawing/2014/main" id="{5DAE9FFC-C831-7C44-934B-C23576A06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2576" name="Group 59">
              <a:extLst>
                <a:ext uri="{FF2B5EF4-FFF2-40B4-BE49-F238E27FC236}">
                  <a16:creationId xmlns:a16="http://schemas.microsoft.com/office/drawing/2014/main" id="{E02B25AB-5BCC-3E4E-A9D3-50E19FAAB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581" name="Line 60">
                <a:extLst>
                  <a:ext uri="{FF2B5EF4-FFF2-40B4-BE49-F238E27FC236}">
                    <a16:creationId xmlns:a16="http://schemas.microsoft.com/office/drawing/2014/main" id="{C8DBACFC-BD34-5045-BC93-3AB8F59D4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82" name="Line 61">
                <a:extLst>
                  <a:ext uri="{FF2B5EF4-FFF2-40B4-BE49-F238E27FC236}">
                    <a16:creationId xmlns:a16="http://schemas.microsoft.com/office/drawing/2014/main" id="{6CF7098D-615A-9744-918F-301ECEB3F0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83" name="Line 62">
                <a:extLst>
                  <a:ext uri="{FF2B5EF4-FFF2-40B4-BE49-F238E27FC236}">
                    <a16:creationId xmlns:a16="http://schemas.microsoft.com/office/drawing/2014/main" id="{6CA9A10C-41A1-8B45-B90C-3DDD76C1E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577" name="Group 63">
              <a:extLst>
                <a:ext uri="{FF2B5EF4-FFF2-40B4-BE49-F238E27FC236}">
                  <a16:creationId xmlns:a16="http://schemas.microsoft.com/office/drawing/2014/main" id="{65C94A0F-75CE-BA4D-887D-5B830326759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578" name="Line 64">
                <a:extLst>
                  <a:ext uri="{FF2B5EF4-FFF2-40B4-BE49-F238E27FC236}">
                    <a16:creationId xmlns:a16="http://schemas.microsoft.com/office/drawing/2014/main" id="{42DF4373-E17E-9941-9D15-CA16077A9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79" name="Line 65">
                <a:extLst>
                  <a:ext uri="{FF2B5EF4-FFF2-40B4-BE49-F238E27FC236}">
                    <a16:creationId xmlns:a16="http://schemas.microsoft.com/office/drawing/2014/main" id="{5D583ED6-06FE-9149-8F71-EAED3C070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80" name="Line 66">
                <a:extLst>
                  <a:ext uri="{FF2B5EF4-FFF2-40B4-BE49-F238E27FC236}">
                    <a16:creationId xmlns:a16="http://schemas.microsoft.com/office/drawing/2014/main" id="{10338B3A-27BB-0440-BE4F-38A1D400AC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484" name="Group 67">
            <a:extLst>
              <a:ext uri="{FF2B5EF4-FFF2-40B4-BE49-F238E27FC236}">
                <a16:creationId xmlns:a16="http://schemas.microsoft.com/office/drawing/2014/main" id="{A6D47434-F5F5-6544-9C48-15EE347BCAF7}"/>
              </a:ext>
            </a:extLst>
          </p:cNvPr>
          <p:cNvGrpSpPr>
            <a:grpSpLocks/>
          </p:cNvGrpSpPr>
          <p:nvPr/>
        </p:nvGrpSpPr>
        <p:grpSpPr bwMode="auto">
          <a:xfrm>
            <a:off x="7500938" y="2908301"/>
            <a:ext cx="679450" cy="314325"/>
            <a:chOff x="3600" y="219"/>
            <a:chExt cx="360" cy="175"/>
          </a:xfrm>
        </p:grpSpPr>
        <p:sp>
          <p:nvSpPr>
            <p:cNvPr id="62558" name="Oval 68">
              <a:extLst>
                <a:ext uri="{FF2B5EF4-FFF2-40B4-BE49-F238E27FC236}">
                  <a16:creationId xmlns:a16="http://schemas.microsoft.com/office/drawing/2014/main" id="{A7D38DD6-E7C0-8C4B-9EEE-C0151D6AB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59" name="Line 69">
              <a:extLst>
                <a:ext uri="{FF2B5EF4-FFF2-40B4-BE49-F238E27FC236}">
                  <a16:creationId xmlns:a16="http://schemas.microsoft.com/office/drawing/2014/main" id="{68C8051E-4D68-9545-8752-0DEB8ACD0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0" name="Line 70">
              <a:extLst>
                <a:ext uri="{FF2B5EF4-FFF2-40B4-BE49-F238E27FC236}">
                  <a16:creationId xmlns:a16="http://schemas.microsoft.com/office/drawing/2014/main" id="{F0B70ACA-487E-7D49-BC94-BB62A4855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1" name="Rectangle 71">
              <a:extLst>
                <a:ext uri="{FF2B5EF4-FFF2-40B4-BE49-F238E27FC236}">
                  <a16:creationId xmlns:a16="http://schemas.microsoft.com/office/drawing/2014/main" id="{116B71E0-7CB6-2F47-9037-12EDB89B7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62" name="Oval 72">
              <a:extLst>
                <a:ext uri="{FF2B5EF4-FFF2-40B4-BE49-F238E27FC236}">
                  <a16:creationId xmlns:a16="http://schemas.microsoft.com/office/drawing/2014/main" id="{88CA3CA9-6289-C449-9BD7-1FA2947A7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2563" name="Group 73">
              <a:extLst>
                <a:ext uri="{FF2B5EF4-FFF2-40B4-BE49-F238E27FC236}">
                  <a16:creationId xmlns:a16="http://schemas.microsoft.com/office/drawing/2014/main" id="{16BD680D-E45B-3542-9941-2EFDF9A51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568" name="Line 74">
                <a:extLst>
                  <a:ext uri="{FF2B5EF4-FFF2-40B4-BE49-F238E27FC236}">
                    <a16:creationId xmlns:a16="http://schemas.microsoft.com/office/drawing/2014/main" id="{0AA9E9FB-2ECB-914E-A7E9-54105369D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9" name="Line 75">
                <a:extLst>
                  <a:ext uri="{FF2B5EF4-FFF2-40B4-BE49-F238E27FC236}">
                    <a16:creationId xmlns:a16="http://schemas.microsoft.com/office/drawing/2014/main" id="{B0EF852D-4D23-624D-9660-F5B0B35B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70" name="Line 76">
                <a:extLst>
                  <a:ext uri="{FF2B5EF4-FFF2-40B4-BE49-F238E27FC236}">
                    <a16:creationId xmlns:a16="http://schemas.microsoft.com/office/drawing/2014/main" id="{FBD0F62C-E075-D744-A40D-703C95CE3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564" name="Group 77">
              <a:extLst>
                <a:ext uri="{FF2B5EF4-FFF2-40B4-BE49-F238E27FC236}">
                  <a16:creationId xmlns:a16="http://schemas.microsoft.com/office/drawing/2014/main" id="{57912B72-40D5-854E-925F-9FEC4B7B75E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565" name="Line 78">
                <a:extLst>
                  <a:ext uri="{FF2B5EF4-FFF2-40B4-BE49-F238E27FC236}">
                    <a16:creationId xmlns:a16="http://schemas.microsoft.com/office/drawing/2014/main" id="{BAC2DE34-DD12-464B-AC68-D58DC9799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6" name="Line 79">
                <a:extLst>
                  <a:ext uri="{FF2B5EF4-FFF2-40B4-BE49-F238E27FC236}">
                    <a16:creationId xmlns:a16="http://schemas.microsoft.com/office/drawing/2014/main" id="{5B4D2349-A4C0-C346-A297-1DBB1A833B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7" name="Line 80">
                <a:extLst>
                  <a:ext uri="{FF2B5EF4-FFF2-40B4-BE49-F238E27FC236}">
                    <a16:creationId xmlns:a16="http://schemas.microsoft.com/office/drawing/2014/main" id="{1D56154A-6886-2A4E-8D1D-8DACC96FB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485" name="Group 81">
            <a:extLst>
              <a:ext uri="{FF2B5EF4-FFF2-40B4-BE49-F238E27FC236}">
                <a16:creationId xmlns:a16="http://schemas.microsoft.com/office/drawing/2014/main" id="{A75E46CA-2870-B745-A3C9-C5FFD635DCAF}"/>
              </a:ext>
            </a:extLst>
          </p:cNvPr>
          <p:cNvGrpSpPr>
            <a:grpSpLocks/>
          </p:cNvGrpSpPr>
          <p:nvPr/>
        </p:nvGrpSpPr>
        <p:grpSpPr bwMode="auto">
          <a:xfrm>
            <a:off x="7269163" y="4900613"/>
            <a:ext cx="715962" cy="311150"/>
            <a:chOff x="3600" y="219"/>
            <a:chExt cx="360" cy="175"/>
          </a:xfrm>
        </p:grpSpPr>
        <p:sp>
          <p:nvSpPr>
            <p:cNvPr id="62545" name="Oval 82">
              <a:extLst>
                <a:ext uri="{FF2B5EF4-FFF2-40B4-BE49-F238E27FC236}">
                  <a16:creationId xmlns:a16="http://schemas.microsoft.com/office/drawing/2014/main" id="{A4642497-ADC7-504E-9729-0D3465AE2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46" name="Line 83">
              <a:extLst>
                <a:ext uri="{FF2B5EF4-FFF2-40B4-BE49-F238E27FC236}">
                  <a16:creationId xmlns:a16="http://schemas.microsoft.com/office/drawing/2014/main" id="{75E6A1F4-8369-534F-8773-724FC8B1F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47" name="Line 84">
              <a:extLst>
                <a:ext uri="{FF2B5EF4-FFF2-40B4-BE49-F238E27FC236}">
                  <a16:creationId xmlns:a16="http://schemas.microsoft.com/office/drawing/2014/main" id="{36AC3C64-1914-5846-B867-1321408397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48" name="Rectangle 85">
              <a:extLst>
                <a:ext uri="{FF2B5EF4-FFF2-40B4-BE49-F238E27FC236}">
                  <a16:creationId xmlns:a16="http://schemas.microsoft.com/office/drawing/2014/main" id="{4D0E2868-6EAF-B942-98A3-429D2D64A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49" name="Oval 86">
              <a:extLst>
                <a:ext uri="{FF2B5EF4-FFF2-40B4-BE49-F238E27FC236}">
                  <a16:creationId xmlns:a16="http://schemas.microsoft.com/office/drawing/2014/main" id="{4845F864-D238-C44D-91B9-08D7C6B54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2550" name="Group 87">
              <a:extLst>
                <a:ext uri="{FF2B5EF4-FFF2-40B4-BE49-F238E27FC236}">
                  <a16:creationId xmlns:a16="http://schemas.microsoft.com/office/drawing/2014/main" id="{3A8A7013-25FC-E242-8447-2CA8D36E2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555" name="Line 88">
                <a:extLst>
                  <a:ext uri="{FF2B5EF4-FFF2-40B4-BE49-F238E27FC236}">
                    <a16:creationId xmlns:a16="http://schemas.microsoft.com/office/drawing/2014/main" id="{D32A92FE-FBB8-7345-B1D5-0235F6A23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6" name="Line 89">
                <a:extLst>
                  <a:ext uri="{FF2B5EF4-FFF2-40B4-BE49-F238E27FC236}">
                    <a16:creationId xmlns:a16="http://schemas.microsoft.com/office/drawing/2014/main" id="{5A06CA11-DC87-2A42-B355-1D4797A222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7" name="Line 90">
                <a:extLst>
                  <a:ext uri="{FF2B5EF4-FFF2-40B4-BE49-F238E27FC236}">
                    <a16:creationId xmlns:a16="http://schemas.microsoft.com/office/drawing/2014/main" id="{A95B217F-91F8-5446-B424-C7EB13129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551" name="Group 91">
              <a:extLst>
                <a:ext uri="{FF2B5EF4-FFF2-40B4-BE49-F238E27FC236}">
                  <a16:creationId xmlns:a16="http://schemas.microsoft.com/office/drawing/2014/main" id="{B825D902-45D5-1542-BFE3-92AF2CA07D1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552" name="Line 92">
                <a:extLst>
                  <a:ext uri="{FF2B5EF4-FFF2-40B4-BE49-F238E27FC236}">
                    <a16:creationId xmlns:a16="http://schemas.microsoft.com/office/drawing/2014/main" id="{C72C8FC6-8F60-1E4B-B5F6-EC2739D07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3" name="Line 93">
                <a:extLst>
                  <a:ext uri="{FF2B5EF4-FFF2-40B4-BE49-F238E27FC236}">
                    <a16:creationId xmlns:a16="http://schemas.microsoft.com/office/drawing/2014/main" id="{2AF6818F-3D71-F649-B111-87DF7C893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54" name="Line 94">
                <a:extLst>
                  <a:ext uri="{FF2B5EF4-FFF2-40B4-BE49-F238E27FC236}">
                    <a16:creationId xmlns:a16="http://schemas.microsoft.com/office/drawing/2014/main" id="{A558C166-0FFE-5343-B741-D17AC38F79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2486" name="Group 95">
            <a:extLst>
              <a:ext uri="{FF2B5EF4-FFF2-40B4-BE49-F238E27FC236}">
                <a16:creationId xmlns:a16="http://schemas.microsoft.com/office/drawing/2014/main" id="{F101D46F-2668-FD48-B41B-21033389D138}"/>
              </a:ext>
            </a:extLst>
          </p:cNvPr>
          <p:cNvGrpSpPr>
            <a:grpSpLocks/>
          </p:cNvGrpSpPr>
          <p:nvPr/>
        </p:nvGrpSpPr>
        <p:grpSpPr bwMode="auto">
          <a:xfrm>
            <a:off x="8262938" y="3889376"/>
            <a:ext cx="679450" cy="314325"/>
            <a:chOff x="3600" y="219"/>
            <a:chExt cx="360" cy="175"/>
          </a:xfrm>
        </p:grpSpPr>
        <p:sp>
          <p:nvSpPr>
            <p:cNvPr id="62532" name="Oval 96">
              <a:extLst>
                <a:ext uri="{FF2B5EF4-FFF2-40B4-BE49-F238E27FC236}">
                  <a16:creationId xmlns:a16="http://schemas.microsoft.com/office/drawing/2014/main" id="{BA42EF32-815C-784E-95AA-6762E41F2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33" name="Line 97">
              <a:extLst>
                <a:ext uri="{FF2B5EF4-FFF2-40B4-BE49-F238E27FC236}">
                  <a16:creationId xmlns:a16="http://schemas.microsoft.com/office/drawing/2014/main" id="{0EED9B2A-EB68-B246-A306-976D08854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4" name="Line 98">
              <a:extLst>
                <a:ext uri="{FF2B5EF4-FFF2-40B4-BE49-F238E27FC236}">
                  <a16:creationId xmlns:a16="http://schemas.microsoft.com/office/drawing/2014/main" id="{66705F0F-F922-F74C-A3E5-FFBF9E45F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35" name="Rectangle 99">
              <a:extLst>
                <a:ext uri="{FF2B5EF4-FFF2-40B4-BE49-F238E27FC236}">
                  <a16:creationId xmlns:a16="http://schemas.microsoft.com/office/drawing/2014/main" id="{D3ADCF13-CB81-FE41-8023-3B74A5660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36" name="Oval 100">
              <a:extLst>
                <a:ext uri="{FF2B5EF4-FFF2-40B4-BE49-F238E27FC236}">
                  <a16:creationId xmlns:a16="http://schemas.microsoft.com/office/drawing/2014/main" id="{739BE60B-3FF5-9542-A28F-7DA793B2F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62537" name="Group 101">
              <a:extLst>
                <a:ext uri="{FF2B5EF4-FFF2-40B4-BE49-F238E27FC236}">
                  <a16:creationId xmlns:a16="http://schemas.microsoft.com/office/drawing/2014/main" id="{7C348C11-A91A-3240-BD36-C97204278B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2542" name="Line 102">
                <a:extLst>
                  <a:ext uri="{FF2B5EF4-FFF2-40B4-BE49-F238E27FC236}">
                    <a16:creationId xmlns:a16="http://schemas.microsoft.com/office/drawing/2014/main" id="{EF185A6A-355C-5B46-AF1A-3E947A7B87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3" name="Line 103">
                <a:extLst>
                  <a:ext uri="{FF2B5EF4-FFF2-40B4-BE49-F238E27FC236}">
                    <a16:creationId xmlns:a16="http://schemas.microsoft.com/office/drawing/2014/main" id="{432C916A-7891-434D-B20B-503D9291BB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4" name="Line 104">
                <a:extLst>
                  <a:ext uri="{FF2B5EF4-FFF2-40B4-BE49-F238E27FC236}">
                    <a16:creationId xmlns:a16="http://schemas.microsoft.com/office/drawing/2014/main" id="{E8525653-FFEB-6A40-8257-E6DAE99A6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538" name="Group 105">
              <a:extLst>
                <a:ext uri="{FF2B5EF4-FFF2-40B4-BE49-F238E27FC236}">
                  <a16:creationId xmlns:a16="http://schemas.microsoft.com/office/drawing/2014/main" id="{BE12CC42-0324-834D-9FC9-7990C68C96A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2539" name="Line 106">
                <a:extLst>
                  <a:ext uri="{FF2B5EF4-FFF2-40B4-BE49-F238E27FC236}">
                    <a16:creationId xmlns:a16="http://schemas.microsoft.com/office/drawing/2014/main" id="{2894FEF3-5A48-AE42-81C3-927F900DA7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0" name="Line 107">
                <a:extLst>
                  <a:ext uri="{FF2B5EF4-FFF2-40B4-BE49-F238E27FC236}">
                    <a16:creationId xmlns:a16="http://schemas.microsoft.com/office/drawing/2014/main" id="{D834D54B-EBDF-E143-A72E-E9E8D49BE6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41" name="Line 108">
                <a:extLst>
                  <a:ext uri="{FF2B5EF4-FFF2-40B4-BE49-F238E27FC236}">
                    <a16:creationId xmlns:a16="http://schemas.microsoft.com/office/drawing/2014/main" id="{F1ACC12D-A238-3045-97B2-C0A4AF322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62487" name="Object 109">
            <a:extLst>
              <a:ext uri="{FF2B5EF4-FFF2-40B4-BE49-F238E27FC236}">
                <a16:creationId xmlns:a16="http://schemas.microsoft.com/office/drawing/2014/main" id="{7B2FC3A1-0AA5-9C42-9BDF-82FF61165C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9351" y="4392614"/>
          <a:ext cx="563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27" name="ClipArt" r:id="rId7" imgW="17462500" imgH="14478000" progId="MS_ClipArt_Gallery.2">
                  <p:embed/>
                </p:oleObj>
              </mc:Choice>
              <mc:Fallback>
                <p:oleObj name="ClipArt" r:id="rId7" imgW="17462500" imgH="14478000" progId="MS_ClipArt_Gallery.2">
                  <p:embed/>
                  <p:pic>
                    <p:nvPicPr>
                      <p:cNvPr id="62487" name="Object 109">
                        <a:extLst>
                          <a:ext uri="{FF2B5EF4-FFF2-40B4-BE49-F238E27FC236}">
                            <a16:creationId xmlns:a16="http://schemas.microsoft.com/office/drawing/2014/main" id="{7B2FC3A1-0AA5-9C42-9BDF-82FF61165C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1" y="4392614"/>
                        <a:ext cx="5635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8" name="Line 110">
            <a:extLst>
              <a:ext uri="{FF2B5EF4-FFF2-40B4-BE49-F238E27FC236}">
                <a16:creationId xmlns:a16="http://schemas.microsoft.com/office/drawing/2014/main" id="{3F871F18-0C83-DA49-A112-1E5137E35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864" y="4721225"/>
            <a:ext cx="314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2489" name="Object 111">
            <a:extLst>
              <a:ext uri="{FF2B5EF4-FFF2-40B4-BE49-F238E27FC236}">
                <a16:creationId xmlns:a16="http://schemas.microsoft.com/office/drawing/2014/main" id="{9F6B8779-B0AB-154A-B7EF-6CEDCD3A9F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8901" y="5191125"/>
          <a:ext cx="5635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28" name="ClipArt" r:id="rId8" imgW="17462500" imgH="14478000" progId="MS_ClipArt_Gallery.2">
                  <p:embed/>
                </p:oleObj>
              </mc:Choice>
              <mc:Fallback>
                <p:oleObj name="ClipArt" r:id="rId8" imgW="17462500" imgH="14478000" progId="MS_ClipArt_Gallery.2">
                  <p:embed/>
                  <p:pic>
                    <p:nvPicPr>
                      <p:cNvPr id="62489" name="Object 111">
                        <a:extLst>
                          <a:ext uri="{FF2B5EF4-FFF2-40B4-BE49-F238E27FC236}">
                            <a16:creationId xmlns:a16="http://schemas.microsoft.com/office/drawing/2014/main" id="{9F6B8779-B0AB-154A-B7EF-6CEDCD3A9F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1" y="5191125"/>
                        <a:ext cx="5635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90" name="Line 112">
            <a:extLst>
              <a:ext uri="{FF2B5EF4-FFF2-40B4-BE49-F238E27FC236}">
                <a16:creationId xmlns:a16="http://schemas.microsoft.com/office/drawing/2014/main" id="{A213A602-0DAD-8840-9469-1D7B54B1DF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9764" y="5529264"/>
            <a:ext cx="984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91" name="Group 113">
            <a:extLst>
              <a:ext uri="{FF2B5EF4-FFF2-40B4-BE49-F238E27FC236}">
                <a16:creationId xmlns:a16="http://schemas.microsoft.com/office/drawing/2014/main" id="{B0840AC9-F712-3043-BF06-D2E5E550FF55}"/>
              </a:ext>
            </a:extLst>
          </p:cNvPr>
          <p:cNvGrpSpPr>
            <a:grpSpLocks/>
          </p:cNvGrpSpPr>
          <p:nvPr/>
        </p:nvGrpSpPr>
        <p:grpSpPr bwMode="auto">
          <a:xfrm>
            <a:off x="6608764" y="4849814"/>
            <a:ext cx="96837" cy="300037"/>
            <a:chOff x="3842" y="406"/>
            <a:chExt cx="51" cy="167"/>
          </a:xfrm>
        </p:grpSpPr>
        <p:sp>
          <p:nvSpPr>
            <p:cNvPr id="62529" name="Oval 114">
              <a:extLst>
                <a:ext uri="{FF2B5EF4-FFF2-40B4-BE49-F238E27FC236}">
                  <a16:creationId xmlns:a16="http://schemas.microsoft.com/office/drawing/2014/main" id="{A0EC41AF-29A0-C14B-8A21-83D5FAD5D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30" name="Oval 115">
              <a:extLst>
                <a:ext uri="{FF2B5EF4-FFF2-40B4-BE49-F238E27FC236}">
                  <a16:creationId xmlns:a16="http://schemas.microsoft.com/office/drawing/2014/main" id="{06EE3DF2-FB9D-1F42-ACF7-18493B517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31" name="Oval 116">
              <a:extLst>
                <a:ext uri="{FF2B5EF4-FFF2-40B4-BE49-F238E27FC236}">
                  <a16:creationId xmlns:a16="http://schemas.microsoft.com/office/drawing/2014/main" id="{85E631E0-8095-5141-B380-418E03561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2492" name="Line 117">
            <a:extLst>
              <a:ext uri="{FF2B5EF4-FFF2-40B4-BE49-F238E27FC236}">
                <a16:creationId xmlns:a16="http://schemas.microsoft.com/office/drawing/2014/main" id="{EE219CD5-C2AB-DB46-AC5C-EC13D399B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250" y="4718051"/>
            <a:ext cx="0" cy="809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3" name="Line 118">
            <a:extLst>
              <a:ext uri="{FF2B5EF4-FFF2-40B4-BE49-F238E27FC236}">
                <a16:creationId xmlns:a16="http://schemas.microsoft.com/office/drawing/2014/main" id="{AA6EAAD1-7CCF-D042-8920-B950226CA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0251" y="5067301"/>
            <a:ext cx="1873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94" name="Line 119">
            <a:extLst>
              <a:ext uri="{FF2B5EF4-FFF2-40B4-BE49-F238E27FC236}">
                <a16:creationId xmlns:a16="http://schemas.microsoft.com/office/drawing/2014/main" id="{340D3166-6324-2042-947C-F34BB1C132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85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495" name="Group 120">
            <a:extLst>
              <a:ext uri="{FF2B5EF4-FFF2-40B4-BE49-F238E27FC236}">
                <a16:creationId xmlns:a16="http://schemas.microsoft.com/office/drawing/2014/main" id="{01EB2315-BDD6-BD49-B074-7202E4700274}"/>
              </a:ext>
            </a:extLst>
          </p:cNvPr>
          <p:cNvGrpSpPr>
            <a:grpSpLocks/>
          </p:cNvGrpSpPr>
          <p:nvPr/>
        </p:nvGrpSpPr>
        <p:grpSpPr bwMode="auto">
          <a:xfrm rot="1433392">
            <a:off x="6527800" y="2955925"/>
            <a:ext cx="1028700" cy="171450"/>
            <a:chOff x="4712" y="1742"/>
            <a:chExt cx="648" cy="108"/>
          </a:xfrm>
        </p:grpSpPr>
        <p:sp>
          <p:nvSpPr>
            <p:cNvPr id="62527" name="Rectangle 121">
              <a:extLst>
                <a:ext uri="{FF2B5EF4-FFF2-40B4-BE49-F238E27FC236}">
                  <a16:creationId xmlns:a16="http://schemas.microsoft.com/office/drawing/2014/main" id="{5A2A86D5-FAAA-674A-8125-D7F146801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28" name="Rectangle 122">
              <a:extLst>
                <a:ext uri="{FF2B5EF4-FFF2-40B4-BE49-F238E27FC236}">
                  <a16:creationId xmlns:a16="http://schemas.microsoft.com/office/drawing/2014/main" id="{276BAC15-1496-5740-8311-98BE744E2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496" name="Group 123">
            <a:extLst>
              <a:ext uri="{FF2B5EF4-FFF2-40B4-BE49-F238E27FC236}">
                <a16:creationId xmlns:a16="http://schemas.microsoft.com/office/drawing/2014/main" id="{A5EDBC6D-F2A5-7247-BB58-E151B366A47A}"/>
              </a:ext>
            </a:extLst>
          </p:cNvPr>
          <p:cNvGrpSpPr>
            <a:grpSpLocks/>
          </p:cNvGrpSpPr>
          <p:nvPr/>
        </p:nvGrpSpPr>
        <p:grpSpPr bwMode="auto">
          <a:xfrm rot="3346875">
            <a:off x="7807326" y="3241676"/>
            <a:ext cx="447675" cy="171450"/>
            <a:chOff x="5078" y="1860"/>
            <a:chExt cx="282" cy="108"/>
          </a:xfrm>
        </p:grpSpPr>
        <p:sp>
          <p:nvSpPr>
            <p:cNvPr id="62525" name="Rectangle 124">
              <a:extLst>
                <a:ext uri="{FF2B5EF4-FFF2-40B4-BE49-F238E27FC236}">
                  <a16:creationId xmlns:a16="http://schemas.microsoft.com/office/drawing/2014/main" id="{E7CD5AFE-F425-EB4E-894C-16C0E6CD8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26" name="Rectangle 125">
              <a:extLst>
                <a:ext uri="{FF2B5EF4-FFF2-40B4-BE49-F238E27FC236}">
                  <a16:creationId xmlns:a16="http://schemas.microsoft.com/office/drawing/2014/main" id="{F685A543-8467-E648-9E67-6C86DFB06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497" name="Group 126">
            <a:extLst>
              <a:ext uri="{FF2B5EF4-FFF2-40B4-BE49-F238E27FC236}">
                <a16:creationId xmlns:a16="http://schemas.microsoft.com/office/drawing/2014/main" id="{3D63CEE2-F3BA-9244-9EC9-14420B14AB58}"/>
              </a:ext>
            </a:extLst>
          </p:cNvPr>
          <p:cNvGrpSpPr>
            <a:grpSpLocks/>
          </p:cNvGrpSpPr>
          <p:nvPr/>
        </p:nvGrpSpPr>
        <p:grpSpPr bwMode="auto">
          <a:xfrm rot="3215306">
            <a:off x="8124826" y="3346451"/>
            <a:ext cx="447675" cy="171450"/>
            <a:chOff x="5078" y="1860"/>
            <a:chExt cx="282" cy="108"/>
          </a:xfrm>
        </p:grpSpPr>
        <p:sp>
          <p:nvSpPr>
            <p:cNvPr id="62523" name="Rectangle 127">
              <a:extLst>
                <a:ext uri="{FF2B5EF4-FFF2-40B4-BE49-F238E27FC236}">
                  <a16:creationId xmlns:a16="http://schemas.microsoft.com/office/drawing/2014/main" id="{98452A15-877F-5242-96A2-76771F442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24" name="Rectangle 128">
              <a:extLst>
                <a:ext uri="{FF2B5EF4-FFF2-40B4-BE49-F238E27FC236}">
                  <a16:creationId xmlns:a16="http://schemas.microsoft.com/office/drawing/2014/main" id="{DE4EC280-0E42-AF42-839E-7F9662877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498" name="Group 129">
            <a:extLst>
              <a:ext uri="{FF2B5EF4-FFF2-40B4-BE49-F238E27FC236}">
                <a16:creationId xmlns:a16="http://schemas.microsoft.com/office/drawing/2014/main" id="{3184D1C5-40E9-5844-AD78-16AA3E1DA94A}"/>
              </a:ext>
            </a:extLst>
          </p:cNvPr>
          <p:cNvGrpSpPr>
            <a:grpSpLocks/>
          </p:cNvGrpSpPr>
          <p:nvPr/>
        </p:nvGrpSpPr>
        <p:grpSpPr bwMode="auto">
          <a:xfrm rot="3051000">
            <a:off x="8477251" y="3467101"/>
            <a:ext cx="447675" cy="171450"/>
            <a:chOff x="5078" y="1860"/>
            <a:chExt cx="282" cy="108"/>
          </a:xfrm>
        </p:grpSpPr>
        <p:sp>
          <p:nvSpPr>
            <p:cNvPr id="62521" name="Rectangle 130">
              <a:extLst>
                <a:ext uri="{FF2B5EF4-FFF2-40B4-BE49-F238E27FC236}">
                  <a16:creationId xmlns:a16="http://schemas.microsoft.com/office/drawing/2014/main" id="{C0A9B2F4-2F4E-124D-B0BC-23B55FC1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22" name="Rectangle 131">
              <a:extLst>
                <a:ext uri="{FF2B5EF4-FFF2-40B4-BE49-F238E27FC236}">
                  <a16:creationId xmlns:a16="http://schemas.microsoft.com/office/drawing/2014/main" id="{D98CC794-E9C7-9E42-8653-E3B85B591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2499" name="Line 132">
            <a:extLst>
              <a:ext uri="{FF2B5EF4-FFF2-40B4-BE49-F238E27FC236}">
                <a16:creationId xmlns:a16="http://schemas.microsoft.com/office/drawing/2014/main" id="{A9BE0855-FE89-2347-A218-732921E3B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1101" y="32766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0" name="Line 133">
            <a:extLst>
              <a:ext uri="{FF2B5EF4-FFF2-40B4-BE49-F238E27FC236}">
                <a16:creationId xmlns:a16="http://schemas.microsoft.com/office/drawing/2014/main" id="{6F84AF52-451E-BD4C-8ADD-33849077CA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6100" y="3517900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1" name="Line 134">
            <a:extLst>
              <a:ext uri="{FF2B5EF4-FFF2-40B4-BE49-F238E27FC236}">
                <a16:creationId xmlns:a16="http://schemas.microsoft.com/office/drawing/2014/main" id="{3D3EB155-3D9F-EB48-A34E-472C67456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9951" y="3616325"/>
            <a:ext cx="1174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2" name="Line 135">
            <a:extLst>
              <a:ext uri="{FF2B5EF4-FFF2-40B4-BE49-F238E27FC236}">
                <a16:creationId xmlns:a16="http://schemas.microsoft.com/office/drawing/2014/main" id="{4DF8321D-1441-2543-9915-7707628CE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8250" y="3730626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3" name="Text Box 136">
            <a:extLst>
              <a:ext uri="{FF2B5EF4-FFF2-40B4-BE49-F238E27FC236}">
                <a16:creationId xmlns:a16="http://schemas.microsoft.com/office/drawing/2014/main" id="{5776680F-C435-2841-BF8F-BC81E3659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4" y="2246313"/>
            <a:ext cx="25304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fragmentation: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Helvetica" pitchFamily="2" charset="0"/>
              </a:rPr>
              <a:t>in:</a:t>
            </a:r>
            <a:r>
              <a:rPr lang="en-US" altLang="en-US" sz="1600" dirty="0">
                <a:latin typeface="Helvetica" pitchFamily="2" charset="0"/>
              </a:rPr>
              <a:t> one large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Helvetica" pitchFamily="2" charset="0"/>
              </a:rPr>
              <a:t>out:</a:t>
            </a:r>
            <a:r>
              <a:rPr lang="en-US" altLang="en-US" sz="1600" dirty="0">
                <a:latin typeface="Helvetica" pitchFamily="2" charset="0"/>
              </a:rPr>
              <a:t> 3 smaller datagrams</a:t>
            </a:r>
            <a:endParaRPr lang="en-US" altLang="en-US" sz="1800" dirty="0">
              <a:latin typeface="Helvetica" pitchFamily="2" charset="0"/>
            </a:endParaRPr>
          </a:p>
        </p:txBody>
      </p:sp>
      <p:grpSp>
        <p:nvGrpSpPr>
          <p:cNvPr id="62504" name="Group 137">
            <a:extLst>
              <a:ext uri="{FF2B5EF4-FFF2-40B4-BE49-F238E27FC236}">
                <a16:creationId xmlns:a16="http://schemas.microsoft.com/office/drawing/2014/main" id="{A0664433-17A5-0041-A886-41C9DEC49A96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7134226" y="4352925"/>
            <a:ext cx="447675" cy="171450"/>
            <a:chOff x="5078" y="1860"/>
            <a:chExt cx="282" cy="108"/>
          </a:xfrm>
        </p:grpSpPr>
        <p:sp>
          <p:nvSpPr>
            <p:cNvPr id="62519" name="Rectangle 138">
              <a:extLst>
                <a:ext uri="{FF2B5EF4-FFF2-40B4-BE49-F238E27FC236}">
                  <a16:creationId xmlns:a16="http://schemas.microsoft.com/office/drawing/2014/main" id="{967109C4-1997-6142-B1A4-4F2516F0D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20" name="Rectangle 139">
              <a:extLst>
                <a:ext uri="{FF2B5EF4-FFF2-40B4-BE49-F238E27FC236}">
                  <a16:creationId xmlns:a16="http://schemas.microsoft.com/office/drawing/2014/main" id="{9F0BA097-100D-BC4A-A514-225BCA7A9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505" name="Group 140">
            <a:extLst>
              <a:ext uri="{FF2B5EF4-FFF2-40B4-BE49-F238E27FC236}">
                <a16:creationId xmlns:a16="http://schemas.microsoft.com/office/drawing/2014/main" id="{FC4729EB-63BE-A145-A0AE-D9DEFACFB259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7137401" y="4546600"/>
            <a:ext cx="447675" cy="171450"/>
            <a:chOff x="5078" y="1860"/>
            <a:chExt cx="282" cy="108"/>
          </a:xfrm>
        </p:grpSpPr>
        <p:sp>
          <p:nvSpPr>
            <p:cNvPr id="62517" name="Rectangle 141">
              <a:extLst>
                <a:ext uri="{FF2B5EF4-FFF2-40B4-BE49-F238E27FC236}">
                  <a16:creationId xmlns:a16="http://schemas.microsoft.com/office/drawing/2014/main" id="{6E04D49B-54EA-174F-A3A3-E41A07A47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18" name="Rectangle 142">
              <a:extLst>
                <a:ext uri="{FF2B5EF4-FFF2-40B4-BE49-F238E27FC236}">
                  <a16:creationId xmlns:a16="http://schemas.microsoft.com/office/drawing/2014/main" id="{83563FD3-F011-FB4E-B409-FAC9ED750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2506" name="Group 143">
            <a:extLst>
              <a:ext uri="{FF2B5EF4-FFF2-40B4-BE49-F238E27FC236}">
                <a16:creationId xmlns:a16="http://schemas.microsoft.com/office/drawing/2014/main" id="{355E8B1E-7FFA-144D-B00F-C5BC05E7BF3C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7140576" y="4740275"/>
            <a:ext cx="447675" cy="171450"/>
            <a:chOff x="5078" y="1860"/>
            <a:chExt cx="282" cy="108"/>
          </a:xfrm>
        </p:grpSpPr>
        <p:sp>
          <p:nvSpPr>
            <p:cNvPr id="62515" name="Rectangle 144">
              <a:extLst>
                <a:ext uri="{FF2B5EF4-FFF2-40B4-BE49-F238E27FC236}">
                  <a16:creationId xmlns:a16="http://schemas.microsoft.com/office/drawing/2014/main" id="{1DF75676-F077-F141-9C91-410869B79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16" name="Rectangle 145">
              <a:extLst>
                <a:ext uri="{FF2B5EF4-FFF2-40B4-BE49-F238E27FC236}">
                  <a16:creationId xmlns:a16="http://schemas.microsoft.com/office/drawing/2014/main" id="{63C71747-CA9D-F148-BBED-B78D2785F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2507" name="Line 146">
            <a:extLst>
              <a:ext uri="{FF2B5EF4-FFF2-40B4-BE49-F238E27FC236}">
                <a16:creationId xmlns:a16="http://schemas.microsoft.com/office/drawing/2014/main" id="{38389680-BBE6-614A-91EB-37E6CA11C5A3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6889751" y="4410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8" name="Line 147">
            <a:extLst>
              <a:ext uri="{FF2B5EF4-FFF2-40B4-BE49-F238E27FC236}">
                <a16:creationId xmlns:a16="http://schemas.microsoft.com/office/drawing/2014/main" id="{BCC78192-2FC7-5145-B334-B1922775F955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6880226" y="4584700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09" name="Line 148">
            <a:extLst>
              <a:ext uri="{FF2B5EF4-FFF2-40B4-BE49-F238E27FC236}">
                <a16:creationId xmlns:a16="http://schemas.microsoft.com/office/drawing/2014/main" id="{BDA63E7F-F6BE-5543-8226-D067513CECA1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6883401" y="47910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2510" name="Group 149">
            <a:extLst>
              <a:ext uri="{FF2B5EF4-FFF2-40B4-BE49-F238E27FC236}">
                <a16:creationId xmlns:a16="http://schemas.microsoft.com/office/drawing/2014/main" id="{22A8C2D5-F649-8C40-AB0A-B9ADC7A0D741}"/>
              </a:ext>
            </a:extLst>
          </p:cNvPr>
          <p:cNvGrpSpPr>
            <a:grpSpLocks/>
          </p:cNvGrpSpPr>
          <p:nvPr/>
        </p:nvGrpSpPr>
        <p:grpSpPr bwMode="auto">
          <a:xfrm rot="10793026">
            <a:off x="5805489" y="4189414"/>
            <a:ext cx="1030287" cy="173037"/>
            <a:chOff x="4712" y="1742"/>
            <a:chExt cx="648" cy="108"/>
          </a:xfrm>
        </p:grpSpPr>
        <p:sp>
          <p:nvSpPr>
            <p:cNvPr id="62513" name="Rectangle 150">
              <a:extLst>
                <a:ext uri="{FF2B5EF4-FFF2-40B4-BE49-F238E27FC236}">
                  <a16:creationId xmlns:a16="http://schemas.microsoft.com/office/drawing/2014/main" id="{4C50EB66-CBC9-0240-93DE-2294B1D43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2514" name="Rectangle 151">
              <a:extLst>
                <a:ext uri="{FF2B5EF4-FFF2-40B4-BE49-F238E27FC236}">
                  <a16:creationId xmlns:a16="http://schemas.microsoft.com/office/drawing/2014/main" id="{FCB236A1-CC2C-0F4E-9612-7E93C15EB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62511" name="Line 152">
            <a:extLst>
              <a:ext uri="{FF2B5EF4-FFF2-40B4-BE49-F238E27FC236}">
                <a16:creationId xmlns:a16="http://schemas.microsoft.com/office/drawing/2014/main" id="{D7821D32-9FB5-1B4C-A335-ACE98BB3A5E1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5556251" y="4232275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12" name="Text Box 153">
            <a:extLst>
              <a:ext uri="{FF2B5EF4-FFF2-40B4-BE49-F238E27FC236}">
                <a16:creationId xmlns:a16="http://schemas.microsoft.com/office/drawing/2014/main" id="{86EC0E68-D38F-E746-9C95-CD59E1533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6014" y="3843338"/>
            <a:ext cx="1246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reassembly</a:t>
            </a: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664793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6">
            <a:extLst>
              <a:ext uri="{FF2B5EF4-FFF2-40B4-BE49-F238E27FC236}">
                <a16:creationId xmlns:a16="http://schemas.microsoft.com/office/drawing/2014/main" id="{6AEFA51D-830A-4940-AAC8-C6C17F0C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CCF3A27-1A36-3748-A88B-A3C8E329AE5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9499286-C658-DA4D-B826-0DFC2FABC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IP Fragmentation and Reassembly</a:t>
            </a:r>
            <a:endParaRPr lang="en-US" altLang="en-US"/>
          </a:p>
        </p:txBody>
      </p:sp>
      <p:grpSp>
        <p:nvGrpSpPr>
          <p:cNvPr id="64516" name="Group 3">
            <a:extLst>
              <a:ext uri="{FF2B5EF4-FFF2-40B4-BE49-F238E27FC236}">
                <a16:creationId xmlns:a16="http://schemas.microsoft.com/office/drawing/2014/main" id="{94019992-44A7-F441-925F-2AAE0AA78CD5}"/>
              </a:ext>
            </a:extLst>
          </p:cNvPr>
          <p:cNvGrpSpPr>
            <a:grpSpLocks/>
          </p:cNvGrpSpPr>
          <p:nvPr/>
        </p:nvGrpSpPr>
        <p:grpSpPr bwMode="auto">
          <a:xfrm>
            <a:off x="5130800" y="1498601"/>
            <a:ext cx="5705475" cy="4046538"/>
            <a:chOff x="1218" y="944"/>
            <a:chExt cx="3594" cy="2549"/>
          </a:xfrm>
        </p:grpSpPr>
        <p:grpSp>
          <p:nvGrpSpPr>
            <p:cNvPr id="64522" name="Group 4">
              <a:extLst>
                <a:ext uri="{FF2B5EF4-FFF2-40B4-BE49-F238E27FC236}">
                  <a16:creationId xmlns:a16="http://schemas.microsoft.com/office/drawing/2014/main" id="{D012BE86-C9E8-794C-AC26-78FD47F08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8" y="944"/>
              <a:ext cx="3236" cy="496"/>
              <a:chOff x="3006" y="1208"/>
              <a:chExt cx="3236" cy="496"/>
            </a:xfrm>
          </p:grpSpPr>
          <p:sp>
            <p:nvSpPr>
              <p:cNvPr id="64566" name="Rectangle 5">
                <a:extLst>
                  <a:ext uri="{FF2B5EF4-FFF2-40B4-BE49-F238E27FC236}">
                    <a16:creationId xmlns:a16="http://schemas.microsoft.com/office/drawing/2014/main" id="{62BA2902-D4AD-CE44-AA7C-A430A1AD68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64567" name="Rectangle 6">
                <a:extLst>
                  <a:ext uri="{FF2B5EF4-FFF2-40B4-BE49-F238E27FC236}">
                    <a16:creationId xmlns:a16="http://schemas.microsoft.com/office/drawing/2014/main" id="{C6B3B5E1-A70E-B24A-8D30-8E97820FD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4568" name="Text Box 7">
                <a:extLst>
                  <a:ext uri="{FF2B5EF4-FFF2-40B4-BE49-F238E27FC236}">
                    <a16:creationId xmlns:a16="http://schemas.microsoft.com/office/drawing/2014/main" id="{40F87DD7-975A-A849-BB95-E2FE08BFFE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74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ID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=x</a:t>
                </a:r>
              </a:p>
            </p:txBody>
          </p:sp>
          <p:sp>
            <p:nvSpPr>
              <p:cNvPr id="64569" name="Text Box 8">
                <a:extLst>
                  <a:ext uri="{FF2B5EF4-FFF2-40B4-BE49-F238E27FC236}">
                    <a16:creationId xmlns:a16="http://schemas.microsoft.com/office/drawing/2014/main" id="{AAD1A572-CC46-6A43-B848-25C33DC346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1220"/>
                <a:ext cx="46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offset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=0</a:t>
                </a:r>
              </a:p>
            </p:txBody>
          </p:sp>
          <p:sp>
            <p:nvSpPr>
              <p:cNvPr id="64570" name="Text Box 9">
                <a:extLst>
                  <a:ext uri="{FF2B5EF4-FFF2-40B4-BE49-F238E27FC236}">
                    <a16:creationId xmlns:a16="http://schemas.microsoft.com/office/drawing/2014/main" id="{10C6AA89-61EA-7E4E-9A88-8D57B9DEAA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5" y="1220"/>
                <a:ext cx="601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fragflag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=0</a:t>
                </a:r>
              </a:p>
            </p:txBody>
          </p:sp>
          <p:sp>
            <p:nvSpPr>
              <p:cNvPr id="64571" name="Text Box 10">
                <a:extLst>
                  <a:ext uri="{FF2B5EF4-FFF2-40B4-BE49-F238E27FC236}">
                    <a16:creationId xmlns:a16="http://schemas.microsoft.com/office/drawing/2014/main" id="{3EF503AF-7E8E-1340-8DC3-0F1784F9A3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41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length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=4000</a:t>
                </a:r>
              </a:p>
            </p:txBody>
          </p:sp>
          <p:sp>
            <p:nvSpPr>
              <p:cNvPr id="64572" name="Line 11">
                <a:extLst>
                  <a:ext uri="{FF2B5EF4-FFF2-40B4-BE49-F238E27FC236}">
                    <a16:creationId xmlns:a16="http://schemas.microsoft.com/office/drawing/2014/main" id="{D87E4C7E-165D-044C-83E8-314AE734D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73" name="Line 12">
                <a:extLst>
                  <a:ext uri="{FF2B5EF4-FFF2-40B4-BE49-F238E27FC236}">
                    <a16:creationId xmlns:a16="http://schemas.microsoft.com/office/drawing/2014/main" id="{859191D4-1BD7-AC4A-AB6E-7E4EB73B9D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74" name="Line 13">
                <a:extLst>
                  <a:ext uri="{FF2B5EF4-FFF2-40B4-BE49-F238E27FC236}">
                    <a16:creationId xmlns:a16="http://schemas.microsoft.com/office/drawing/2014/main" id="{5BDF78B7-C01E-E74F-83CA-C476560A1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75" name="Line 14">
                <a:extLst>
                  <a:ext uri="{FF2B5EF4-FFF2-40B4-BE49-F238E27FC236}">
                    <a16:creationId xmlns:a16="http://schemas.microsoft.com/office/drawing/2014/main" id="{37D7BFA3-FF24-CA49-A1EB-BC48C17E7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76" name="Line 15">
                <a:extLst>
                  <a:ext uri="{FF2B5EF4-FFF2-40B4-BE49-F238E27FC236}">
                    <a16:creationId xmlns:a16="http://schemas.microsoft.com/office/drawing/2014/main" id="{61FAC070-F03D-1149-9FBF-E6DDC3A8C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77" name="Rectangle 16">
                <a:extLst>
                  <a:ext uri="{FF2B5EF4-FFF2-40B4-BE49-F238E27FC236}">
                    <a16:creationId xmlns:a16="http://schemas.microsoft.com/office/drawing/2014/main" id="{FD75F8EB-7551-C743-AAC5-F6243F35F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4" y="1326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64523" name="Group 17">
              <a:extLst>
                <a:ext uri="{FF2B5EF4-FFF2-40B4-BE49-F238E27FC236}">
                  <a16:creationId xmlns:a16="http://schemas.microsoft.com/office/drawing/2014/main" id="{78D9072E-2EDB-B843-A242-FE1F2DCB77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6" y="2034"/>
              <a:ext cx="3074" cy="433"/>
              <a:chOff x="3006" y="1194"/>
              <a:chExt cx="3074" cy="433"/>
            </a:xfrm>
          </p:grpSpPr>
          <p:sp>
            <p:nvSpPr>
              <p:cNvPr id="64554" name="Rectangle 18">
                <a:extLst>
                  <a:ext uri="{FF2B5EF4-FFF2-40B4-BE49-F238E27FC236}">
                    <a16:creationId xmlns:a16="http://schemas.microsoft.com/office/drawing/2014/main" id="{4DE99D46-64DC-FC47-B0B4-A34726D59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64555" name="Rectangle 19">
                <a:extLst>
                  <a:ext uri="{FF2B5EF4-FFF2-40B4-BE49-F238E27FC236}">
                    <a16:creationId xmlns:a16="http://schemas.microsoft.com/office/drawing/2014/main" id="{E72EEE6C-DD1B-1549-B031-EBC92E6D8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4556" name="Text Box 20">
                <a:extLst>
                  <a:ext uri="{FF2B5EF4-FFF2-40B4-BE49-F238E27FC236}">
                    <a16:creationId xmlns:a16="http://schemas.microsoft.com/office/drawing/2014/main" id="{C0B3E1E0-48F4-734A-93FE-C970D3DA6C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74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ID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=x</a:t>
                </a:r>
              </a:p>
            </p:txBody>
          </p:sp>
          <p:sp>
            <p:nvSpPr>
              <p:cNvPr id="64557" name="Text Box 21">
                <a:extLst>
                  <a:ext uri="{FF2B5EF4-FFF2-40B4-BE49-F238E27FC236}">
                    <a16:creationId xmlns:a16="http://schemas.microsoft.com/office/drawing/2014/main" id="{CCA82114-7C97-0243-98BE-4D2E2AE949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1220"/>
                <a:ext cx="46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offset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=0</a:t>
                </a:r>
              </a:p>
            </p:txBody>
          </p:sp>
          <p:sp>
            <p:nvSpPr>
              <p:cNvPr id="64558" name="Text Box 22">
                <a:extLst>
                  <a:ext uri="{FF2B5EF4-FFF2-40B4-BE49-F238E27FC236}">
                    <a16:creationId xmlns:a16="http://schemas.microsoft.com/office/drawing/2014/main" id="{D49DAC1B-8D6F-C246-86CD-DA41B6BC4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5" y="1220"/>
                <a:ext cx="601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fragflag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=1</a:t>
                </a:r>
              </a:p>
            </p:txBody>
          </p:sp>
          <p:sp>
            <p:nvSpPr>
              <p:cNvPr id="64559" name="Text Box 23">
                <a:extLst>
                  <a:ext uri="{FF2B5EF4-FFF2-40B4-BE49-F238E27FC236}">
                    <a16:creationId xmlns:a16="http://schemas.microsoft.com/office/drawing/2014/main" id="{991D3442-E222-DF45-A3E9-DC04CA55A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length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=1500</a:t>
                </a:r>
              </a:p>
            </p:txBody>
          </p:sp>
          <p:sp>
            <p:nvSpPr>
              <p:cNvPr id="64560" name="Line 24">
                <a:extLst>
                  <a:ext uri="{FF2B5EF4-FFF2-40B4-BE49-F238E27FC236}">
                    <a16:creationId xmlns:a16="http://schemas.microsoft.com/office/drawing/2014/main" id="{FEEE94C4-4C53-5A41-BFE4-365A0E7A7D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61" name="Line 25">
                <a:extLst>
                  <a:ext uri="{FF2B5EF4-FFF2-40B4-BE49-F238E27FC236}">
                    <a16:creationId xmlns:a16="http://schemas.microsoft.com/office/drawing/2014/main" id="{1810B1F3-BE99-A644-8D8C-9EB986AC9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62" name="Line 26">
                <a:extLst>
                  <a:ext uri="{FF2B5EF4-FFF2-40B4-BE49-F238E27FC236}">
                    <a16:creationId xmlns:a16="http://schemas.microsoft.com/office/drawing/2014/main" id="{021D5587-83AE-384A-A79B-92F2BD467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63" name="Line 27">
                <a:extLst>
                  <a:ext uri="{FF2B5EF4-FFF2-40B4-BE49-F238E27FC236}">
                    <a16:creationId xmlns:a16="http://schemas.microsoft.com/office/drawing/2014/main" id="{BEC0EAE6-A374-E044-B36A-9CFBF9F3E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64" name="Line 28">
                <a:extLst>
                  <a:ext uri="{FF2B5EF4-FFF2-40B4-BE49-F238E27FC236}">
                    <a16:creationId xmlns:a16="http://schemas.microsoft.com/office/drawing/2014/main" id="{B9EEE9AB-386A-7A40-BD56-9B001FDB2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65" name="Rectangle 29">
                <a:extLst>
                  <a:ext uri="{FF2B5EF4-FFF2-40B4-BE49-F238E27FC236}">
                    <a16:creationId xmlns:a16="http://schemas.microsoft.com/office/drawing/2014/main" id="{BBA99409-DC41-1044-AA2E-EC3E0F6CE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2" y="1194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64524" name="Group 30">
              <a:extLst>
                <a:ext uri="{FF2B5EF4-FFF2-40B4-BE49-F238E27FC236}">
                  <a16:creationId xmlns:a16="http://schemas.microsoft.com/office/drawing/2014/main" id="{8C335153-69DD-1346-B2FE-F124E2F76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6" y="2552"/>
              <a:ext cx="3246" cy="419"/>
              <a:chOff x="3006" y="1208"/>
              <a:chExt cx="3246" cy="419"/>
            </a:xfrm>
          </p:grpSpPr>
          <p:sp>
            <p:nvSpPr>
              <p:cNvPr id="64542" name="Rectangle 31">
                <a:extLst>
                  <a:ext uri="{FF2B5EF4-FFF2-40B4-BE49-F238E27FC236}">
                    <a16:creationId xmlns:a16="http://schemas.microsoft.com/office/drawing/2014/main" id="{9F4250F0-2365-9D41-9D4E-D8F0721E3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64543" name="Rectangle 32">
                <a:extLst>
                  <a:ext uri="{FF2B5EF4-FFF2-40B4-BE49-F238E27FC236}">
                    <a16:creationId xmlns:a16="http://schemas.microsoft.com/office/drawing/2014/main" id="{E76EC39D-015F-E144-8FE4-AC9D845DD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4544" name="Text Box 33">
                <a:extLst>
                  <a:ext uri="{FF2B5EF4-FFF2-40B4-BE49-F238E27FC236}">
                    <a16:creationId xmlns:a16="http://schemas.microsoft.com/office/drawing/2014/main" id="{D1C2B885-661A-3643-ADAC-69E259F3C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74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ID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=x</a:t>
                </a:r>
              </a:p>
            </p:txBody>
          </p:sp>
          <p:sp>
            <p:nvSpPr>
              <p:cNvPr id="64545" name="Text Box 34">
                <a:extLst>
                  <a:ext uri="{FF2B5EF4-FFF2-40B4-BE49-F238E27FC236}">
                    <a16:creationId xmlns:a16="http://schemas.microsoft.com/office/drawing/2014/main" id="{2C24DB9E-EB7A-C142-9058-CE1DA83D3F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1220"/>
                <a:ext cx="46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offset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=185</a:t>
                </a:r>
              </a:p>
            </p:txBody>
          </p:sp>
          <p:sp>
            <p:nvSpPr>
              <p:cNvPr id="64546" name="Text Box 35">
                <a:extLst>
                  <a:ext uri="{FF2B5EF4-FFF2-40B4-BE49-F238E27FC236}">
                    <a16:creationId xmlns:a16="http://schemas.microsoft.com/office/drawing/2014/main" id="{472519BA-14DF-D34E-85D9-CEDAAAEDA6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5" y="1220"/>
                <a:ext cx="601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fragflag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=1</a:t>
                </a:r>
              </a:p>
            </p:txBody>
          </p:sp>
          <p:sp>
            <p:nvSpPr>
              <p:cNvPr id="64547" name="Text Box 36">
                <a:extLst>
                  <a:ext uri="{FF2B5EF4-FFF2-40B4-BE49-F238E27FC236}">
                    <a16:creationId xmlns:a16="http://schemas.microsoft.com/office/drawing/2014/main" id="{3D107235-BDB2-6641-B2BE-E8D5ABF664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length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=1500</a:t>
                </a:r>
              </a:p>
            </p:txBody>
          </p:sp>
          <p:sp>
            <p:nvSpPr>
              <p:cNvPr id="64548" name="Line 37">
                <a:extLst>
                  <a:ext uri="{FF2B5EF4-FFF2-40B4-BE49-F238E27FC236}">
                    <a16:creationId xmlns:a16="http://schemas.microsoft.com/office/drawing/2014/main" id="{60FFAFAA-FB99-F54A-981F-3B74A156B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49" name="Line 38">
                <a:extLst>
                  <a:ext uri="{FF2B5EF4-FFF2-40B4-BE49-F238E27FC236}">
                    <a16:creationId xmlns:a16="http://schemas.microsoft.com/office/drawing/2014/main" id="{E4B53FC7-CBC6-3549-8717-0FE977FD0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50" name="Line 39">
                <a:extLst>
                  <a:ext uri="{FF2B5EF4-FFF2-40B4-BE49-F238E27FC236}">
                    <a16:creationId xmlns:a16="http://schemas.microsoft.com/office/drawing/2014/main" id="{6D569B02-2891-A54D-A907-7EC3FCE94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51" name="Line 40">
                <a:extLst>
                  <a:ext uri="{FF2B5EF4-FFF2-40B4-BE49-F238E27FC236}">
                    <a16:creationId xmlns:a16="http://schemas.microsoft.com/office/drawing/2014/main" id="{F3AF19FD-12C9-FA4C-978B-4868BAB89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52" name="Line 41">
                <a:extLst>
                  <a:ext uri="{FF2B5EF4-FFF2-40B4-BE49-F238E27FC236}">
                    <a16:creationId xmlns:a16="http://schemas.microsoft.com/office/drawing/2014/main" id="{E9845179-1096-9E4A-AD8C-4C681646D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53" name="Rectangle 42">
                <a:extLst>
                  <a:ext uri="{FF2B5EF4-FFF2-40B4-BE49-F238E27FC236}">
                    <a16:creationId xmlns:a16="http://schemas.microsoft.com/office/drawing/2014/main" id="{A0C11319-0725-244F-A504-F20E7CA8E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4" y="1219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grpSp>
          <p:nvGrpSpPr>
            <p:cNvPr id="64525" name="Group 43">
              <a:extLst>
                <a:ext uri="{FF2B5EF4-FFF2-40B4-BE49-F238E27FC236}">
                  <a16:creationId xmlns:a16="http://schemas.microsoft.com/office/drawing/2014/main" id="{D38AF51E-7F68-AF49-BE8D-3DCAB421F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0" y="3074"/>
              <a:ext cx="3245" cy="419"/>
              <a:chOff x="3006" y="1208"/>
              <a:chExt cx="3245" cy="419"/>
            </a:xfrm>
          </p:grpSpPr>
          <p:sp>
            <p:nvSpPr>
              <p:cNvPr id="64530" name="Rectangle 44">
                <a:extLst>
                  <a:ext uri="{FF2B5EF4-FFF2-40B4-BE49-F238E27FC236}">
                    <a16:creationId xmlns:a16="http://schemas.microsoft.com/office/drawing/2014/main" id="{503882D1-903D-A444-B1AD-5998C37C3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64531" name="Rectangle 45">
                <a:extLst>
                  <a:ext uri="{FF2B5EF4-FFF2-40B4-BE49-F238E27FC236}">
                    <a16:creationId xmlns:a16="http://schemas.microsoft.com/office/drawing/2014/main" id="{045C6064-545E-9346-8213-4148A2E27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64532" name="Text Box 46">
                <a:extLst>
                  <a:ext uri="{FF2B5EF4-FFF2-40B4-BE49-F238E27FC236}">
                    <a16:creationId xmlns:a16="http://schemas.microsoft.com/office/drawing/2014/main" id="{D12073E6-B5CF-B14D-B1B0-AB0800AD02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4" y="1208"/>
                <a:ext cx="274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ID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=x</a:t>
                </a:r>
              </a:p>
            </p:txBody>
          </p:sp>
          <p:sp>
            <p:nvSpPr>
              <p:cNvPr id="64533" name="Text Box 47">
                <a:extLst>
                  <a:ext uri="{FF2B5EF4-FFF2-40B4-BE49-F238E27FC236}">
                    <a16:creationId xmlns:a16="http://schemas.microsoft.com/office/drawing/2014/main" id="{9297605C-6B83-7843-95FD-C936B35A32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" y="1220"/>
                <a:ext cx="469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offset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=370</a:t>
                </a:r>
              </a:p>
            </p:txBody>
          </p:sp>
          <p:sp>
            <p:nvSpPr>
              <p:cNvPr id="64534" name="Text Box 48">
                <a:extLst>
                  <a:ext uri="{FF2B5EF4-FFF2-40B4-BE49-F238E27FC236}">
                    <a16:creationId xmlns:a16="http://schemas.microsoft.com/office/drawing/2014/main" id="{64719DCC-7F93-4542-879E-CAA0769B59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5" y="1220"/>
                <a:ext cx="601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fragflag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=0</a:t>
                </a:r>
              </a:p>
            </p:txBody>
          </p:sp>
          <p:sp>
            <p:nvSpPr>
              <p:cNvPr id="64535" name="Text Box 49">
                <a:extLst>
                  <a:ext uri="{FF2B5EF4-FFF2-40B4-BE49-F238E27FC236}">
                    <a16:creationId xmlns:a16="http://schemas.microsoft.com/office/drawing/2014/main" id="{8B07456C-8CCA-B448-9BF8-10BC092F54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1208"/>
                <a:ext cx="53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length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Helvetica" pitchFamily="2" charset="0"/>
                  </a:rPr>
                  <a:t>=1040</a:t>
                </a:r>
              </a:p>
            </p:txBody>
          </p:sp>
          <p:sp>
            <p:nvSpPr>
              <p:cNvPr id="64536" name="Line 50">
                <a:extLst>
                  <a:ext uri="{FF2B5EF4-FFF2-40B4-BE49-F238E27FC236}">
                    <a16:creationId xmlns:a16="http://schemas.microsoft.com/office/drawing/2014/main" id="{F6DD6ACB-794C-1E44-8A10-A3082414D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37" name="Line 51">
                <a:extLst>
                  <a:ext uri="{FF2B5EF4-FFF2-40B4-BE49-F238E27FC236}">
                    <a16:creationId xmlns:a16="http://schemas.microsoft.com/office/drawing/2014/main" id="{6067A444-3FA1-C34D-87AE-C49CD02A20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38" name="Line 52">
                <a:extLst>
                  <a:ext uri="{FF2B5EF4-FFF2-40B4-BE49-F238E27FC236}">
                    <a16:creationId xmlns:a16="http://schemas.microsoft.com/office/drawing/2014/main" id="{77E0DC67-4DA0-5A48-85EE-2636D7635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39" name="Line 53">
                <a:extLst>
                  <a:ext uri="{FF2B5EF4-FFF2-40B4-BE49-F238E27FC236}">
                    <a16:creationId xmlns:a16="http://schemas.microsoft.com/office/drawing/2014/main" id="{E71767C5-3563-BD45-9BE1-8C999FE6F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40" name="Line 54">
                <a:extLst>
                  <a:ext uri="{FF2B5EF4-FFF2-40B4-BE49-F238E27FC236}">
                    <a16:creationId xmlns:a16="http://schemas.microsoft.com/office/drawing/2014/main" id="{11102C3D-174D-A643-B438-722ECA20D7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64541" name="Rectangle 55">
                <a:extLst>
                  <a:ext uri="{FF2B5EF4-FFF2-40B4-BE49-F238E27FC236}">
                    <a16:creationId xmlns:a16="http://schemas.microsoft.com/office/drawing/2014/main" id="{C74E93DC-8BA0-9C4F-8638-7B72F22C8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3" y="1234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  <p:sp>
          <p:nvSpPr>
            <p:cNvPr id="64526" name="Freeform 56">
              <a:extLst>
                <a:ext uri="{FF2B5EF4-FFF2-40B4-BE49-F238E27FC236}">
                  <a16:creationId xmlns:a16="http://schemas.microsoft.com/office/drawing/2014/main" id="{6D1A9C60-B5CC-BD48-9557-6EE15A8F4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" y="1422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27" name="Line 57">
              <a:extLst>
                <a:ext uri="{FF2B5EF4-FFF2-40B4-BE49-F238E27FC236}">
                  <a16:creationId xmlns:a16="http://schemas.microsoft.com/office/drawing/2014/main" id="{AFAB170E-A10F-EE44-A4F1-EC1BA24B49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0" y="2766"/>
              <a:ext cx="22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28" name="Line 58">
              <a:extLst>
                <a:ext uri="{FF2B5EF4-FFF2-40B4-BE49-F238E27FC236}">
                  <a16:creationId xmlns:a16="http://schemas.microsoft.com/office/drawing/2014/main" id="{44125381-4420-FA42-B481-CEDC19191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772"/>
              <a:ext cx="210" cy="49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529" name="Text Box 59">
              <a:extLst>
                <a:ext uri="{FF2B5EF4-FFF2-40B4-BE49-F238E27FC236}">
                  <a16:creationId xmlns:a16="http://schemas.microsoft.com/office/drawing/2014/main" id="{50F354A8-87A9-A648-BF51-BA2663FFE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472"/>
              <a:ext cx="20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Helvetica" pitchFamily="2" charset="0"/>
                </a:rPr>
                <a:t>One large datagram becomes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Helvetica" pitchFamily="2" charset="0"/>
                </a:rPr>
                <a:t>several smaller datagrams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64517" name="Rectangle 60">
            <a:extLst>
              <a:ext uri="{FF2B5EF4-FFF2-40B4-BE49-F238E27FC236}">
                <a16:creationId xmlns:a16="http://schemas.microsoft.com/office/drawing/2014/main" id="{D3DBDF61-05ED-B540-9DEF-42FEFD966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788" y="1801814"/>
            <a:ext cx="2830512" cy="167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 u="sng">
                <a:solidFill>
                  <a:srgbClr val="FF0000"/>
                </a:solidFill>
                <a:latin typeface="Helvetica" pitchFamily="2" charset="0"/>
              </a:rPr>
              <a:t>Example</a:t>
            </a:r>
            <a:endParaRPr lang="en-US" altLang="en-US" sz="2000">
              <a:latin typeface="Helvetica" pitchFamily="2" charset="0"/>
            </a:endParaRPr>
          </a:p>
          <a:p>
            <a:r>
              <a:rPr lang="en-US" altLang="en-US" sz="2000">
                <a:latin typeface="Helvetica" pitchFamily="2" charset="0"/>
              </a:rPr>
              <a:t>4000 byte datagram</a:t>
            </a:r>
          </a:p>
          <a:p>
            <a:r>
              <a:rPr lang="en-US" altLang="en-US" sz="2000">
                <a:latin typeface="Helvetica" pitchFamily="2" charset="0"/>
              </a:rPr>
              <a:t>MTU = 1500 bytes</a:t>
            </a:r>
          </a:p>
          <a:p>
            <a:endParaRPr lang="en-US" altLang="en-US" sz="2000">
              <a:latin typeface="Helvetica" pitchFamily="2" charset="0"/>
            </a:endParaRPr>
          </a:p>
        </p:txBody>
      </p:sp>
      <p:sp>
        <p:nvSpPr>
          <p:cNvPr id="64518" name="Text Box 61">
            <a:extLst>
              <a:ext uri="{FF2B5EF4-FFF2-40B4-BE49-F238E27FC236}">
                <a16:creationId xmlns:a16="http://schemas.microsoft.com/office/drawing/2014/main" id="{A64584D5-E67A-0F41-883B-5469AEEC7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1" y="3756025"/>
            <a:ext cx="16209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1480 bytes in </a:t>
            </a:r>
            <a:br>
              <a:rPr lang="en-US" altLang="en-US" sz="1800">
                <a:latin typeface="Helvetica" pitchFamily="2" charset="0"/>
              </a:rPr>
            </a:br>
            <a:r>
              <a:rPr lang="en-US" altLang="en-US" sz="1800">
                <a:latin typeface="Helvetica" pitchFamily="2" charset="0"/>
              </a:rPr>
              <a:t>data field</a:t>
            </a:r>
          </a:p>
        </p:txBody>
      </p:sp>
      <p:sp>
        <p:nvSpPr>
          <p:cNvPr id="64519" name="Line 62">
            <a:extLst>
              <a:ext uri="{FF2B5EF4-FFF2-40B4-BE49-F238E27FC236}">
                <a16:creationId xmlns:a16="http://schemas.microsoft.com/office/drawing/2014/main" id="{571F2219-6FD4-D94B-8D68-D0D4DA636F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9976" y="3592514"/>
            <a:ext cx="2536825" cy="581025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4520" name="Text Box 63">
            <a:extLst>
              <a:ext uri="{FF2B5EF4-FFF2-40B4-BE49-F238E27FC236}">
                <a16:creationId xmlns:a16="http://schemas.microsoft.com/office/drawing/2014/main" id="{3D50F905-AEB0-884A-A8C7-CC6D588A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13" y="4567238"/>
            <a:ext cx="9541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offset 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1480/8 </a:t>
            </a:r>
          </a:p>
        </p:txBody>
      </p:sp>
      <p:sp>
        <p:nvSpPr>
          <p:cNvPr id="64521" name="Line 64">
            <a:extLst>
              <a:ext uri="{FF2B5EF4-FFF2-40B4-BE49-F238E27FC236}">
                <a16:creationId xmlns:a16="http://schemas.microsoft.com/office/drawing/2014/main" id="{17861C7D-A069-054C-BEFE-90490E966F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4200" y="4440238"/>
            <a:ext cx="4032250" cy="412750"/>
          </a:xfrm>
          <a:prstGeom prst="line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21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106EC-214E-9640-9A2C-36B808A5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4805F-B8D0-DB42-9C20-FC16CB3AC7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DABDF-4CCB-4340-B7A3-4D6B6ED71D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69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D75F-A768-0245-871E-E18247388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4B12-894A-9C47-B88D-320FAC861B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4807E-8AF5-E640-BC9C-8EBFAA2B5E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1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0A098420-DA31-E54A-9D46-BB6ACC97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17944F-4ADF-3442-AA3C-25860BEB8BA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1EE2163-C559-8948-92F6-E2E834E46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/>
              <a:t>Class A, B, C addresses support two levels of hierarchy</a:t>
            </a:r>
          </a:p>
          <a:p>
            <a:endParaRPr lang="en-US" altLang="en-US" dirty="0"/>
          </a:p>
          <a:p>
            <a:r>
              <a:rPr lang="en-US" altLang="en-US" dirty="0"/>
              <a:t>However, the host portion can be further split into “subnets” by the address class owner</a:t>
            </a:r>
          </a:p>
          <a:p>
            <a:pPr marL="692150" lvl="1" indent="-347663"/>
            <a:r>
              <a:rPr lang="en-US" altLang="en-US" dirty="0"/>
              <a:t>more than 2 levels of hierarchy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A0DD58-B011-854E-AA9D-14B98A4E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IP Address 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867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3AAAF65C-2049-2547-914B-F6760E5F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5388FC-6220-D14D-A576-B11B70852B4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4819" name="Line 2">
            <a:extLst>
              <a:ext uri="{FF2B5EF4-FFF2-40B4-BE49-F238E27FC236}">
                <a16:creationId xmlns:a16="http://schemas.microsoft.com/office/drawing/2014/main" id="{8E9102B6-B990-C749-B433-2EC132D01E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724400"/>
            <a:ext cx="20574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4821" name="Rectangle 4">
            <a:extLst>
              <a:ext uri="{FF2B5EF4-FFF2-40B4-BE49-F238E27FC236}">
                <a16:creationId xmlns:a16="http://schemas.microsoft.com/office/drawing/2014/main" id="{6C33FD88-4023-FB4E-A142-4CD63AC7F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58738"/>
            <a:ext cx="7772400" cy="1143000"/>
          </a:xfrm>
        </p:spPr>
        <p:txBody>
          <a:bodyPr/>
          <a:lstStyle/>
          <a:p>
            <a:r>
              <a:rPr lang="en-US" altLang="en-US"/>
              <a:t>Basic Components</a:t>
            </a:r>
          </a:p>
        </p:txBody>
      </p:sp>
      <p:sp>
        <p:nvSpPr>
          <p:cNvPr id="34822" name="Freeform 5">
            <a:extLst>
              <a:ext uri="{FF2B5EF4-FFF2-40B4-BE49-F238E27FC236}">
                <a16:creationId xmlns:a16="http://schemas.microsoft.com/office/drawing/2014/main" id="{07ED5993-0251-3346-946E-3135CFD3F6B1}"/>
              </a:ext>
            </a:extLst>
          </p:cNvPr>
          <p:cNvSpPr>
            <a:spLocks/>
          </p:cNvSpPr>
          <p:nvPr/>
        </p:nvSpPr>
        <p:spPr bwMode="auto">
          <a:xfrm>
            <a:off x="8153400" y="2057400"/>
            <a:ext cx="152400" cy="1676400"/>
          </a:xfrm>
          <a:custGeom>
            <a:avLst/>
            <a:gdLst>
              <a:gd name="T0" fmla="*/ 0 w 96"/>
              <a:gd name="T1" fmla="*/ 0 h 1056"/>
              <a:gd name="T2" fmla="*/ 2147483646 w 96"/>
              <a:gd name="T3" fmla="*/ 2147483646 h 1056"/>
              <a:gd name="T4" fmla="*/ 2147483646 w 96"/>
              <a:gd name="T5" fmla="*/ 2147483646 h 1056"/>
              <a:gd name="T6" fmla="*/ 2147483646 w 96"/>
              <a:gd name="T7" fmla="*/ 2147483646 h 1056"/>
              <a:gd name="T8" fmla="*/ 2147483646 w 96"/>
              <a:gd name="T9" fmla="*/ 2147483646 h 1056"/>
              <a:gd name="T10" fmla="*/ 2147483646 w 96"/>
              <a:gd name="T11" fmla="*/ 2147483646 h 1056"/>
              <a:gd name="T12" fmla="*/ 0 w 96"/>
              <a:gd name="T13" fmla="*/ 2147483646 h 10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6" h="1056">
                <a:moveTo>
                  <a:pt x="0" y="0"/>
                </a:moveTo>
                <a:lnTo>
                  <a:pt x="48" y="48"/>
                </a:lnTo>
                <a:lnTo>
                  <a:pt x="48" y="528"/>
                </a:lnTo>
                <a:lnTo>
                  <a:pt x="96" y="576"/>
                </a:lnTo>
                <a:lnTo>
                  <a:pt x="48" y="624"/>
                </a:lnTo>
                <a:lnTo>
                  <a:pt x="48" y="1008"/>
                </a:lnTo>
                <a:lnTo>
                  <a:pt x="0" y="1056"/>
                </a:ln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4823" name="Freeform 6">
            <a:extLst>
              <a:ext uri="{FF2B5EF4-FFF2-40B4-BE49-F238E27FC236}">
                <a16:creationId xmlns:a16="http://schemas.microsoft.com/office/drawing/2014/main" id="{AA498C98-8473-0C44-8D8F-A876008E445A}"/>
              </a:ext>
            </a:extLst>
          </p:cNvPr>
          <p:cNvSpPr>
            <a:spLocks/>
          </p:cNvSpPr>
          <p:nvPr/>
        </p:nvSpPr>
        <p:spPr bwMode="auto">
          <a:xfrm>
            <a:off x="8153400" y="3886200"/>
            <a:ext cx="152400" cy="1828800"/>
          </a:xfrm>
          <a:custGeom>
            <a:avLst/>
            <a:gdLst>
              <a:gd name="T0" fmla="*/ 0 w 96"/>
              <a:gd name="T1" fmla="*/ 0 h 1056"/>
              <a:gd name="T2" fmla="*/ 2147483646 w 96"/>
              <a:gd name="T3" fmla="*/ 2147483646 h 1056"/>
              <a:gd name="T4" fmla="*/ 2147483646 w 96"/>
              <a:gd name="T5" fmla="*/ 2147483646 h 1056"/>
              <a:gd name="T6" fmla="*/ 2147483646 w 96"/>
              <a:gd name="T7" fmla="*/ 2147483646 h 1056"/>
              <a:gd name="T8" fmla="*/ 2147483646 w 96"/>
              <a:gd name="T9" fmla="*/ 2147483646 h 1056"/>
              <a:gd name="T10" fmla="*/ 2147483646 w 96"/>
              <a:gd name="T11" fmla="*/ 2147483646 h 1056"/>
              <a:gd name="T12" fmla="*/ 0 w 96"/>
              <a:gd name="T13" fmla="*/ 2147483646 h 10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6" h="1056">
                <a:moveTo>
                  <a:pt x="0" y="0"/>
                </a:moveTo>
                <a:lnTo>
                  <a:pt x="48" y="48"/>
                </a:lnTo>
                <a:lnTo>
                  <a:pt x="48" y="528"/>
                </a:lnTo>
                <a:lnTo>
                  <a:pt x="96" y="576"/>
                </a:lnTo>
                <a:lnTo>
                  <a:pt x="48" y="624"/>
                </a:lnTo>
                <a:lnTo>
                  <a:pt x="48" y="1008"/>
                </a:lnTo>
                <a:lnTo>
                  <a:pt x="0" y="1056"/>
                </a:ln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4824" name="Text Box 7">
            <a:extLst>
              <a:ext uri="{FF2B5EF4-FFF2-40B4-BE49-F238E27FC236}">
                <a16:creationId xmlns:a16="http://schemas.microsoft.com/office/drawing/2014/main" id="{B29A4295-848E-0A46-9560-E6E50A615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8908" y="2633994"/>
            <a:ext cx="2520222" cy="52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latin typeface="Helvetica" pitchFamily="2" charset="0"/>
              </a:rPr>
              <a:t>Control Plane</a:t>
            </a:r>
            <a:endParaRPr lang="en-US" altLang="en-US" sz="2400" dirty="0">
              <a:solidFill>
                <a:schemeClr val="tx2"/>
              </a:solidFill>
              <a:latin typeface="Helvetica" pitchFamily="2" charset="0"/>
            </a:endParaRPr>
          </a:p>
        </p:txBody>
      </p:sp>
      <p:sp>
        <p:nvSpPr>
          <p:cNvPr id="34825" name="Text Box 8">
            <a:extLst>
              <a:ext uri="{FF2B5EF4-FFF2-40B4-BE49-F238E27FC236}">
                <a16:creationId xmlns:a16="http://schemas.microsoft.com/office/drawing/2014/main" id="{CB432C98-AE91-1843-951C-A843B562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701" y="4084638"/>
            <a:ext cx="3213099" cy="892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latin typeface="Helvetica" pitchFamily="2" charset="0"/>
              </a:rPr>
              <a:t>Data plane</a:t>
            </a:r>
            <a:endParaRPr lang="en-US" altLang="en-US" sz="2400" dirty="0">
              <a:solidFill>
                <a:schemeClr val="tx2"/>
              </a:solidFill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Helvetica" pitchFamily="2" charset="0"/>
              </a:rPr>
              <a:t>per-packet processing</a:t>
            </a:r>
          </a:p>
        </p:txBody>
      </p:sp>
      <p:grpSp>
        <p:nvGrpSpPr>
          <p:cNvPr id="34826" name="Group 9">
            <a:extLst>
              <a:ext uri="{FF2B5EF4-FFF2-40B4-BE49-F238E27FC236}">
                <a16:creationId xmlns:a16="http://schemas.microsoft.com/office/drawing/2014/main" id="{A489E69D-3197-E444-A83A-3C0D03CBA751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1673225"/>
            <a:ext cx="3111500" cy="4654550"/>
            <a:chOff x="1078" y="840"/>
            <a:chExt cx="1963" cy="2937"/>
          </a:xfrm>
        </p:grpSpPr>
        <p:sp>
          <p:nvSpPr>
            <p:cNvPr id="34827" name="Rectangle 10">
              <a:extLst>
                <a:ext uri="{FF2B5EF4-FFF2-40B4-BE49-F238E27FC236}">
                  <a16:creationId xmlns:a16="http://schemas.microsoft.com/office/drawing/2014/main" id="{9EB5BF04-3E33-7F41-82DD-5173DA62A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" y="840"/>
              <a:ext cx="1963" cy="2937"/>
            </a:xfrm>
            <a:prstGeom prst="rect">
              <a:avLst/>
            </a:prstGeom>
            <a:solidFill>
              <a:srgbClr val="F6BF6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992" tIns="45497" rIns="90992" bIns="45497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34828" name="Rectangle 11">
              <a:extLst>
                <a:ext uri="{FF2B5EF4-FFF2-40B4-BE49-F238E27FC236}">
                  <a16:creationId xmlns:a16="http://schemas.microsoft.com/office/drawing/2014/main" id="{B4F1B517-9358-1E4D-B9C8-18F46E404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" y="962"/>
              <a:ext cx="1634" cy="1202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992" tIns="45497" rIns="90992" bIns="45497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34829" name="Rectangle 12">
              <a:extLst>
                <a:ext uri="{FF2B5EF4-FFF2-40B4-BE49-F238E27FC236}">
                  <a16:creationId xmlns:a16="http://schemas.microsoft.com/office/drawing/2014/main" id="{5A2AFDAA-D130-574D-B618-8E5A6F315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" y="2404"/>
              <a:ext cx="1634" cy="120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992" tIns="45497" rIns="90992" bIns="45497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34830" name="Rectangle 13">
              <a:extLst>
                <a:ext uri="{FF2B5EF4-FFF2-40B4-BE49-F238E27FC236}">
                  <a16:creationId xmlns:a16="http://schemas.microsoft.com/office/drawing/2014/main" id="{3347637F-6773-D947-AE64-D6C9FAA00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" y="2693"/>
              <a:ext cx="721" cy="4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992" tIns="45497" rIns="90992" bIns="45497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Switching</a:t>
              </a:r>
            </a:p>
          </p:txBody>
        </p:sp>
        <p:sp>
          <p:nvSpPr>
            <p:cNvPr id="34831" name="Rectangle 14">
              <a:extLst>
                <a:ext uri="{FF2B5EF4-FFF2-40B4-BE49-F238E27FC236}">
                  <a16:creationId xmlns:a16="http://schemas.microsoft.com/office/drawing/2014/main" id="{B54D296A-7184-DD45-A3FB-FA6F79795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693"/>
              <a:ext cx="817" cy="4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992" tIns="45497" rIns="90992" bIns="45497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Forwarding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Table</a:t>
              </a:r>
            </a:p>
          </p:txBody>
        </p:sp>
        <p:sp>
          <p:nvSpPr>
            <p:cNvPr id="34832" name="Rectangle 15">
              <a:extLst>
                <a:ext uri="{FF2B5EF4-FFF2-40B4-BE49-F238E27FC236}">
                  <a16:creationId xmlns:a16="http://schemas.microsoft.com/office/drawing/2014/main" id="{28CBB3F0-ECF9-654A-81ED-BAF391A8F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1587"/>
              <a:ext cx="817" cy="4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992" tIns="45497" rIns="90992" bIns="45497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Routing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  Table</a:t>
              </a:r>
            </a:p>
          </p:txBody>
        </p:sp>
        <p:sp>
          <p:nvSpPr>
            <p:cNvPr id="34833" name="Rectangle 16">
              <a:extLst>
                <a:ext uri="{FF2B5EF4-FFF2-40B4-BE49-F238E27FC236}">
                  <a16:creationId xmlns:a16="http://schemas.microsoft.com/office/drawing/2014/main" id="{31F30DC9-286D-AF41-A77B-5B3675F93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1106"/>
              <a:ext cx="817" cy="48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992" tIns="45497" rIns="90992" bIns="45497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Routing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Protocols</a:t>
              </a:r>
            </a:p>
          </p:txBody>
        </p:sp>
      </p:grpSp>
      <p:sp>
        <p:nvSpPr>
          <p:cNvPr id="18" name="Line 2">
            <a:extLst>
              <a:ext uri="{FF2B5EF4-FFF2-40B4-BE49-F238E27FC236}">
                <a16:creationId xmlns:a16="http://schemas.microsoft.com/office/drawing/2014/main" id="{5A548D64-D90D-B349-BC7E-CB95676BBC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95600"/>
            <a:ext cx="2057400" cy="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33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62EFED0A-4195-8A45-AE54-A65D441ED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Two key network-layer functions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14FF7A73-425A-3C43-9622-5CFA034B6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1889" y="2004220"/>
            <a:ext cx="4192588" cy="375443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en-US" i="1" dirty="0">
                <a:solidFill>
                  <a:srgbClr val="C00000"/>
                </a:solidFill>
              </a:rPr>
              <a:t>network-layer functions:</a:t>
            </a:r>
          </a:p>
          <a:p>
            <a:pPr marL="0" indent="0">
              <a:spcBef>
                <a:spcPts val="600"/>
              </a:spcBef>
            </a:pPr>
            <a:r>
              <a:rPr lang="en-US" altLang="en-US" i="1" dirty="0">
                <a:solidFill>
                  <a:srgbClr val="000099"/>
                </a:solidFill>
              </a:rPr>
              <a:t>forwarding:</a:t>
            </a:r>
            <a:r>
              <a:rPr lang="en-US" altLang="en-US" dirty="0"/>
              <a:t> move packets from router</a:t>
            </a:r>
            <a:r>
              <a:rPr lang="ja-JP" altLang="en-US"/>
              <a:t>’</a:t>
            </a:r>
            <a:r>
              <a:rPr lang="en-US" altLang="ja-JP" dirty="0"/>
              <a:t>s input to appropriate router output</a:t>
            </a:r>
          </a:p>
          <a:p>
            <a:pPr marL="0" indent="0">
              <a:spcBef>
                <a:spcPts val="600"/>
              </a:spcBef>
            </a:pPr>
            <a:r>
              <a:rPr lang="en-US" altLang="en-US" i="1" dirty="0">
                <a:solidFill>
                  <a:srgbClr val="000099"/>
                </a:solidFill>
              </a:rPr>
              <a:t>routing:</a:t>
            </a:r>
            <a:r>
              <a:rPr lang="en-US" altLang="en-US" dirty="0"/>
              <a:t> determine route taken by packets from source to destination</a:t>
            </a:r>
          </a:p>
          <a:p>
            <a:pPr lvl="1">
              <a:spcBef>
                <a:spcPts val="600"/>
              </a:spcBef>
            </a:pPr>
            <a:r>
              <a:rPr lang="en-US" altLang="en-US" i="1" dirty="0"/>
              <a:t>routing algorithms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1777DEE5-6E7E-AE45-B96B-2BBCC76D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39" y="1884363"/>
            <a:ext cx="4192587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sz="2800" i="1" dirty="0">
                <a:solidFill>
                  <a:srgbClr val="C00000"/>
                </a:solidFill>
                <a:latin typeface="Helvetica" pitchFamily="2" charset="0"/>
                <a:ea typeface="ＭＳ Ｐゴシック" charset="0"/>
                <a:cs typeface="ＭＳ Ｐゴシック" charset="0"/>
              </a:rPr>
              <a:t>analogy: taking a trip</a:t>
            </a:r>
          </a:p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dirty="0">
                <a:solidFill>
                  <a:srgbClr val="000099"/>
                </a:solidFill>
                <a:latin typeface="Helvetica" pitchFamily="2" charset="0"/>
                <a:ea typeface="ＭＳ Ｐゴシック" charset="0"/>
                <a:cs typeface="ＭＳ Ｐゴシック" charset="0"/>
              </a:rPr>
              <a:t>forwarding</a:t>
            </a:r>
            <a:r>
              <a:rPr lang="en-US" sz="2800" i="1" dirty="0">
                <a:solidFill>
                  <a:schemeClr val="accent2"/>
                </a:solidFill>
                <a:latin typeface="Helvetica" pitchFamily="2" charset="0"/>
                <a:ea typeface="ＭＳ Ｐゴシック" charset="0"/>
                <a:cs typeface="ＭＳ Ｐゴシック" charset="0"/>
              </a:rPr>
              <a:t>:</a:t>
            </a: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 process of getting through single interchange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5266678-8B81-DE4C-8B43-B44FB8E34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881439"/>
            <a:ext cx="4192588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dirty="0">
                <a:solidFill>
                  <a:srgbClr val="000099"/>
                </a:solidFill>
                <a:latin typeface="Helvetica" pitchFamily="2" charset="0"/>
                <a:ea typeface="ＭＳ Ｐゴシック" charset="0"/>
                <a:cs typeface="ＭＳ Ｐゴシック" charset="0"/>
              </a:rPr>
              <a:t>routing:</a:t>
            </a: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 process of planning trip from source to destination</a:t>
            </a: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Helvetica" pitchFamily="2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558FA84-8AB6-4047-9E0B-966AC5B3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A4EBC5-CC0A-D948-B5F1-38CC80DA6AF4}" type="slidenum">
              <a:rPr lang="en-US" altLang="en-US" sz="1200" smtClean="0">
                <a:latin typeface="Tahoma" panose="020B0604030504040204" pitchFamily="34" charset="0"/>
              </a:rPr>
              <a:pPr/>
              <a:t>4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22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1928E85E-A77A-074B-9655-F7F5BCA8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DCE917-C11F-1444-A9AC-6C6451A5870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8916" name="Picture 4" descr="461 swtch components">
            <a:extLst>
              <a:ext uri="{FF2B5EF4-FFF2-40B4-BE49-F238E27FC236}">
                <a16:creationId xmlns:a16="http://schemas.microsoft.com/office/drawing/2014/main" id="{C4EC5F35-8366-DD47-91D2-94DF7E0E6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2224089"/>
            <a:ext cx="6399213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7E2EA6D-D7C8-1C4C-91E9-1D240ED3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Router Architecture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48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0C089636-B9F8-7149-9309-2F38F69D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689E78-ED73-A64C-ADE8-CAEB56120A5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0963" name="Picture 2" descr="462 Input Ports">
            <a:extLst>
              <a:ext uri="{FF2B5EF4-FFF2-40B4-BE49-F238E27FC236}">
                <a16:creationId xmlns:a16="http://schemas.microsoft.com/office/drawing/2014/main" id="{90A5AFED-2DD9-E349-A068-FD51E1E89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923925"/>
            <a:ext cx="544195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3">
            <a:extLst>
              <a:ext uri="{FF2B5EF4-FFF2-40B4-BE49-F238E27FC236}">
                <a16:creationId xmlns:a16="http://schemas.microsoft.com/office/drawing/2014/main" id="{CC8AD41C-9A4F-834C-B1DC-B413B5554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8525" y="504825"/>
            <a:ext cx="7772400" cy="609600"/>
          </a:xfrm>
        </p:spPr>
        <p:txBody>
          <a:bodyPr/>
          <a:lstStyle/>
          <a:p>
            <a:r>
              <a:rPr lang="en-US" altLang="en-US" sz="3600"/>
              <a:t>Input Port Functions</a:t>
            </a:r>
            <a:endParaRPr lang="en-US" altLang="en-US"/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E6B02242-68E6-EC46-9C0A-E9C4CFCAB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18075" y="3668713"/>
            <a:ext cx="5456238" cy="2667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3200" b="1"/>
              <a:t>Decentralized switching</a:t>
            </a:r>
            <a:r>
              <a:rPr lang="en-US" altLang="en-US" sz="3200" i="1"/>
              <a:t>:</a:t>
            </a:r>
            <a:r>
              <a:rPr lang="en-US" altLang="en-US" sz="3200"/>
              <a:t> </a:t>
            </a:r>
          </a:p>
          <a:p>
            <a:r>
              <a:rPr lang="en-US" altLang="en-US"/>
              <a:t>queuing: if datagrams arrive faster than forwarding rate into switch fabric</a:t>
            </a:r>
          </a:p>
        </p:txBody>
      </p:sp>
      <p:sp>
        <p:nvSpPr>
          <p:cNvPr id="40966" name="Text Box 5">
            <a:extLst>
              <a:ext uri="{FF2B5EF4-FFF2-40B4-BE49-F238E27FC236}">
                <a16:creationId xmlns:a16="http://schemas.microsoft.com/office/drawing/2014/main" id="{38A6FB98-55D5-EA4B-81EE-6710478F8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3663" y="3060700"/>
            <a:ext cx="23984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Physical layer:</a:t>
            </a:r>
            <a:endParaRPr lang="en-US" altLang="en-US" sz="2000"/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bit-level reception</a:t>
            </a:r>
            <a:endParaRPr lang="en-US" altLang="en-US" sz="1800"/>
          </a:p>
        </p:txBody>
      </p:sp>
      <p:sp>
        <p:nvSpPr>
          <p:cNvPr id="40967" name="Text Box 6">
            <a:extLst>
              <a:ext uri="{FF2B5EF4-FFF2-40B4-BE49-F238E27FC236}">
                <a16:creationId xmlns:a16="http://schemas.microsoft.com/office/drawing/2014/main" id="{1D9E6A7C-4C9F-6D44-88B6-92FD6594D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113" y="3789364"/>
            <a:ext cx="19976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Data link layer: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e.g., Ethernet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see chapter 5</a:t>
            </a:r>
            <a:endParaRPr lang="en-US" altLang="en-US" sz="1800"/>
          </a:p>
        </p:txBody>
      </p:sp>
      <p:sp>
        <p:nvSpPr>
          <p:cNvPr id="40968" name="Freeform 7">
            <a:extLst>
              <a:ext uri="{FF2B5EF4-FFF2-40B4-BE49-F238E27FC236}">
                <a16:creationId xmlns:a16="http://schemas.microsoft.com/office/drawing/2014/main" id="{59E168DD-9C73-4E40-B13D-377E5B4D8E7E}"/>
              </a:ext>
            </a:extLst>
          </p:cNvPr>
          <p:cNvSpPr>
            <a:spLocks/>
          </p:cNvSpPr>
          <p:nvPr/>
        </p:nvSpPr>
        <p:spPr bwMode="auto">
          <a:xfrm flipV="1">
            <a:off x="3487739" y="2662239"/>
            <a:ext cx="796925" cy="422275"/>
          </a:xfrm>
          <a:custGeom>
            <a:avLst/>
            <a:gdLst>
              <a:gd name="T0" fmla="*/ 0 w 769"/>
              <a:gd name="T1" fmla="*/ 0 h 517"/>
              <a:gd name="T2" fmla="*/ 2147483646 w 769"/>
              <a:gd name="T3" fmla="*/ 2147483646 h 517"/>
              <a:gd name="T4" fmla="*/ 2147483646 w 769"/>
              <a:gd name="T5" fmla="*/ 2147483646 h 517"/>
              <a:gd name="T6" fmla="*/ 2147483646 w 769"/>
              <a:gd name="T7" fmla="*/ 2147483646 h 5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Freeform 8">
            <a:extLst>
              <a:ext uri="{FF2B5EF4-FFF2-40B4-BE49-F238E27FC236}">
                <a16:creationId xmlns:a16="http://schemas.microsoft.com/office/drawing/2014/main" id="{6D8F9033-1740-054C-B320-8AA2DC4DCA3F}"/>
              </a:ext>
            </a:extLst>
          </p:cNvPr>
          <p:cNvSpPr>
            <a:spLocks/>
          </p:cNvSpPr>
          <p:nvPr/>
        </p:nvSpPr>
        <p:spPr bwMode="auto">
          <a:xfrm flipV="1">
            <a:off x="3862388" y="2674938"/>
            <a:ext cx="1408112" cy="1198562"/>
          </a:xfrm>
          <a:custGeom>
            <a:avLst/>
            <a:gdLst>
              <a:gd name="T0" fmla="*/ 0 w 769"/>
              <a:gd name="T1" fmla="*/ 0 h 517"/>
              <a:gd name="T2" fmla="*/ 2147483646 w 769"/>
              <a:gd name="T3" fmla="*/ 2147483646 h 517"/>
              <a:gd name="T4" fmla="*/ 2147483646 w 769"/>
              <a:gd name="T5" fmla="*/ 2147483646 h 517"/>
              <a:gd name="T6" fmla="*/ 2147483646 w 769"/>
              <a:gd name="T7" fmla="*/ 2147483646 h 5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Freeform 9">
            <a:extLst>
              <a:ext uri="{FF2B5EF4-FFF2-40B4-BE49-F238E27FC236}">
                <a16:creationId xmlns:a16="http://schemas.microsoft.com/office/drawing/2014/main" id="{862418B2-574B-284F-9610-D34F7319F682}"/>
              </a:ext>
            </a:extLst>
          </p:cNvPr>
          <p:cNvSpPr>
            <a:spLocks/>
          </p:cNvSpPr>
          <p:nvPr/>
        </p:nvSpPr>
        <p:spPr bwMode="auto">
          <a:xfrm flipV="1">
            <a:off x="6746876" y="2873376"/>
            <a:ext cx="760413" cy="881063"/>
          </a:xfrm>
          <a:custGeom>
            <a:avLst/>
            <a:gdLst>
              <a:gd name="T0" fmla="*/ 0 w 769"/>
              <a:gd name="T1" fmla="*/ 0 h 517"/>
              <a:gd name="T2" fmla="*/ 2147483646 w 769"/>
              <a:gd name="T3" fmla="*/ 2147483646 h 517"/>
              <a:gd name="T4" fmla="*/ 2147483646 w 769"/>
              <a:gd name="T5" fmla="*/ 2147483646 h 517"/>
              <a:gd name="T6" fmla="*/ 2147483646 w 769"/>
              <a:gd name="T7" fmla="*/ 2147483646 h 51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866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FC50CA6F-BDEA-6D4A-922D-D7EFAE2F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1582F8-B644-3D43-B9E7-93CF4C00C9C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3011" name="Picture 2" descr="463 swtching methods">
            <a:extLst>
              <a:ext uri="{FF2B5EF4-FFF2-40B4-BE49-F238E27FC236}">
                <a16:creationId xmlns:a16="http://schemas.microsoft.com/office/drawing/2014/main" id="{AB212025-45E8-2145-881B-7CC0966E6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75" y="1387476"/>
            <a:ext cx="73914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Rectangle 3">
            <a:extLst>
              <a:ext uri="{FF2B5EF4-FFF2-40B4-BE49-F238E27FC236}">
                <a16:creationId xmlns:a16="http://schemas.microsoft.com/office/drawing/2014/main" id="{73B0CE84-529F-2148-BD1F-B90635FB1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/>
          <a:lstStyle/>
          <a:p>
            <a:r>
              <a:rPr lang="en-US" altLang="en-US" sz="3600"/>
              <a:t>Three types of switching fabrics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0643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B62248A0-52AF-0E4E-A0EC-0EDB1CF09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2EABA1F-0840-3641-98DC-484AEE22A666}" type="slidenum">
              <a:rPr lang="en-US" altLang="en-US" sz="1000">
                <a:latin typeface="Arial" panose="020B060402020202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0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78D4416-F3F4-5F42-A55F-BF96AFE18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Longest prefix match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A27DEBC-9B9B-924E-AD81-4F36C22F4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ea typeface="MS PGothic" panose="020B0600070205080204" pitchFamily="34" charset="-128"/>
              </a:rPr>
              <a:t>With CIDR, route entries are prefixes &lt;prefix, CIDR mask&gt;</a:t>
            </a:r>
          </a:p>
          <a:p>
            <a:pPr eaLnBrk="1" hangingPunct="1"/>
            <a:r>
              <a:rPr lang="en-US" altLang="en-US" sz="2000">
                <a:ea typeface="MS PGothic" panose="020B0600070205080204" pitchFamily="34" charset="-128"/>
              </a:rPr>
              <a:t>Can be aggregated</a:t>
            </a:r>
          </a:p>
          <a:p>
            <a:pPr eaLnBrk="1" hangingPunct="1"/>
            <a:r>
              <a:rPr lang="en-US" altLang="en-US" sz="2000">
                <a:ea typeface="MS PGothic" panose="020B0600070205080204" pitchFamily="34" charset="-128"/>
              </a:rPr>
              <a:t>We need to find the longest matching prefix that matches the destination address</a:t>
            </a:r>
          </a:p>
          <a:p>
            <a:pPr eaLnBrk="1" hangingPunct="1"/>
            <a:r>
              <a:rPr lang="en-US" altLang="en-US" sz="2000">
                <a:ea typeface="MS PGothic" panose="020B0600070205080204" pitchFamily="34" charset="-128"/>
              </a:rPr>
              <a:t>Need to search all prefixes of all length (in order) and among prefixes of the same length</a:t>
            </a:r>
          </a:p>
          <a:p>
            <a:pPr eaLnBrk="1" hangingPunct="1"/>
            <a:endParaRPr lang="en-US" altLang="en-US" sz="2000">
              <a:ea typeface="MS PGothic" panose="020B0600070205080204" pitchFamily="34" charset="-128"/>
            </a:endParaRPr>
          </a:p>
        </p:txBody>
      </p:sp>
      <p:sp>
        <p:nvSpPr>
          <p:cNvPr id="49157" name="Line 4">
            <a:extLst>
              <a:ext uri="{FF2B5EF4-FFF2-40B4-BE49-F238E27FC236}">
                <a16:creationId xmlns:a16="http://schemas.microsoft.com/office/drawing/2014/main" id="{C322685E-8A11-4D4E-B213-5CB353A2F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267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8" name="Line 5">
            <a:extLst>
              <a:ext uri="{FF2B5EF4-FFF2-40B4-BE49-F238E27FC236}">
                <a16:creationId xmlns:a16="http://schemas.microsoft.com/office/drawing/2014/main" id="{07479467-AFC3-6741-BC59-4B7CF34A2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962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Line 6">
            <a:extLst>
              <a:ext uri="{FF2B5EF4-FFF2-40B4-BE49-F238E27FC236}">
                <a16:creationId xmlns:a16="http://schemas.microsoft.com/office/drawing/2014/main" id="{A490E322-D46F-9840-BBF6-2ECB7BCAB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4196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0" name="Text Box 7">
            <a:extLst>
              <a:ext uri="{FF2B5EF4-FFF2-40B4-BE49-F238E27FC236}">
                <a16:creationId xmlns:a16="http://schemas.microsoft.com/office/drawing/2014/main" id="{4F5DCF10-AA79-0741-BDCF-F1FFB1EA0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25" y="4386263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" pitchFamily="2" charset="0"/>
                <a:ea typeface="MS PGothic" panose="020B0600070205080204" pitchFamily="34" charset="-128"/>
              </a:rPr>
              <a:t>128.8.0/16</a:t>
            </a:r>
          </a:p>
        </p:txBody>
      </p:sp>
      <p:sp>
        <p:nvSpPr>
          <p:cNvPr id="49161" name="Text Box 8">
            <a:extLst>
              <a:ext uri="{FF2B5EF4-FFF2-40B4-BE49-F238E27FC236}">
                <a16:creationId xmlns:a16="http://schemas.microsoft.com/office/drawing/2014/main" id="{7AF105EF-6BA7-CA4A-88FF-7234B0AC5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581401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" pitchFamily="2" charset="0"/>
                <a:ea typeface="MS PGothic" panose="020B0600070205080204" pitchFamily="34" charset="-128"/>
              </a:rPr>
              <a:t>128.8.2/24</a:t>
            </a:r>
          </a:p>
        </p:txBody>
      </p:sp>
      <p:sp>
        <p:nvSpPr>
          <p:cNvPr id="49162" name="Text Box 9">
            <a:extLst>
              <a:ext uri="{FF2B5EF4-FFF2-40B4-BE49-F238E27FC236}">
                <a16:creationId xmlns:a16="http://schemas.microsoft.com/office/drawing/2014/main" id="{2948DF3E-E3C6-834C-9B5C-FE8A84368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495801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" pitchFamily="2" charset="0"/>
                <a:ea typeface="MS PGothic" panose="020B0600070205080204" pitchFamily="34" charset="-128"/>
              </a:rPr>
              <a:t>192.2.0/16</a:t>
            </a:r>
          </a:p>
        </p:txBody>
      </p:sp>
      <p:sp>
        <p:nvSpPr>
          <p:cNvPr id="49163" name="Text Box 10">
            <a:extLst>
              <a:ext uri="{FF2B5EF4-FFF2-40B4-BE49-F238E27FC236}">
                <a16:creationId xmlns:a16="http://schemas.microsoft.com/office/drawing/2014/main" id="{713A7520-18E7-8648-B538-10DD0A050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81601"/>
            <a:ext cx="1155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" pitchFamily="2" charset="0"/>
                <a:ea typeface="MS PGothic" panose="020B0600070205080204" pitchFamily="34" charset="-128"/>
              </a:rPr>
              <a:t>128.8.0.24</a:t>
            </a:r>
          </a:p>
        </p:txBody>
      </p:sp>
      <p:sp>
        <p:nvSpPr>
          <p:cNvPr id="49164" name="Text Box 11">
            <a:extLst>
              <a:ext uri="{FF2B5EF4-FFF2-40B4-BE49-F238E27FC236}">
                <a16:creationId xmlns:a16="http://schemas.microsoft.com/office/drawing/2014/main" id="{70C94791-993F-244D-9643-8BDA71D3A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953001"/>
            <a:ext cx="127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" pitchFamily="2" charset="0"/>
                <a:ea typeface="MS PGothic" panose="020B0600070205080204" pitchFamily="34" charset="-128"/>
              </a:rPr>
              <a:t>128.8.2.128</a:t>
            </a:r>
          </a:p>
        </p:txBody>
      </p:sp>
      <p:sp>
        <p:nvSpPr>
          <p:cNvPr id="49165" name="Line 12">
            <a:extLst>
              <a:ext uri="{FF2B5EF4-FFF2-40B4-BE49-F238E27FC236}">
                <a16:creationId xmlns:a16="http://schemas.microsoft.com/office/drawing/2014/main" id="{50F733D2-F62C-C249-90B6-BBE1D1CC7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6" name="Line 13">
            <a:extLst>
              <a:ext uri="{FF2B5EF4-FFF2-40B4-BE49-F238E27FC236}">
                <a16:creationId xmlns:a16="http://schemas.microsoft.com/office/drawing/2014/main" id="{86DEC64D-5885-8548-8492-30442B81DF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962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Text Box 14">
            <a:extLst>
              <a:ext uri="{FF2B5EF4-FFF2-40B4-BE49-F238E27FC236}">
                <a16:creationId xmlns:a16="http://schemas.microsoft.com/office/drawing/2014/main" id="{547C060A-698F-4B45-A33C-6DA64DAF3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181601"/>
            <a:ext cx="127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" pitchFamily="2" charset="0"/>
                <a:ea typeface="MS PGothic" panose="020B0600070205080204" pitchFamily="34" charset="-128"/>
              </a:rPr>
              <a:t>192.2.2.128</a:t>
            </a:r>
          </a:p>
        </p:txBody>
      </p:sp>
      <p:sp>
        <p:nvSpPr>
          <p:cNvPr id="49168" name="Line 15">
            <a:extLst>
              <a:ext uri="{FF2B5EF4-FFF2-40B4-BE49-F238E27FC236}">
                <a16:creationId xmlns:a16="http://schemas.microsoft.com/office/drawing/2014/main" id="{D207028E-7EE1-B747-B134-C4EB924E77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3400" y="4800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36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E92C-BAC6-0745-854F-1616B86A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77572-6437-0C46-87B6-D88B4454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6" descr="IPv4 header">
            <a:extLst>
              <a:ext uri="{FF2B5EF4-FFF2-40B4-BE49-F238E27FC236}">
                <a16:creationId xmlns:a16="http://schemas.microsoft.com/office/drawing/2014/main" id="{2C180416-A835-D046-BD62-CD87F9143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636" y="469264"/>
            <a:ext cx="8312727" cy="598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3066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>
            <a:extLst>
              <a:ext uri="{FF2B5EF4-FFF2-40B4-BE49-F238E27FC236}">
                <a16:creationId xmlns:a16="http://schemas.microsoft.com/office/drawing/2014/main" id="{E87C846E-1568-DC48-A0F7-9C93A724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2A2259-A222-B348-8EB2-843F24E850E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D2AF718C-1712-1B42-B2B3-E4D565C92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/>
              <a:t>The Internet Protocol (IP)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9375343-ED67-CF49-92FE-9007928E9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Provides delivery of packets from one host to any other host in the Internet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400"/>
              <a:t>Internet packets are called “datagrams” and may be up to 64 kilobytes in length </a:t>
            </a:r>
          </a:p>
          <a:p>
            <a:pPr marL="692150" lvl="1" indent="-347663"/>
            <a:r>
              <a:rPr lang="en-US" altLang="en-US" sz="2000"/>
              <a:t>although they are typically much smaller</a:t>
            </a:r>
          </a:p>
        </p:txBody>
      </p:sp>
    </p:spTree>
    <p:extLst>
      <p:ext uri="{BB962C8B-B14F-4D97-AF65-F5344CB8AC3E}">
        <p14:creationId xmlns:p14="http://schemas.microsoft.com/office/powerpoint/2010/main" val="108084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E5B89D8C-20CD-4843-939C-76EAB2B0B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017" y="314411"/>
            <a:ext cx="9035597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</a:rPr>
              <a:t>Network layer: data plane, control plane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8D16EBDE-CAE9-E248-B33C-13002FA57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6346" y="1516148"/>
            <a:ext cx="3825875" cy="4648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Data plane</a:t>
            </a:r>
          </a:p>
          <a:p>
            <a:pPr marL="292100" indent="-292100"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local, per-router function</a:t>
            </a:r>
          </a:p>
          <a:p>
            <a:pPr marL="292100" indent="-292100"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determines how datagram arriving on router input port is forwarded to router output port</a:t>
            </a:r>
          </a:p>
          <a:p>
            <a:pPr marL="292100" indent="-292100"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forwarding function</a:t>
            </a:r>
          </a:p>
          <a:p>
            <a:pPr>
              <a:buFont typeface="Wingdings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67A2ADF-E5B1-5E42-8DDA-C685E222C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314" y="1611313"/>
            <a:ext cx="5274989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Helvetica" pitchFamily="2" charset="0"/>
              </a:rPr>
              <a:t>Control plane</a:t>
            </a:r>
          </a:p>
          <a:p>
            <a:pPr marL="228600" indent="-228600">
              <a:defRPr/>
            </a:pPr>
            <a:r>
              <a:rPr lang="en-US" sz="2400" dirty="0">
                <a:latin typeface="Helvetica" pitchFamily="2" charset="0"/>
              </a:rPr>
              <a:t>network-wide logic</a:t>
            </a:r>
          </a:p>
          <a:p>
            <a:pPr marL="228600" indent="-228600">
              <a:defRPr/>
            </a:pPr>
            <a:r>
              <a:rPr lang="en-US" sz="2400" dirty="0">
                <a:latin typeface="Helvetica" pitchFamily="2" charset="0"/>
              </a:rPr>
              <a:t>determines how datagram is routed among routers along end-end path from source host to destination host</a:t>
            </a:r>
          </a:p>
          <a:p>
            <a:pPr marL="228600" indent="-228600">
              <a:defRPr/>
            </a:pPr>
            <a:r>
              <a:rPr lang="en-US" sz="2400" dirty="0">
                <a:latin typeface="Helvetica" pitchFamily="2" charset="0"/>
              </a:rPr>
              <a:t>two control-plane approaches:</a:t>
            </a:r>
          </a:p>
          <a:p>
            <a:pPr lvl="1">
              <a:defRPr/>
            </a:pPr>
            <a:r>
              <a:rPr lang="en-US" i="1" dirty="0">
                <a:solidFill>
                  <a:srgbClr val="000090"/>
                </a:solidFill>
                <a:latin typeface="Helvetica" pitchFamily="2" charset="0"/>
              </a:rPr>
              <a:t>traditional routing algorithms: </a:t>
            </a:r>
            <a:r>
              <a:rPr lang="en-US" dirty="0">
                <a:latin typeface="Helvetica" pitchFamily="2" charset="0"/>
              </a:rPr>
              <a:t>implemented in routers</a:t>
            </a:r>
          </a:p>
          <a:p>
            <a:pPr lvl="1">
              <a:defRPr/>
            </a:pPr>
            <a:r>
              <a:rPr lang="en-US" i="1" dirty="0">
                <a:solidFill>
                  <a:srgbClr val="000090"/>
                </a:solidFill>
                <a:latin typeface="Helvetica" pitchFamily="2" charset="0"/>
              </a:rPr>
              <a:t>software-defined networking (SDN)</a:t>
            </a:r>
            <a:r>
              <a:rPr lang="en-US" dirty="0">
                <a:latin typeface="Helvetica" pitchFamily="2" charset="0"/>
              </a:rPr>
              <a:t>: implemented in (remote) servers</a:t>
            </a:r>
          </a:p>
          <a:p>
            <a:pPr>
              <a:defRPr/>
            </a:pPr>
            <a:endParaRPr lang="en-US" dirty="0">
              <a:latin typeface="Helvetica" pitchFamily="2" charset="0"/>
            </a:endParaRPr>
          </a:p>
          <a:p>
            <a:pPr>
              <a:buFont typeface="Wingdings" charset="0"/>
              <a:buNone/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46085" name="Group 8">
            <a:extLst>
              <a:ext uri="{FF2B5EF4-FFF2-40B4-BE49-F238E27FC236}">
                <a16:creationId xmlns:a16="http://schemas.microsoft.com/office/drawing/2014/main" id="{3DCA6466-2E65-0442-A388-9F171F9B806D}"/>
              </a:ext>
            </a:extLst>
          </p:cNvPr>
          <p:cNvGrpSpPr>
            <a:grpSpLocks/>
          </p:cNvGrpSpPr>
          <p:nvPr/>
        </p:nvGrpSpPr>
        <p:grpSpPr bwMode="auto">
          <a:xfrm>
            <a:off x="1467759" y="4892675"/>
            <a:ext cx="3643313" cy="1582738"/>
            <a:chOff x="842050" y="4767952"/>
            <a:chExt cx="3644169" cy="1582996"/>
          </a:xfrm>
        </p:grpSpPr>
        <p:sp>
          <p:nvSpPr>
            <p:cNvPr id="10" name="Freeform 2">
              <a:extLst>
                <a:ext uri="{FF2B5EF4-FFF2-40B4-BE49-F238E27FC236}">
                  <a16:creationId xmlns:a16="http://schemas.microsoft.com/office/drawing/2014/main" id="{C7B3FB3A-7DE9-0748-A577-C89CE754B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86" y="5436399"/>
              <a:ext cx="1894333" cy="914549"/>
            </a:xfrm>
            <a:custGeom>
              <a:avLst/>
              <a:gdLst>
                <a:gd name="T0" fmla="*/ 1611 w 10001"/>
                <a:gd name="T1" fmla="*/ 374679 h 10125"/>
                <a:gd name="T2" fmla="*/ 287991 w 10001"/>
                <a:gd name="T3" fmla="*/ 147961 h 10125"/>
                <a:gd name="T4" fmla="*/ 1260716 w 10001"/>
                <a:gd name="T5" fmla="*/ 93322 h 10125"/>
                <a:gd name="T6" fmla="*/ 2011909 w 10001"/>
                <a:gd name="T7" fmla="*/ 0 h 10125"/>
                <a:gd name="T8" fmla="*/ 2706712 w 10001"/>
                <a:gd name="T9" fmla="*/ 93600 h 10125"/>
                <a:gd name="T10" fmla="*/ 3255305 w 10001"/>
                <a:gd name="T11" fmla="*/ 46104 h 10125"/>
                <a:gd name="T12" fmla="*/ 4023415 w 10001"/>
                <a:gd name="T13" fmla="*/ 277276 h 10125"/>
                <a:gd name="T14" fmla="*/ 3463544 w 10001"/>
                <a:gd name="T15" fmla="*/ 630526 h 10125"/>
                <a:gd name="T16" fmla="*/ 2817478 w 10001"/>
                <a:gd name="T17" fmla="*/ 864758 h 10125"/>
                <a:gd name="T18" fmla="*/ 2137577 w 10001"/>
                <a:gd name="T19" fmla="*/ 820324 h 10125"/>
                <a:gd name="T20" fmla="*/ 1760571 w 10001"/>
                <a:gd name="T21" fmla="*/ 919490 h 10125"/>
                <a:gd name="T22" fmla="*/ 1264743 w 10001"/>
                <a:gd name="T23" fmla="*/ 929416 h 10125"/>
                <a:gd name="T24" fmla="*/ 877667 w 10001"/>
                <a:gd name="T25" fmla="*/ 732382 h 10125"/>
                <a:gd name="T26" fmla="*/ 478105 w 10001"/>
                <a:gd name="T27" fmla="*/ 695276 h 10125"/>
                <a:gd name="T28" fmla="*/ 1611 w 10001"/>
                <a:gd name="T29" fmla="*/ 374679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CCFF"/>
                </a:gs>
                <a:gs pos="100000">
                  <a:srgbClr val="FFFFFF"/>
                </a:gs>
                <a:gs pos="5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C59857-E95B-8048-962E-FF1D5ECA7308}"/>
                </a:ext>
              </a:extLst>
            </p:cNvPr>
            <p:cNvCxnSpPr/>
            <p:nvPr/>
          </p:nvCxnSpPr>
          <p:spPr>
            <a:xfrm flipV="1">
              <a:off x="3261968" y="5558656"/>
              <a:ext cx="500180" cy="15718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F702CE-4824-CA41-833E-C14616F950A5}"/>
                </a:ext>
              </a:extLst>
            </p:cNvPr>
            <p:cNvCxnSpPr/>
            <p:nvPr/>
          </p:nvCxnSpPr>
          <p:spPr>
            <a:xfrm>
              <a:off x="3111121" y="5774591"/>
              <a:ext cx="862215" cy="10479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45DA24-B293-3248-9831-CC2A0E76379F}"/>
                </a:ext>
              </a:extLst>
            </p:cNvPr>
            <p:cNvCxnSpPr/>
            <p:nvPr/>
          </p:nvCxnSpPr>
          <p:spPr>
            <a:xfrm>
              <a:off x="3123824" y="5880971"/>
              <a:ext cx="714543" cy="27468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CCAF5AD-4CB4-BF42-BFE3-5C43D469B47F}"/>
                </a:ext>
              </a:extLst>
            </p:cNvPr>
            <p:cNvCxnSpPr/>
            <p:nvPr/>
          </p:nvCxnSpPr>
          <p:spPr>
            <a:xfrm flipH="1">
              <a:off x="1283479" y="5801583"/>
              <a:ext cx="1506892" cy="1587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093" name="TextBox 265">
              <a:extLst>
                <a:ext uri="{FF2B5EF4-FFF2-40B4-BE49-F238E27FC236}">
                  <a16:creationId xmlns:a16="http://schemas.microsoft.com/office/drawing/2014/main" id="{169EE3FF-56DC-934D-88AA-406FC3B21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9689" cy="277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1</a:t>
              </a:r>
            </a:p>
          </p:txBody>
        </p:sp>
        <p:sp>
          <p:nvSpPr>
            <p:cNvPr id="46094" name="TextBox 281">
              <a:extLst>
                <a:ext uri="{FF2B5EF4-FFF2-40B4-BE49-F238E27FC236}">
                  <a16:creationId xmlns:a16="http://schemas.microsoft.com/office/drawing/2014/main" id="{E3C657B6-CCA9-1C45-A8E1-824ADFB68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9689" cy="277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2</a:t>
              </a:r>
            </a:p>
          </p:txBody>
        </p:sp>
        <p:sp>
          <p:nvSpPr>
            <p:cNvPr id="46095" name="TextBox 282">
              <a:extLst>
                <a:ext uri="{FF2B5EF4-FFF2-40B4-BE49-F238E27FC236}">
                  <a16:creationId xmlns:a16="http://schemas.microsoft.com/office/drawing/2014/main" id="{516D01BB-BD70-B34A-A64D-04AD2C9A3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9689" cy="277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200"/>
                <a:t>3</a:t>
              </a:r>
            </a:p>
          </p:txBody>
        </p:sp>
        <p:grpSp>
          <p:nvGrpSpPr>
            <p:cNvPr id="46096" name="Group 5">
              <a:extLst>
                <a:ext uri="{FF2B5EF4-FFF2-40B4-BE49-F238E27FC236}">
                  <a16:creationId xmlns:a16="http://schemas.microsoft.com/office/drawing/2014/main" id="{9928B021-57ED-024F-86AF-5E559215D2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4"/>
              <a:ext cx="1616075" cy="524196"/>
              <a:chOff x="-4079003" y="2717403"/>
              <a:chExt cx="1616718" cy="525393"/>
            </a:xfrm>
          </p:grpSpPr>
          <p:sp>
            <p:nvSpPr>
              <p:cNvPr id="46109" name="Rectangle 97">
                <a:extLst>
                  <a:ext uri="{FF2B5EF4-FFF2-40B4-BE49-F238E27FC236}">
                    <a16:creationId xmlns:a16="http://schemas.microsoft.com/office/drawing/2014/main" id="{0089AFE5-9760-3E46-A2B7-3BE151E27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6110" name="Rectangle 98">
                <a:extLst>
                  <a:ext uri="{FF2B5EF4-FFF2-40B4-BE49-F238E27FC236}">
                    <a16:creationId xmlns:a16="http://schemas.microsoft.com/office/drawing/2014/main" id="{C3B71CE2-BFBC-9A45-9227-55F81B421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6111" name="Line 99">
                <a:extLst>
                  <a:ext uri="{FF2B5EF4-FFF2-40B4-BE49-F238E27FC236}">
                    <a16:creationId xmlns:a16="http://schemas.microsoft.com/office/drawing/2014/main" id="{0886393E-5CC4-3443-9847-577D3EFA6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2" name="Rectangle 104">
                <a:extLst>
                  <a:ext uri="{FF2B5EF4-FFF2-40B4-BE49-F238E27FC236}">
                    <a16:creationId xmlns:a16="http://schemas.microsoft.com/office/drawing/2014/main" id="{2D5950C1-DA11-6242-81B5-9A08DBC00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46113" name="Text Box 105">
                <a:extLst>
                  <a:ext uri="{FF2B5EF4-FFF2-40B4-BE49-F238E27FC236}">
                    <a16:creationId xmlns:a16="http://schemas.microsoft.com/office/drawing/2014/main" id="{7A306ACF-E429-C642-94C2-32E03E0C70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01994" cy="277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200"/>
                  <a:t>0111</a:t>
                </a:r>
              </a:p>
            </p:txBody>
          </p:sp>
          <p:sp>
            <p:nvSpPr>
              <p:cNvPr id="46114" name="Line 119">
                <a:extLst>
                  <a:ext uri="{FF2B5EF4-FFF2-40B4-BE49-F238E27FC236}">
                    <a16:creationId xmlns:a16="http://schemas.microsoft.com/office/drawing/2014/main" id="{54607DA1-2512-5F4A-86DA-FF4C0DFFC6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097" name="TextBox 6">
              <a:extLst>
                <a:ext uri="{FF2B5EF4-FFF2-40B4-BE49-F238E27FC236}">
                  <a16:creationId xmlns:a16="http://schemas.microsoft.com/office/drawing/2014/main" id="{007D85FE-1F55-D049-BEB2-DBB28D46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050" y="4767952"/>
              <a:ext cx="19923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400"/>
                <a:t>values in arriving </a:t>
              </a:r>
            </a:p>
            <a:p>
              <a:r>
                <a:rPr lang="en-US" altLang="en-US" sz="1400"/>
                <a:t>packet header</a:t>
              </a:r>
              <a:endParaRPr lang="en-US" altLang="en-US" sz="1800"/>
            </a:p>
          </p:txBody>
        </p:sp>
        <p:grpSp>
          <p:nvGrpSpPr>
            <p:cNvPr id="46098" name="Group 357">
              <a:extLst>
                <a:ext uri="{FF2B5EF4-FFF2-40B4-BE49-F238E27FC236}">
                  <a16:creationId xmlns:a16="http://schemas.microsoft.com/office/drawing/2014/main" id="{CDF8DE3B-1172-A44D-B88A-13984FAC0A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3F80EF5-BC07-D64F-A7ED-16CC0F64C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3504" y="1693538"/>
                <a:ext cx="1125467" cy="319572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77A09C4-AB03-B240-BA5A-8299966F9686}"/>
                  </a:ext>
                </a:extLst>
              </p:cNvPr>
              <p:cNvSpPr/>
              <p:nvPr/>
            </p:nvSpPr>
            <p:spPr bwMode="auto">
              <a:xfrm>
                <a:off x="1870334" y="1738514"/>
                <a:ext cx="1128637" cy="11599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04587D9-0404-A840-9590-C84563889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0334" y="1575177"/>
                <a:ext cx="1125465" cy="319572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lt1"/>
                  </a:solidFill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B5FA552E-535A-3342-B5FF-E7BE1C4B2FCB}"/>
                  </a:ext>
                </a:extLst>
              </p:cNvPr>
              <p:cNvSpPr/>
              <p:nvPr/>
            </p:nvSpPr>
            <p:spPr bwMode="auto">
              <a:xfrm>
                <a:off x="2158833" y="1672232"/>
                <a:ext cx="548468" cy="16097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211AADBA-8F59-7D46-A504-0FC70BD9DF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767" y="1631990"/>
                <a:ext cx="662599" cy="111258"/>
              </a:xfrm>
              <a:custGeom>
                <a:avLst/>
                <a:gdLst>
                  <a:gd name="T0" fmla="*/ 0 w 3723451"/>
                  <a:gd name="T1" fmla="*/ 27219 h 932950"/>
                  <a:gd name="T2" fmla="*/ 116589 w 3723451"/>
                  <a:gd name="T3" fmla="*/ 321 h 932950"/>
                  <a:gd name="T4" fmla="*/ 330241 w 3723451"/>
                  <a:gd name="T5" fmla="*/ 62079 h 932950"/>
                  <a:gd name="T6" fmla="*/ 534068 w 3723451"/>
                  <a:gd name="T7" fmla="*/ 0 h 932950"/>
                  <a:gd name="T8" fmla="*/ 662599 w 3723451"/>
                  <a:gd name="T9" fmla="*/ 24703 h 932950"/>
                  <a:gd name="T10" fmla="*/ 566972 w 3723451"/>
                  <a:gd name="T11" fmla="*/ 55080 h 932950"/>
                  <a:gd name="T12" fmla="*/ 536184 w 3723451"/>
                  <a:gd name="T13" fmla="*/ 46891 h 932950"/>
                  <a:gd name="T14" fmla="*/ 333995 w 3723451"/>
                  <a:gd name="T15" fmla="*/ 111258 h 932950"/>
                  <a:gd name="T16" fmla="*/ 126634 w 3723451"/>
                  <a:gd name="T17" fmla="*/ 49258 h 932950"/>
                  <a:gd name="T18" fmla="*/ 93107 w 3723451"/>
                  <a:gd name="T19" fmla="*/ 55950 h 932950"/>
                  <a:gd name="T20" fmla="*/ 0 w 3723451"/>
                  <a:gd name="T21" fmla="*/ 27219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E0C31A07-682D-7141-8C5B-F40953BB0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103" y="1726678"/>
                <a:ext cx="244114" cy="97055"/>
              </a:xfrm>
              <a:custGeom>
                <a:avLst/>
                <a:gdLst>
                  <a:gd name="T0" fmla="*/ 0 w 1366596"/>
                  <a:gd name="T1" fmla="*/ 0 h 809868"/>
                  <a:gd name="T2" fmla="*/ 244114 w 1366596"/>
                  <a:gd name="T3" fmla="*/ 74997 h 809868"/>
                  <a:gd name="T4" fmla="*/ 154523 w 1366596"/>
                  <a:gd name="T5" fmla="*/ 97055 h 809868"/>
                  <a:gd name="T6" fmla="*/ 822 w 1366596"/>
                  <a:gd name="T7" fmla="*/ 5128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464F37C-2DB5-0E44-B67E-8EB8BE81AA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086" y="1729045"/>
                <a:ext cx="240945" cy="97056"/>
              </a:xfrm>
              <a:custGeom>
                <a:avLst/>
                <a:gdLst>
                  <a:gd name="T0" fmla="*/ 237656 w 1348191"/>
                  <a:gd name="T1" fmla="*/ 0 h 791462"/>
                  <a:gd name="T2" fmla="*/ 240945 w 1348191"/>
                  <a:gd name="T3" fmla="*/ 46835 h 791462"/>
                  <a:gd name="T4" fmla="*/ 87168 w 1348191"/>
                  <a:gd name="T5" fmla="*/ 97056 h 791462"/>
                  <a:gd name="T6" fmla="*/ 0 w 1348191"/>
                  <a:gd name="T7" fmla="*/ 75049 h 791462"/>
                  <a:gd name="T8" fmla="*/ 237656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ED19869-7DEE-4A40-80D5-A625CAF48506}"/>
                  </a:ext>
                </a:extLst>
              </p:cNvPr>
              <p:cNvCxnSpPr>
                <a:cxnSpLocks noChangeShapeType="1"/>
                <a:endCxn id="24" idx="2"/>
              </p:cNvCxnSpPr>
              <p:nvPr/>
            </p:nvCxnSpPr>
            <p:spPr bwMode="auto">
              <a:xfrm flipH="1" flipV="1">
                <a:off x="1870334" y="1736147"/>
                <a:ext cx="3169" cy="1230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D373106-D90A-3A49-B366-99D3564B07F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5800" y="1733779"/>
                <a:ext cx="3171" cy="1230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099" name="Freeform 120">
              <a:extLst>
                <a:ext uri="{FF2B5EF4-FFF2-40B4-BE49-F238E27FC236}">
                  <a16:creationId xmlns:a16="http://schemas.microsoft.com/office/drawing/2014/main" id="{F3AB43EF-AAA6-C340-A5C2-C1F8E8CAE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6" name="Slide Number Placeholder 5">
            <a:extLst>
              <a:ext uri="{FF2B5EF4-FFF2-40B4-BE49-F238E27FC236}">
                <a16:creationId xmlns:a16="http://schemas.microsoft.com/office/drawing/2014/main" id="{DDF9DD88-49C2-9545-A43E-766A9500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6FCA14-C484-4B4A-9009-20201DB7EE7D}" type="slidenum">
              <a:rPr lang="en-US" altLang="en-US" sz="1200" smtClean="0">
                <a:latin typeface="Tahoma" panose="020B0604030504040204" pitchFamily="34" charset="0"/>
              </a:rPr>
              <a:pPr/>
              <a:t>5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18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D777-E2AF-FB44-B248-8908B57A3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9B9CF-E51E-AD45-A43C-560188E59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6FD28D8D-176E-2A49-AEF7-7C4E1A37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0E7CDC-9230-7C4B-98CF-C9790A4FD4F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24988AB-7A06-7C4E-922C-B9E9EF10E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36356"/>
            <a:ext cx="7772400" cy="1143000"/>
          </a:xfrm>
          <a:noFill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IPv4 Addresses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E697FFF-A68C-1D4E-8FB1-0D484AFD5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/>
              <a:t>32 bits long</a:t>
            </a:r>
          </a:p>
          <a:p>
            <a:r>
              <a:rPr lang="en-US" altLang="en-US" dirty="0"/>
              <a:t>Identifier for host, router </a:t>
            </a:r>
            <a:r>
              <a:rPr lang="en-US" altLang="en-US" i="1" dirty="0">
                <a:solidFill>
                  <a:srgbClr val="FF0000"/>
                </a:solidFill>
              </a:rPr>
              <a:t>interface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Notation:</a:t>
            </a:r>
          </a:p>
          <a:p>
            <a:pPr marL="692150" lvl="1" indent="-347663"/>
            <a:r>
              <a:rPr lang="en-US" altLang="en-US" dirty="0"/>
              <a:t>Each byte is written in decimal in MSB order, separated by dots</a:t>
            </a:r>
          </a:p>
          <a:p>
            <a:pPr marL="692150" lvl="1" indent="-347663"/>
            <a:endParaRPr lang="en-US" altLang="en-US" dirty="0"/>
          </a:p>
          <a:p>
            <a:pPr marL="692150" lvl="1" indent="-347663"/>
            <a:r>
              <a:rPr lang="en-US" altLang="en-US" dirty="0"/>
              <a:t>Example: 128.195.1.80 stands for the 32-bit IP address</a:t>
            </a:r>
          </a:p>
          <a:p>
            <a:pPr marL="344487" lvl="1" indent="0">
              <a:buNone/>
            </a:pPr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236FAD-F321-4741-A8D7-FD4610474AAD}"/>
              </a:ext>
            </a:extLst>
          </p:cNvPr>
          <p:cNvSpPr txBox="1"/>
          <p:nvPr/>
        </p:nvSpPr>
        <p:spPr>
          <a:xfrm>
            <a:off x="2943497" y="4693920"/>
            <a:ext cx="6305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10000000 11000011 00000001 01010000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91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F55F869C-062B-6641-87BE-F2644311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065AA8-6894-A04E-BE1C-E5AC36EC95A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DBE9ABC-7782-B849-B1F1-DCC99A75C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/>
              <a:t>Unicast Address</a:t>
            </a:r>
          </a:p>
          <a:p>
            <a:pPr lvl="1"/>
            <a:r>
              <a:rPr lang="en-US" altLang="en-US"/>
              <a:t>Destination is a single host</a:t>
            </a:r>
          </a:p>
          <a:p>
            <a:r>
              <a:rPr lang="en-US" altLang="en-US"/>
              <a:t>Multicast address</a:t>
            </a:r>
          </a:p>
          <a:p>
            <a:pPr lvl="1"/>
            <a:r>
              <a:rPr lang="en-US" altLang="en-US"/>
              <a:t>Destination is a group of hosts</a:t>
            </a:r>
          </a:p>
          <a:p>
            <a:r>
              <a:rPr lang="en-US" altLang="en-US"/>
              <a:t>Broadcast address</a:t>
            </a:r>
          </a:p>
          <a:p>
            <a:pPr lvl="1"/>
            <a:r>
              <a:rPr lang="en-US" altLang="en-US"/>
              <a:t>255.255.255.255</a:t>
            </a:r>
          </a:p>
          <a:p>
            <a:pPr lvl="1"/>
            <a:r>
              <a:rPr lang="en-US" altLang="en-US"/>
              <a:t>Destination is all hosts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DFDAF-AEB8-EA41-9C1A-BDEDB638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IPv4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3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DF7EE457-2086-7C49-8053-7BCF440D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4948D2-196E-F445-95F5-6C7130A3164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B7F109A-3EF4-BA4B-860D-997E72B96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/>
              <a:t>IPv4 Address Classes (old)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F8A6E03B-CAB4-DE44-A27B-D43D2978E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6" y="2351088"/>
            <a:ext cx="6799263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45" name="Rectangle 4">
            <a:extLst>
              <a:ext uri="{FF2B5EF4-FFF2-40B4-BE49-F238E27FC236}">
                <a16:creationId xmlns:a16="http://schemas.microsoft.com/office/drawing/2014/main" id="{2EC16843-D561-D74C-8523-CFCDD6E73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4" y="2351088"/>
            <a:ext cx="128587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246" name="Rectangle 5">
            <a:extLst>
              <a:ext uri="{FF2B5EF4-FFF2-40B4-BE49-F238E27FC236}">
                <a16:creationId xmlns:a16="http://schemas.microsoft.com/office/drawing/2014/main" id="{A813B97B-A294-5B44-9078-A35C8C32A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400" y="2351088"/>
            <a:ext cx="1549400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</a:t>
            </a:r>
          </a:p>
        </p:txBody>
      </p:sp>
      <p:sp>
        <p:nvSpPr>
          <p:cNvPr id="10247" name="Line 6">
            <a:extLst>
              <a:ext uri="{FF2B5EF4-FFF2-40B4-BE49-F238E27FC236}">
                <a16:creationId xmlns:a16="http://schemas.microsoft.com/office/drawing/2014/main" id="{99E91FDE-5CDA-C745-9B27-497AE08DC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7064" y="2058988"/>
            <a:ext cx="68230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7">
            <a:extLst>
              <a:ext uri="{FF2B5EF4-FFF2-40B4-BE49-F238E27FC236}">
                <a16:creationId xmlns:a16="http://schemas.microsoft.com/office/drawing/2014/main" id="{92574635-747B-264F-AA6F-AC188A72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538" y="1866901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32 bits</a:t>
            </a:r>
          </a:p>
        </p:txBody>
      </p:sp>
      <p:sp>
        <p:nvSpPr>
          <p:cNvPr id="10249" name="Rectangle 8">
            <a:extLst>
              <a:ext uri="{FF2B5EF4-FFF2-40B4-BE49-F238E27FC236}">
                <a16:creationId xmlns:a16="http://schemas.microsoft.com/office/drawing/2014/main" id="{5184D501-056F-9F4E-B2EE-2EB143F01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4" y="2351088"/>
            <a:ext cx="1690687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Type of Serv.</a:t>
            </a:r>
          </a:p>
        </p:txBody>
      </p:sp>
      <p:sp>
        <p:nvSpPr>
          <p:cNvPr id="10250" name="Rectangle 9">
            <a:extLst>
              <a:ext uri="{FF2B5EF4-FFF2-40B4-BE49-F238E27FC236}">
                <a16:creationId xmlns:a16="http://schemas.microsoft.com/office/drawing/2014/main" id="{BF32ED4D-B801-0847-A04A-352BCA216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4" y="2351088"/>
            <a:ext cx="5095875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</a:t>
            </a:r>
          </a:p>
        </p:txBody>
      </p:sp>
      <p:sp>
        <p:nvSpPr>
          <p:cNvPr id="10251" name="Rectangle 10">
            <a:extLst>
              <a:ext uri="{FF2B5EF4-FFF2-40B4-BE49-F238E27FC236}">
                <a16:creationId xmlns:a16="http://schemas.microsoft.com/office/drawing/2014/main" id="{89653AA3-D69D-4145-9D33-015DEC00F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3149600"/>
            <a:ext cx="284162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0252" name="Rectangle 11">
            <a:extLst>
              <a:ext uri="{FF2B5EF4-FFF2-40B4-BE49-F238E27FC236}">
                <a16:creationId xmlns:a16="http://schemas.microsoft.com/office/drawing/2014/main" id="{1CD2F4D7-C541-314A-A82C-57A65C8C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76" y="3149600"/>
            <a:ext cx="3095625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</a:t>
            </a:r>
          </a:p>
        </p:txBody>
      </p:sp>
      <p:sp>
        <p:nvSpPr>
          <p:cNvPr id="10253" name="Rectangle 12">
            <a:extLst>
              <a:ext uri="{FF2B5EF4-FFF2-40B4-BE49-F238E27FC236}">
                <a16:creationId xmlns:a16="http://schemas.microsoft.com/office/drawing/2014/main" id="{A5019E1A-FC79-7048-988D-1AD80F86E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714" y="3149600"/>
            <a:ext cx="3394075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</a:t>
            </a:r>
          </a:p>
        </p:txBody>
      </p:sp>
      <p:sp>
        <p:nvSpPr>
          <p:cNvPr id="10254" name="Rectangle 13">
            <a:extLst>
              <a:ext uri="{FF2B5EF4-FFF2-40B4-BE49-F238E27FC236}">
                <a16:creationId xmlns:a16="http://schemas.microsoft.com/office/drawing/2014/main" id="{391C62E4-ACDF-5242-AE64-953D619E9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3898900"/>
            <a:ext cx="450850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110</a:t>
            </a:r>
          </a:p>
        </p:txBody>
      </p:sp>
      <p:sp>
        <p:nvSpPr>
          <p:cNvPr id="10255" name="Rectangle 14">
            <a:extLst>
              <a:ext uri="{FF2B5EF4-FFF2-40B4-BE49-F238E27FC236}">
                <a16:creationId xmlns:a16="http://schemas.microsoft.com/office/drawing/2014/main" id="{F0F44291-51F8-8A42-BF81-C066348D2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4" y="3898900"/>
            <a:ext cx="4630737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Net</a:t>
            </a:r>
          </a:p>
        </p:txBody>
      </p:sp>
      <p:sp>
        <p:nvSpPr>
          <p:cNvPr id="10256" name="Rectangle 15">
            <a:extLst>
              <a:ext uri="{FF2B5EF4-FFF2-40B4-BE49-F238E27FC236}">
                <a16:creationId xmlns:a16="http://schemas.microsoft.com/office/drawing/2014/main" id="{DEBD9860-31BC-F343-94BB-6A56190F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275" y="3900488"/>
            <a:ext cx="1690688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</a:t>
            </a:r>
          </a:p>
        </p:txBody>
      </p:sp>
      <p:sp>
        <p:nvSpPr>
          <p:cNvPr id="10257" name="Rectangle 16">
            <a:extLst>
              <a:ext uri="{FF2B5EF4-FFF2-40B4-BE49-F238E27FC236}">
                <a16:creationId xmlns:a16="http://schemas.microsoft.com/office/drawing/2014/main" id="{BD7705E5-7B9D-CF45-8CDB-1ACA1D7A8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4" y="4660900"/>
            <a:ext cx="604837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1110</a:t>
            </a:r>
          </a:p>
        </p:txBody>
      </p:sp>
      <p:sp>
        <p:nvSpPr>
          <p:cNvPr id="10258" name="Rectangle 17">
            <a:extLst>
              <a:ext uri="{FF2B5EF4-FFF2-40B4-BE49-F238E27FC236}">
                <a16:creationId xmlns:a16="http://schemas.microsoft.com/office/drawing/2014/main" id="{527AE74D-AE95-1542-B235-A65A1E34A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4660900"/>
            <a:ext cx="6180138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Multicast address</a:t>
            </a:r>
          </a:p>
        </p:txBody>
      </p:sp>
      <p:sp>
        <p:nvSpPr>
          <p:cNvPr id="10259" name="Rectangle 18">
            <a:extLst>
              <a:ext uri="{FF2B5EF4-FFF2-40B4-BE49-F238E27FC236}">
                <a16:creationId xmlns:a16="http://schemas.microsoft.com/office/drawing/2014/main" id="{2C1CA22A-B348-3943-BC96-B67D70DD0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5" y="5400675"/>
            <a:ext cx="617536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1111</a:t>
            </a:r>
          </a:p>
        </p:txBody>
      </p:sp>
      <p:sp>
        <p:nvSpPr>
          <p:cNvPr id="10260" name="Rectangle 19">
            <a:extLst>
              <a:ext uri="{FF2B5EF4-FFF2-40B4-BE49-F238E27FC236}">
                <a16:creationId xmlns:a16="http://schemas.microsoft.com/office/drawing/2014/main" id="{94FB79D3-CF72-4F42-BC59-EB26ABD4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650" y="5400675"/>
            <a:ext cx="6180138" cy="463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Reserved</a:t>
            </a:r>
          </a:p>
        </p:txBody>
      </p:sp>
      <p:sp>
        <p:nvSpPr>
          <p:cNvPr id="10261" name="Rectangle 20">
            <a:extLst>
              <a:ext uri="{FF2B5EF4-FFF2-40B4-BE49-F238E27FC236}">
                <a16:creationId xmlns:a16="http://schemas.microsoft.com/office/drawing/2014/main" id="{93E3B269-EE5F-6542-AC44-05B39D1A5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2414588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0262" name="Rectangle 21">
            <a:extLst>
              <a:ext uri="{FF2B5EF4-FFF2-40B4-BE49-F238E27FC236}">
                <a16:creationId xmlns:a16="http://schemas.microsoft.com/office/drawing/2014/main" id="{297B4B3C-2C97-A049-9AFB-4AB64AA1E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3225801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0263" name="Rectangle 22">
            <a:extLst>
              <a:ext uri="{FF2B5EF4-FFF2-40B4-BE49-F238E27FC236}">
                <a16:creationId xmlns:a16="http://schemas.microsoft.com/office/drawing/2014/main" id="{3D303D68-E746-6E4D-8BF0-675C3474A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3963988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0264" name="Rectangle 23">
            <a:extLst>
              <a:ext uri="{FF2B5EF4-FFF2-40B4-BE49-F238E27FC236}">
                <a16:creationId xmlns:a16="http://schemas.microsoft.com/office/drawing/2014/main" id="{A9340C06-57A3-814C-B904-47CD0F6D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4678363"/>
            <a:ext cx="349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10265" name="Rectangle 24">
            <a:extLst>
              <a:ext uri="{FF2B5EF4-FFF2-40B4-BE49-F238E27FC236}">
                <a16:creationId xmlns:a16="http://schemas.microsoft.com/office/drawing/2014/main" id="{7E74CD20-781D-CD44-80EC-D770B5F31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100" y="5451476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10266" name="Rectangle 25">
            <a:extLst>
              <a:ext uri="{FF2B5EF4-FFF2-40B4-BE49-F238E27FC236}">
                <a16:creationId xmlns:a16="http://schemas.microsoft.com/office/drawing/2014/main" id="{0F00326C-B910-AE40-A9BA-FAE86D3B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1843088"/>
            <a:ext cx="755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chemeClr val="tx2"/>
                </a:solidFill>
                <a:latin typeface="Arial" panose="020B0604020202020204" pitchFamily="34" charset="0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86879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1788</Words>
  <Application>Microsoft Macintosh PowerPoint</Application>
  <PresentationFormat>Widescreen</PresentationFormat>
  <Paragraphs>657</Paragraphs>
  <Slides>45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Comic Sans MS</vt:lpstr>
      <vt:lpstr>Helvetica</vt:lpstr>
      <vt:lpstr>Tahoma</vt:lpstr>
      <vt:lpstr>Times</vt:lpstr>
      <vt:lpstr>Times New Roman</vt:lpstr>
      <vt:lpstr>Wingdings</vt:lpstr>
      <vt:lpstr>Office Theme</vt:lpstr>
      <vt:lpstr>Microsoft Clip Gallery</vt:lpstr>
      <vt:lpstr>Microsoft ClipArt Gallery</vt:lpstr>
      <vt:lpstr>Network Layer: Control/data plane, addressing, routers</vt:lpstr>
      <vt:lpstr>Next: Network layer</vt:lpstr>
      <vt:lpstr>Network layer</vt:lpstr>
      <vt:lpstr>Two key network-layer functions</vt:lpstr>
      <vt:lpstr>Network layer: data plane, control plane</vt:lpstr>
      <vt:lpstr>IP Addressing</vt:lpstr>
      <vt:lpstr>IPv4 Addresses</vt:lpstr>
      <vt:lpstr>Types of IPv4 Addresses</vt:lpstr>
      <vt:lpstr>IPv4 Address Classes (old)</vt:lpstr>
      <vt:lpstr>IP Address Classes</vt:lpstr>
      <vt:lpstr>Problems with Class-based Routing</vt:lpstr>
      <vt:lpstr>IP addressing: CIDR</vt:lpstr>
      <vt:lpstr>CIDR</vt:lpstr>
      <vt:lpstr>Subnetting</vt:lpstr>
      <vt:lpstr>Subnet Masks</vt:lpstr>
      <vt:lpstr>Subnet Masks (cont’d)</vt:lpstr>
      <vt:lpstr>Example of IP Addressing in a network</vt:lpstr>
      <vt:lpstr>What’s inside a router?</vt:lpstr>
      <vt:lpstr>What do routers look like?</vt:lpstr>
      <vt:lpstr>PowerPoint Presentation</vt:lpstr>
      <vt:lpstr>Router architecture overview</vt:lpstr>
      <vt:lpstr>Input port functions</vt:lpstr>
      <vt:lpstr>Destination-based Forwarding in the Internet</vt:lpstr>
      <vt:lpstr>Three types of switching fabrics</vt:lpstr>
      <vt:lpstr>Output Ports</vt:lpstr>
      <vt:lpstr>Prefixes and IP lookup</vt:lpstr>
      <vt:lpstr>Example Forwarding Table </vt:lpstr>
      <vt:lpstr>Prefixes can Overlap</vt:lpstr>
      <vt:lpstr>Reducing Routing Table Size</vt:lpstr>
      <vt:lpstr>Hierarchical addressing: Route aggregation</vt:lpstr>
      <vt:lpstr>LPM: Announcing more specific routes </vt:lpstr>
      <vt:lpstr>The Internet Protocol (IP)</vt:lpstr>
      <vt:lpstr>IP datagram format</vt:lpstr>
      <vt:lpstr>IP Fragmentation &amp; Reassembly</vt:lpstr>
      <vt:lpstr>IP Fragmentation and Reassembly</vt:lpstr>
      <vt:lpstr>PowerPoint Presentation</vt:lpstr>
      <vt:lpstr>PowerPoint Presentation</vt:lpstr>
      <vt:lpstr>IP Address Hierarchy</vt:lpstr>
      <vt:lpstr>Basic Components</vt:lpstr>
      <vt:lpstr>Router Architecture Overview</vt:lpstr>
      <vt:lpstr>Input Port Functions</vt:lpstr>
      <vt:lpstr>Three types of switching fabrics</vt:lpstr>
      <vt:lpstr>Longest prefix match</vt:lpstr>
      <vt:lpstr>PowerPoint Presentation</vt:lpstr>
      <vt:lpstr>The Internet Protocol (IP)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1728</cp:revision>
  <cp:lastPrinted>2019-02-15T23:29:10Z</cp:lastPrinted>
  <dcterms:created xsi:type="dcterms:W3CDTF">2019-01-23T03:40:12Z</dcterms:created>
  <dcterms:modified xsi:type="dcterms:W3CDTF">2019-02-27T14:46:56Z</dcterms:modified>
</cp:coreProperties>
</file>