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581" r:id="rId2"/>
    <p:sldId id="501" r:id="rId3"/>
    <p:sldId id="535" r:id="rId4"/>
    <p:sldId id="536" r:id="rId5"/>
    <p:sldId id="584" r:id="rId6"/>
    <p:sldId id="583" r:id="rId7"/>
    <p:sldId id="585" r:id="rId8"/>
    <p:sldId id="607" r:id="rId9"/>
    <p:sldId id="606" r:id="rId10"/>
    <p:sldId id="595" r:id="rId11"/>
    <p:sldId id="587" r:id="rId12"/>
    <p:sldId id="589" r:id="rId13"/>
    <p:sldId id="590" r:id="rId14"/>
    <p:sldId id="592" r:id="rId15"/>
    <p:sldId id="593" r:id="rId16"/>
    <p:sldId id="594" r:id="rId17"/>
    <p:sldId id="596" r:id="rId18"/>
    <p:sldId id="599" r:id="rId19"/>
    <p:sldId id="600" r:id="rId20"/>
    <p:sldId id="605" r:id="rId21"/>
    <p:sldId id="597" r:id="rId22"/>
    <p:sldId id="5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2"/>
    <p:restoredTop sz="94664"/>
  </p:normalViewPr>
  <p:slideViewPr>
    <p:cSldViewPr snapToGrid="0" snapToObjects="1">
      <p:cViewPr varScale="1">
        <p:scale>
          <a:sx n="87" d="100"/>
          <a:sy n="87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9.jpe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7.wmf"/><Relationship Id="rId21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Transport: Intro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7.1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73EE-B388-9140-B9D9-35573FF4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popular 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FD2F-7E30-CD42-8DF9-75EED4413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76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Transmission Control Protocol (</a:t>
            </a:r>
            <a:r>
              <a:rPr lang="en-US" sz="3200" dirty="0">
                <a:solidFill>
                  <a:srgbClr val="C00000"/>
                </a:solidFill>
              </a:rPr>
              <a:t>TCP</a:t>
            </a:r>
            <a:r>
              <a:rPr lang="en-US" sz="3200" dirty="0"/>
              <a:t>)</a:t>
            </a:r>
          </a:p>
          <a:p>
            <a:r>
              <a:rPr lang="en-US" dirty="0"/>
              <a:t>Connection-based: the application remembers the other process talking to it.</a:t>
            </a:r>
          </a:p>
          <a:p>
            <a:r>
              <a:rPr lang="en-US" dirty="0"/>
              <a:t>Suitable for </a:t>
            </a:r>
            <a:r>
              <a:rPr lang="en-US" dirty="0">
                <a:solidFill>
                  <a:srgbClr val="C00000"/>
                </a:solidFill>
              </a:rPr>
              <a:t>longer-term, contextual data transfers</a:t>
            </a:r>
            <a:r>
              <a:rPr lang="en-US" dirty="0"/>
              <a:t>, like HTTP, file transfers, etc.</a:t>
            </a:r>
          </a:p>
          <a:p>
            <a:r>
              <a:rPr lang="en-US" dirty="0"/>
              <a:t>Guarantees: reliability, ordering, congestion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C4074-3BF8-8645-BB1A-47DB59AE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66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User Datagram Protocol (</a:t>
            </a:r>
            <a:r>
              <a:rPr lang="en-US" sz="3200" dirty="0">
                <a:solidFill>
                  <a:srgbClr val="C00000"/>
                </a:solidFill>
              </a:rPr>
              <a:t>UDP</a:t>
            </a:r>
            <a:r>
              <a:rPr lang="en-US" sz="3200" dirty="0"/>
              <a:t>)</a:t>
            </a:r>
          </a:p>
          <a:p>
            <a:r>
              <a:rPr lang="en-US" dirty="0"/>
              <a:t>Connectionless: app doesn’t remember the last process or source that talked to it.</a:t>
            </a:r>
          </a:p>
          <a:p>
            <a:r>
              <a:rPr lang="en-US" dirty="0"/>
              <a:t>Suitable for </a:t>
            </a:r>
            <a:r>
              <a:rPr lang="en-US" dirty="0">
                <a:solidFill>
                  <a:srgbClr val="C00000"/>
                </a:solidFill>
              </a:rPr>
              <a:t>single </a:t>
            </a:r>
            <a:r>
              <a:rPr lang="en-US" dirty="0" err="1">
                <a:solidFill>
                  <a:srgbClr val="C00000"/>
                </a:solidFill>
              </a:rPr>
              <a:t>req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resp</a:t>
            </a:r>
            <a:r>
              <a:rPr lang="en-US" dirty="0">
                <a:solidFill>
                  <a:srgbClr val="C00000"/>
                </a:solidFill>
              </a:rPr>
              <a:t> flows</a:t>
            </a:r>
            <a:r>
              <a:rPr lang="en-US" dirty="0"/>
              <a:t>, like DNS.</a:t>
            </a:r>
          </a:p>
          <a:p>
            <a:r>
              <a:rPr lang="en-US" dirty="0"/>
              <a:t>Guarantees: basic 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42093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842B69D-6BF8-004D-85DE-2D047D12B729}"/>
              </a:ext>
            </a:extLst>
          </p:cNvPr>
          <p:cNvGrpSpPr/>
          <p:nvPr/>
        </p:nvGrpSpPr>
        <p:grpSpPr>
          <a:xfrm>
            <a:off x="2798506" y="1892730"/>
            <a:ext cx="1558412" cy="2933510"/>
            <a:chOff x="2798506" y="1892730"/>
            <a:chExt cx="1558412" cy="29335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A7D962-C2FC-1941-9446-C86C85913E1A}"/>
                </a:ext>
              </a:extLst>
            </p:cNvPr>
            <p:cNvSpPr/>
            <p:nvPr/>
          </p:nvSpPr>
          <p:spPr>
            <a:xfrm>
              <a:off x="2808337" y="189273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9D13FD-84F6-194B-9D9B-2C804966A676}"/>
                </a:ext>
              </a:extLst>
            </p:cNvPr>
            <p:cNvSpPr/>
            <p:nvPr/>
          </p:nvSpPr>
          <p:spPr>
            <a:xfrm>
              <a:off x="2808336" y="2252907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B77FBE-9A6E-214F-9551-8E0E8284E6CF}"/>
                </a:ext>
              </a:extLst>
            </p:cNvPr>
            <p:cNvSpPr/>
            <p:nvPr/>
          </p:nvSpPr>
          <p:spPr>
            <a:xfrm>
              <a:off x="2799730" y="261997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AF0B0C-960E-2F4E-9F18-31A0C9BB4F14}"/>
                </a:ext>
              </a:extLst>
            </p:cNvPr>
            <p:cNvSpPr/>
            <p:nvPr/>
          </p:nvSpPr>
          <p:spPr>
            <a:xfrm>
              <a:off x="2798506" y="299445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870540-A848-914D-B641-E9D5C249D8B2}"/>
                </a:ext>
              </a:extLst>
            </p:cNvPr>
            <p:cNvSpPr/>
            <p:nvPr/>
          </p:nvSpPr>
          <p:spPr>
            <a:xfrm>
              <a:off x="2801573" y="337641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42B9D6-0E05-EE49-975E-0147E17F3EC8}"/>
                </a:ext>
              </a:extLst>
            </p:cNvPr>
            <p:cNvSpPr/>
            <p:nvPr/>
          </p:nvSpPr>
          <p:spPr>
            <a:xfrm>
              <a:off x="2801572" y="3736596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C0C036-74BB-AB43-B1D6-DFCF75B79DF0}"/>
                </a:ext>
              </a:extLst>
            </p:cNvPr>
            <p:cNvSpPr/>
            <p:nvPr/>
          </p:nvSpPr>
          <p:spPr>
            <a:xfrm>
              <a:off x="2807714" y="410365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D2BB44-CDD5-B346-9688-3367E637ADFB}"/>
                </a:ext>
              </a:extLst>
            </p:cNvPr>
            <p:cNvSpPr/>
            <p:nvPr/>
          </p:nvSpPr>
          <p:spPr>
            <a:xfrm>
              <a:off x="2806490" y="447813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65535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9AE88E-EFF3-154B-BDDA-0C02D90B3E32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E395F2-0847-2A42-8BDB-E7D456E2B426}"/>
              </a:ext>
            </a:extLst>
          </p:cNvPr>
          <p:cNvGrpSpPr/>
          <p:nvPr/>
        </p:nvGrpSpPr>
        <p:grpSpPr>
          <a:xfrm>
            <a:off x="7760316" y="1373267"/>
            <a:ext cx="4054986" cy="4868462"/>
            <a:chOff x="7539587" y="1335457"/>
            <a:chExt cx="4054986" cy="486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7EBE2C-A781-6C4A-BF48-9AB2C68B7CED}"/>
                </a:ext>
              </a:extLst>
            </p:cNvPr>
            <p:cNvGrpSpPr/>
            <p:nvPr/>
          </p:nvGrpSpPr>
          <p:grpSpPr>
            <a:xfrm>
              <a:off x="7539587" y="1690688"/>
              <a:ext cx="2551987" cy="4513231"/>
              <a:chOff x="472567" y="1985463"/>
              <a:chExt cx="3026956" cy="4512399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2E96C61C-9934-4144-9705-7D5CE413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1ECA4C59-ADA9-CD44-A35E-73370FC47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34918B52-19C7-E841-9025-AB6B1B39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1C5194A3-31F3-1447-8EE3-386C54D0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376D1A07-3245-F242-BB55-C1CD1D070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0202" y="2164956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FBA3BA-B34E-2E4B-940B-4ED7759C914C}"/>
                </a:ext>
              </a:extLst>
            </p:cNvPr>
            <p:cNvGrpSpPr/>
            <p:nvPr/>
          </p:nvGrpSpPr>
          <p:grpSpPr>
            <a:xfrm>
              <a:off x="10449986" y="3285789"/>
              <a:ext cx="762000" cy="304800"/>
              <a:chOff x="4113213" y="3733800"/>
              <a:chExt cx="762000" cy="304800"/>
            </a:xfrm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3D02F52A-BF47-E349-BD69-18D47E2D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0" name="Rectangle 6">
                <a:extLst>
                  <a:ext uri="{FF2B5EF4-FFF2-40B4-BE49-F238E27FC236}">
                    <a16:creationId xmlns:a16="http://schemas.microsoft.com/office/drawing/2014/main" id="{2C8B88D4-A394-704A-81C8-1F12A13D7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66651B-E772-0C48-939B-6602148ADF0F}"/>
                </a:ext>
              </a:extLst>
            </p:cNvPr>
            <p:cNvGrpSpPr/>
            <p:nvPr/>
          </p:nvGrpSpPr>
          <p:grpSpPr>
            <a:xfrm>
              <a:off x="10451573" y="5447103"/>
              <a:ext cx="1143000" cy="304800"/>
              <a:chOff x="4114800" y="4800600"/>
              <a:chExt cx="1143000" cy="304800"/>
            </a:xfrm>
          </p:grpSpPr>
          <p:sp>
            <p:nvSpPr>
              <p:cNvPr id="72" name="Rectangle 10">
                <a:extLst>
                  <a:ext uri="{FF2B5EF4-FFF2-40B4-BE49-F238E27FC236}">
                    <a16:creationId xmlns:a16="http://schemas.microsoft.com/office/drawing/2014/main" id="{C7292AB0-A1DF-1140-BE81-94BAEB03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DECA0598-8017-D549-A19A-22EB73A73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51D2BB9E-49D9-7243-9C4C-DD6B667FD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5" name="Rectangle 13">
                <a:extLst>
                  <a:ext uri="{FF2B5EF4-FFF2-40B4-BE49-F238E27FC236}">
                    <a16:creationId xmlns:a16="http://schemas.microsoft.com/office/drawing/2014/main" id="{4077217C-343C-D34A-8FA6-A3E3E656C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B039F8-5211-E647-9149-E6E000ACB60B}"/>
                </a:ext>
              </a:extLst>
            </p:cNvPr>
            <p:cNvGrpSpPr/>
            <p:nvPr/>
          </p:nvGrpSpPr>
          <p:grpSpPr>
            <a:xfrm>
              <a:off x="10451573" y="4366450"/>
              <a:ext cx="983671" cy="304801"/>
              <a:chOff x="3117267" y="4662057"/>
              <a:chExt cx="983671" cy="304801"/>
            </a:xfrm>
          </p:grpSpPr>
          <p:sp>
            <p:nvSpPr>
              <p:cNvPr id="77" name="Rectangle 8">
                <a:extLst>
                  <a:ext uri="{FF2B5EF4-FFF2-40B4-BE49-F238E27FC236}">
                    <a16:creationId xmlns:a16="http://schemas.microsoft.com/office/drawing/2014/main" id="{EC4F4792-D029-D940-8DA8-3DFFDEE86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8" name="Rectangle 9">
                <a:extLst>
                  <a:ext uri="{FF2B5EF4-FFF2-40B4-BE49-F238E27FC236}">
                    <a16:creationId xmlns:a16="http://schemas.microsoft.com/office/drawing/2014/main" id="{2768FCEB-FCC0-9D47-9EA7-70D49E340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9" name="Rectangle 4">
                <a:extLst>
                  <a:ext uri="{FF2B5EF4-FFF2-40B4-BE49-F238E27FC236}">
                    <a16:creationId xmlns:a16="http://schemas.microsoft.com/office/drawing/2014/main" id="{B762EA08-7B22-E245-A8DE-16DD7EC8E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B5A5D12-C434-9549-AB6E-39DCA522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44" y="1335457"/>
              <a:ext cx="918599" cy="560347"/>
            </a:xfrm>
            <a:prstGeom prst="rect">
              <a:avLst/>
            </a:prstGeom>
          </p:spPr>
        </p:pic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30B6E74-B09E-E349-A601-A29E9F1709AA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86C285-62C0-1A44-9AE6-8267D2A828DF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DEA329D-3E8D-4C4B-B352-E630A818527F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2605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51" grpId="0"/>
      <p:bldP spid="57" grpId="0" animBg="1"/>
      <p:bldP spid="58" grpId="0"/>
      <p:bldP spid="59" grpId="0" animBg="1"/>
      <p:bldP spid="60" grpId="0"/>
      <p:bldP spid="1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BBF501-DDE7-C240-882A-3E51CDD0705D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F9F0CA-6FA3-0D40-B1A6-CAB4BABB87C2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E6A042-6E63-B344-A6CF-BDC70855E5BE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971971-756E-4046-964F-303D9B4159E9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52662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4C1874-5F12-B441-9A8B-747A36028B93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5046E7-6995-5A4D-A9D7-CCAC9F10D94C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4A90FB-08AE-224E-9857-968B41DE4A5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63183-7D92-1744-AAF5-91625E7FFDDC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7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577F8-6D08-A94D-A04B-306146AD8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24E0F8-FA5B-294B-9537-81B4CCDC872B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865EA0-52AB-A34C-A282-922AF3B255D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F5EF31-B787-334F-9AC8-0DAFB82BFCF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5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73D419-7E62-EB41-8286-76055DBFEF27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305B32-1CEC-AC44-9559-D2A53E79688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42E3E42-B5E9-7E47-8A18-3DB5CB49D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B91359-22C1-F44E-95C4-4968C5F5706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IP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addr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Port 44262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3FB02C-A3C6-2E4E-B72E-2E6CCECBF2FE}"/>
              </a:ext>
            </a:extLst>
          </p:cNvPr>
          <p:cNvSpPr/>
          <p:nvPr/>
        </p:nvSpPr>
        <p:spPr>
          <a:xfrm>
            <a:off x="1008705" y="3984147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4BFE170-0344-DE46-A4FE-F0B6A14C0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64" y="1632060"/>
            <a:ext cx="628390" cy="3833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9292F13-03AE-9F43-AAD3-7B5F463EF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49" y="3641055"/>
            <a:ext cx="628390" cy="3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2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common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</a:t>
            </a:r>
            <a:r>
              <a:rPr lang="en-US" sz="1600" dirty="0">
                <a:latin typeface="Helvetica" pitchFamily="2" charset="0"/>
              </a:rPr>
              <a:t>** Some caveats!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shared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7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EEF089-3B60-A840-B2B4-75511CD2D03B}"/>
              </a:ext>
            </a:extLst>
          </p:cNvPr>
          <p:cNvSpPr txBox="1">
            <a:spLocks/>
          </p:cNvSpPr>
          <p:nvPr/>
        </p:nvSpPr>
        <p:spPr>
          <a:xfrm>
            <a:off x="1870586" y="4863801"/>
            <a:ext cx="2701413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IP, 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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Socket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D3457-9879-D443-B670-7A088A35503C}"/>
              </a:ext>
            </a:extLst>
          </p:cNvPr>
          <p:cNvSpPr/>
          <p:nvPr/>
        </p:nvSpPr>
        <p:spPr>
          <a:xfrm>
            <a:off x="8377083" y="2856228"/>
            <a:ext cx="1740310" cy="56043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0DD38-DB71-0E44-A64D-06426D0A4CC9}"/>
              </a:ext>
            </a:extLst>
          </p:cNvPr>
          <p:cNvSpPr txBox="1"/>
          <p:nvPr/>
        </p:nvSpPr>
        <p:spPr>
          <a:xfrm>
            <a:off x="10513757" y="2270562"/>
            <a:ext cx="170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</a:t>
            </a:r>
            <a:r>
              <a:rPr lang="en-US" dirty="0">
                <a:latin typeface="Helvetica" pitchFamily="2" charset="0"/>
              </a:rPr>
              <a:t> creates a new socket with the</a:t>
            </a:r>
          </a:p>
          <a:p>
            <a:pPr algn="l"/>
            <a:r>
              <a:rPr lang="en-US" dirty="0">
                <a:latin typeface="Helvetica" pitchFamily="2" charset="0"/>
              </a:rPr>
              <a:t>4-tuple (established)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83159-F704-A642-8342-9931C521AC9C}"/>
              </a:ext>
            </a:extLst>
          </p:cNvPr>
          <p:cNvSpPr txBox="1"/>
          <p:nvPr/>
        </p:nvSpPr>
        <p:spPr>
          <a:xfrm>
            <a:off x="959258" y="6167432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56363-D9E9-944A-99E0-A2B59D3BF18A}"/>
              </a:ext>
            </a:extLst>
          </p:cNvPr>
          <p:cNvSpPr txBox="1"/>
          <p:nvPr/>
        </p:nvSpPr>
        <p:spPr>
          <a:xfrm>
            <a:off x="5239981" y="6350168"/>
            <a:ext cx="69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</p:spTree>
    <p:extLst>
      <p:ext uri="{BB962C8B-B14F-4D97-AF65-F5344CB8AC3E}">
        <p14:creationId xmlns:p14="http://schemas.microsoft.com/office/powerpoint/2010/main" val="18299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5B78-D87B-0D49-8AFD-E39AB8E9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sockets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E3E-9C07-9441-B104-A294700E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  <a:p>
            <a:pPr lvl="1"/>
            <a:r>
              <a:rPr lang="en-US" dirty="0"/>
              <a:t>List all sockets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Create and observe UDP sockets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Observe a TCP listening socket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/>
              <a:t> (or your own server!)</a:t>
            </a:r>
          </a:p>
        </p:txBody>
      </p:sp>
    </p:spTree>
    <p:extLst>
      <p:ext uri="{BB962C8B-B14F-4D97-AF65-F5344CB8AC3E}">
        <p14:creationId xmlns:p14="http://schemas.microsoft.com/office/powerpoint/2010/main" val="3545349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0648-275D-8B42-A7B3-C2165285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73A0-2C8C-0B42-990C-22BDB5D8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E5F24A0-9629-417D-B8B0-477F6F3BF2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4688" y="1608140"/>
            <a:ext cx="6126161" cy="5087628"/>
          </a:xfrm>
        </p:spPr>
        <p:txBody>
          <a:bodyPr>
            <a:normAutofit/>
          </a:bodyPr>
          <a:lstStyle/>
          <a:p>
            <a:r>
              <a:rPr lang="en-US" altLang="en-US" dirty="0"/>
              <a:t>Provide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a communication abstraction </a:t>
            </a:r>
            <a:r>
              <a:rPr lang="en-US" altLang="en-US" dirty="0"/>
              <a:t>between application processes</a:t>
            </a:r>
          </a:p>
          <a:p>
            <a:r>
              <a:rPr lang="en-US" altLang="en-US" dirty="0"/>
              <a:t>Transport protocols run @ endpoints</a:t>
            </a:r>
          </a:p>
          <a:p>
            <a:pPr lvl="1"/>
            <a:r>
              <a:rPr lang="en-US" altLang="en-US" sz="2000" dirty="0"/>
              <a:t>send side: transport breaks app messages into </a:t>
            </a:r>
            <a:r>
              <a:rPr lang="en-US" altLang="en-US" sz="2000" dirty="0">
                <a:solidFill>
                  <a:srgbClr val="C00000"/>
                </a:solidFill>
              </a:rPr>
              <a:t>segments</a:t>
            </a:r>
            <a:r>
              <a:rPr lang="en-US" altLang="en-US" sz="2000" dirty="0"/>
              <a:t>, passes to network layer</a:t>
            </a:r>
          </a:p>
          <a:p>
            <a:pPr lvl="1"/>
            <a:r>
              <a:rPr lang="en-US" altLang="en-US" sz="2000" dirty="0" err="1"/>
              <a:t>recv</a:t>
            </a:r>
            <a:r>
              <a:rPr lang="en-US" altLang="en-US" sz="2000" dirty="0"/>
              <a:t> side: reassembles segments into messages, passes to app layer</a:t>
            </a:r>
          </a:p>
          <a:p>
            <a:r>
              <a:rPr lang="en-US" altLang="en-US" dirty="0"/>
              <a:t>Multiple transport protocols available to apps</a:t>
            </a:r>
          </a:p>
          <a:p>
            <a:pPr lvl="1"/>
            <a:r>
              <a:rPr lang="en-US" altLang="en-US" sz="2000" dirty="0"/>
              <a:t>Very popular in the Internet: </a:t>
            </a:r>
            <a:r>
              <a:rPr lang="en-US" altLang="en-US" sz="2000" dirty="0">
                <a:solidFill>
                  <a:srgbClr val="C00000"/>
                </a:solidFill>
              </a:rPr>
              <a:t>TCP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UDP</a:t>
            </a:r>
          </a:p>
        </p:txBody>
      </p:sp>
      <p:sp>
        <p:nvSpPr>
          <p:cNvPr id="6148" name="Freeform 299">
            <a:extLst>
              <a:ext uri="{FF2B5EF4-FFF2-40B4-BE49-F238E27FC236}">
                <a16:creationId xmlns:a16="http://schemas.microsoft.com/office/drawing/2014/main" id="{0F16FE86-5A3F-4C00-951E-D113F31FB524}"/>
              </a:ext>
            </a:extLst>
          </p:cNvPr>
          <p:cNvSpPr>
            <a:spLocks/>
          </p:cNvSpPr>
          <p:nvPr/>
        </p:nvSpPr>
        <p:spPr bwMode="auto">
          <a:xfrm>
            <a:off x="8261350" y="3700563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49" name="Freeform 300">
            <a:extLst>
              <a:ext uri="{FF2B5EF4-FFF2-40B4-BE49-F238E27FC236}">
                <a16:creationId xmlns:a16="http://schemas.microsoft.com/office/drawing/2014/main" id="{1C8D23F8-E9A4-43A3-9D86-604297569102}"/>
              </a:ext>
            </a:extLst>
          </p:cNvPr>
          <p:cNvSpPr>
            <a:spLocks/>
          </p:cNvSpPr>
          <p:nvPr/>
        </p:nvSpPr>
        <p:spPr bwMode="auto">
          <a:xfrm>
            <a:off x="8280402" y="2174975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0" name="Freeform 301">
            <a:extLst>
              <a:ext uri="{FF2B5EF4-FFF2-40B4-BE49-F238E27FC236}">
                <a16:creationId xmlns:a16="http://schemas.microsoft.com/office/drawing/2014/main" id="{7A69B63F-D971-4EC3-9DC2-48B0407A180B}"/>
              </a:ext>
            </a:extLst>
          </p:cNvPr>
          <p:cNvSpPr>
            <a:spLocks/>
          </p:cNvSpPr>
          <p:nvPr/>
        </p:nvSpPr>
        <p:spPr bwMode="auto">
          <a:xfrm>
            <a:off x="6540500" y="1882875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151" name="Group 302">
            <a:extLst>
              <a:ext uri="{FF2B5EF4-FFF2-40B4-BE49-F238E27FC236}">
                <a16:creationId xmlns:a16="http://schemas.microsoft.com/office/drawing/2014/main" id="{993D7B32-3FD6-47B2-BE83-DCA78D6E27AA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3217961"/>
            <a:ext cx="1458912" cy="933450"/>
            <a:chOff x="2889" y="1631"/>
            <a:chExt cx="980" cy="743"/>
          </a:xfrm>
        </p:grpSpPr>
        <p:sp>
          <p:nvSpPr>
            <p:cNvPr id="6508" name="Rectangle 303">
              <a:extLst>
                <a:ext uri="{FF2B5EF4-FFF2-40B4-BE49-F238E27FC236}">
                  <a16:creationId xmlns:a16="http://schemas.microsoft.com/office/drawing/2014/main" id="{888CF76E-C201-4CD0-91DA-3ADA76C7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509" name="AutoShape 304">
              <a:extLst>
                <a:ext uri="{FF2B5EF4-FFF2-40B4-BE49-F238E27FC236}">
                  <a16:creationId xmlns:a16="http://schemas.microsoft.com/office/drawing/2014/main" id="{EE7E9633-9C42-4421-990A-4446517E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6152" name="Group 305">
            <a:extLst>
              <a:ext uri="{FF2B5EF4-FFF2-40B4-BE49-F238E27FC236}">
                <a16:creationId xmlns:a16="http://schemas.microsoft.com/office/drawing/2014/main" id="{03B7848F-0EC6-4714-8F92-23D443306D3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074961"/>
            <a:ext cx="336550" cy="531812"/>
            <a:chOff x="3796" y="1043"/>
            <a:chExt cx="865" cy="1237"/>
          </a:xfrm>
        </p:grpSpPr>
        <p:sp>
          <p:nvSpPr>
            <p:cNvPr id="6478" name="Line 306">
              <a:extLst>
                <a:ext uri="{FF2B5EF4-FFF2-40B4-BE49-F238E27FC236}">
                  <a16:creationId xmlns:a16="http://schemas.microsoft.com/office/drawing/2014/main" id="{2F72D738-FC1A-40BF-A1FA-42A748FD6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9" name="Line 307">
              <a:extLst>
                <a:ext uri="{FF2B5EF4-FFF2-40B4-BE49-F238E27FC236}">
                  <a16:creationId xmlns:a16="http://schemas.microsoft.com/office/drawing/2014/main" id="{6FDA5A7A-E9DE-4C6B-AF8A-763D4EEC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0" name="Line 308">
              <a:extLst>
                <a:ext uri="{FF2B5EF4-FFF2-40B4-BE49-F238E27FC236}">
                  <a16:creationId xmlns:a16="http://schemas.microsoft.com/office/drawing/2014/main" id="{CC54EFE8-B24B-4A33-A04C-7FDCB66C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1" name="Line 309">
              <a:extLst>
                <a:ext uri="{FF2B5EF4-FFF2-40B4-BE49-F238E27FC236}">
                  <a16:creationId xmlns:a16="http://schemas.microsoft.com/office/drawing/2014/main" id="{2D532587-30A0-413F-98C2-CAF2337AC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2" name="Line 310">
              <a:extLst>
                <a:ext uri="{FF2B5EF4-FFF2-40B4-BE49-F238E27FC236}">
                  <a16:creationId xmlns:a16="http://schemas.microsoft.com/office/drawing/2014/main" id="{B28035D3-569C-42FB-A87B-B0FE8A9C2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3" name="Line 311">
              <a:extLst>
                <a:ext uri="{FF2B5EF4-FFF2-40B4-BE49-F238E27FC236}">
                  <a16:creationId xmlns:a16="http://schemas.microsoft.com/office/drawing/2014/main" id="{1369A704-00A9-47EE-A92C-ED907D79B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4" name="Line 312">
              <a:extLst>
                <a:ext uri="{FF2B5EF4-FFF2-40B4-BE49-F238E27FC236}">
                  <a16:creationId xmlns:a16="http://schemas.microsoft.com/office/drawing/2014/main" id="{44BE3D22-3BD6-499F-B3E6-52CA4ED70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5" name="Line 313">
              <a:extLst>
                <a:ext uri="{FF2B5EF4-FFF2-40B4-BE49-F238E27FC236}">
                  <a16:creationId xmlns:a16="http://schemas.microsoft.com/office/drawing/2014/main" id="{46ECE21A-1865-4B37-B72E-6E74E2A5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6" name="Line 314">
              <a:extLst>
                <a:ext uri="{FF2B5EF4-FFF2-40B4-BE49-F238E27FC236}">
                  <a16:creationId xmlns:a16="http://schemas.microsoft.com/office/drawing/2014/main" id="{EF8CA72C-91C4-494D-A3BB-E0151866E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7" name="Line 315">
              <a:extLst>
                <a:ext uri="{FF2B5EF4-FFF2-40B4-BE49-F238E27FC236}">
                  <a16:creationId xmlns:a16="http://schemas.microsoft.com/office/drawing/2014/main" id="{473EE768-FDD3-4E88-8143-5C9A06520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8" name="Line 316">
              <a:extLst>
                <a:ext uri="{FF2B5EF4-FFF2-40B4-BE49-F238E27FC236}">
                  <a16:creationId xmlns:a16="http://schemas.microsoft.com/office/drawing/2014/main" id="{7A422826-A6DC-4811-B92E-CAC0D8606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9" name="Line 317">
              <a:extLst>
                <a:ext uri="{FF2B5EF4-FFF2-40B4-BE49-F238E27FC236}">
                  <a16:creationId xmlns:a16="http://schemas.microsoft.com/office/drawing/2014/main" id="{80A17082-5F84-4DDD-AF08-E667B7594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0" name="Line 318">
              <a:extLst>
                <a:ext uri="{FF2B5EF4-FFF2-40B4-BE49-F238E27FC236}">
                  <a16:creationId xmlns:a16="http://schemas.microsoft.com/office/drawing/2014/main" id="{F0154793-7678-40A1-824C-4B83F4673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1" name="Line 319">
              <a:extLst>
                <a:ext uri="{FF2B5EF4-FFF2-40B4-BE49-F238E27FC236}">
                  <a16:creationId xmlns:a16="http://schemas.microsoft.com/office/drawing/2014/main" id="{686D0AC4-A3E7-4796-A2D7-7C4A106C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2" name="Line 320">
              <a:extLst>
                <a:ext uri="{FF2B5EF4-FFF2-40B4-BE49-F238E27FC236}">
                  <a16:creationId xmlns:a16="http://schemas.microsoft.com/office/drawing/2014/main" id="{BBA1E4A8-C877-4B17-A162-6A3667D0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493" name="Group 321">
              <a:extLst>
                <a:ext uri="{FF2B5EF4-FFF2-40B4-BE49-F238E27FC236}">
                  <a16:creationId xmlns:a16="http://schemas.microsoft.com/office/drawing/2014/main" id="{31E53923-03F5-4404-9782-012AD6978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6504" name="Line 322">
                <a:extLst>
                  <a:ext uri="{FF2B5EF4-FFF2-40B4-BE49-F238E27FC236}">
                    <a16:creationId xmlns:a16="http://schemas.microsoft.com/office/drawing/2014/main" id="{82CE3F10-2836-430D-9D3B-8DC702737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5" name="Line 323">
                <a:extLst>
                  <a:ext uri="{FF2B5EF4-FFF2-40B4-BE49-F238E27FC236}">
                    <a16:creationId xmlns:a16="http://schemas.microsoft.com/office/drawing/2014/main" id="{A4E18B8F-3C5E-4674-A3C8-227C20B30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6" name="Line 324">
                <a:extLst>
                  <a:ext uri="{FF2B5EF4-FFF2-40B4-BE49-F238E27FC236}">
                    <a16:creationId xmlns:a16="http://schemas.microsoft.com/office/drawing/2014/main" id="{A283B651-C9AE-40CD-9479-BFEE50937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7" name="Line 325">
                <a:extLst>
                  <a:ext uri="{FF2B5EF4-FFF2-40B4-BE49-F238E27FC236}">
                    <a16:creationId xmlns:a16="http://schemas.microsoft.com/office/drawing/2014/main" id="{2B39C786-BA50-45F5-AD7A-F00A05E3F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4" name="Group 326">
              <a:extLst>
                <a:ext uri="{FF2B5EF4-FFF2-40B4-BE49-F238E27FC236}">
                  <a16:creationId xmlns:a16="http://schemas.microsoft.com/office/drawing/2014/main" id="{F97E1372-45AE-4B62-8275-C18AC3BECD43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6500" name="Line 327">
                <a:extLst>
                  <a:ext uri="{FF2B5EF4-FFF2-40B4-BE49-F238E27FC236}">
                    <a16:creationId xmlns:a16="http://schemas.microsoft.com/office/drawing/2014/main" id="{F538A07F-7475-472A-B361-FF680097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1" name="Line 328">
                <a:extLst>
                  <a:ext uri="{FF2B5EF4-FFF2-40B4-BE49-F238E27FC236}">
                    <a16:creationId xmlns:a16="http://schemas.microsoft.com/office/drawing/2014/main" id="{CC582F7F-FBC7-424F-BCA1-F06B2201B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2" name="Line 329">
                <a:extLst>
                  <a:ext uri="{FF2B5EF4-FFF2-40B4-BE49-F238E27FC236}">
                    <a16:creationId xmlns:a16="http://schemas.microsoft.com/office/drawing/2014/main" id="{5CE39036-F0C8-469B-B140-BCEC7E002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3" name="Line 330">
                <a:extLst>
                  <a:ext uri="{FF2B5EF4-FFF2-40B4-BE49-F238E27FC236}">
                    <a16:creationId xmlns:a16="http://schemas.microsoft.com/office/drawing/2014/main" id="{1D0F864E-A9DA-446D-9B5C-F22BA873C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5" name="Group 331">
              <a:extLst>
                <a:ext uri="{FF2B5EF4-FFF2-40B4-BE49-F238E27FC236}">
                  <a16:creationId xmlns:a16="http://schemas.microsoft.com/office/drawing/2014/main" id="{BF0EE7BA-D71B-4BF0-9C78-E7252B58FB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6496" name="Line 332">
                <a:extLst>
                  <a:ext uri="{FF2B5EF4-FFF2-40B4-BE49-F238E27FC236}">
                    <a16:creationId xmlns:a16="http://schemas.microsoft.com/office/drawing/2014/main" id="{542E2BF7-731E-4BA4-96BA-B7DBC8E1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7" name="Line 333">
                <a:extLst>
                  <a:ext uri="{FF2B5EF4-FFF2-40B4-BE49-F238E27FC236}">
                    <a16:creationId xmlns:a16="http://schemas.microsoft.com/office/drawing/2014/main" id="{1585EBB4-F522-45FE-9541-37C1FEA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8" name="Line 334">
                <a:extLst>
                  <a:ext uri="{FF2B5EF4-FFF2-40B4-BE49-F238E27FC236}">
                    <a16:creationId xmlns:a16="http://schemas.microsoft.com/office/drawing/2014/main" id="{DB3C9EB3-DDFD-411F-B0AA-F424166BA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9" name="Line 335">
                <a:extLst>
                  <a:ext uri="{FF2B5EF4-FFF2-40B4-BE49-F238E27FC236}">
                    <a16:creationId xmlns:a16="http://schemas.microsoft.com/office/drawing/2014/main" id="{A2504763-425A-4536-94C3-F37A3453B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153" name="Oval 336">
            <a:extLst>
              <a:ext uri="{FF2B5EF4-FFF2-40B4-BE49-F238E27FC236}">
                <a16:creationId xmlns:a16="http://schemas.microsoft.com/office/drawing/2014/main" id="{38E5A32C-60ED-448D-9352-C98D5077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895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4" name="Line 337">
            <a:extLst>
              <a:ext uri="{FF2B5EF4-FFF2-40B4-BE49-F238E27FC236}">
                <a16:creationId xmlns:a16="http://schemas.microsoft.com/office/drawing/2014/main" id="{8DFDA2AA-C906-431D-89AA-567A0A12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5" name="Line 338">
            <a:extLst>
              <a:ext uri="{FF2B5EF4-FFF2-40B4-BE49-F238E27FC236}">
                <a16:creationId xmlns:a16="http://schemas.microsoft.com/office/drawing/2014/main" id="{7E473511-95AF-4822-8DB1-F5A9ECBF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6" name="Rectangle 339">
            <a:extLst>
              <a:ext uri="{FF2B5EF4-FFF2-40B4-BE49-F238E27FC236}">
                <a16:creationId xmlns:a16="http://schemas.microsoft.com/office/drawing/2014/main" id="{64FCCE29-0EE4-4852-BF85-450D2443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887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7" name="Oval 340">
            <a:extLst>
              <a:ext uri="{FF2B5EF4-FFF2-40B4-BE49-F238E27FC236}">
                <a16:creationId xmlns:a16="http://schemas.microsoft.com/office/drawing/2014/main" id="{02E87B24-9760-4F88-9A97-0486D4CB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819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58" name="Group 341">
            <a:extLst>
              <a:ext uri="{FF2B5EF4-FFF2-40B4-BE49-F238E27FC236}">
                <a16:creationId xmlns:a16="http://schemas.microsoft.com/office/drawing/2014/main" id="{0823D664-4D11-4215-AA10-F4FA2CD2D1FC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843438"/>
            <a:ext cx="179387" cy="65087"/>
            <a:chOff x="2848" y="848"/>
            <a:chExt cx="140" cy="98"/>
          </a:xfrm>
        </p:grpSpPr>
        <p:sp>
          <p:nvSpPr>
            <p:cNvPr id="6475" name="Line 342">
              <a:extLst>
                <a:ext uri="{FF2B5EF4-FFF2-40B4-BE49-F238E27FC236}">
                  <a16:creationId xmlns:a16="http://schemas.microsoft.com/office/drawing/2014/main" id="{8D0B7E15-53B9-4542-8386-4792919E7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6" name="Line 343">
              <a:extLst>
                <a:ext uri="{FF2B5EF4-FFF2-40B4-BE49-F238E27FC236}">
                  <a16:creationId xmlns:a16="http://schemas.microsoft.com/office/drawing/2014/main" id="{EA64825F-9939-4FC9-AB47-6C9A941E1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7" name="Line 344">
              <a:extLst>
                <a:ext uri="{FF2B5EF4-FFF2-40B4-BE49-F238E27FC236}">
                  <a16:creationId xmlns:a16="http://schemas.microsoft.com/office/drawing/2014/main" id="{3F1E11E7-CA7E-4076-B303-40FEDE4C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59" name="Group 345">
            <a:extLst>
              <a:ext uri="{FF2B5EF4-FFF2-40B4-BE49-F238E27FC236}">
                <a16:creationId xmlns:a16="http://schemas.microsoft.com/office/drawing/2014/main" id="{1195D516-63F9-4425-BB41-6BDA77F4EEF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843438"/>
            <a:ext cx="179387" cy="65087"/>
            <a:chOff x="2848" y="848"/>
            <a:chExt cx="140" cy="98"/>
          </a:xfrm>
        </p:grpSpPr>
        <p:sp>
          <p:nvSpPr>
            <p:cNvPr id="6472" name="Line 346">
              <a:extLst>
                <a:ext uri="{FF2B5EF4-FFF2-40B4-BE49-F238E27FC236}">
                  <a16:creationId xmlns:a16="http://schemas.microsoft.com/office/drawing/2014/main" id="{CF0EB28F-E565-4D8A-8D31-9F8E1D76C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3" name="Line 347">
              <a:extLst>
                <a:ext uri="{FF2B5EF4-FFF2-40B4-BE49-F238E27FC236}">
                  <a16:creationId xmlns:a16="http://schemas.microsoft.com/office/drawing/2014/main" id="{4C0EA0BD-DB8D-4C97-8066-2E5A5B675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4" name="Line 348">
              <a:extLst>
                <a:ext uri="{FF2B5EF4-FFF2-40B4-BE49-F238E27FC236}">
                  <a16:creationId xmlns:a16="http://schemas.microsoft.com/office/drawing/2014/main" id="{A91EB9E1-8707-4DA2-AE19-B6C8DBBEB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0" name="Oval 349">
            <a:extLst>
              <a:ext uri="{FF2B5EF4-FFF2-40B4-BE49-F238E27FC236}">
                <a16:creationId xmlns:a16="http://schemas.microsoft.com/office/drawing/2014/main" id="{DA4CB456-B926-458B-948B-01BA6E02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41752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1" name="Line 350">
            <a:extLst>
              <a:ext uri="{FF2B5EF4-FFF2-40B4-BE49-F238E27FC236}">
                <a16:creationId xmlns:a16="http://schemas.microsoft.com/office/drawing/2014/main" id="{E9067098-93BD-4285-91B4-C0FD0A1EA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2" name="Line 351">
            <a:extLst>
              <a:ext uri="{FF2B5EF4-FFF2-40B4-BE49-F238E27FC236}">
                <a16:creationId xmlns:a16="http://schemas.microsoft.com/office/drawing/2014/main" id="{889B92AC-DFC4-494C-AB56-E77BDA77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3" name="Rectangle 352">
            <a:extLst>
              <a:ext uri="{FF2B5EF4-FFF2-40B4-BE49-F238E27FC236}">
                <a16:creationId xmlns:a16="http://schemas.microsoft.com/office/drawing/2014/main" id="{F252A5F8-3852-4B7B-8934-65BA3258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41672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4" name="Oval 353">
            <a:extLst>
              <a:ext uri="{FF2B5EF4-FFF2-40B4-BE49-F238E27FC236}">
                <a16:creationId xmlns:a16="http://schemas.microsoft.com/office/drawing/2014/main" id="{88CD5C96-65CF-4F7A-A00E-8B0FDC4B8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40990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65" name="Group 354">
            <a:extLst>
              <a:ext uri="{FF2B5EF4-FFF2-40B4-BE49-F238E27FC236}">
                <a16:creationId xmlns:a16="http://schemas.microsoft.com/office/drawing/2014/main" id="{CB42DF27-6815-4F10-B3AB-8424F66AAA8E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4122838"/>
            <a:ext cx="179387" cy="65087"/>
            <a:chOff x="2848" y="848"/>
            <a:chExt cx="140" cy="98"/>
          </a:xfrm>
        </p:grpSpPr>
        <p:sp>
          <p:nvSpPr>
            <p:cNvPr id="6469" name="Line 355">
              <a:extLst>
                <a:ext uri="{FF2B5EF4-FFF2-40B4-BE49-F238E27FC236}">
                  <a16:creationId xmlns:a16="http://schemas.microsoft.com/office/drawing/2014/main" id="{8AC79A05-AB89-4BFC-A78E-8BA8A1540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0" name="Line 356">
              <a:extLst>
                <a:ext uri="{FF2B5EF4-FFF2-40B4-BE49-F238E27FC236}">
                  <a16:creationId xmlns:a16="http://schemas.microsoft.com/office/drawing/2014/main" id="{5B5B5B3F-0A8B-4131-8D2B-7C49949F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1" name="Line 357">
              <a:extLst>
                <a:ext uri="{FF2B5EF4-FFF2-40B4-BE49-F238E27FC236}">
                  <a16:creationId xmlns:a16="http://schemas.microsoft.com/office/drawing/2014/main" id="{D67F1365-2112-4B64-B5CE-A135F6919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66" name="Group 358">
            <a:extLst>
              <a:ext uri="{FF2B5EF4-FFF2-40B4-BE49-F238E27FC236}">
                <a16:creationId xmlns:a16="http://schemas.microsoft.com/office/drawing/2014/main" id="{D27F6442-7934-4288-96B9-5CB3A0A4FA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4122838"/>
            <a:ext cx="179387" cy="65087"/>
            <a:chOff x="2848" y="848"/>
            <a:chExt cx="140" cy="98"/>
          </a:xfrm>
        </p:grpSpPr>
        <p:sp>
          <p:nvSpPr>
            <p:cNvPr id="6466" name="Line 359">
              <a:extLst>
                <a:ext uri="{FF2B5EF4-FFF2-40B4-BE49-F238E27FC236}">
                  <a16:creationId xmlns:a16="http://schemas.microsoft.com/office/drawing/2014/main" id="{1B15562E-DB5D-43B3-8A9B-0F3F2CF18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7" name="Line 360">
              <a:extLst>
                <a:ext uri="{FF2B5EF4-FFF2-40B4-BE49-F238E27FC236}">
                  <a16:creationId xmlns:a16="http://schemas.microsoft.com/office/drawing/2014/main" id="{ECFF1D8C-3DEB-40AA-940D-9EBEAA533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8" name="Line 361">
              <a:extLst>
                <a:ext uri="{FF2B5EF4-FFF2-40B4-BE49-F238E27FC236}">
                  <a16:creationId xmlns:a16="http://schemas.microsoft.com/office/drawing/2014/main" id="{94898641-E13B-4BAA-B76D-9EB3B59B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7" name="Oval 362">
            <a:extLst>
              <a:ext uri="{FF2B5EF4-FFF2-40B4-BE49-F238E27FC236}">
                <a16:creationId xmlns:a16="http://schemas.microsoft.com/office/drawing/2014/main" id="{AFAB6AC8-6501-458F-B842-1E1E9B8B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9085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8" name="Line 363">
            <a:extLst>
              <a:ext uri="{FF2B5EF4-FFF2-40B4-BE49-F238E27FC236}">
                <a16:creationId xmlns:a16="http://schemas.microsoft.com/office/drawing/2014/main" id="{4D515ED2-DAFA-4C4A-BCC1-C526938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9" name="Line 364">
            <a:extLst>
              <a:ext uri="{FF2B5EF4-FFF2-40B4-BE49-F238E27FC236}">
                <a16:creationId xmlns:a16="http://schemas.microsoft.com/office/drawing/2014/main" id="{73C69237-AF77-4175-B1AA-FBCD7E911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0" name="Rectangle 365">
            <a:extLst>
              <a:ext uri="{FF2B5EF4-FFF2-40B4-BE49-F238E27FC236}">
                <a16:creationId xmlns:a16="http://schemas.microsoft.com/office/drawing/2014/main" id="{54F0D8AC-8A6F-41FC-A68B-721AC5F8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9005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1" name="Oval 366">
            <a:extLst>
              <a:ext uri="{FF2B5EF4-FFF2-40B4-BE49-F238E27FC236}">
                <a16:creationId xmlns:a16="http://schemas.microsoft.com/office/drawing/2014/main" id="{60B5BE4F-6AF3-44CB-A08E-C1CA4A82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8323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2" name="Group 367">
            <a:extLst>
              <a:ext uri="{FF2B5EF4-FFF2-40B4-BE49-F238E27FC236}">
                <a16:creationId xmlns:a16="http://schemas.microsoft.com/office/drawing/2014/main" id="{191CDAA4-2E8A-4F41-B41C-75DA6C8D3AD2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856138"/>
            <a:ext cx="179387" cy="65087"/>
            <a:chOff x="2848" y="848"/>
            <a:chExt cx="140" cy="98"/>
          </a:xfrm>
        </p:grpSpPr>
        <p:sp>
          <p:nvSpPr>
            <p:cNvPr id="6463" name="Line 368">
              <a:extLst>
                <a:ext uri="{FF2B5EF4-FFF2-40B4-BE49-F238E27FC236}">
                  <a16:creationId xmlns:a16="http://schemas.microsoft.com/office/drawing/2014/main" id="{55F9F551-29AA-4AC1-983D-FF96013FC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4" name="Line 369">
              <a:extLst>
                <a:ext uri="{FF2B5EF4-FFF2-40B4-BE49-F238E27FC236}">
                  <a16:creationId xmlns:a16="http://schemas.microsoft.com/office/drawing/2014/main" id="{678BFD30-DC40-4E9D-98EA-6F9B5BDED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5" name="Line 370">
              <a:extLst>
                <a:ext uri="{FF2B5EF4-FFF2-40B4-BE49-F238E27FC236}">
                  <a16:creationId xmlns:a16="http://schemas.microsoft.com/office/drawing/2014/main" id="{E5DF735D-66B7-4EDB-9F71-5ED29BB0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73" name="Group 371">
            <a:extLst>
              <a:ext uri="{FF2B5EF4-FFF2-40B4-BE49-F238E27FC236}">
                <a16:creationId xmlns:a16="http://schemas.microsoft.com/office/drawing/2014/main" id="{607F31B5-40A5-487A-AD1C-F263BF0A956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856138"/>
            <a:ext cx="179387" cy="65087"/>
            <a:chOff x="2848" y="848"/>
            <a:chExt cx="140" cy="98"/>
          </a:xfrm>
        </p:grpSpPr>
        <p:sp>
          <p:nvSpPr>
            <p:cNvPr id="6460" name="Line 372">
              <a:extLst>
                <a:ext uri="{FF2B5EF4-FFF2-40B4-BE49-F238E27FC236}">
                  <a16:creationId xmlns:a16="http://schemas.microsoft.com/office/drawing/2014/main" id="{D62B1F45-0A49-406E-8F07-88387D97D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1" name="Line 373">
              <a:extLst>
                <a:ext uri="{FF2B5EF4-FFF2-40B4-BE49-F238E27FC236}">
                  <a16:creationId xmlns:a16="http://schemas.microsoft.com/office/drawing/2014/main" id="{3D486958-4296-4675-96D1-52D5F78A2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2" name="Line 374">
              <a:extLst>
                <a:ext uri="{FF2B5EF4-FFF2-40B4-BE49-F238E27FC236}">
                  <a16:creationId xmlns:a16="http://schemas.microsoft.com/office/drawing/2014/main" id="{2222DF59-00DD-448F-BD6B-EB63ACC94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74" name="Oval 375">
            <a:extLst>
              <a:ext uri="{FF2B5EF4-FFF2-40B4-BE49-F238E27FC236}">
                <a16:creationId xmlns:a16="http://schemas.microsoft.com/office/drawing/2014/main" id="{E57381FF-0408-47C8-81B4-4A7A364C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746473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5" name="Line 376">
            <a:extLst>
              <a:ext uri="{FF2B5EF4-FFF2-40B4-BE49-F238E27FC236}">
                <a16:creationId xmlns:a16="http://schemas.microsoft.com/office/drawing/2014/main" id="{FC92A525-24FB-461F-9B68-1FAC7720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6" name="Line 377">
            <a:extLst>
              <a:ext uri="{FF2B5EF4-FFF2-40B4-BE49-F238E27FC236}">
                <a16:creationId xmlns:a16="http://schemas.microsoft.com/office/drawing/2014/main" id="{D6FC1BB5-037B-4C66-A529-942090797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7" name="Rectangle 378">
            <a:extLst>
              <a:ext uri="{FF2B5EF4-FFF2-40B4-BE49-F238E27FC236}">
                <a16:creationId xmlns:a16="http://schemas.microsoft.com/office/drawing/2014/main" id="{68C3EDF4-CE5E-47F2-989A-04E7901E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738538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8" name="Oval 379">
            <a:extLst>
              <a:ext uri="{FF2B5EF4-FFF2-40B4-BE49-F238E27FC236}">
                <a16:creationId xmlns:a16="http://schemas.microsoft.com/office/drawing/2014/main" id="{60D233F2-3683-4241-9909-014FAD55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67503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9" name="Group 380">
            <a:extLst>
              <a:ext uri="{FF2B5EF4-FFF2-40B4-BE49-F238E27FC236}">
                <a16:creationId xmlns:a16="http://schemas.microsoft.com/office/drawing/2014/main" id="{F2F2F160-3BC1-4845-BEEE-BF52879FA021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697261"/>
            <a:ext cx="171450" cy="61912"/>
            <a:chOff x="2848" y="848"/>
            <a:chExt cx="140" cy="98"/>
          </a:xfrm>
        </p:grpSpPr>
        <p:sp>
          <p:nvSpPr>
            <p:cNvPr id="6457" name="Line 381">
              <a:extLst>
                <a:ext uri="{FF2B5EF4-FFF2-40B4-BE49-F238E27FC236}">
                  <a16:creationId xmlns:a16="http://schemas.microsoft.com/office/drawing/2014/main" id="{D14E7026-A1F0-461C-B926-2E1DE0A7D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8" name="Line 382">
              <a:extLst>
                <a:ext uri="{FF2B5EF4-FFF2-40B4-BE49-F238E27FC236}">
                  <a16:creationId xmlns:a16="http://schemas.microsoft.com/office/drawing/2014/main" id="{D051846F-04B5-4D57-9112-95F22B83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9" name="Line 383">
              <a:extLst>
                <a:ext uri="{FF2B5EF4-FFF2-40B4-BE49-F238E27FC236}">
                  <a16:creationId xmlns:a16="http://schemas.microsoft.com/office/drawing/2014/main" id="{80EC7890-3031-4ECF-AA17-FF3D1AAE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0" name="Group 384">
            <a:extLst>
              <a:ext uri="{FF2B5EF4-FFF2-40B4-BE49-F238E27FC236}">
                <a16:creationId xmlns:a16="http://schemas.microsoft.com/office/drawing/2014/main" id="{8CFD0991-AB17-4900-8470-165FC7CA2C5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697263"/>
            <a:ext cx="171450" cy="60325"/>
            <a:chOff x="2848" y="848"/>
            <a:chExt cx="140" cy="98"/>
          </a:xfrm>
        </p:grpSpPr>
        <p:sp>
          <p:nvSpPr>
            <p:cNvPr id="6454" name="Line 385">
              <a:extLst>
                <a:ext uri="{FF2B5EF4-FFF2-40B4-BE49-F238E27FC236}">
                  <a16:creationId xmlns:a16="http://schemas.microsoft.com/office/drawing/2014/main" id="{3EA519F1-11E3-486C-A8D1-B3279AFDB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5" name="Line 386">
              <a:extLst>
                <a:ext uri="{FF2B5EF4-FFF2-40B4-BE49-F238E27FC236}">
                  <a16:creationId xmlns:a16="http://schemas.microsoft.com/office/drawing/2014/main" id="{114D4A8D-15A8-4A27-8379-3D8D23CF1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6" name="Line 387">
              <a:extLst>
                <a:ext uri="{FF2B5EF4-FFF2-40B4-BE49-F238E27FC236}">
                  <a16:creationId xmlns:a16="http://schemas.microsoft.com/office/drawing/2014/main" id="{461ACA2F-33E8-4FC5-B8C3-F2BE4A3E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1" name="Oval 388">
            <a:extLst>
              <a:ext uri="{FF2B5EF4-FFF2-40B4-BE49-F238E27FC236}">
                <a16:creationId xmlns:a16="http://schemas.microsoft.com/office/drawing/2014/main" id="{07F94050-2D78-46DE-9D99-D28C8541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2" name="Line 389">
            <a:extLst>
              <a:ext uri="{FF2B5EF4-FFF2-40B4-BE49-F238E27FC236}">
                <a16:creationId xmlns:a16="http://schemas.microsoft.com/office/drawing/2014/main" id="{542CEEB6-0B24-4527-947D-CC8B6B84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3" name="Line 390">
            <a:extLst>
              <a:ext uri="{FF2B5EF4-FFF2-40B4-BE49-F238E27FC236}">
                <a16:creationId xmlns:a16="http://schemas.microsoft.com/office/drawing/2014/main" id="{A6DCCF5B-699B-4F7B-A14A-4D75C0F6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4" name="Rectangle 391">
            <a:extLst>
              <a:ext uri="{FF2B5EF4-FFF2-40B4-BE49-F238E27FC236}">
                <a16:creationId xmlns:a16="http://schemas.microsoft.com/office/drawing/2014/main" id="{6028522D-7113-4F37-90E0-24D13816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5" name="Oval 392">
            <a:extLst>
              <a:ext uri="{FF2B5EF4-FFF2-40B4-BE49-F238E27FC236}">
                <a16:creationId xmlns:a16="http://schemas.microsoft.com/office/drawing/2014/main" id="{9928B620-EC43-4B55-83F5-603337B7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86" name="Group 393">
            <a:extLst>
              <a:ext uri="{FF2B5EF4-FFF2-40B4-BE49-F238E27FC236}">
                <a16:creationId xmlns:a16="http://schemas.microsoft.com/office/drawing/2014/main" id="{2140A421-3FDA-4533-8C6B-A0B2BB81B944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954438"/>
            <a:ext cx="179387" cy="65087"/>
            <a:chOff x="2848" y="848"/>
            <a:chExt cx="140" cy="98"/>
          </a:xfrm>
        </p:grpSpPr>
        <p:sp>
          <p:nvSpPr>
            <p:cNvPr id="6451" name="Line 394">
              <a:extLst>
                <a:ext uri="{FF2B5EF4-FFF2-40B4-BE49-F238E27FC236}">
                  <a16:creationId xmlns:a16="http://schemas.microsoft.com/office/drawing/2014/main" id="{3766585D-6D27-41C7-95BF-EE6AC31BA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" name="Line 395">
              <a:extLst>
                <a:ext uri="{FF2B5EF4-FFF2-40B4-BE49-F238E27FC236}">
                  <a16:creationId xmlns:a16="http://schemas.microsoft.com/office/drawing/2014/main" id="{4B048BB3-8284-47A9-9953-929E35B6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3" name="Line 396">
              <a:extLst>
                <a:ext uri="{FF2B5EF4-FFF2-40B4-BE49-F238E27FC236}">
                  <a16:creationId xmlns:a16="http://schemas.microsoft.com/office/drawing/2014/main" id="{C66AA84C-51E1-4BA6-8C7B-B8F4880B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7" name="Group 397">
            <a:extLst>
              <a:ext uri="{FF2B5EF4-FFF2-40B4-BE49-F238E27FC236}">
                <a16:creationId xmlns:a16="http://schemas.microsoft.com/office/drawing/2014/main" id="{3973A45D-7E63-478A-A85A-03FC919277A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954438"/>
            <a:ext cx="179387" cy="65087"/>
            <a:chOff x="2848" y="848"/>
            <a:chExt cx="140" cy="98"/>
          </a:xfrm>
        </p:grpSpPr>
        <p:sp>
          <p:nvSpPr>
            <p:cNvPr id="6448" name="Line 398">
              <a:extLst>
                <a:ext uri="{FF2B5EF4-FFF2-40B4-BE49-F238E27FC236}">
                  <a16:creationId xmlns:a16="http://schemas.microsoft.com/office/drawing/2014/main" id="{E4874D04-79C5-4288-9CC3-80A75F111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9" name="Line 399">
              <a:extLst>
                <a:ext uri="{FF2B5EF4-FFF2-40B4-BE49-F238E27FC236}">
                  <a16:creationId xmlns:a16="http://schemas.microsoft.com/office/drawing/2014/main" id="{7262E563-1A46-4817-B52C-D5912E68A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0" name="Line 400">
              <a:extLst>
                <a:ext uri="{FF2B5EF4-FFF2-40B4-BE49-F238E27FC236}">
                  <a16:creationId xmlns:a16="http://schemas.microsoft.com/office/drawing/2014/main" id="{BEFF0C07-93C9-437A-993B-00415B86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8" name="Oval 401">
            <a:extLst>
              <a:ext uri="{FF2B5EF4-FFF2-40B4-BE49-F238E27FC236}">
                <a16:creationId xmlns:a16="http://schemas.microsoft.com/office/drawing/2014/main" id="{F6852384-101E-4BA6-8CC6-8B3BBDEB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64805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9" name="Line 402">
            <a:extLst>
              <a:ext uri="{FF2B5EF4-FFF2-40B4-BE49-F238E27FC236}">
                <a16:creationId xmlns:a16="http://schemas.microsoft.com/office/drawing/2014/main" id="{13EE4AB1-B27C-41E1-9EA3-B8A6D00E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0" name="Line 403">
            <a:extLst>
              <a:ext uri="{FF2B5EF4-FFF2-40B4-BE49-F238E27FC236}">
                <a16:creationId xmlns:a16="http://schemas.microsoft.com/office/drawing/2014/main" id="{046E6F9F-953C-4D24-A693-1CA453B5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1" name="Rectangle 404">
            <a:extLst>
              <a:ext uri="{FF2B5EF4-FFF2-40B4-BE49-F238E27FC236}">
                <a16:creationId xmlns:a16="http://schemas.microsoft.com/office/drawing/2014/main" id="{9DAD96AB-97BD-4DF6-B30E-2BFF14BC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641698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6192" name="Oval 405">
            <a:extLst>
              <a:ext uri="{FF2B5EF4-FFF2-40B4-BE49-F238E27FC236}">
                <a16:creationId xmlns:a16="http://schemas.microsoft.com/office/drawing/2014/main" id="{3632EA46-913D-4A1D-958F-9018CBC3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579786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93" name="Group 406">
            <a:extLst>
              <a:ext uri="{FF2B5EF4-FFF2-40B4-BE49-F238E27FC236}">
                <a16:creationId xmlns:a16="http://schemas.microsoft.com/office/drawing/2014/main" id="{DA77246D-D9A2-4CA7-B507-CE9AC814302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602011"/>
            <a:ext cx="163512" cy="57150"/>
            <a:chOff x="2848" y="848"/>
            <a:chExt cx="140" cy="98"/>
          </a:xfrm>
        </p:grpSpPr>
        <p:sp>
          <p:nvSpPr>
            <p:cNvPr id="6445" name="Line 407">
              <a:extLst>
                <a:ext uri="{FF2B5EF4-FFF2-40B4-BE49-F238E27FC236}">
                  <a16:creationId xmlns:a16="http://schemas.microsoft.com/office/drawing/2014/main" id="{D50EF193-5C31-4B0A-93A7-F9A25E502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6" name="Line 408">
              <a:extLst>
                <a:ext uri="{FF2B5EF4-FFF2-40B4-BE49-F238E27FC236}">
                  <a16:creationId xmlns:a16="http://schemas.microsoft.com/office/drawing/2014/main" id="{631BFBD3-FD8C-48E3-B99B-7E033B17E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7" name="Line 409">
              <a:extLst>
                <a:ext uri="{FF2B5EF4-FFF2-40B4-BE49-F238E27FC236}">
                  <a16:creationId xmlns:a16="http://schemas.microsoft.com/office/drawing/2014/main" id="{5277FF55-02AC-4D94-99A4-1B4526C6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94" name="Group 410">
            <a:extLst>
              <a:ext uri="{FF2B5EF4-FFF2-40B4-BE49-F238E27FC236}">
                <a16:creationId xmlns:a16="http://schemas.microsoft.com/office/drawing/2014/main" id="{01B10A9F-CBA4-4FF8-9CB9-A51E1A65CD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600423"/>
            <a:ext cx="163512" cy="58738"/>
            <a:chOff x="2848" y="848"/>
            <a:chExt cx="140" cy="98"/>
          </a:xfrm>
        </p:grpSpPr>
        <p:sp>
          <p:nvSpPr>
            <p:cNvPr id="6442" name="Line 411">
              <a:extLst>
                <a:ext uri="{FF2B5EF4-FFF2-40B4-BE49-F238E27FC236}">
                  <a16:creationId xmlns:a16="http://schemas.microsoft.com/office/drawing/2014/main" id="{EE106281-AA11-4381-B90A-55115DBFD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3" name="Line 412">
              <a:extLst>
                <a:ext uri="{FF2B5EF4-FFF2-40B4-BE49-F238E27FC236}">
                  <a16:creationId xmlns:a16="http://schemas.microsoft.com/office/drawing/2014/main" id="{91DBC023-0115-4D86-B4CA-C5C2362E9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4" name="Line 413">
              <a:extLst>
                <a:ext uri="{FF2B5EF4-FFF2-40B4-BE49-F238E27FC236}">
                  <a16:creationId xmlns:a16="http://schemas.microsoft.com/office/drawing/2014/main" id="{88C14892-6C89-4852-82F9-0963F99F9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95" name="Oval 414">
            <a:extLst>
              <a:ext uri="{FF2B5EF4-FFF2-40B4-BE49-F238E27FC236}">
                <a16:creationId xmlns:a16="http://schemas.microsoft.com/office/drawing/2014/main" id="{776C3AB6-57CA-43E3-833D-2BFB7FA8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6" name="Line 415">
            <a:extLst>
              <a:ext uri="{FF2B5EF4-FFF2-40B4-BE49-F238E27FC236}">
                <a16:creationId xmlns:a16="http://schemas.microsoft.com/office/drawing/2014/main" id="{F291CDBB-A214-4D19-9E6B-B026CF8E2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7" name="Line 416">
            <a:extLst>
              <a:ext uri="{FF2B5EF4-FFF2-40B4-BE49-F238E27FC236}">
                <a16:creationId xmlns:a16="http://schemas.microsoft.com/office/drawing/2014/main" id="{6F4BA492-8CC1-47CA-A722-4647039D3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8" name="Rectangle 417">
            <a:extLst>
              <a:ext uri="{FF2B5EF4-FFF2-40B4-BE49-F238E27FC236}">
                <a16:creationId xmlns:a16="http://schemas.microsoft.com/office/drawing/2014/main" id="{6E8966A8-A566-4415-9EFD-3FC8B796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9" name="Oval 418">
            <a:extLst>
              <a:ext uri="{FF2B5EF4-FFF2-40B4-BE49-F238E27FC236}">
                <a16:creationId xmlns:a16="http://schemas.microsoft.com/office/drawing/2014/main" id="{484CECD2-DE27-4940-A47D-C3AD0C67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0" name="Group 419">
            <a:extLst>
              <a:ext uri="{FF2B5EF4-FFF2-40B4-BE49-F238E27FC236}">
                <a16:creationId xmlns:a16="http://schemas.microsoft.com/office/drawing/2014/main" id="{8F4AAFBF-5123-45C5-8858-B96D167492C4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954438"/>
            <a:ext cx="179387" cy="65087"/>
            <a:chOff x="2848" y="848"/>
            <a:chExt cx="140" cy="98"/>
          </a:xfrm>
        </p:grpSpPr>
        <p:sp>
          <p:nvSpPr>
            <p:cNvPr id="6439" name="Line 420">
              <a:extLst>
                <a:ext uri="{FF2B5EF4-FFF2-40B4-BE49-F238E27FC236}">
                  <a16:creationId xmlns:a16="http://schemas.microsoft.com/office/drawing/2014/main" id="{107DE11B-73B1-4226-B434-EA4818A5A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0" name="Line 421">
              <a:extLst>
                <a:ext uri="{FF2B5EF4-FFF2-40B4-BE49-F238E27FC236}">
                  <a16:creationId xmlns:a16="http://schemas.microsoft.com/office/drawing/2014/main" id="{972D598D-46EB-4E5C-BB8A-F61DAB423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1" name="Line 422">
              <a:extLst>
                <a:ext uri="{FF2B5EF4-FFF2-40B4-BE49-F238E27FC236}">
                  <a16:creationId xmlns:a16="http://schemas.microsoft.com/office/drawing/2014/main" id="{D1B264CF-D4BD-458F-9AD7-316834977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1" name="Group 423">
            <a:extLst>
              <a:ext uri="{FF2B5EF4-FFF2-40B4-BE49-F238E27FC236}">
                <a16:creationId xmlns:a16="http://schemas.microsoft.com/office/drawing/2014/main" id="{838C7CA3-E3A6-4FB6-86FA-0CD48165B6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954438"/>
            <a:ext cx="179387" cy="65087"/>
            <a:chOff x="2848" y="848"/>
            <a:chExt cx="140" cy="98"/>
          </a:xfrm>
        </p:grpSpPr>
        <p:sp>
          <p:nvSpPr>
            <p:cNvPr id="6436" name="Line 424">
              <a:extLst>
                <a:ext uri="{FF2B5EF4-FFF2-40B4-BE49-F238E27FC236}">
                  <a16:creationId xmlns:a16="http://schemas.microsoft.com/office/drawing/2014/main" id="{467B91ED-33E3-4F96-BA6C-DF37475B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7" name="Line 425">
              <a:extLst>
                <a:ext uri="{FF2B5EF4-FFF2-40B4-BE49-F238E27FC236}">
                  <a16:creationId xmlns:a16="http://schemas.microsoft.com/office/drawing/2014/main" id="{6B0AEA54-B522-48E3-96DA-81B547BB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8" name="Line 426">
              <a:extLst>
                <a:ext uri="{FF2B5EF4-FFF2-40B4-BE49-F238E27FC236}">
                  <a16:creationId xmlns:a16="http://schemas.microsoft.com/office/drawing/2014/main" id="{7A69F925-8936-4698-B8FA-FED7EA20E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2" name="Oval 427">
            <a:extLst>
              <a:ext uri="{FF2B5EF4-FFF2-40B4-BE49-F238E27FC236}">
                <a16:creationId xmlns:a16="http://schemas.microsoft.com/office/drawing/2014/main" id="{5B079850-5EC5-491A-95A9-61417B90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74171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3" name="Line 428">
            <a:extLst>
              <a:ext uri="{FF2B5EF4-FFF2-40B4-BE49-F238E27FC236}">
                <a16:creationId xmlns:a16="http://schemas.microsoft.com/office/drawing/2014/main" id="{5AFD73E3-D988-4344-9907-697367304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4" name="Line 429">
            <a:extLst>
              <a:ext uri="{FF2B5EF4-FFF2-40B4-BE49-F238E27FC236}">
                <a16:creationId xmlns:a16="http://schemas.microsoft.com/office/drawing/2014/main" id="{4F9F62A0-986A-4D43-AE2D-44C24162F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5" name="Rectangle 430">
            <a:extLst>
              <a:ext uri="{FF2B5EF4-FFF2-40B4-BE49-F238E27FC236}">
                <a16:creationId xmlns:a16="http://schemas.microsoft.com/office/drawing/2014/main" id="{9A70EFF4-14C5-4244-8A34-1672E716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73377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6" name="Oval 431">
            <a:extLst>
              <a:ext uri="{FF2B5EF4-FFF2-40B4-BE49-F238E27FC236}">
                <a16:creationId xmlns:a16="http://schemas.microsoft.com/office/drawing/2014/main" id="{09EB6234-50D4-499D-9C33-54C44F9B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67027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7" name="Group 432">
            <a:extLst>
              <a:ext uri="{FF2B5EF4-FFF2-40B4-BE49-F238E27FC236}">
                <a16:creationId xmlns:a16="http://schemas.microsoft.com/office/drawing/2014/main" id="{5F0D43FA-FB1C-4664-979D-CE62CADA40B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692500"/>
            <a:ext cx="171450" cy="60325"/>
            <a:chOff x="2848" y="848"/>
            <a:chExt cx="140" cy="98"/>
          </a:xfrm>
        </p:grpSpPr>
        <p:sp>
          <p:nvSpPr>
            <p:cNvPr id="6433" name="Line 433">
              <a:extLst>
                <a:ext uri="{FF2B5EF4-FFF2-40B4-BE49-F238E27FC236}">
                  <a16:creationId xmlns:a16="http://schemas.microsoft.com/office/drawing/2014/main" id="{7959221B-CC61-4CEE-808C-87E5A575B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4" name="Line 434">
              <a:extLst>
                <a:ext uri="{FF2B5EF4-FFF2-40B4-BE49-F238E27FC236}">
                  <a16:creationId xmlns:a16="http://schemas.microsoft.com/office/drawing/2014/main" id="{C5924878-B6B8-4073-92A8-9A8C3B239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5" name="Line 435">
              <a:extLst>
                <a:ext uri="{FF2B5EF4-FFF2-40B4-BE49-F238E27FC236}">
                  <a16:creationId xmlns:a16="http://schemas.microsoft.com/office/drawing/2014/main" id="{404BD01C-E6FB-4671-A6AE-14592163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8" name="Group 436">
            <a:extLst>
              <a:ext uri="{FF2B5EF4-FFF2-40B4-BE49-F238E27FC236}">
                <a16:creationId xmlns:a16="http://schemas.microsoft.com/office/drawing/2014/main" id="{E534784B-89FA-4F42-8BAB-7F2EB85562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692498"/>
            <a:ext cx="171450" cy="58738"/>
            <a:chOff x="2848" y="848"/>
            <a:chExt cx="140" cy="98"/>
          </a:xfrm>
        </p:grpSpPr>
        <p:sp>
          <p:nvSpPr>
            <p:cNvPr id="6430" name="Line 437">
              <a:extLst>
                <a:ext uri="{FF2B5EF4-FFF2-40B4-BE49-F238E27FC236}">
                  <a16:creationId xmlns:a16="http://schemas.microsoft.com/office/drawing/2014/main" id="{34986431-82C4-4DA4-9FC0-2CB7421E6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1" name="Line 438">
              <a:extLst>
                <a:ext uri="{FF2B5EF4-FFF2-40B4-BE49-F238E27FC236}">
                  <a16:creationId xmlns:a16="http://schemas.microsoft.com/office/drawing/2014/main" id="{D29EDBFC-C110-4959-A688-5B3BC0C6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2" name="Line 439">
              <a:extLst>
                <a:ext uri="{FF2B5EF4-FFF2-40B4-BE49-F238E27FC236}">
                  <a16:creationId xmlns:a16="http://schemas.microsoft.com/office/drawing/2014/main" id="{D1AA3941-35EE-418F-9BB4-EA8AF2612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9" name="Oval 440">
            <a:extLst>
              <a:ext uri="{FF2B5EF4-FFF2-40B4-BE49-F238E27FC236}">
                <a16:creationId xmlns:a16="http://schemas.microsoft.com/office/drawing/2014/main" id="{38FAE727-424B-4F53-A5EC-0C6E7511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89106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0" name="Line 441">
            <a:extLst>
              <a:ext uri="{FF2B5EF4-FFF2-40B4-BE49-F238E27FC236}">
                <a16:creationId xmlns:a16="http://schemas.microsoft.com/office/drawing/2014/main" id="{C961BD9F-9C2C-4CA1-95F5-7F64FFD0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1" name="Line 442">
            <a:extLst>
              <a:ext uri="{FF2B5EF4-FFF2-40B4-BE49-F238E27FC236}">
                <a16:creationId xmlns:a16="http://schemas.microsoft.com/office/drawing/2014/main" id="{743BFEE0-091D-4C06-B2FB-3D3C50A1B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2" name="Rectangle 443">
            <a:extLst>
              <a:ext uri="{FF2B5EF4-FFF2-40B4-BE49-F238E27FC236}">
                <a16:creationId xmlns:a16="http://schemas.microsoft.com/office/drawing/2014/main" id="{A673B454-4C66-4C71-9506-DD1E2620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88312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3" name="Oval 444">
            <a:extLst>
              <a:ext uri="{FF2B5EF4-FFF2-40B4-BE49-F238E27FC236}">
                <a16:creationId xmlns:a16="http://schemas.microsoft.com/office/drawing/2014/main" id="{9BEBAE6C-33B9-45B3-B4E1-AAA96571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81962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14" name="Group 445">
            <a:extLst>
              <a:ext uri="{FF2B5EF4-FFF2-40B4-BE49-F238E27FC236}">
                <a16:creationId xmlns:a16="http://schemas.microsoft.com/office/drawing/2014/main" id="{E85C68AA-D762-48DB-B249-616E7FC73A98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841850"/>
            <a:ext cx="171450" cy="60325"/>
            <a:chOff x="2848" y="848"/>
            <a:chExt cx="140" cy="98"/>
          </a:xfrm>
        </p:grpSpPr>
        <p:sp>
          <p:nvSpPr>
            <p:cNvPr id="6427" name="Line 446">
              <a:extLst>
                <a:ext uri="{FF2B5EF4-FFF2-40B4-BE49-F238E27FC236}">
                  <a16:creationId xmlns:a16="http://schemas.microsoft.com/office/drawing/2014/main" id="{B06AE5D5-1ABA-4215-8EE1-86C8CFDB9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8" name="Line 447">
              <a:extLst>
                <a:ext uri="{FF2B5EF4-FFF2-40B4-BE49-F238E27FC236}">
                  <a16:creationId xmlns:a16="http://schemas.microsoft.com/office/drawing/2014/main" id="{567F29D5-A821-4622-A4A7-FF1DF56BF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9" name="Line 448">
              <a:extLst>
                <a:ext uri="{FF2B5EF4-FFF2-40B4-BE49-F238E27FC236}">
                  <a16:creationId xmlns:a16="http://schemas.microsoft.com/office/drawing/2014/main" id="{EFFB2224-B18D-4402-A40D-0B664B8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15" name="Group 449">
            <a:extLst>
              <a:ext uri="{FF2B5EF4-FFF2-40B4-BE49-F238E27FC236}">
                <a16:creationId xmlns:a16="http://schemas.microsoft.com/office/drawing/2014/main" id="{6A2A738A-A520-4BC5-B772-7085564A22F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841848"/>
            <a:ext cx="171450" cy="58738"/>
            <a:chOff x="2848" y="848"/>
            <a:chExt cx="140" cy="98"/>
          </a:xfrm>
        </p:grpSpPr>
        <p:sp>
          <p:nvSpPr>
            <p:cNvPr id="6424" name="Line 450">
              <a:extLst>
                <a:ext uri="{FF2B5EF4-FFF2-40B4-BE49-F238E27FC236}">
                  <a16:creationId xmlns:a16="http://schemas.microsoft.com/office/drawing/2014/main" id="{C1E8CDEE-514E-4770-B76D-80A066EBA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5" name="Line 451">
              <a:extLst>
                <a:ext uri="{FF2B5EF4-FFF2-40B4-BE49-F238E27FC236}">
                  <a16:creationId xmlns:a16="http://schemas.microsoft.com/office/drawing/2014/main" id="{579793B7-0ED4-40FB-A268-677922290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6" name="Line 452">
              <a:extLst>
                <a:ext uri="{FF2B5EF4-FFF2-40B4-BE49-F238E27FC236}">
                  <a16:creationId xmlns:a16="http://schemas.microsoft.com/office/drawing/2014/main" id="{FA960187-D909-4569-9D24-CCEA5674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16" name="Line 453">
            <a:extLst>
              <a:ext uri="{FF2B5EF4-FFF2-40B4-BE49-F238E27FC236}">
                <a16:creationId xmlns:a16="http://schemas.microsoft.com/office/drawing/2014/main" id="{62916E78-5F50-4AE6-9CC1-E75C45E54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424825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7" name="Line 454">
            <a:extLst>
              <a:ext uri="{FF2B5EF4-FFF2-40B4-BE49-F238E27FC236}">
                <a16:creationId xmlns:a16="http://schemas.microsoft.com/office/drawing/2014/main" id="{321EA15F-F688-4643-9873-5CFDE791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986311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8" name="Line 455">
            <a:extLst>
              <a:ext uri="{FF2B5EF4-FFF2-40B4-BE49-F238E27FC236}">
                <a16:creationId xmlns:a16="http://schemas.microsoft.com/office/drawing/2014/main" id="{32B0B809-1FA2-4271-8D32-D585ECB97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906936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9" name="Line 456">
            <a:extLst>
              <a:ext uri="{FF2B5EF4-FFF2-40B4-BE49-F238E27FC236}">
                <a16:creationId xmlns:a16="http://schemas.microsoft.com/office/drawing/2014/main" id="{54241818-5786-436A-B5CF-19FF4364E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99266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0" name="Line 457">
            <a:extLst>
              <a:ext uri="{FF2B5EF4-FFF2-40B4-BE49-F238E27FC236}">
                <a16:creationId xmlns:a16="http://schemas.microsoft.com/office/drawing/2014/main" id="{2271E8EA-2817-4C24-815A-A98D80E33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913286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1" name="Line 458">
            <a:extLst>
              <a:ext uri="{FF2B5EF4-FFF2-40B4-BE49-F238E27FC236}">
                <a16:creationId xmlns:a16="http://schemas.microsoft.com/office/drawing/2014/main" id="{33B96ED0-C1EC-4AF1-AC41-55A76A30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76076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2" name="Line 459">
            <a:extLst>
              <a:ext uri="{FF2B5EF4-FFF2-40B4-BE49-F238E27FC236}">
                <a16:creationId xmlns:a16="http://schemas.microsoft.com/office/drawing/2014/main" id="{393BE407-94AA-4A4E-94E5-C5D3C1FA1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589311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3" name="Freeform 460">
            <a:extLst>
              <a:ext uri="{FF2B5EF4-FFF2-40B4-BE49-F238E27FC236}">
                <a16:creationId xmlns:a16="http://schemas.microsoft.com/office/drawing/2014/main" id="{F4588005-C7E9-41BD-B6EA-E6F2FEC4504A}"/>
              </a:ext>
            </a:extLst>
          </p:cNvPr>
          <p:cNvSpPr>
            <a:spLocks/>
          </p:cNvSpPr>
          <p:nvPr/>
        </p:nvSpPr>
        <p:spPr bwMode="auto">
          <a:xfrm>
            <a:off x="6867525" y="4595913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4" name="Line 461">
            <a:extLst>
              <a:ext uri="{FF2B5EF4-FFF2-40B4-BE49-F238E27FC236}">
                <a16:creationId xmlns:a16="http://schemas.microsoft.com/office/drawing/2014/main" id="{4BA7D055-2DA6-4275-AC0A-ADA050D6D86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33251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5" name="Line 462">
            <a:extLst>
              <a:ext uri="{FF2B5EF4-FFF2-40B4-BE49-F238E27FC236}">
                <a16:creationId xmlns:a16="http://schemas.microsoft.com/office/drawing/2014/main" id="{6FE5233F-B033-437F-93B8-4E66F546A1A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61350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6" name="Line 463">
            <a:extLst>
              <a:ext uri="{FF2B5EF4-FFF2-40B4-BE49-F238E27FC236}">
                <a16:creationId xmlns:a16="http://schemas.microsoft.com/office/drawing/2014/main" id="{79458E3E-7611-4350-8F2E-CD7FC73E711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28964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27" name="Group 464">
            <a:extLst>
              <a:ext uri="{FF2B5EF4-FFF2-40B4-BE49-F238E27FC236}">
                <a16:creationId xmlns:a16="http://schemas.microsoft.com/office/drawing/2014/main" id="{03269A9E-EB61-4CEB-9548-4F9BFA58003A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999136"/>
            <a:ext cx="501650" cy="234950"/>
            <a:chOff x="4701" y="2996"/>
            <a:chExt cx="316" cy="148"/>
          </a:xfrm>
        </p:grpSpPr>
        <p:sp>
          <p:nvSpPr>
            <p:cNvPr id="6411" name="Oval 465">
              <a:extLst>
                <a:ext uri="{FF2B5EF4-FFF2-40B4-BE49-F238E27FC236}">
                  <a16:creationId xmlns:a16="http://schemas.microsoft.com/office/drawing/2014/main" id="{24B08268-9EA2-4981-9E91-F500B6E9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2" name="Line 466">
              <a:extLst>
                <a:ext uri="{FF2B5EF4-FFF2-40B4-BE49-F238E27FC236}">
                  <a16:creationId xmlns:a16="http://schemas.microsoft.com/office/drawing/2014/main" id="{D4AE0DCB-42A6-4A4F-A8BC-EBF447D3C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3" name="Line 467">
              <a:extLst>
                <a:ext uri="{FF2B5EF4-FFF2-40B4-BE49-F238E27FC236}">
                  <a16:creationId xmlns:a16="http://schemas.microsoft.com/office/drawing/2014/main" id="{549F97A0-63D6-44B5-99A4-3EB1FD1B7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4" name="Rectangle 468">
              <a:extLst>
                <a:ext uri="{FF2B5EF4-FFF2-40B4-BE49-F238E27FC236}">
                  <a16:creationId xmlns:a16="http://schemas.microsoft.com/office/drawing/2014/main" id="{AB0CB061-6B6C-4CF6-A405-93470A2B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5" name="Oval 469">
              <a:extLst>
                <a:ext uri="{FF2B5EF4-FFF2-40B4-BE49-F238E27FC236}">
                  <a16:creationId xmlns:a16="http://schemas.microsoft.com/office/drawing/2014/main" id="{686FC3F6-51D9-4843-A067-42E53913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16" name="Group 470">
              <a:extLst>
                <a:ext uri="{FF2B5EF4-FFF2-40B4-BE49-F238E27FC236}">
                  <a16:creationId xmlns:a16="http://schemas.microsoft.com/office/drawing/2014/main" id="{A1D555A1-A979-422A-9DED-A4E1AE5DF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421" name="Line 471">
                <a:extLst>
                  <a:ext uri="{FF2B5EF4-FFF2-40B4-BE49-F238E27FC236}">
                    <a16:creationId xmlns:a16="http://schemas.microsoft.com/office/drawing/2014/main" id="{CE91FC6E-D830-489E-9BC5-8CD80DCC3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2" name="Line 472">
                <a:extLst>
                  <a:ext uri="{FF2B5EF4-FFF2-40B4-BE49-F238E27FC236}">
                    <a16:creationId xmlns:a16="http://schemas.microsoft.com/office/drawing/2014/main" id="{B3624E0E-CBF2-44CF-8D1F-BDE7B3DB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3" name="Line 473">
                <a:extLst>
                  <a:ext uri="{FF2B5EF4-FFF2-40B4-BE49-F238E27FC236}">
                    <a16:creationId xmlns:a16="http://schemas.microsoft.com/office/drawing/2014/main" id="{3844B8D2-532A-4131-9F30-05462752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17" name="Group 474">
              <a:extLst>
                <a:ext uri="{FF2B5EF4-FFF2-40B4-BE49-F238E27FC236}">
                  <a16:creationId xmlns:a16="http://schemas.microsoft.com/office/drawing/2014/main" id="{DCA91065-4664-44B3-B9C4-E5F654939F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418" name="Line 475">
                <a:extLst>
                  <a:ext uri="{FF2B5EF4-FFF2-40B4-BE49-F238E27FC236}">
                    <a16:creationId xmlns:a16="http://schemas.microsoft.com/office/drawing/2014/main" id="{8F1B8CDB-3E31-46BD-86E9-16471097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9" name="Line 476">
                <a:extLst>
                  <a:ext uri="{FF2B5EF4-FFF2-40B4-BE49-F238E27FC236}">
                    <a16:creationId xmlns:a16="http://schemas.microsoft.com/office/drawing/2014/main" id="{9A99B83F-8B4D-400D-953D-79408A7F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0" name="Line 477">
                <a:extLst>
                  <a:ext uri="{FF2B5EF4-FFF2-40B4-BE49-F238E27FC236}">
                    <a16:creationId xmlns:a16="http://schemas.microsoft.com/office/drawing/2014/main" id="{8622F374-59AD-489E-918B-6CA2C44B5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8" name="Group 478">
            <a:extLst>
              <a:ext uri="{FF2B5EF4-FFF2-40B4-BE49-F238E27FC236}">
                <a16:creationId xmlns:a16="http://schemas.microsoft.com/office/drawing/2014/main" id="{8AECE173-B91F-4BD2-A783-1A9EB318AFE7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722911"/>
            <a:ext cx="501650" cy="234950"/>
            <a:chOff x="3600" y="219"/>
            <a:chExt cx="360" cy="175"/>
          </a:xfrm>
        </p:grpSpPr>
        <p:sp>
          <p:nvSpPr>
            <p:cNvPr id="6398" name="Oval 479">
              <a:extLst>
                <a:ext uri="{FF2B5EF4-FFF2-40B4-BE49-F238E27FC236}">
                  <a16:creationId xmlns:a16="http://schemas.microsoft.com/office/drawing/2014/main" id="{DDB222B6-53BA-4012-9FFA-976F826E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99" name="Line 480">
              <a:extLst>
                <a:ext uri="{FF2B5EF4-FFF2-40B4-BE49-F238E27FC236}">
                  <a16:creationId xmlns:a16="http://schemas.microsoft.com/office/drawing/2014/main" id="{C099A7D6-A00F-4081-AB1C-8DECD81EC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0" name="Line 481">
              <a:extLst>
                <a:ext uri="{FF2B5EF4-FFF2-40B4-BE49-F238E27FC236}">
                  <a16:creationId xmlns:a16="http://schemas.microsoft.com/office/drawing/2014/main" id="{DD5ABBE9-11AD-4346-9609-00696B0E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1" name="Rectangle 482">
              <a:extLst>
                <a:ext uri="{FF2B5EF4-FFF2-40B4-BE49-F238E27FC236}">
                  <a16:creationId xmlns:a16="http://schemas.microsoft.com/office/drawing/2014/main" id="{82849835-FF84-4610-95B3-B9C0A9B7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02" name="Oval 483">
              <a:extLst>
                <a:ext uri="{FF2B5EF4-FFF2-40B4-BE49-F238E27FC236}">
                  <a16:creationId xmlns:a16="http://schemas.microsoft.com/office/drawing/2014/main" id="{063EC8B8-40AF-4D52-98A7-6D9EAA97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03" name="Group 484">
              <a:extLst>
                <a:ext uri="{FF2B5EF4-FFF2-40B4-BE49-F238E27FC236}">
                  <a16:creationId xmlns:a16="http://schemas.microsoft.com/office/drawing/2014/main" id="{1D6F3DE9-64AC-47B7-B202-358B915B0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08" name="Line 485">
                <a:extLst>
                  <a:ext uri="{FF2B5EF4-FFF2-40B4-BE49-F238E27FC236}">
                    <a16:creationId xmlns:a16="http://schemas.microsoft.com/office/drawing/2014/main" id="{D2FB9DD1-E012-48F3-8D0A-92ECD8E5D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9" name="Line 486">
                <a:extLst>
                  <a:ext uri="{FF2B5EF4-FFF2-40B4-BE49-F238E27FC236}">
                    <a16:creationId xmlns:a16="http://schemas.microsoft.com/office/drawing/2014/main" id="{AA44BFDD-4886-4DF5-A796-CF24600E1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0" name="Line 487">
                <a:extLst>
                  <a:ext uri="{FF2B5EF4-FFF2-40B4-BE49-F238E27FC236}">
                    <a16:creationId xmlns:a16="http://schemas.microsoft.com/office/drawing/2014/main" id="{756743B5-626E-451A-8415-9A60F6A5B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04" name="Group 488">
              <a:extLst>
                <a:ext uri="{FF2B5EF4-FFF2-40B4-BE49-F238E27FC236}">
                  <a16:creationId xmlns:a16="http://schemas.microsoft.com/office/drawing/2014/main" id="{FE458939-3820-46CF-A477-0AD94A7D8C0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05" name="Line 489">
                <a:extLst>
                  <a:ext uri="{FF2B5EF4-FFF2-40B4-BE49-F238E27FC236}">
                    <a16:creationId xmlns:a16="http://schemas.microsoft.com/office/drawing/2014/main" id="{8FE77532-1B00-40DA-9735-341D86C56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6" name="Line 490">
                <a:extLst>
                  <a:ext uri="{FF2B5EF4-FFF2-40B4-BE49-F238E27FC236}">
                    <a16:creationId xmlns:a16="http://schemas.microsoft.com/office/drawing/2014/main" id="{71DC786A-8517-46C1-89EE-EE6BED147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7" name="Line 491">
                <a:extLst>
                  <a:ext uri="{FF2B5EF4-FFF2-40B4-BE49-F238E27FC236}">
                    <a16:creationId xmlns:a16="http://schemas.microsoft.com/office/drawing/2014/main" id="{C4279B59-C7AC-46FD-AA38-E6BB3A16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9" name="Group 492">
            <a:extLst>
              <a:ext uri="{FF2B5EF4-FFF2-40B4-BE49-F238E27FC236}">
                <a16:creationId xmlns:a16="http://schemas.microsoft.com/office/drawing/2014/main" id="{0C10C3E6-4F3A-4F7A-90E0-1F959D618898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5027711"/>
            <a:ext cx="501650" cy="234950"/>
            <a:chOff x="3600" y="219"/>
            <a:chExt cx="360" cy="175"/>
          </a:xfrm>
        </p:grpSpPr>
        <p:sp>
          <p:nvSpPr>
            <p:cNvPr id="6385" name="Oval 493">
              <a:extLst>
                <a:ext uri="{FF2B5EF4-FFF2-40B4-BE49-F238E27FC236}">
                  <a16:creationId xmlns:a16="http://schemas.microsoft.com/office/drawing/2014/main" id="{5FD11A9C-1CF7-497B-8DEE-C9ED957C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6" name="Line 494">
              <a:extLst>
                <a:ext uri="{FF2B5EF4-FFF2-40B4-BE49-F238E27FC236}">
                  <a16:creationId xmlns:a16="http://schemas.microsoft.com/office/drawing/2014/main" id="{1581C1BC-6B88-4B7A-BBC8-FF210B484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7" name="Line 495">
              <a:extLst>
                <a:ext uri="{FF2B5EF4-FFF2-40B4-BE49-F238E27FC236}">
                  <a16:creationId xmlns:a16="http://schemas.microsoft.com/office/drawing/2014/main" id="{D70714BC-39C4-4ECA-861B-66B06DA3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8" name="Rectangle 496">
              <a:extLst>
                <a:ext uri="{FF2B5EF4-FFF2-40B4-BE49-F238E27FC236}">
                  <a16:creationId xmlns:a16="http://schemas.microsoft.com/office/drawing/2014/main" id="{388C2EAC-7562-41F7-B72A-5AEAB4CF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9" name="Oval 497">
              <a:extLst>
                <a:ext uri="{FF2B5EF4-FFF2-40B4-BE49-F238E27FC236}">
                  <a16:creationId xmlns:a16="http://schemas.microsoft.com/office/drawing/2014/main" id="{52042BAE-A15D-49CE-89DC-EB84FD4C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90" name="Group 498">
              <a:extLst>
                <a:ext uri="{FF2B5EF4-FFF2-40B4-BE49-F238E27FC236}">
                  <a16:creationId xmlns:a16="http://schemas.microsoft.com/office/drawing/2014/main" id="{D9C862EB-C621-4D21-9909-96754ECF7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95" name="Line 499">
                <a:extLst>
                  <a:ext uri="{FF2B5EF4-FFF2-40B4-BE49-F238E27FC236}">
                    <a16:creationId xmlns:a16="http://schemas.microsoft.com/office/drawing/2014/main" id="{DFC80D75-A2CB-4C80-8A12-0148C3A57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6" name="Line 500">
                <a:extLst>
                  <a:ext uri="{FF2B5EF4-FFF2-40B4-BE49-F238E27FC236}">
                    <a16:creationId xmlns:a16="http://schemas.microsoft.com/office/drawing/2014/main" id="{71D20FBA-28C9-48E1-9779-20A40FB5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7" name="Line 501">
                <a:extLst>
                  <a:ext uri="{FF2B5EF4-FFF2-40B4-BE49-F238E27FC236}">
                    <a16:creationId xmlns:a16="http://schemas.microsoft.com/office/drawing/2014/main" id="{C3CB139F-ADF9-4CFA-92EC-BB4BEFAC4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91" name="Group 502">
              <a:extLst>
                <a:ext uri="{FF2B5EF4-FFF2-40B4-BE49-F238E27FC236}">
                  <a16:creationId xmlns:a16="http://schemas.microsoft.com/office/drawing/2014/main" id="{2963D221-52AF-4960-A68F-37679E5E987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92" name="Line 503">
                <a:extLst>
                  <a:ext uri="{FF2B5EF4-FFF2-40B4-BE49-F238E27FC236}">
                    <a16:creationId xmlns:a16="http://schemas.microsoft.com/office/drawing/2014/main" id="{2B009357-B6D4-4ED8-BE45-E72EE61AC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3" name="Line 504">
                <a:extLst>
                  <a:ext uri="{FF2B5EF4-FFF2-40B4-BE49-F238E27FC236}">
                    <a16:creationId xmlns:a16="http://schemas.microsoft.com/office/drawing/2014/main" id="{400110C8-46BF-41FE-B140-EADB64D4F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4" name="Line 505">
                <a:extLst>
                  <a:ext uri="{FF2B5EF4-FFF2-40B4-BE49-F238E27FC236}">
                    <a16:creationId xmlns:a16="http://schemas.microsoft.com/office/drawing/2014/main" id="{2E04D14B-62F1-4054-8FD8-F4BBDB7F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230" name="Line 506">
            <a:extLst>
              <a:ext uri="{FF2B5EF4-FFF2-40B4-BE49-F238E27FC236}">
                <a16:creationId xmlns:a16="http://schemas.microsoft.com/office/drawing/2014/main" id="{7469622A-0958-4064-87D9-CE0D8D84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934048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1" name="Line 507">
            <a:extLst>
              <a:ext uri="{FF2B5EF4-FFF2-40B4-BE49-F238E27FC236}">
                <a16:creationId xmlns:a16="http://schemas.microsoft.com/office/drawing/2014/main" id="{E198E3CD-BFE3-426C-9BD2-B734B8286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946748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2" name="Line 508">
            <a:extLst>
              <a:ext uri="{FF2B5EF4-FFF2-40B4-BE49-F238E27FC236}">
                <a16:creationId xmlns:a16="http://schemas.microsoft.com/office/drawing/2014/main" id="{4B2358F6-5406-4187-8A84-A83B9612F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514994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3" name="Line 509">
            <a:extLst>
              <a:ext uri="{FF2B5EF4-FFF2-40B4-BE49-F238E27FC236}">
                <a16:creationId xmlns:a16="http://schemas.microsoft.com/office/drawing/2014/main" id="{28403B0C-AA19-4C35-81D5-B6F42DEB8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895948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4" name="Line 510">
            <a:extLst>
              <a:ext uri="{FF2B5EF4-FFF2-40B4-BE49-F238E27FC236}">
                <a16:creationId xmlns:a16="http://schemas.microsoft.com/office/drawing/2014/main" id="{CEE4DACE-F1B3-4A2F-871A-AF04BAA1C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946748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5" name="Line 511">
            <a:extLst>
              <a:ext uri="{FF2B5EF4-FFF2-40B4-BE49-F238E27FC236}">
                <a16:creationId xmlns:a16="http://schemas.microsoft.com/office/drawing/2014/main" id="{BE34D4CF-ABCF-402B-B99F-5F99D85C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283298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6" name="Line 512">
            <a:extLst>
              <a:ext uri="{FF2B5EF4-FFF2-40B4-BE49-F238E27FC236}">
                <a16:creationId xmlns:a16="http://schemas.microsoft.com/office/drawing/2014/main" id="{367A0180-E99A-45DC-92F4-52493BE9A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362673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7" name="Line 513">
            <a:extLst>
              <a:ext uri="{FF2B5EF4-FFF2-40B4-BE49-F238E27FC236}">
                <a16:creationId xmlns:a16="http://schemas.microsoft.com/office/drawing/2014/main" id="{53EF1A4A-6F33-4D7E-AA6A-BE28CCED2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27060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8" name="Line 514">
            <a:extLst>
              <a:ext uri="{FF2B5EF4-FFF2-40B4-BE49-F238E27FC236}">
                <a16:creationId xmlns:a16="http://schemas.microsoft.com/office/drawing/2014/main" id="{B25A84E4-6768-4069-AE13-DEC3A94AC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359498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9" name="Line 515">
            <a:extLst>
              <a:ext uri="{FF2B5EF4-FFF2-40B4-BE49-F238E27FC236}">
                <a16:creationId xmlns:a16="http://schemas.microsoft.com/office/drawing/2014/main" id="{0DE748B9-E36E-4E2E-975F-A5EC76ADA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367436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0" name="Line 516">
            <a:extLst>
              <a:ext uri="{FF2B5EF4-FFF2-40B4-BE49-F238E27FC236}">
                <a16:creationId xmlns:a16="http://schemas.microsoft.com/office/drawing/2014/main" id="{1081DD6A-606F-471A-8FDF-65D132472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22615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1" name="Line 517">
            <a:extLst>
              <a:ext uri="{FF2B5EF4-FFF2-40B4-BE49-F238E27FC236}">
                <a16:creationId xmlns:a16="http://schemas.microsoft.com/office/drawing/2014/main" id="{DA292A6D-3D86-4E36-8B59-6A5E4E06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5161061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42" name="Group 518">
            <a:extLst>
              <a:ext uri="{FF2B5EF4-FFF2-40B4-BE49-F238E27FC236}">
                <a16:creationId xmlns:a16="http://schemas.microsoft.com/office/drawing/2014/main" id="{75FE9276-B4A4-4671-A0D4-37D1D5BCA2A1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920973"/>
            <a:ext cx="3021013" cy="3981450"/>
            <a:chOff x="-1203" y="1352"/>
            <a:chExt cx="1903" cy="2508"/>
          </a:xfrm>
        </p:grpSpPr>
        <p:grpSp>
          <p:nvGrpSpPr>
            <p:cNvPr id="6345" name="Group 519">
              <a:extLst>
                <a:ext uri="{FF2B5EF4-FFF2-40B4-BE49-F238E27FC236}">
                  <a16:creationId xmlns:a16="http://schemas.microsoft.com/office/drawing/2014/main" id="{89FA98D2-B547-425B-9D2F-12FAD187A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382" name="Picture 520" descr="lgv_fqmg[1]">
                <a:extLst>
                  <a:ext uri="{FF2B5EF4-FFF2-40B4-BE49-F238E27FC236}">
                    <a16:creationId xmlns:a16="http://schemas.microsoft.com/office/drawing/2014/main" id="{D755B56A-3A42-432F-9D2D-9472B9F640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3" name="Line 521">
                <a:extLst>
                  <a:ext uri="{FF2B5EF4-FFF2-40B4-BE49-F238E27FC236}">
                    <a16:creationId xmlns:a16="http://schemas.microsoft.com/office/drawing/2014/main" id="{F5F196ED-6EE5-4632-822A-747C471F6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84" name="Line 522">
                <a:extLst>
                  <a:ext uri="{FF2B5EF4-FFF2-40B4-BE49-F238E27FC236}">
                    <a16:creationId xmlns:a16="http://schemas.microsoft.com/office/drawing/2014/main" id="{AC62695E-FE85-4926-807D-04A60C8D2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6346" name="Picture 523" descr="imgyjavg[1]">
              <a:extLst>
                <a:ext uri="{FF2B5EF4-FFF2-40B4-BE49-F238E27FC236}">
                  <a16:creationId xmlns:a16="http://schemas.microsoft.com/office/drawing/2014/main" id="{E12F8924-D49B-4786-A787-3B7B4DE4F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47" name="Group 524">
              <a:extLst>
                <a:ext uri="{FF2B5EF4-FFF2-40B4-BE49-F238E27FC236}">
                  <a16:creationId xmlns:a16="http://schemas.microsoft.com/office/drawing/2014/main" id="{40477B72-D4D4-4723-B0FC-58EFDABA9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380" name="Object 525">
                <a:extLst>
                  <a:ext uri="{FF2B5EF4-FFF2-40B4-BE49-F238E27FC236}">
                    <a16:creationId xmlns:a16="http://schemas.microsoft.com/office/drawing/2014/main" id="{580C079D-25B4-4C37-8619-BFD78B9776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75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6380" name="Object 525">
                            <a:extLst>
                              <a:ext uri="{FF2B5EF4-FFF2-40B4-BE49-F238E27FC236}">
                                <a16:creationId xmlns:a16="http://schemas.microsoft.com/office/drawing/2014/main" id="{580C079D-25B4-4C37-8619-BFD78B9776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81" name="Object 526">
                <a:extLst>
                  <a:ext uri="{FF2B5EF4-FFF2-40B4-BE49-F238E27FC236}">
                    <a16:creationId xmlns:a16="http://schemas.microsoft.com/office/drawing/2014/main" id="{232CCA1B-0107-48C1-A82C-913C6011CF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76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6381" name="Object 526">
                            <a:extLst>
                              <a:ext uri="{FF2B5EF4-FFF2-40B4-BE49-F238E27FC236}">
                                <a16:creationId xmlns:a16="http://schemas.microsoft.com/office/drawing/2014/main" id="{232CCA1B-0107-48C1-A82C-913C6011CF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48" name="Group 527">
              <a:extLst>
                <a:ext uri="{FF2B5EF4-FFF2-40B4-BE49-F238E27FC236}">
                  <a16:creationId xmlns:a16="http://schemas.microsoft.com/office/drawing/2014/main" id="{2550FB11-654F-4E99-BEDD-1474C96B1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378" name="Object 528">
                <a:extLst>
                  <a:ext uri="{FF2B5EF4-FFF2-40B4-BE49-F238E27FC236}">
                    <a16:creationId xmlns:a16="http://schemas.microsoft.com/office/drawing/2014/main" id="{315BBA7E-8468-4C0C-93FB-EA86756728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77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6378" name="Object 528">
                            <a:extLst>
                              <a:ext uri="{FF2B5EF4-FFF2-40B4-BE49-F238E27FC236}">
                                <a16:creationId xmlns:a16="http://schemas.microsoft.com/office/drawing/2014/main" id="{315BBA7E-8468-4C0C-93FB-EA8675672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79" name="Object 529">
                <a:extLst>
                  <a:ext uri="{FF2B5EF4-FFF2-40B4-BE49-F238E27FC236}">
                    <a16:creationId xmlns:a16="http://schemas.microsoft.com/office/drawing/2014/main" id="{D2E8C6B3-C2F6-4135-8043-44232B7441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78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6379" name="Object 529">
                            <a:extLst>
                              <a:ext uri="{FF2B5EF4-FFF2-40B4-BE49-F238E27FC236}">
                                <a16:creationId xmlns:a16="http://schemas.microsoft.com/office/drawing/2014/main" id="{D2E8C6B3-C2F6-4135-8043-44232B7441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49" name="Object 530">
              <a:extLst>
                <a:ext uri="{FF2B5EF4-FFF2-40B4-BE49-F238E27FC236}">
                  <a16:creationId xmlns:a16="http://schemas.microsoft.com/office/drawing/2014/main" id="{55B635C9-D9E6-4839-9DC6-6C07D2C4F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79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6349" name="Object 530">
                          <a:extLst>
                            <a:ext uri="{FF2B5EF4-FFF2-40B4-BE49-F238E27FC236}">
                              <a16:creationId xmlns:a16="http://schemas.microsoft.com/office/drawing/2014/main" id="{55B635C9-D9E6-4839-9DC6-6C07D2C4F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0" name="Group 531">
              <a:extLst>
                <a:ext uri="{FF2B5EF4-FFF2-40B4-BE49-F238E27FC236}">
                  <a16:creationId xmlns:a16="http://schemas.microsoft.com/office/drawing/2014/main" id="{1CDF0661-9E46-4408-BF92-4B49BC7C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70" name="AutoShape 532">
                <a:extLst>
                  <a:ext uri="{FF2B5EF4-FFF2-40B4-BE49-F238E27FC236}">
                    <a16:creationId xmlns:a16="http://schemas.microsoft.com/office/drawing/2014/main" id="{20AF44C2-7014-4A07-96EF-ADC71CE26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1" name="Rectangle 533">
                <a:extLst>
                  <a:ext uri="{FF2B5EF4-FFF2-40B4-BE49-F238E27FC236}">
                    <a16:creationId xmlns:a16="http://schemas.microsoft.com/office/drawing/2014/main" id="{90A9CD52-0D79-4E7B-BD1C-218BA46CC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2" name="Rectangle 534">
                <a:extLst>
                  <a:ext uri="{FF2B5EF4-FFF2-40B4-BE49-F238E27FC236}">
                    <a16:creationId xmlns:a16="http://schemas.microsoft.com/office/drawing/2014/main" id="{BDFFDEF9-BC27-4838-B864-5F1664A8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3" name="AutoShape 535">
                <a:extLst>
                  <a:ext uri="{FF2B5EF4-FFF2-40B4-BE49-F238E27FC236}">
                    <a16:creationId xmlns:a16="http://schemas.microsoft.com/office/drawing/2014/main" id="{2D843165-6E1F-4E68-B693-500A57AF2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4" name="Line 536">
                <a:extLst>
                  <a:ext uri="{FF2B5EF4-FFF2-40B4-BE49-F238E27FC236}">
                    <a16:creationId xmlns:a16="http://schemas.microsoft.com/office/drawing/2014/main" id="{F5F7886E-90A7-4132-8BDD-47982AADB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5" name="Line 537">
                <a:extLst>
                  <a:ext uri="{FF2B5EF4-FFF2-40B4-BE49-F238E27FC236}">
                    <a16:creationId xmlns:a16="http://schemas.microsoft.com/office/drawing/2014/main" id="{68756896-5986-4F77-8500-F18133E98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6" name="Rectangle 538">
                <a:extLst>
                  <a:ext uri="{FF2B5EF4-FFF2-40B4-BE49-F238E27FC236}">
                    <a16:creationId xmlns:a16="http://schemas.microsoft.com/office/drawing/2014/main" id="{1426E769-D4D8-4B9B-BDC0-05AC57E63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7" name="Rectangle 539">
                <a:extLst>
                  <a:ext uri="{FF2B5EF4-FFF2-40B4-BE49-F238E27FC236}">
                    <a16:creationId xmlns:a16="http://schemas.microsoft.com/office/drawing/2014/main" id="{0E4403B3-1CA1-48FB-9898-4AAF49A1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6351" name="Object 540">
              <a:extLst>
                <a:ext uri="{FF2B5EF4-FFF2-40B4-BE49-F238E27FC236}">
                  <a16:creationId xmlns:a16="http://schemas.microsoft.com/office/drawing/2014/main" id="{DA4920B2-E1CC-4AF3-93CB-8ED85807D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80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6351" name="Object 540">
                          <a:extLst>
                            <a:ext uri="{FF2B5EF4-FFF2-40B4-BE49-F238E27FC236}">
                              <a16:creationId xmlns:a16="http://schemas.microsoft.com/office/drawing/2014/main" id="{DA4920B2-E1CC-4AF3-93CB-8ED85807D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" name="Object 541">
              <a:extLst>
                <a:ext uri="{FF2B5EF4-FFF2-40B4-BE49-F238E27FC236}">
                  <a16:creationId xmlns:a16="http://schemas.microsoft.com/office/drawing/2014/main" id="{556CBEFF-4737-45B5-A444-E178C2631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81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6352" name="Object 541">
                          <a:extLst>
                            <a:ext uri="{FF2B5EF4-FFF2-40B4-BE49-F238E27FC236}">
                              <a16:creationId xmlns:a16="http://schemas.microsoft.com/office/drawing/2014/main" id="{556CBEFF-4737-45B5-A444-E178C2631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3" name="Object 542">
              <a:extLst>
                <a:ext uri="{FF2B5EF4-FFF2-40B4-BE49-F238E27FC236}">
                  <a16:creationId xmlns:a16="http://schemas.microsoft.com/office/drawing/2014/main" id="{3AED0349-E898-4BDD-9AFB-1D4DA6A62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82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6353" name="Object 542">
                          <a:extLst>
                            <a:ext uri="{FF2B5EF4-FFF2-40B4-BE49-F238E27FC236}">
                              <a16:creationId xmlns:a16="http://schemas.microsoft.com/office/drawing/2014/main" id="{3AED0349-E898-4BDD-9AFB-1D4DA6A62D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" name="Object 543">
              <a:extLst>
                <a:ext uri="{FF2B5EF4-FFF2-40B4-BE49-F238E27FC236}">
                  <a16:creationId xmlns:a16="http://schemas.microsoft.com/office/drawing/2014/main" id="{4AF37073-6A1E-4963-A689-8D2031E04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083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6354" name="Object 543">
                          <a:extLst>
                            <a:ext uri="{FF2B5EF4-FFF2-40B4-BE49-F238E27FC236}">
                              <a16:creationId xmlns:a16="http://schemas.microsoft.com/office/drawing/2014/main" id="{4AF37073-6A1E-4963-A689-8D2031E04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5" name="Group 544">
              <a:extLst>
                <a:ext uri="{FF2B5EF4-FFF2-40B4-BE49-F238E27FC236}">
                  <a16:creationId xmlns:a16="http://schemas.microsoft.com/office/drawing/2014/main" id="{F09418FF-BF39-47E1-844D-11723882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68" name="Object 545">
                <a:extLst>
                  <a:ext uri="{FF2B5EF4-FFF2-40B4-BE49-F238E27FC236}">
                    <a16:creationId xmlns:a16="http://schemas.microsoft.com/office/drawing/2014/main" id="{532447C2-70D9-4B1F-BBC0-8EDBDD47FA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84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6368" name="Object 545">
                            <a:extLst>
                              <a:ext uri="{FF2B5EF4-FFF2-40B4-BE49-F238E27FC236}">
                                <a16:creationId xmlns:a16="http://schemas.microsoft.com/office/drawing/2014/main" id="{532447C2-70D9-4B1F-BBC0-8EDBDD47FA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9" name="Object 546">
                <a:extLst>
                  <a:ext uri="{FF2B5EF4-FFF2-40B4-BE49-F238E27FC236}">
                    <a16:creationId xmlns:a16="http://schemas.microsoft.com/office/drawing/2014/main" id="{0E454A54-AA00-4543-99A4-2219E2D09F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85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6369" name="Object 546">
                            <a:extLst>
                              <a:ext uri="{FF2B5EF4-FFF2-40B4-BE49-F238E27FC236}">
                                <a16:creationId xmlns:a16="http://schemas.microsoft.com/office/drawing/2014/main" id="{0E454A54-AA00-4543-99A4-2219E2D09F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6" name="Group 547">
              <a:extLst>
                <a:ext uri="{FF2B5EF4-FFF2-40B4-BE49-F238E27FC236}">
                  <a16:creationId xmlns:a16="http://schemas.microsoft.com/office/drawing/2014/main" id="{1A075EE5-A74E-4255-918B-7141C78A4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66" name="Object 548">
                <a:extLst>
                  <a:ext uri="{FF2B5EF4-FFF2-40B4-BE49-F238E27FC236}">
                    <a16:creationId xmlns:a16="http://schemas.microsoft.com/office/drawing/2014/main" id="{85750596-2143-4FAC-B192-5C2DED0C34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86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6366" name="Object 548">
                            <a:extLst>
                              <a:ext uri="{FF2B5EF4-FFF2-40B4-BE49-F238E27FC236}">
                                <a16:creationId xmlns:a16="http://schemas.microsoft.com/office/drawing/2014/main" id="{85750596-2143-4FAC-B192-5C2DED0C34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7" name="Object 549">
                <a:extLst>
                  <a:ext uri="{FF2B5EF4-FFF2-40B4-BE49-F238E27FC236}">
                    <a16:creationId xmlns:a16="http://schemas.microsoft.com/office/drawing/2014/main" id="{1F8DE680-F4FF-424A-A5E1-52E0363933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087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6367" name="Object 549">
                            <a:extLst>
                              <a:ext uri="{FF2B5EF4-FFF2-40B4-BE49-F238E27FC236}">
                                <a16:creationId xmlns:a16="http://schemas.microsoft.com/office/drawing/2014/main" id="{1F8DE680-F4FF-424A-A5E1-52E0363933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7" name="Group 550">
              <a:extLst>
                <a:ext uri="{FF2B5EF4-FFF2-40B4-BE49-F238E27FC236}">
                  <a16:creationId xmlns:a16="http://schemas.microsoft.com/office/drawing/2014/main" id="{43F685A1-6409-4460-9B00-6F3BDD33A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358" name="AutoShape 551">
                <a:extLst>
                  <a:ext uri="{FF2B5EF4-FFF2-40B4-BE49-F238E27FC236}">
                    <a16:creationId xmlns:a16="http://schemas.microsoft.com/office/drawing/2014/main" id="{50320187-5F01-415B-AAEA-A134EFD1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9" name="Rectangle 552">
                <a:extLst>
                  <a:ext uri="{FF2B5EF4-FFF2-40B4-BE49-F238E27FC236}">
                    <a16:creationId xmlns:a16="http://schemas.microsoft.com/office/drawing/2014/main" id="{E058B42D-6AD2-4E9C-A604-F0E65B57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0" name="Rectangle 553">
                <a:extLst>
                  <a:ext uri="{FF2B5EF4-FFF2-40B4-BE49-F238E27FC236}">
                    <a16:creationId xmlns:a16="http://schemas.microsoft.com/office/drawing/2014/main" id="{CF8E8290-9755-49F4-AB25-ACAA0AB2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1" name="AutoShape 554">
                <a:extLst>
                  <a:ext uri="{FF2B5EF4-FFF2-40B4-BE49-F238E27FC236}">
                    <a16:creationId xmlns:a16="http://schemas.microsoft.com/office/drawing/2014/main" id="{B4A11185-595B-4D36-B0B6-AD1D89D84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2" name="Line 555">
                <a:extLst>
                  <a:ext uri="{FF2B5EF4-FFF2-40B4-BE49-F238E27FC236}">
                    <a16:creationId xmlns:a16="http://schemas.microsoft.com/office/drawing/2014/main" id="{BFA57F5D-70E1-488E-A740-1365873C3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3" name="Line 556">
                <a:extLst>
                  <a:ext uri="{FF2B5EF4-FFF2-40B4-BE49-F238E27FC236}">
                    <a16:creationId xmlns:a16="http://schemas.microsoft.com/office/drawing/2014/main" id="{058411FF-8658-48C2-BFD8-3C7B61CC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4" name="Rectangle 557">
                <a:extLst>
                  <a:ext uri="{FF2B5EF4-FFF2-40B4-BE49-F238E27FC236}">
                    <a16:creationId xmlns:a16="http://schemas.microsoft.com/office/drawing/2014/main" id="{30B3DDD6-5162-4E23-A6E4-B1BCA30F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5" name="Rectangle 558">
                <a:extLst>
                  <a:ext uri="{FF2B5EF4-FFF2-40B4-BE49-F238E27FC236}">
                    <a16:creationId xmlns:a16="http://schemas.microsoft.com/office/drawing/2014/main" id="{B34EEB28-C7B6-40C9-8200-F49C602C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243" name="Line 559">
            <a:extLst>
              <a:ext uri="{FF2B5EF4-FFF2-40B4-BE49-F238E27FC236}">
                <a16:creationId xmlns:a16="http://schemas.microsoft.com/office/drawing/2014/main" id="{027F5EFF-713F-4802-B748-E6E32FCE5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68310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4" name="Line 560">
            <a:extLst>
              <a:ext uri="{FF2B5EF4-FFF2-40B4-BE49-F238E27FC236}">
                <a16:creationId xmlns:a16="http://schemas.microsoft.com/office/drawing/2014/main" id="{24880229-98EB-4880-8FB6-E23AEA264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665511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5" name="Line 561">
            <a:extLst>
              <a:ext uri="{FF2B5EF4-FFF2-40B4-BE49-F238E27FC236}">
                <a16:creationId xmlns:a16="http://schemas.microsoft.com/office/drawing/2014/main" id="{63E37F72-DD1A-4756-B2D3-44A284063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838548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6" name="Line 562">
            <a:extLst>
              <a:ext uri="{FF2B5EF4-FFF2-40B4-BE49-F238E27FC236}">
                <a16:creationId xmlns:a16="http://schemas.microsoft.com/office/drawing/2014/main" id="{C03769A4-DACD-4D1B-9237-0BD27B15E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73536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7" name="Line 563">
            <a:extLst>
              <a:ext uri="{FF2B5EF4-FFF2-40B4-BE49-F238E27FC236}">
                <a16:creationId xmlns:a16="http://schemas.microsoft.com/office/drawing/2014/main" id="{C3D5BB0F-20DA-4220-9812-20B45112E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73377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8" name="Line 564">
            <a:extLst>
              <a:ext uri="{FF2B5EF4-FFF2-40B4-BE49-F238E27FC236}">
                <a16:creationId xmlns:a16="http://schemas.microsoft.com/office/drawing/2014/main" id="{C119B980-6131-40CC-B9F8-461BF6BA3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3040161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9" name="Line 565">
            <a:extLst>
              <a:ext uri="{FF2B5EF4-FFF2-40B4-BE49-F238E27FC236}">
                <a16:creationId xmlns:a16="http://schemas.microsoft.com/office/drawing/2014/main" id="{B5437EB7-39EE-4AE2-A01C-64578B7F5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90693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0" name="Line 566">
            <a:extLst>
              <a:ext uri="{FF2B5EF4-FFF2-40B4-BE49-F238E27FC236}">
                <a16:creationId xmlns:a16="http://schemas.microsoft.com/office/drawing/2014/main" id="{81CB0DB7-66B4-4810-9078-BBEBFFDFD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43373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1" name="Line 567">
            <a:extLst>
              <a:ext uri="{FF2B5EF4-FFF2-40B4-BE49-F238E27FC236}">
                <a16:creationId xmlns:a16="http://schemas.microsoft.com/office/drawing/2014/main" id="{0AA2410B-221C-4A58-A617-A1BEA7EF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3030636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2" name="Line 568">
            <a:extLst>
              <a:ext uri="{FF2B5EF4-FFF2-40B4-BE49-F238E27FC236}">
                <a16:creationId xmlns:a16="http://schemas.microsoft.com/office/drawing/2014/main" id="{4A55C6B4-92EE-47DA-9CBB-F73B872E0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3106836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3" name="Line 569">
            <a:extLst>
              <a:ext uri="{FF2B5EF4-FFF2-40B4-BE49-F238E27FC236}">
                <a16:creationId xmlns:a16="http://schemas.microsoft.com/office/drawing/2014/main" id="{F5FBEE51-E577-4E84-AC5A-BFEBAF67B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310683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54" name="Group 570">
            <a:extLst>
              <a:ext uri="{FF2B5EF4-FFF2-40B4-BE49-F238E27FC236}">
                <a16:creationId xmlns:a16="http://schemas.microsoft.com/office/drawing/2014/main" id="{A99A72AD-8AD4-4A43-ACEE-16421495D4E9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724498"/>
            <a:ext cx="501650" cy="234950"/>
            <a:chOff x="4701" y="2996"/>
            <a:chExt cx="316" cy="148"/>
          </a:xfrm>
        </p:grpSpPr>
        <p:sp>
          <p:nvSpPr>
            <p:cNvPr id="6332" name="Oval 571">
              <a:extLst>
                <a:ext uri="{FF2B5EF4-FFF2-40B4-BE49-F238E27FC236}">
                  <a16:creationId xmlns:a16="http://schemas.microsoft.com/office/drawing/2014/main" id="{9FA81D16-290A-4ED0-AD7E-09662260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3" name="Line 572">
              <a:extLst>
                <a:ext uri="{FF2B5EF4-FFF2-40B4-BE49-F238E27FC236}">
                  <a16:creationId xmlns:a16="http://schemas.microsoft.com/office/drawing/2014/main" id="{B5FC6037-FD5A-4243-8BE1-59DEC450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4" name="Line 573">
              <a:extLst>
                <a:ext uri="{FF2B5EF4-FFF2-40B4-BE49-F238E27FC236}">
                  <a16:creationId xmlns:a16="http://schemas.microsoft.com/office/drawing/2014/main" id="{4C632146-97D2-47F0-871D-E2BBF743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5" name="Rectangle 574">
              <a:extLst>
                <a:ext uri="{FF2B5EF4-FFF2-40B4-BE49-F238E27FC236}">
                  <a16:creationId xmlns:a16="http://schemas.microsoft.com/office/drawing/2014/main" id="{7B96E8F8-A21B-4798-B252-C7D6085F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6" name="Oval 575">
              <a:extLst>
                <a:ext uri="{FF2B5EF4-FFF2-40B4-BE49-F238E27FC236}">
                  <a16:creationId xmlns:a16="http://schemas.microsoft.com/office/drawing/2014/main" id="{DC7F23AE-6B56-47F7-807F-913DEA1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37" name="Group 576">
              <a:extLst>
                <a:ext uri="{FF2B5EF4-FFF2-40B4-BE49-F238E27FC236}">
                  <a16:creationId xmlns:a16="http://schemas.microsoft.com/office/drawing/2014/main" id="{FB7E1EC2-59A5-4555-976C-35B48DBE1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42" name="Line 577">
                <a:extLst>
                  <a:ext uri="{FF2B5EF4-FFF2-40B4-BE49-F238E27FC236}">
                    <a16:creationId xmlns:a16="http://schemas.microsoft.com/office/drawing/2014/main" id="{014C16DA-CFC3-4B08-BD9E-9E9BD3C26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3" name="Line 578">
                <a:extLst>
                  <a:ext uri="{FF2B5EF4-FFF2-40B4-BE49-F238E27FC236}">
                    <a16:creationId xmlns:a16="http://schemas.microsoft.com/office/drawing/2014/main" id="{1442BEC1-C7D6-44A8-BC45-A51545D4B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4" name="Line 579">
                <a:extLst>
                  <a:ext uri="{FF2B5EF4-FFF2-40B4-BE49-F238E27FC236}">
                    <a16:creationId xmlns:a16="http://schemas.microsoft.com/office/drawing/2014/main" id="{36D7F4E6-DDE4-46CA-BFA8-45A9F4E61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38" name="Group 580">
              <a:extLst>
                <a:ext uri="{FF2B5EF4-FFF2-40B4-BE49-F238E27FC236}">
                  <a16:creationId xmlns:a16="http://schemas.microsoft.com/office/drawing/2014/main" id="{027A7A29-8029-482E-8A27-AE0101247B5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39" name="Line 581">
                <a:extLst>
                  <a:ext uri="{FF2B5EF4-FFF2-40B4-BE49-F238E27FC236}">
                    <a16:creationId xmlns:a16="http://schemas.microsoft.com/office/drawing/2014/main" id="{98D1FC24-E1C3-4ED7-B3F1-44B23A307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0" name="Line 582">
                <a:extLst>
                  <a:ext uri="{FF2B5EF4-FFF2-40B4-BE49-F238E27FC236}">
                    <a16:creationId xmlns:a16="http://schemas.microsoft.com/office/drawing/2014/main" id="{42390A20-10DF-42C3-B015-7A606F537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1" name="Line 583">
                <a:extLst>
                  <a:ext uri="{FF2B5EF4-FFF2-40B4-BE49-F238E27FC236}">
                    <a16:creationId xmlns:a16="http://schemas.microsoft.com/office/drawing/2014/main" id="{EA16EF3D-BD3D-4E4C-BB84-2398B2D4A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5" name="Group 584">
            <a:extLst>
              <a:ext uri="{FF2B5EF4-FFF2-40B4-BE49-F238E27FC236}">
                <a16:creationId xmlns:a16="http://schemas.microsoft.com/office/drawing/2014/main" id="{B9CD826A-846E-4664-8FB6-6CCAE7FCECCE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5026123"/>
            <a:ext cx="501650" cy="234950"/>
            <a:chOff x="4701" y="2996"/>
            <a:chExt cx="316" cy="148"/>
          </a:xfrm>
        </p:grpSpPr>
        <p:sp>
          <p:nvSpPr>
            <p:cNvPr id="6319" name="Oval 585">
              <a:extLst>
                <a:ext uri="{FF2B5EF4-FFF2-40B4-BE49-F238E27FC236}">
                  <a16:creationId xmlns:a16="http://schemas.microsoft.com/office/drawing/2014/main" id="{4AF04063-0858-4278-94EB-2F151CFA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0" name="Line 586">
              <a:extLst>
                <a:ext uri="{FF2B5EF4-FFF2-40B4-BE49-F238E27FC236}">
                  <a16:creationId xmlns:a16="http://schemas.microsoft.com/office/drawing/2014/main" id="{2C4565EA-9CB0-4C8E-A9EA-1ABE8C129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1" name="Line 587">
              <a:extLst>
                <a:ext uri="{FF2B5EF4-FFF2-40B4-BE49-F238E27FC236}">
                  <a16:creationId xmlns:a16="http://schemas.microsoft.com/office/drawing/2014/main" id="{2E65A408-4DB7-4981-BA41-F1189962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2" name="Rectangle 588">
              <a:extLst>
                <a:ext uri="{FF2B5EF4-FFF2-40B4-BE49-F238E27FC236}">
                  <a16:creationId xmlns:a16="http://schemas.microsoft.com/office/drawing/2014/main" id="{0F2B2BC7-5226-4D0A-8A26-CEA345D9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3" name="Oval 589">
              <a:extLst>
                <a:ext uri="{FF2B5EF4-FFF2-40B4-BE49-F238E27FC236}">
                  <a16:creationId xmlns:a16="http://schemas.microsoft.com/office/drawing/2014/main" id="{CC02725C-CF27-40C7-B315-338846866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24" name="Group 590">
              <a:extLst>
                <a:ext uri="{FF2B5EF4-FFF2-40B4-BE49-F238E27FC236}">
                  <a16:creationId xmlns:a16="http://schemas.microsoft.com/office/drawing/2014/main" id="{89C1547F-13F4-41B2-A35B-78EC9ADC3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29" name="Line 591">
                <a:extLst>
                  <a:ext uri="{FF2B5EF4-FFF2-40B4-BE49-F238E27FC236}">
                    <a16:creationId xmlns:a16="http://schemas.microsoft.com/office/drawing/2014/main" id="{48BA7FB2-3805-4B5A-A131-C0E0E9DF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0" name="Line 592">
                <a:extLst>
                  <a:ext uri="{FF2B5EF4-FFF2-40B4-BE49-F238E27FC236}">
                    <a16:creationId xmlns:a16="http://schemas.microsoft.com/office/drawing/2014/main" id="{51318BBE-0D39-4DA0-B4C2-F560F2059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1" name="Line 593">
                <a:extLst>
                  <a:ext uri="{FF2B5EF4-FFF2-40B4-BE49-F238E27FC236}">
                    <a16:creationId xmlns:a16="http://schemas.microsoft.com/office/drawing/2014/main" id="{C9501880-91E2-48E1-AD84-AA571325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25" name="Group 594">
              <a:extLst>
                <a:ext uri="{FF2B5EF4-FFF2-40B4-BE49-F238E27FC236}">
                  <a16:creationId xmlns:a16="http://schemas.microsoft.com/office/drawing/2014/main" id="{7FCD0EC2-8C8A-4673-9915-0326786DEA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26" name="Line 595">
                <a:extLst>
                  <a:ext uri="{FF2B5EF4-FFF2-40B4-BE49-F238E27FC236}">
                    <a16:creationId xmlns:a16="http://schemas.microsoft.com/office/drawing/2014/main" id="{ABC2392B-51A6-45CF-B5FD-8F56306A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7" name="Line 596">
                <a:extLst>
                  <a:ext uri="{FF2B5EF4-FFF2-40B4-BE49-F238E27FC236}">
                    <a16:creationId xmlns:a16="http://schemas.microsoft.com/office/drawing/2014/main" id="{5CE586A3-B2FD-4D8C-B3B1-C5B9AE53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8" name="Line 597">
                <a:extLst>
                  <a:ext uri="{FF2B5EF4-FFF2-40B4-BE49-F238E27FC236}">
                    <a16:creationId xmlns:a16="http://schemas.microsoft.com/office/drawing/2014/main" id="{34D5FC1A-E15E-4964-A864-488EE9E48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6" name="Group 598">
            <a:extLst>
              <a:ext uri="{FF2B5EF4-FFF2-40B4-BE49-F238E27FC236}">
                <a16:creationId xmlns:a16="http://schemas.microsoft.com/office/drawing/2014/main" id="{BAD56FDB-3B9C-4194-B01A-E3B9F9A1B26D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5211861"/>
            <a:ext cx="290512" cy="404812"/>
            <a:chOff x="4290" y="3130"/>
            <a:chExt cx="183" cy="255"/>
          </a:xfrm>
        </p:grpSpPr>
        <p:pic>
          <p:nvPicPr>
            <p:cNvPr id="6301" name="Picture 599" descr="31u_bnrz[1]">
              <a:extLst>
                <a:ext uri="{FF2B5EF4-FFF2-40B4-BE49-F238E27FC236}">
                  <a16:creationId xmlns:a16="http://schemas.microsoft.com/office/drawing/2014/main" id="{A15B6297-5507-4716-A8D3-F4AF367A5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02" name="Freeform 600">
              <a:extLst>
                <a:ext uri="{FF2B5EF4-FFF2-40B4-BE49-F238E27FC236}">
                  <a16:creationId xmlns:a16="http://schemas.microsoft.com/office/drawing/2014/main" id="{6A4590B5-49F4-448D-8057-10615CE62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3" name="Freeform 601">
              <a:extLst>
                <a:ext uri="{FF2B5EF4-FFF2-40B4-BE49-F238E27FC236}">
                  <a16:creationId xmlns:a16="http://schemas.microsoft.com/office/drawing/2014/main" id="{5A62BEC6-D37B-4EB5-ABDE-4A7766E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4" name="Freeform 602">
              <a:extLst>
                <a:ext uri="{FF2B5EF4-FFF2-40B4-BE49-F238E27FC236}">
                  <a16:creationId xmlns:a16="http://schemas.microsoft.com/office/drawing/2014/main" id="{5B32B909-1D91-4EBB-B52A-11038914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5" name="Freeform 603">
              <a:extLst>
                <a:ext uri="{FF2B5EF4-FFF2-40B4-BE49-F238E27FC236}">
                  <a16:creationId xmlns:a16="http://schemas.microsoft.com/office/drawing/2014/main" id="{80FD8357-D482-435B-BEE0-50DB90AC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6" name="Freeform 604">
              <a:extLst>
                <a:ext uri="{FF2B5EF4-FFF2-40B4-BE49-F238E27FC236}">
                  <a16:creationId xmlns:a16="http://schemas.microsoft.com/office/drawing/2014/main" id="{0957B2B5-BE87-426A-A16F-1C32F54B5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7" name="Freeform 605">
              <a:extLst>
                <a:ext uri="{FF2B5EF4-FFF2-40B4-BE49-F238E27FC236}">
                  <a16:creationId xmlns:a16="http://schemas.microsoft.com/office/drawing/2014/main" id="{34AAA647-5C56-46A9-A676-7ABFB330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8" name="Freeform 606">
              <a:extLst>
                <a:ext uri="{FF2B5EF4-FFF2-40B4-BE49-F238E27FC236}">
                  <a16:creationId xmlns:a16="http://schemas.microsoft.com/office/drawing/2014/main" id="{4A5ABBF6-D90D-4D12-96A2-E6FA3106D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9" name="Freeform 607">
              <a:extLst>
                <a:ext uri="{FF2B5EF4-FFF2-40B4-BE49-F238E27FC236}">
                  <a16:creationId xmlns:a16="http://schemas.microsoft.com/office/drawing/2014/main" id="{68C3DB12-522C-4281-A12B-B13DC560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0" name="Freeform 608">
              <a:extLst>
                <a:ext uri="{FF2B5EF4-FFF2-40B4-BE49-F238E27FC236}">
                  <a16:creationId xmlns:a16="http://schemas.microsoft.com/office/drawing/2014/main" id="{E4DFD45E-009D-4CB4-B490-E1960A44F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1" name="Freeform 609">
              <a:extLst>
                <a:ext uri="{FF2B5EF4-FFF2-40B4-BE49-F238E27FC236}">
                  <a16:creationId xmlns:a16="http://schemas.microsoft.com/office/drawing/2014/main" id="{4F872AF9-15A0-4732-B1CA-6B880FC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2" name="Freeform 610">
              <a:extLst>
                <a:ext uri="{FF2B5EF4-FFF2-40B4-BE49-F238E27FC236}">
                  <a16:creationId xmlns:a16="http://schemas.microsoft.com/office/drawing/2014/main" id="{29C993E7-6DF0-42EB-B48B-75E9E92A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3" name="Freeform 611">
              <a:extLst>
                <a:ext uri="{FF2B5EF4-FFF2-40B4-BE49-F238E27FC236}">
                  <a16:creationId xmlns:a16="http://schemas.microsoft.com/office/drawing/2014/main" id="{8D386356-45F1-4BDB-863D-0B7179FE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4" name="Freeform 612">
              <a:extLst>
                <a:ext uri="{FF2B5EF4-FFF2-40B4-BE49-F238E27FC236}">
                  <a16:creationId xmlns:a16="http://schemas.microsoft.com/office/drawing/2014/main" id="{BCBA583C-2A72-4309-8C08-D884E430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5" name="Freeform 613">
              <a:extLst>
                <a:ext uri="{FF2B5EF4-FFF2-40B4-BE49-F238E27FC236}">
                  <a16:creationId xmlns:a16="http://schemas.microsoft.com/office/drawing/2014/main" id="{EBC2598E-66AD-4F94-9289-05C00EC9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6" name="Freeform 614">
              <a:extLst>
                <a:ext uri="{FF2B5EF4-FFF2-40B4-BE49-F238E27FC236}">
                  <a16:creationId xmlns:a16="http://schemas.microsoft.com/office/drawing/2014/main" id="{AF967EE3-13CC-48A4-85E9-921EEFB7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7" name="Freeform 615">
              <a:extLst>
                <a:ext uri="{FF2B5EF4-FFF2-40B4-BE49-F238E27FC236}">
                  <a16:creationId xmlns:a16="http://schemas.microsoft.com/office/drawing/2014/main" id="{9869EF3E-15D2-41DE-8454-CA3AF7A3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8" name="Freeform 616">
              <a:extLst>
                <a:ext uri="{FF2B5EF4-FFF2-40B4-BE49-F238E27FC236}">
                  <a16:creationId xmlns:a16="http://schemas.microsoft.com/office/drawing/2014/main" id="{755471D4-CAB3-4D20-AA9D-838BAE1B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57" name="Group 617">
            <a:extLst>
              <a:ext uri="{FF2B5EF4-FFF2-40B4-BE49-F238E27FC236}">
                <a16:creationId xmlns:a16="http://schemas.microsoft.com/office/drawing/2014/main" id="{D27592FC-4648-494E-8B75-757DDDC3D1CE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673575"/>
            <a:ext cx="290513" cy="404813"/>
            <a:chOff x="4290" y="3130"/>
            <a:chExt cx="183" cy="255"/>
          </a:xfrm>
        </p:grpSpPr>
        <p:pic>
          <p:nvPicPr>
            <p:cNvPr id="6283" name="Picture 618" descr="31u_bnrz[1]">
              <a:extLst>
                <a:ext uri="{FF2B5EF4-FFF2-40B4-BE49-F238E27FC236}">
                  <a16:creationId xmlns:a16="http://schemas.microsoft.com/office/drawing/2014/main" id="{4A8D9665-B48E-48AC-9C4D-93C150055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4" name="Freeform 619">
              <a:extLst>
                <a:ext uri="{FF2B5EF4-FFF2-40B4-BE49-F238E27FC236}">
                  <a16:creationId xmlns:a16="http://schemas.microsoft.com/office/drawing/2014/main" id="{71E4D0BA-2B98-4484-99E0-89599ECA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5" name="Freeform 620">
              <a:extLst>
                <a:ext uri="{FF2B5EF4-FFF2-40B4-BE49-F238E27FC236}">
                  <a16:creationId xmlns:a16="http://schemas.microsoft.com/office/drawing/2014/main" id="{A40A3338-A2D0-4428-9732-B3531B4B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6" name="Freeform 621">
              <a:extLst>
                <a:ext uri="{FF2B5EF4-FFF2-40B4-BE49-F238E27FC236}">
                  <a16:creationId xmlns:a16="http://schemas.microsoft.com/office/drawing/2014/main" id="{F2D57FBE-0D6D-4266-9E7A-4C909A6AF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7" name="Freeform 622">
              <a:extLst>
                <a:ext uri="{FF2B5EF4-FFF2-40B4-BE49-F238E27FC236}">
                  <a16:creationId xmlns:a16="http://schemas.microsoft.com/office/drawing/2014/main" id="{5A2DCBD5-4334-4233-9755-F75668DA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8" name="Freeform 623">
              <a:extLst>
                <a:ext uri="{FF2B5EF4-FFF2-40B4-BE49-F238E27FC236}">
                  <a16:creationId xmlns:a16="http://schemas.microsoft.com/office/drawing/2014/main" id="{DC13DF03-C307-4B69-BDB7-7C26B685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9" name="Freeform 624">
              <a:extLst>
                <a:ext uri="{FF2B5EF4-FFF2-40B4-BE49-F238E27FC236}">
                  <a16:creationId xmlns:a16="http://schemas.microsoft.com/office/drawing/2014/main" id="{8FB4268B-0C32-4772-AD79-D76B7460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0" name="Freeform 625">
              <a:extLst>
                <a:ext uri="{FF2B5EF4-FFF2-40B4-BE49-F238E27FC236}">
                  <a16:creationId xmlns:a16="http://schemas.microsoft.com/office/drawing/2014/main" id="{DC13847C-35B5-436F-9371-46F11258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1" name="Freeform 626">
              <a:extLst>
                <a:ext uri="{FF2B5EF4-FFF2-40B4-BE49-F238E27FC236}">
                  <a16:creationId xmlns:a16="http://schemas.microsoft.com/office/drawing/2014/main" id="{E8202DA2-B721-4232-BE5E-90769C992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2" name="Freeform 627">
              <a:extLst>
                <a:ext uri="{FF2B5EF4-FFF2-40B4-BE49-F238E27FC236}">
                  <a16:creationId xmlns:a16="http://schemas.microsoft.com/office/drawing/2014/main" id="{90E91127-98B7-4ADD-A8A3-D427EA42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3" name="Freeform 628">
              <a:extLst>
                <a:ext uri="{FF2B5EF4-FFF2-40B4-BE49-F238E27FC236}">
                  <a16:creationId xmlns:a16="http://schemas.microsoft.com/office/drawing/2014/main" id="{824C7793-31A5-4713-BFB5-876DE933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4" name="Freeform 629">
              <a:extLst>
                <a:ext uri="{FF2B5EF4-FFF2-40B4-BE49-F238E27FC236}">
                  <a16:creationId xmlns:a16="http://schemas.microsoft.com/office/drawing/2014/main" id="{E8938876-63F5-4D33-95D0-67674516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5" name="Freeform 630">
              <a:extLst>
                <a:ext uri="{FF2B5EF4-FFF2-40B4-BE49-F238E27FC236}">
                  <a16:creationId xmlns:a16="http://schemas.microsoft.com/office/drawing/2014/main" id="{A5F3E60E-8C3E-4A37-979C-F1FC060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6" name="Freeform 631">
              <a:extLst>
                <a:ext uri="{FF2B5EF4-FFF2-40B4-BE49-F238E27FC236}">
                  <a16:creationId xmlns:a16="http://schemas.microsoft.com/office/drawing/2014/main" id="{69466056-915E-47FB-9302-455F997C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7" name="Freeform 632">
              <a:extLst>
                <a:ext uri="{FF2B5EF4-FFF2-40B4-BE49-F238E27FC236}">
                  <a16:creationId xmlns:a16="http://schemas.microsoft.com/office/drawing/2014/main" id="{3C326BB9-FB52-4223-8AEA-263F06A2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8" name="Freeform 633">
              <a:extLst>
                <a:ext uri="{FF2B5EF4-FFF2-40B4-BE49-F238E27FC236}">
                  <a16:creationId xmlns:a16="http://schemas.microsoft.com/office/drawing/2014/main" id="{3CE9BBEA-53C7-43EA-9EC2-923F861C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9" name="Freeform 634">
              <a:extLst>
                <a:ext uri="{FF2B5EF4-FFF2-40B4-BE49-F238E27FC236}">
                  <a16:creationId xmlns:a16="http://schemas.microsoft.com/office/drawing/2014/main" id="{64BF8C50-11A3-40EB-8D73-43ABC564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0" name="Freeform 635">
              <a:extLst>
                <a:ext uri="{FF2B5EF4-FFF2-40B4-BE49-F238E27FC236}">
                  <a16:creationId xmlns:a16="http://schemas.microsoft.com/office/drawing/2014/main" id="{5D7F7B9B-0775-4531-BCE6-5FBA077D4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76" name="Rectangle 227">
            <a:extLst>
              <a:ext uri="{FF2B5EF4-FFF2-40B4-BE49-F238E27FC236}">
                <a16:creationId xmlns:a16="http://schemas.microsoft.com/office/drawing/2014/main" id="{8DA0BEE5-B3DD-429B-85C3-3363CF67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90" y="1455838"/>
            <a:ext cx="676275" cy="77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7" name="Rectangle 228">
            <a:extLst>
              <a:ext uri="{FF2B5EF4-FFF2-40B4-BE49-F238E27FC236}">
                <a16:creationId xmlns:a16="http://schemas.microsoft.com/office/drawing/2014/main" id="{70F3A060-BBAE-45EE-87DA-88545886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3" y="1479650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8" name="Rectangle 229">
            <a:extLst>
              <a:ext uri="{FF2B5EF4-FFF2-40B4-BE49-F238E27FC236}">
                <a16:creationId xmlns:a16="http://schemas.microsoft.com/office/drawing/2014/main" id="{22AAA6D4-C75D-4569-970B-5024904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5" y="1655863"/>
            <a:ext cx="676275" cy="171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9" name="Text Box 230">
            <a:extLst>
              <a:ext uri="{FF2B5EF4-FFF2-40B4-BE49-F238E27FC236}">
                <a16:creationId xmlns:a16="http://schemas.microsoft.com/office/drawing/2014/main" id="{AE40CDC3-9A4F-4937-A196-61DF16A9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5" y="1451075"/>
            <a:ext cx="8143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Helvetica" pitchFamily="2" charset="0"/>
              </a:rPr>
              <a:t>transport</a:t>
            </a:r>
            <a:endParaRPr lang="en-US" altLang="en-US" sz="10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network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data 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physical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280" name="Line 231">
            <a:extLst>
              <a:ext uri="{FF2B5EF4-FFF2-40B4-BE49-F238E27FC236}">
                <a16:creationId xmlns:a16="http://schemas.microsoft.com/office/drawing/2014/main" id="{354DD5B5-D383-481B-AC4B-AEC92E0ED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3" y="1822550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1" name="Line 232">
            <a:extLst>
              <a:ext uri="{FF2B5EF4-FFF2-40B4-BE49-F238E27FC236}">
                <a16:creationId xmlns:a16="http://schemas.microsoft.com/office/drawing/2014/main" id="{A3D6C690-3301-43D8-9601-D6897F47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1960663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2" name="Line 233">
            <a:extLst>
              <a:ext uri="{FF2B5EF4-FFF2-40B4-BE49-F238E27FC236}">
                <a16:creationId xmlns:a16="http://schemas.microsoft.com/office/drawing/2014/main" id="{C21A63A6-8CFE-4AE9-ACC8-9CD86CF55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20987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275" name="Freeform 647">
            <a:extLst>
              <a:ext uri="{FF2B5EF4-FFF2-40B4-BE49-F238E27FC236}">
                <a16:creationId xmlns:a16="http://schemas.microsoft.com/office/drawing/2014/main" id="{5A5288BC-ABB7-4F70-BDEF-90C72F4B6F9B}"/>
              </a:ext>
            </a:extLst>
          </p:cNvPr>
          <p:cNvSpPr>
            <a:spLocks/>
          </p:cNvSpPr>
          <p:nvPr/>
        </p:nvSpPr>
        <p:spPr bwMode="auto">
          <a:xfrm>
            <a:off x="6924677" y="1465363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FBB20A97-E87E-45E1-ADB6-26728C0D75CE}"/>
              </a:ext>
            </a:extLst>
          </p:cNvPr>
          <p:cNvGrpSpPr>
            <a:grpSpLocks/>
          </p:cNvGrpSpPr>
          <p:nvPr/>
        </p:nvGrpSpPr>
        <p:grpSpPr bwMode="auto">
          <a:xfrm>
            <a:off x="9490077" y="4357786"/>
            <a:ext cx="1057275" cy="957262"/>
            <a:chOff x="-153" y="1680"/>
            <a:chExt cx="666" cy="603"/>
          </a:xfrm>
        </p:grpSpPr>
        <p:grpSp>
          <p:nvGrpSpPr>
            <p:cNvPr id="6265" name="Group 670">
              <a:extLst>
                <a:ext uri="{FF2B5EF4-FFF2-40B4-BE49-F238E27FC236}">
                  <a16:creationId xmlns:a16="http://schemas.microsoft.com/office/drawing/2014/main" id="{2CFC036E-633F-40AB-A6DF-D25947B8D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67" name="Rectangle 671">
                <a:extLst>
                  <a:ext uri="{FF2B5EF4-FFF2-40B4-BE49-F238E27FC236}">
                    <a16:creationId xmlns:a16="http://schemas.microsoft.com/office/drawing/2014/main" id="{8A7CAA75-1E54-4F5D-AA34-34324601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8" name="Rectangle 672">
                <a:extLst>
                  <a:ext uri="{FF2B5EF4-FFF2-40B4-BE49-F238E27FC236}">
                    <a16:creationId xmlns:a16="http://schemas.microsoft.com/office/drawing/2014/main" id="{E6EDA4CA-21E8-4C80-8539-F6DB453C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9" name="Rectangle 673">
                <a:extLst>
                  <a:ext uri="{FF2B5EF4-FFF2-40B4-BE49-F238E27FC236}">
                    <a16:creationId xmlns:a16="http://schemas.microsoft.com/office/drawing/2014/main" id="{739438F5-09FE-498D-B556-9AAA1ACA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0" name="Text Box 674">
                <a:extLst>
                  <a:ext uri="{FF2B5EF4-FFF2-40B4-BE49-F238E27FC236}">
                    <a16:creationId xmlns:a16="http://schemas.microsoft.com/office/drawing/2014/main" id="{5BA23635-D9C3-4FFB-A411-D70C9D9BC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application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  <a:endParaRPr lang="en-US" altLang="en-US" sz="1000">
                  <a:latin typeface="Helvetica" pitchFamily="2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network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data link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physical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1" name="Line 675">
                <a:extLst>
                  <a:ext uri="{FF2B5EF4-FFF2-40B4-BE49-F238E27FC236}">
                    <a16:creationId xmlns:a16="http://schemas.microsoft.com/office/drawing/2014/main" id="{BCBE3718-E951-4179-8D4B-0F3A9F710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2" name="Line 676">
                <a:extLst>
                  <a:ext uri="{FF2B5EF4-FFF2-40B4-BE49-F238E27FC236}">
                    <a16:creationId xmlns:a16="http://schemas.microsoft.com/office/drawing/2014/main" id="{0761FD21-03C8-4476-A7C6-0E3CAEB4D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3" name="Line 677">
                <a:extLst>
                  <a:ext uri="{FF2B5EF4-FFF2-40B4-BE49-F238E27FC236}">
                    <a16:creationId xmlns:a16="http://schemas.microsoft.com/office/drawing/2014/main" id="{ECB9993E-18BC-4D46-A546-34FC4ED8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266" name="Freeform 678">
              <a:extLst>
                <a:ext uri="{FF2B5EF4-FFF2-40B4-BE49-F238E27FC236}">
                  <a16:creationId xmlns:a16="http://schemas.microsoft.com/office/drawing/2014/main" id="{64458613-A0D1-4A5D-B54A-C0186039C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7EBE687B-82AB-4287-9DD4-9B97AE4848EC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7135529" y="3019267"/>
            <a:ext cx="3542186" cy="434975"/>
            <a:chOff x="2937" y="3579"/>
            <a:chExt cx="2382" cy="274"/>
          </a:xfrm>
        </p:grpSpPr>
        <p:sp>
          <p:nvSpPr>
            <p:cNvPr id="6261" name="Rectangle 295">
              <a:extLst>
                <a:ext uri="{FF2B5EF4-FFF2-40B4-BE49-F238E27FC236}">
                  <a16:creationId xmlns:a16="http://schemas.microsoft.com/office/drawing/2014/main" id="{5DFC5B02-C36A-41B9-996F-D454A0F9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263" name="Freeform 296">
              <a:extLst>
                <a:ext uri="{FF2B5EF4-FFF2-40B4-BE49-F238E27FC236}">
                  <a16:creationId xmlns:a16="http://schemas.microsoft.com/office/drawing/2014/main" id="{3C65BD5C-B06F-4799-A809-FDC10AC48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64" name="Freeform 297">
              <a:extLst>
                <a:ext uri="{FF2B5EF4-FFF2-40B4-BE49-F238E27FC236}">
                  <a16:creationId xmlns:a16="http://schemas.microsoft.com/office/drawing/2014/main" id="{6053612F-D902-4A68-BAA3-2263849FE7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09868C-1016-B44A-9FCC-9E61568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Transport services and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4AE8BB4-5732-4E98-AE0D-D308E17957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2016" y="1779316"/>
            <a:ext cx="4674833" cy="507868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Network layer: </a:t>
            </a:r>
            <a:r>
              <a:rPr lang="en-US" altLang="en-US" dirty="0"/>
              <a:t>abstraction to communicate between </a:t>
            </a:r>
            <a:r>
              <a:rPr lang="en-US" altLang="en-US" dirty="0">
                <a:solidFill>
                  <a:srgbClr val="C00000"/>
                </a:solidFill>
              </a:rPr>
              <a:t>endpoints. </a:t>
            </a:r>
            <a:r>
              <a:rPr lang="en-US" altLang="en-US" dirty="0"/>
              <a:t>Network layer provides best effort packet delivery to a remote endpoint.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Transport layer:</a:t>
            </a:r>
            <a:r>
              <a:rPr lang="en-US" altLang="en-US" dirty="0"/>
              <a:t> communication abstraction between </a:t>
            </a:r>
            <a:r>
              <a:rPr lang="en-US" altLang="en-US" dirty="0">
                <a:solidFill>
                  <a:srgbClr val="C00000"/>
                </a:solidFill>
              </a:rPr>
              <a:t>processes. </a:t>
            </a:r>
            <a:r>
              <a:rPr lang="en-US" altLang="en-US" dirty="0"/>
              <a:t>Delivers packets to the process.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897260-F7EB-4617-BD96-77C3EF2F7F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6849" y="1589089"/>
            <a:ext cx="4032250" cy="4943475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Household analogy: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/>
              <a:t>12 kids sending letters to 12 kids</a:t>
            </a:r>
            <a:endParaRPr lang="en-US" altLang="en-US" sz="2400" dirty="0"/>
          </a:p>
          <a:p>
            <a:r>
              <a:rPr lang="en-US" altLang="en-US" sz="2400" dirty="0"/>
              <a:t>processes = kids</a:t>
            </a:r>
          </a:p>
          <a:p>
            <a:r>
              <a:rPr lang="en-US" altLang="en-US" sz="2400" dirty="0"/>
              <a:t>app messages = letters in envelopes</a:t>
            </a:r>
          </a:p>
          <a:p>
            <a:r>
              <a:rPr lang="en-US" altLang="en-US" sz="2400" dirty="0"/>
              <a:t>endpoints = houses</a:t>
            </a:r>
          </a:p>
          <a:p>
            <a:r>
              <a:rPr lang="en-US" altLang="en-US" sz="2400" dirty="0"/>
              <a:t>transport protocol = Alice and Bob who de/mux to in-house siblings</a:t>
            </a:r>
          </a:p>
          <a:p>
            <a:r>
              <a:rPr lang="en-US" altLang="en-US" sz="2400" dirty="0"/>
              <a:t>network-layer protocol = postal service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79796-1AF6-504E-9E95-DDD482ED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Transport vs. network layer</a:t>
            </a:r>
            <a:endParaRPr lang="en-US" dirty="0"/>
          </a:p>
        </p:txBody>
      </p:sp>
      <p:pic>
        <p:nvPicPr>
          <p:cNvPr id="5" name="Picture 4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168DB119-3F2C-1243-931B-37DD9AC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57" y="97858"/>
            <a:ext cx="1915099" cy="1810751"/>
          </a:xfrm>
          <a:prstGeom prst="rect">
            <a:avLst/>
          </a:prstGeom>
        </p:spPr>
      </p:pic>
      <p:pic>
        <p:nvPicPr>
          <p:cNvPr id="9" name="Picture 8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7DEDCAD4-EDCA-E740-892B-C175A31F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70" y="4900635"/>
            <a:ext cx="1915099" cy="181075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5C53CCD9-C4DC-1D4C-BD8B-B4DE5EDD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477" y="5958093"/>
            <a:ext cx="635229" cy="70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815C8-C77F-724D-A87C-908DA901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91" y="1173234"/>
            <a:ext cx="675640" cy="675640"/>
          </a:xfrm>
          <a:prstGeom prst="rect">
            <a:avLst/>
          </a:prstGeom>
        </p:spPr>
      </p:pic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3A0AA1F-A3C4-9945-92BD-9D236E4C7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11" y="3088846"/>
            <a:ext cx="1211852" cy="11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3809-903D-DD46-BAD6-408A412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single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271F-976E-AB4A-A5F0-8A2E05211E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connections are identified by 4-tuple:</a:t>
            </a:r>
          </a:p>
          <a:p>
            <a:endParaRPr lang="en-US" dirty="0"/>
          </a:p>
          <a:p>
            <a:r>
              <a:rPr lang="en-US" dirty="0"/>
              <a:t>Source IP address</a:t>
            </a:r>
          </a:p>
          <a:p>
            <a:r>
              <a:rPr lang="en-US" dirty="0"/>
              <a:t>Source port</a:t>
            </a:r>
          </a:p>
          <a:p>
            <a:r>
              <a:rPr lang="en-US" dirty="0"/>
              <a:t>Destination IP address</a:t>
            </a:r>
          </a:p>
          <a:p>
            <a:r>
              <a:rPr lang="en-US" dirty="0"/>
              <a:t>Destination 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AE6F-14AB-E147-A50B-881EFABA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0755" cy="4855394"/>
          </a:xfrm>
        </p:spPr>
        <p:txBody>
          <a:bodyPr>
            <a:normAutofit/>
          </a:bodyPr>
          <a:lstStyle/>
          <a:p>
            <a:r>
              <a:rPr lang="en-US" dirty="0"/>
              <a:t>In this analogy,</a:t>
            </a:r>
          </a:p>
          <a:p>
            <a:endParaRPr lang="en-US" dirty="0"/>
          </a:p>
          <a:p>
            <a:r>
              <a:rPr lang="en-US" dirty="0"/>
              <a:t>Source address: the address of the first house</a:t>
            </a:r>
          </a:p>
          <a:p>
            <a:r>
              <a:rPr lang="en-US" dirty="0"/>
              <a:t>Source port: name of a kid in the first house</a:t>
            </a:r>
          </a:p>
          <a:p>
            <a:r>
              <a:rPr lang="en-US" dirty="0"/>
              <a:t>Destination address: the address of the second house</a:t>
            </a:r>
          </a:p>
          <a:p>
            <a:r>
              <a:rPr lang="en-US" dirty="0"/>
              <a:t>Destination port: name of a kid in the second house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4AE8BB4-5732-4E98-AE0D-D308E17957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2016" y="1779316"/>
            <a:ext cx="4674833" cy="5078683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Network layer: </a:t>
            </a:r>
            <a:r>
              <a:rPr lang="en-US" altLang="en-US" dirty="0"/>
              <a:t>abstraction to communicate between </a:t>
            </a:r>
            <a:r>
              <a:rPr lang="en-US" altLang="en-US" dirty="0">
                <a:solidFill>
                  <a:srgbClr val="C00000"/>
                </a:solidFill>
              </a:rPr>
              <a:t>endpoints. </a:t>
            </a:r>
            <a:r>
              <a:rPr lang="en-US" altLang="en-US" dirty="0"/>
              <a:t>Network layer provides best effort packet delivery to a remote endpoint.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Transport layer:</a:t>
            </a:r>
            <a:r>
              <a:rPr lang="en-US" altLang="en-US" dirty="0"/>
              <a:t> communication abstraction between </a:t>
            </a:r>
            <a:r>
              <a:rPr lang="en-US" altLang="en-US" dirty="0">
                <a:solidFill>
                  <a:srgbClr val="C00000"/>
                </a:solidFill>
              </a:rPr>
              <a:t>processes. </a:t>
            </a:r>
            <a:r>
              <a:rPr lang="en-US" altLang="en-US" dirty="0"/>
              <a:t>Delivers packets to the process.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897260-F7EB-4617-BD96-77C3EF2F7F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6848" y="1589089"/>
            <a:ext cx="4731629" cy="5268911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Hotel analogy: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Hotel residents order food to their rooms from a restaurant using a delivery service.</a:t>
            </a:r>
          </a:p>
          <a:p>
            <a:r>
              <a:rPr lang="en-US" altLang="en-US" sz="2400" dirty="0"/>
              <a:t>processes = residents of rooms and restaurant chefs</a:t>
            </a:r>
          </a:p>
          <a:p>
            <a:r>
              <a:rPr lang="en-US" altLang="en-US" sz="2400" dirty="0"/>
              <a:t>app messages = food packages</a:t>
            </a:r>
          </a:p>
          <a:p>
            <a:r>
              <a:rPr lang="en-US" altLang="en-US" sz="2400" dirty="0"/>
              <a:t>endpoint = the hotel / restaurant</a:t>
            </a:r>
          </a:p>
          <a:p>
            <a:r>
              <a:rPr lang="en-US" altLang="en-US" sz="2400" dirty="0"/>
              <a:t>transport protocol = local hotel staff who bring the food to the different rooms </a:t>
            </a:r>
          </a:p>
          <a:p>
            <a:r>
              <a:rPr lang="en-US" altLang="en-US" sz="2400" dirty="0"/>
              <a:t>network-layer protocol = food delivery service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79796-1AF6-504E-9E95-DDD482ED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Transport vs. network layer</a:t>
            </a:r>
            <a:endParaRPr lang="en-US" dirty="0"/>
          </a:p>
        </p:txBody>
      </p:sp>
      <p:pic>
        <p:nvPicPr>
          <p:cNvPr id="5" name="Picture 4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168DB119-3F2C-1243-931B-37DD9AC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57" y="97858"/>
            <a:ext cx="1915099" cy="1810751"/>
          </a:xfrm>
          <a:prstGeom prst="rect">
            <a:avLst/>
          </a:prstGeom>
        </p:spPr>
      </p:pic>
      <p:pic>
        <p:nvPicPr>
          <p:cNvPr id="9" name="Picture 8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7DEDCAD4-EDCA-E740-892B-C175A31F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187" y="4900635"/>
            <a:ext cx="1915099" cy="181075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5C53CCD9-C4DC-1D4C-BD8B-B4DE5EDD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477" y="5958093"/>
            <a:ext cx="635229" cy="70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815C8-C77F-724D-A87C-908DA901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91" y="1173234"/>
            <a:ext cx="675640" cy="675640"/>
          </a:xfrm>
          <a:prstGeom prst="rect">
            <a:avLst/>
          </a:prstGeom>
        </p:spPr>
      </p:pic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3A0AA1F-A3C4-9945-92BD-9D236E4C7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11" y="3088846"/>
            <a:ext cx="1211852" cy="11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3809-903D-DD46-BAD6-408A4124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single conversation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271F-976E-AB4A-A5F0-8A2E05211E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connections are identified by 4-tuple:</a:t>
            </a:r>
          </a:p>
          <a:p>
            <a:endParaRPr lang="en-US" dirty="0"/>
          </a:p>
          <a:p>
            <a:r>
              <a:rPr lang="en-US" dirty="0"/>
              <a:t>Source IP address</a:t>
            </a:r>
          </a:p>
          <a:p>
            <a:r>
              <a:rPr lang="en-US" dirty="0"/>
              <a:t>Source port</a:t>
            </a:r>
          </a:p>
          <a:p>
            <a:r>
              <a:rPr lang="en-US" dirty="0"/>
              <a:t>Destination IP address</a:t>
            </a:r>
          </a:p>
          <a:p>
            <a:r>
              <a:rPr lang="en-US" dirty="0"/>
              <a:t>Destination 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AE6F-14AB-E147-A50B-881EFABA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0755" cy="4855394"/>
          </a:xfrm>
        </p:spPr>
        <p:txBody>
          <a:bodyPr>
            <a:normAutofit/>
          </a:bodyPr>
          <a:lstStyle/>
          <a:p>
            <a:r>
              <a:rPr lang="en-US" dirty="0"/>
              <a:t>In this analogy,</a:t>
            </a:r>
          </a:p>
          <a:p>
            <a:endParaRPr lang="en-US" dirty="0"/>
          </a:p>
          <a:p>
            <a:r>
              <a:rPr lang="en-US" dirty="0"/>
              <a:t>Source address: the address of the restaurant</a:t>
            </a:r>
          </a:p>
          <a:p>
            <a:r>
              <a:rPr lang="en-US" dirty="0"/>
              <a:t>Source port: the chef preparing the specific order</a:t>
            </a:r>
          </a:p>
          <a:p>
            <a:r>
              <a:rPr lang="en-US" dirty="0"/>
              <a:t>Destination address: the address of the hotel</a:t>
            </a:r>
          </a:p>
          <a:p>
            <a:r>
              <a:rPr lang="en-US" dirty="0"/>
              <a:t>Destination port: room number in the hotel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82F2-50C3-C54F-A1CC-4AFD3D6B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C3B1-A572-324D-80A3-CB5414C594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06C71-23B0-7F45-897E-84B332C892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Demultiplexing Packets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7.2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6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1448</Words>
  <Application>Microsoft Macintosh PowerPoint</Application>
  <PresentationFormat>Widescreen</PresentationFormat>
  <Paragraphs>351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Consolas</vt:lpstr>
      <vt:lpstr>Helvetica</vt:lpstr>
      <vt:lpstr>Times New Roman</vt:lpstr>
      <vt:lpstr>Wingdings</vt:lpstr>
      <vt:lpstr>Office Theme</vt:lpstr>
      <vt:lpstr>Clip</vt:lpstr>
      <vt:lpstr>CS 352 Transport: Intro</vt:lpstr>
      <vt:lpstr>Transport</vt:lpstr>
      <vt:lpstr>Transport services and protocols</vt:lpstr>
      <vt:lpstr>Transport vs. network layer</vt:lpstr>
      <vt:lpstr>Identifying a single conversation</vt:lpstr>
      <vt:lpstr>Transport vs. network layer</vt:lpstr>
      <vt:lpstr>Identifying a single conversation</vt:lpstr>
      <vt:lpstr>PowerPoint Presentation</vt:lpstr>
      <vt:lpstr>CS 352 Demultiplexing Packets</vt:lpstr>
      <vt:lpstr>Two popular transports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TCP sockets of different types</vt:lpstr>
      <vt:lpstr>TCP sockets of different types</vt:lpstr>
      <vt:lpstr>Listing sockets and connections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1781</cp:revision>
  <dcterms:created xsi:type="dcterms:W3CDTF">2019-01-23T03:40:12Z</dcterms:created>
  <dcterms:modified xsi:type="dcterms:W3CDTF">2021-02-13T08:45:32Z</dcterms:modified>
</cp:coreProperties>
</file>