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387" r:id="rId2"/>
    <p:sldId id="535" r:id="rId3"/>
    <p:sldId id="497" r:id="rId4"/>
    <p:sldId id="564" r:id="rId5"/>
    <p:sldId id="551" r:id="rId6"/>
    <p:sldId id="555" r:id="rId7"/>
    <p:sldId id="552" r:id="rId8"/>
    <p:sldId id="556" r:id="rId9"/>
    <p:sldId id="568" r:id="rId10"/>
    <p:sldId id="419" r:id="rId11"/>
    <p:sldId id="511" r:id="rId12"/>
    <p:sldId id="521" r:id="rId13"/>
    <p:sldId id="512" r:id="rId14"/>
    <p:sldId id="558" r:id="rId15"/>
    <p:sldId id="519" r:id="rId16"/>
    <p:sldId id="516" r:id="rId17"/>
    <p:sldId id="518" r:id="rId18"/>
    <p:sldId id="523" r:id="rId19"/>
    <p:sldId id="524" r:id="rId20"/>
    <p:sldId id="526" r:id="rId21"/>
    <p:sldId id="527" r:id="rId22"/>
    <p:sldId id="529" r:id="rId23"/>
    <p:sldId id="530" r:id="rId24"/>
    <p:sldId id="531" r:id="rId25"/>
    <p:sldId id="457" r:id="rId26"/>
    <p:sldId id="437" r:id="rId27"/>
    <p:sldId id="474" r:id="rId28"/>
    <p:sldId id="56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14"/>
    <p:restoredTop sz="94664"/>
  </p:normalViewPr>
  <p:slideViewPr>
    <p:cSldViewPr snapToGrid="0" snapToObjects="1">
      <p:cViewPr varScale="1">
        <p:scale>
          <a:sx n="116" d="100"/>
          <a:sy n="116" d="100"/>
        </p:scale>
        <p:origin x="208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2/13/19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47343E69-E8BC-4045-91D8-1CE8F4B7BD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31874D1-34D6-475E-A0A0-850A39A6CF94}" type="slidenum">
              <a:rPr lang="en-US" altLang="en-US" sz="1400" smtClean="0"/>
              <a:pPr/>
              <a:t>3</a:t>
            </a:fld>
            <a:endParaRPr lang="en-US" altLang="en-US" sz="14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5172FD22-125E-4991-9DD4-272C3215BD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5EE09045-79E1-41FD-93F4-0A5D4DF754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0405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47343E69-E8BC-4045-91D8-1CE8F4B7BD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31874D1-34D6-475E-A0A0-850A39A6CF94}" type="slidenum">
              <a:rPr lang="en-US" altLang="en-US" sz="1400" smtClean="0"/>
              <a:pPr/>
              <a:t>4</a:t>
            </a:fld>
            <a:endParaRPr lang="en-US" altLang="en-US" sz="14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5172FD22-125E-4991-9DD4-272C3215BD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5EE09045-79E1-41FD-93F4-0A5D4DF754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3966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0134D85B-C347-4671-9F2F-651C1E0E0E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2EC06A5-6D0C-45F2-B1D0-1DBB327F5021}" type="slidenum">
              <a:rPr lang="en-US" altLang="en-US" sz="1400" smtClean="0"/>
              <a:pPr/>
              <a:t>5</a:t>
            </a:fld>
            <a:endParaRPr lang="en-US" altLang="en-US" sz="14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7B62C881-135B-4DF1-8729-CE7008FC62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1EDDB4C1-4E04-4B01-820E-EE8EE3AEC4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4956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D52B5F10-4782-4B57-BC12-904B60775D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2C8BD10-731D-4C2D-BCBB-9EF5B0C4FB9B}" type="slidenum">
              <a:rPr lang="en-US" altLang="en-US" sz="1400" smtClean="0"/>
              <a:pPr/>
              <a:t>6</a:t>
            </a:fld>
            <a:endParaRPr lang="en-US" altLang="en-US" sz="14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81C36012-2345-4719-BAF6-A900BF65D1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4D3D0AF4-D487-4438-AA97-8966326AB1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0356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E9144607-EDBC-41FA-A59E-04D0EFE1D8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E538365-7985-43DF-ADB6-7B36A0A26C3F}" type="slidenum">
              <a:rPr lang="en-US" altLang="en-US" sz="1400" smtClean="0"/>
              <a:pPr/>
              <a:t>7</a:t>
            </a:fld>
            <a:endParaRPr lang="en-US" altLang="en-US" sz="14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3633FC7F-1E90-4DBA-B575-D03E498FDF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AC80F47F-9B8F-4368-9123-9B7ECAC1FD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2817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B351441E-4490-4E68-B413-EF207B91EE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61FCC9B-DB47-4D4C-99B0-49707382A6F3}" type="slidenum">
              <a:rPr lang="en-US" altLang="en-US" sz="1400" smtClean="0"/>
              <a:pPr/>
              <a:t>8</a:t>
            </a:fld>
            <a:endParaRPr lang="en-US" altLang="en-US" sz="1400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8A218E95-C96B-4FF6-8EE1-3CDFFAA4AB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6113EB31-6173-4493-B970-3C386F772C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5712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9076DC00-EFC7-4FB6-A150-0BFC29D851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EBF3C95-FC51-496E-8AA2-1764BDE5BC4A}" type="slidenum">
              <a:rPr lang="en-US" altLang="en-US" sz="1400" smtClean="0"/>
              <a:pPr/>
              <a:t>11</a:t>
            </a:fld>
            <a:endParaRPr lang="en-US" altLang="en-US" sz="14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207E929E-F5CD-48A8-B8F0-E8550D4D4D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0F72F6CA-FFDE-42C4-BA47-96F06D9CE2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7273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6CB6E727-2B03-4B7C-82A0-DE694C9833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B2A7FE1-FE85-427A-A6C0-9AE608399AB1}" type="slidenum">
              <a:rPr lang="en-US" altLang="en-US" sz="1400" smtClean="0"/>
              <a:pPr/>
              <a:t>12</a:t>
            </a:fld>
            <a:endParaRPr lang="en-US" altLang="en-US" sz="1400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4521C91D-A61E-4CC2-8FCC-262D9594C6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3E1169CD-C769-41E5-AC3F-75F6921941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6926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2/13/19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2/13/19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2/13/19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oleObject" Target="../embeddings/oleObject11.bin"/><Relationship Id="rId3" Type="http://schemas.openxmlformats.org/officeDocument/2006/relationships/image" Target="../media/image5.wmf"/><Relationship Id="rId21" Type="http://schemas.openxmlformats.org/officeDocument/2006/relationships/image" Target="../media/image7.png"/><Relationship Id="rId7" Type="http://schemas.openxmlformats.org/officeDocument/2006/relationships/oleObject" Target="../embeddings/oleObject2.bin"/><Relationship Id="rId12" Type="http://schemas.openxmlformats.org/officeDocument/2006/relationships/image" Target="../media/image4.wmf"/><Relationship Id="rId17" Type="http://schemas.openxmlformats.org/officeDocument/2006/relationships/oleObject" Target="../embeddings/oleObject10.bin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9.bin"/><Relationship Id="rId20" Type="http://schemas.openxmlformats.org/officeDocument/2006/relationships/oleObject" Target="../embeddings/oleObject13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8.bin"/><Relationship Id="rId10" Type="http://schemas.openxmlformats.org/officeDocument/2006/relationships/oleObject" Target="../embeddings/oleObject4.bin"/><Relationship Id="rId19" Type="http://schemas.openxmlformats.org/officeDocument/2006/relationships/oleObject" Target="../embeddings/oleObject12.bin"/><Relationship Id="rId4" Type="http://schemas.openxmlformats.org/officeDocument/2006/relationships/image" Target="../media/image6.png"/><Relationship Id="rId9" Type="http://schemas.openxmlformats.org/officeDocument/2006/relationships/oleObject" Target="../embeddings/oleObject3.bin"/><Relationship Id="rId14" Type="http://schemas.openxmlformats.org/officeDocument/2006/relationships/oleObject" Target="../embeddings/oleObject7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1223" y="1560202"/>
            <a:ext cx="11181806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The Transport Layer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ea typeface="ＭＳ Ｐゴシック" charset="0"/>
                <a:cs typeface="+mj-cs"/>
              </a:rPr>
              <a:t>Reliability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254508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7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http://www.cs.rutgers.edu/~sn624/352-S19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  <a:p>
            <a:pPr>
              <a:defRPr/>
            </a:pPr>
            <a:r>
              <a:rPr lang="en-US" sz="2000" dirty="0">
                <a:ea typeface="ＭＳ Ｐゴシック" charset="0"/>
              </a:rPr>
              <a:t>(slides heavily adapted from text authors’ material)</a:t>
            </a:r>
            <a:endParaRPr lang="en-US" sz="2000" dirty="0">
              <a:ea typeface="ＭＳ Ｐゴシック" charset="0"/>
              <a:cs typeface="+mn-cs"/>
            </a:endParaRP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16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Slide Number Placeholder 6">
            <a:extLst>
              <a:ext uri="{FF2B5EF4-FFF2-40B4-BE49-F238E27FC236}">
                <a16:creationId xmlns:a16="http://schemas.microsoft.com/office/drawing/2014/main" id="{10DE8CD2-89C1-6F40-B931-E5CAB56F7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0B48E497-200C-C347-901F-8BE4FFABE6CC}" type="slidenum">
              <a:rPr lang="en-US" altLang="en-US" sz="1200" smtClean="0"/>
              <a:pPr/>
              <a:t>10</a:t>
            </a:fld>
            <a:endParaRPr lang="en-US" altLang="en-US" sz="1200" dirty="0"/>
          </a:p>
        </p:txBody>
      </p:sp>
      <p:sp>
        <p:nvSpPr>
          <p:cNvPr id="35845" name="Rectangle 3">
            <a:extLst>
              <a:ext uri="{FF2B5EF4-FFF2-40B4-BE49-F238E27FC236}">
                <a16:creationId xmlns:a16="http://schemas.microsoft.com/office/drawing/2014/main" id="{53999E43-DD7A-5947-B500-8FD385EBDB6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sender:</a:t>
            </a:r>
          </a:p>
          <a:p>
            <a:r>
              <a:rPr lang="en-US" altLang="en-US" dirty="0" err="1">
                <a:ea typeface="ＭＳ Ｐゴシック" panose="020B0600070205080204" pitchFamily="34" charset="-128"/>
              </a:rPr>
              <a:t>seq</a:t>
            </a:r>
            <a:r>
              <a:rPr lang="en-US" altLang="en-US" dirty="0">
                <a:ea typeface="ＭＳ Ｐゴシック" panose="020B0600070205080204" pitchFamily="34" charset="-128"/>
              </a:rPr>
              <a:t> # added to </a:t>
            </a:r>
            <a:r>
              <a:rPr lang="en-US" altLang="en-US" dirty="0" err="1">
                <a:ea typeface="ＭＳ Ｐゴシック" panose="020B0600070205080204" pitchFamily="34" charset="-128"/>
              </a:rPr>
              <a:t>pkt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two seq. #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 dirty="0">
                <a:ea typeface="ＭＳ Ｐゴシック" panose="020B0600070205080204" pitchFamily="34" charset="-128"/>
              </a:rPr>
              <a:t>s (0,1) will suffice.  Why?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must check if received ACK/NAK corrupted </a:t>
            </a:r>
          </a:p>
        </p:txBody>
      </p:sp>
      <p:sp>
        <p:nvSpPr>
          <p:cNvPr id="35846" name="Rectangle 4">
            <a:extLst>
              <a:ext uri="{FF2B5EF4-FFF2-40B4-BE49-F238E27FC236}">
                <a16:creationId xmlns:a16="http://schemas.microsoft.com/office/drawing/2014/main" id="{CF6FBCCF-6FA1-CD41-8379-35C154DA92CC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dirty="0">
                <a:solidFill>
                  <a:srgbClr val="C00000"/>
                </a:solidFill>
                <a:cs typeface="+mn-cs"/>
              </a:rPr>
              <a:t>receiver:</a:t>
            </a:r>
          </a:p>
          <a:p>
            <a:pPr>
              <a:buFont typeface="Wingdings" charset="2"/>
              <a:buChar char="§"/>
              <a:defRPr/>
            </a:pPr>
            <a:r>
              <a:rPr lang="en-US" dirty="0">
                <a:cs typeface="+mn-cs"/>
              </a:rPr>
              <a:t>must check if received packet is duplicate</a:t>
            </a:r>
          </a:p>
          <a:p>
            <a:pPr lvl="1">
              <a:buFont typeface="Arial"/>
              <a:buChar char="•"/>
              <a:defRPr/>
            </a:pPr>
            <a:r>
              <a:rPr lang="en-US" dirty="0"/>
              <a:t>ACK indicates received packet, but also next packet expected</a:t>
            </a:r>
          </a:p>
          <a:p>
            <a:pPr>
              <a:buFont typeface="Arial"/>
              <a:buChar char="•"/>
              <a:defRPr/>
            </a:pPr>
            <a:r>
              <a:rPr lang="en-US" dirty="0">
                <a:cs typeface="+mn-cs"/>
              </a:rPr>
              <a:t>note: receiver </a:t>
            </a:r>
            <a:r>
              <a:rPr lang="en-US" i="1" dirty="0">
                <a:cs typeface="+mn-cs"/>
              </a:rPr>
              <a:t>cannot</a:t>
            </a:r>
            <a:r>
              <a:rPr lang="en-US" dirty="0">
                <a:cs typeface="+mn-cs"/>
              </a:rPr>
              <a:t> know if its last ACK/NAK received OK at sender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56D31B33-AB46-F948-BD63-5CBCF42984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en-US" dirty="0"/>
              <a:t>Discussion of stop and wait protocols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EE5E9A-8E6F-6E47-B2D7-DCAC8524ADDA}"/>
              </a:ext>
            </a:extLst>
          </p:cNvPr>
          <p:cNvSpPr txBox="1"/>
          <p:nvPr/>
        </p:nvSpPr>
        <p:spPr>
          <a:xfrm>
            <a:off x="916577" y="5402243"/>
            <a:ext cx="102064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Problem with stop and wait: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low utilization </a:t>
            </a:r>
            <a:r>
              <a:rPr lang="en-US" sz="2800" dirty="0">
                <a:latin typeface="Helvetica" pitchFamily="2" charset="0"/>
              </a:rPr>
              <a:t>of available capacity</a:t>
            </a:r>
          </a:p>
          <a:p>
            <a:pPr algn="l"/>
            <a:r>
              <a:rPr lang="en-US" sz="2800" dirty="0">
                <a:latin typeface="Helvetica" pitchFamily="2" charset="0"/>
              </a:rPr>
              <a:t>Reason: Transmitting one packet per round-trip time</a:t>
            </a:r>
          </a:p>
        </p:txBody>
      </p:sp>
    </p:spTree>
    <p:extLst>
      <p:ext uri="{BB962C8B-B14F-4D97-AF65-F5344CB8AC3E}">
        <p14:creationId xmlns:p14="http://schemas.microsoft.com/office/powerpoint/2010/main" val="370240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>
            <a:extLst>
              <a:ext uri="{FF2B5EF4-FFF2-40B4-BE49-F238E27FC236}">
                <a16:creationId xmlns:a16="http://schemas.microsoft.com/office/drawing/2014/main" id="{DC44D6D2-9F92-4468-A787-1AA26EFBC5DA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934200" y="64008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8E433D02-72D4-4E4D-B3B7-F8224804C3D3}" type="slidenum">
              <a:rPr lang="en-US" altLang="en-US" sz="1400">
                <a:latin typeface="Times New Roman" panose="02020603050405020304" pitchFamily="18" charset="0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0935363A-CCB9-421D-946A-02D222191B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Pipelined protocols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078F0507-907B-4043-B19C-BBDAAC723EE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90688"/>
            <a:ext cx="10413273" cy="4648200"/>
          </a:xfrm>
        </p:spPr>
        <p:txBody>
          <a:bodyPr/>
          <a:lstStyle/>
          <a:p>
            <a:pPr>
              <a:buFont typeface="ZapfDingbats"/>
              <a:buNone/>
            </a:pPr>
            <a:r>
              <a:rPr lang="en-US" altLang="en-US" sz="2400" b="1" dirty="0">
                <a:solidFill>
                  <a:srgbClr val="C00000"/>
                </a:solidFill>
              </a:rPr>
              <a:t>Pipelining:</a:t>
            </a:r>
            <a:r>
              <a:rPr lang="en-US" altLang="en-US" sz="2400" dirty="0"/>
              <a:t> sender allows multiple, “in-flight”, yet-to-be-acknowledged </a:t>
            </a:r>
            <a:r>
              <a:rPr lang="en-US" altLang="en-US" sz="2400" dirty="0" err="1"/>
              <a:t>pkts</a:t>
            </a:r>
            <a:endParaRPr lang="en-US" altLang="en-US" sz="2400" dirty="0"/>
          </a:p>
        </p:txBody>
      </p:sp>
      <p:pic>
        <p:nvPicPr>
          <p:cNvPr id="40965" name="Picture 4" descr="rdt_pipelined1">
            <a:extLst>
              <a:ext uri="{FF2B5EF4-FFF2-40B4-BE49-F238E27FC236}">
                <a16:creationId xmlns:a16="http://schemas.microsoft.com/office/drawing/2014/main" id="{5AA15444-2DED-47AB-8969-3FDABC0BE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819400"/>
            <a:ext cx="69342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164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4">
            <a:extLst>
              <a:ext uri="{FF2B5EF4-FFF2-40B4-BE49-F238E27FC236}">
                <a16:creationId xmlns:a16="http://schemas.microsoft.com/office/drawing/2014/main" id="{BC4D48DA-02FA-4122-895C-A6B83A4EF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2895600" cy="45720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D86962C-264F-432A-916F-08E2237B3F12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8AB33FA4-D184-433E-A54E-8C7BF4DE6A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3114" y="118270"/>
            <a:ext cx="9753600" cy="10668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Pipelining Example: increased utilization</a:t>
            </a:r>
          </a:p>
        </p:txBody>
      </p:sp>
      <p:sp>
        <p:nvSpPr>
          <p:cNvPr id="43012" name="Line 3">
            <a:extLst>
              <a:ext uri="{FF2B5EF4-FFF2-40B4-BE49-F238E27FC236}">
                <a16:creationId xmlns:a16="http://schemas.microsoft.com/office/drawing/2014/main" id="{44D4B8B9-5116-46C1-AE3F-FBD6D8FC0E31}"/>
              </a:ext>
            </a:extLst>
          </p:cNvPr>
          <p:cNvSpPr>
            <a:spLocks noChangeShapeType="1"/>
          </p:cNvSpPr>
          <p:nvPr/>
        </p:nvSpPr>
        <p:spPr bwMode="auto">
          <a:xfrm>
            <a:off x="4695825" y="1778002"/>
            <a:ext cx="2082800" cy="931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3" name="Text Box 4">
            <a:extLst>
              <a:ext uri="{FF2B5EF4-FFF2-40B4-BE49-F238E27FC236}">
                <a16:creationId xmlns:a16="http://schemas.microsoft.com/office/drawing/2014/main" id="{71B6E09A-9F5F-4811-9EC0-F48A58674C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571627"/>
            <a:ext cx="3086100" cy="3540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first packet bit transmitted, t = 0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43014" name="Line 5">
            <a:extLst>
              <a:ext uri="{FF2B5EF4-FFF2-40B4-BE49-F238E27FC236}">
                <a16:creationId xmlns:a16="http://schemas.microsoft.com/office/drawing/2014/main" id="{899878C3-524B-4130-8EF8-63ED7AEB0F8A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6300" y="1555750"/>
            <a:ext cx="20638" cy="32845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5" name="Line 6">
            <a:extLst>
              <a:ext uri="{FF2B5EF4-FFF2-40B4-BE49-F238E27FC236}">
                <a16:creationId xmlns:a16="http://schemas.microsoft.com/office/drawing/2014/main" id="{B4E14219-CEA4-4EDF-BD20-69D2F61F6FFE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7515" y="1568452"/>
            <a:ext cx="22225" cy="33512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6" name="Text Box 7">
            <a:extLst>
              <a:ext uri="{FF2B5EF4-FFF2-40B4-BE49-F238E27FC236}">
                <a16:creationId xmlns:a16="http://schemas.microsoft.com/office/drawing/2014/main" id="{E7F3EBD1-B85C-4886-8427-8CC9A2DB1D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5925" y="1228725"/>
            <a:ext cx="1042988" cy="355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sender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43017" name="Text Box 8">
            <a:extLst>
              <a:ext uri="{FF2B5EF4-FFF2-40B4-BE49-F238E27FC236}">
                <a16:creationId xmlns:a16="http://schemas.microsoft.com/office/drawing/2014/main" id="{4B312887-C231-4B29-B907-DF65F79B9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752" y="1228725"/>
            <a:ext cx="1108075" cy="355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receiver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43018" name="Line 9">
            <a:extLst>
              <a:ext uri="{FF2B5EF4-FFF2-40B4-BE49-F238E27FC236}">
                <a16:creationId xmlns:a16="http://schemas.microsoft.com/office/drawing/2014/main" id="{A398C901-BF64-4B5C-BE77-958840820A2B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6938" y="1773240"/>
            <a:ext cx="2049462" cy="31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9" name="Line 10">
            <a:extLst>
              <a:ext uri="{FF2B5EF4-FFF2-40B4-BE49-F238E27FC236}">
                <a16:creationId xmlns:a16="http://schemas.microsoft.com/office/drawing/2014/main" id="{57C7273C-2991-4DC6-B9E6-C494F1A2381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3288" y="3905250"/>
            <a:ext cx="2049462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0" name="Freeform 11">
            <a:extLst>
              <a:ext uri="{FF2B5EF4-FFF2-40B4-BE49-F238E27FC236}">
                <a16:creationId xmlns:a16="http://schemas.microsoft.com/office/drawing/2014/main" id="{9BA0777D-BE64-4B5A-82F2-E8124E2B12EB}"/>
              </a:ext>
            </a:extLst>
          </p:cNvPr>
          <p:cNvSpPr>
            <a:spLocks/>
          </p:cNvSpPr>
          <p:nvPr/>
        </p:nvSpPr>
        <p:spPr bwMode="auto">
          <a:xfrm>
            <a:off x="4691063" y="1770065"/>
            <a:ext cx="2087562" cy="1169987"/>
          </a:xfrm>
          <a:custGeom>
            <a:avLst/>
            <a:gdLst>
              <a:gd name="T0" fmla="*/ 0 w 2902"/>
              <a:gd name="T1" fmla="*/ 0 h 1185"/>
              <a:gd name="T2" fmla="*/ 2147483646 w 2902"/>
              <a:gd name="T3" fmla="*/ 2147483646 h 1185"/>
              <a:gd name="T4" fmla="*/ 2147483646 w 2902"/>
              <a:gd name="T5" fmla="*/ 2147483646 h 1185"/>
              <a:gd name="T6" fmla="*/ 0 w 2902"/>
              <a:gd name="T7" fmla="*/ 2147483646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21" name="Line 12">
            <a:extLst>
              <a:ext uri="{FF2B5EF4-FFF2-40B4-BE49-F238E27FC236}">
                <a16:creationId xmlns:a16="http://schemas.microsoft.com/office/drawing/2014/main" id="{21F4003D-E82C-428B-A2FE-C4C9A537C35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56127" y="1770065"/>
            <a:ext cx="123825" cy="3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2" name="Line 13">
            <a:extLst>
              <a:ext uri="{FF2B5EF4-FFF2-40B4-BE49-F238E27FC236}">
                <a16:creationId xmlns:a16="http://schemas.microsoft.com/office/drawing/2014/main" id="{092CF47D-3C5E-400E-927A-8360AC5B02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56127" y="2014538"/>
            <a:ext cx="12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3" name="Text Box 14">
            <a:extLst>
              <a:ext uri="{FF2B5EF4-FFF2-40B4-BE49-F238E27FC236}">
                <a16:creationId xmlns:a16="http://schemas.microsoft.com/office/drawing/2014/main" id="{F4054C38-6698-4A21-8B7C-C514571B9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5075" y="2754315"/>
            <a:ext cx="965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RTT 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43024" name="Line 15">
            <a:extLst>
              <a:ext uri="{FF2B5EF4-FFF2-40B4-BE49-F238E27FC236}">
                <a16:creationId xmlns:a16="http://schemas.microsoft.com/office/drawing/2014/main" id="{3B24FFC7-7708-4810-8B12-5421ECA1872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9465" y="3065465"/>
            <a:ext cx="9525" cy="8207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5" name="Line 16">
            <a:extLst>
              <a:ext uri="{FF2B5EF4-FFF2-40B4-BE49-F238E27FC236}">
                <a16:creationId xmlns:a16="http://schemas.microsoft.com/office/drawing/2014/main" id="{318CF945-3A3D-424E-874D-22A6651BA1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94225" y="2036765"/>
            <a:ext cx="1588" cy="7762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6" name="Text Box 17">
            <a:extLst>
              <a:ext uri="{FF2B5EF4-FFF2-40B4-BE49-F238E27FC236}">
                <a16:creationId xmlns:a16="http://schemas.microsoft.com/office/drawing/2014/main" id="{48B3A570-45DB-46D4-BD27-B3E46D9197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0077" y="1852613"/>
            <a:ext cx="2740025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last bit transmitted, t = L / R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43027" name="Line 18">
            <a:extLst>
              <a:ext uri="{FF2B5EF4-FFF2-40B4-BE49-F238E27FC236}">
                <a16:creationId xmlns:a16="http://schemas.microsoft.com/office/drawing/2014/main" id="{34A85788-1A93-4640-A554-A500AB07A1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56402" y="2695575"/>
            <a:ext cx="1254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8" name="Text Box 19">
            <a:extLst>
              <a:ext uri="{FF2B5EF4-FFF2-40B4-BE49-F238E27FC236}">
                <a16:creationId xmlns:a16="http://schemas.microsoft.com/office/drawing/2014/main" id="{37F56C7B-5639-4A4F-94E5-850128B67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2600" y="2517775"/>
            <a:ext cx="26416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first packet bit arrives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43029" name="Line 20">
            <a:extLst>
              <a:ext uri="{FF2B5EF4-FFF2-40B4-BE49-F238E27FC236}">
                <a16:creationId xmlns:a16="http://schemas.microsoft.com/office/drawing/2014/main" id="{502815ED-CBBE-44CC-B8B8-C378F8CDB29C}"/>
              </a:ext>
            </a:extLst>
          </p:cNvPr>
          <p:cNvSpPr>
            <a:spLocks noChangeShapeType="1"/>
          </p:cNvSpPr>
          <p:nvPr/>
        </p:nvSpPr>
        <p:spPr bwMode="auto">
          <a:xfrm>
            <a:off x="6778627" y="2946400"/>
            <a:ext cx="1190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0" name="Text Box 21">
            <a:extLst>
              <a:ext uri="{FF2B5EF4-FFF2-40B4-BE49-F238E27FC236}">
                <a16:creationId xmlns:a16="http://schemas.microsoft.com/office/drawing/2014/main" id="{25908323-FDB3-44A8-B8DD-3D8B0805E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7363" y="2770190"/>
            <a:ext cx="35814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last packet bit arrives, send ACK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43031" name="Text Box 22">
            <a:extLst>
              <a:ext uri="{FF2B5EF4-FFF2-40B4-BE49-F238E27FC236}">
                <a16:creationId xmlns:a16="http://schemas.microsoft.com/office/drawing/2014/main" id="{7173789B-8E40-45AC-B239-49213708AF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7713" y="3562350"/>
            <a:ext cx="2635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ACK arrives, send next 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packet, t = RTT + L / R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grpSp>
        <p:nvGrpSpPr>
          <p:cNvPr id="43032" name="Group 23">
            <a:extLst>
              <a:ext uri="{FF2B5EF4-FFF2-40B4-BE49-F238E27FC236}">
                <a16:creationId xmlns:a16="http://schemas.microsoft.com/office/drawing/2014/main" id="{C73BE764-D2F1-452F-96BF-BB02D5D08042}"/>
              </a:ext>
            </a:extLst>
          </p:cNvPr>
          <p:cNvGrpSpPr>
            <a:grpSpLocks/>
          </p:cNvGrpSpPr>
          <p:nvPr/>
        </p:nvGrpSpPr>
        <p:grpSpPr bwMode="auto">
          <a:xfrm>
            <a:off x="4567238" y="3892552"/>
            <a:ext cx="1466850" cy="608013"/>
            <a:chOff x="12502" y="21425"/>
            <a:chExt cx="3400" cy="1025"/>
          </a:xfrm>
        </p:grpSpPr>
        <p:sp>
          <p:nvSpPr>
            <p:cNvPr id="43061" name="Line 24">
              <a:extLst>
                <a:ext uri="{FF2B5EF4-FFF2-40B4-BE49-F238E27FC236}">
                  <a16:creationId xmlns:a16="http://schemas.microsoft.com/office/drawing/2014/main" id="{A641FEFE-361B-41D0-AD17-180D989BFA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502" y="21425"/>
              <a:ext cx="288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62" name="Freeform 25">
              <a:extLst>
                <a:ext uri="{FF2B5EF4-FFF2-40B4-BE49-F238E27FC236}">
                  <a16:creationId xmlns:a16="http://schemas.microsoft.com/office/drawing/2014/main" id="{6EA25054-A8DA-4644-8F80-401296C637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27" y="21438"/>
              <a:ext cx="3075" cy="987"/>
            </a:xfrm>
            <a:custGeom>
              <a:avLst/>
              <a:gdLst>
                <a:gd name="T0" fmla="*/ 0 w 1845"/>
                <a:gd name="T1" fmla="*/ 0 h 592"/>
                <a:gd name="T2" fmla="*/ 847630 w 1845"/>
                <a:gd name="T3" fmla="*/ 273149 h 592"/>
                <a:gd name="T4" fmla="*/ 503088 w 1845"/>
                <a:gd name="T5" fmla="*/ 273149 h 592"/>
                <a:gd name="T6" fmla="*/ 0 w 1845"/>
                <a:gd name="T7" fmla="*/ 113982 h 592"/>
                <a:gd name="T8" fmla="*/ 0 w 1845"/>
                <a:gd name="T9" fmla="*/ 0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45" h="592">
                  <a:moveTo>
                    <a:pt x="0" y="0"/>
                  </a:moveTo>
                  <a:lnTo>
                    <a:pt x="1845" y="592"/>
                  </a:lnTo>
                  <a:lnTo>
                    <a:pt x="1095" y="592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3063" name="Group 26">
              <a:extLst>
                <a:ext uri="{FF2B5EF4-FFF2-40B4-BE49-F238E27FC236}">
                  <a16:creationId xmlns:a16="http://schemas.microsoft.com/office/drawing/2014/main" id="{7165D58A-7F3C-4B5B-A574-91135E595D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15" y="21425"/>
              <a:ext cx="2776" cy="913"/>
              <a:chOff x="12315" y="13225"/>
              <a:chExt cx="2775" cy="913"/>
            </a:xfrm>
          </p:grpSpPr>
          <p:sp>
            <p:nvSpPr>
              <p:cNvPr id="43066" name="Line 27">
                <a:extLst>
                  <a:ext uri="{FF2B5EF4-FFF2-40B4-BE49-F238E27FC236}">
                    <a16:creationId xmlns:a16="http://schemas.microsoft.com/office/drawing/2014/main" id="{EBDAD1FE-7DD4-4F9E-A3D2-66FF8F7C92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315" y="13225"/>
                <a:ext cx="1587" cy="5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67" name="Line 28">
                <a:extLst>
                  <a:ext uri="{FF2B5EF4-FFF2-40B4-BE49-F238E27FC236}">
                    <a16:creationId xmlns:a16="http://schemas.microsoft.com/office/drawing/2014/main" id="{D28F1E2A-DAB7-4928-9252-440F4490F5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15" y="13737"/>
                <a:ext cx="1175" cy="4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3064" name="Line 29">
              <a:extLst>
                <a:ext uri="{FF2B5EF4-FFF2-40B4-BE49-F238E27FC236}">
                  <a16:creationId xmlns:a16="http://schemas.microsoft.com/office/drawing/2014/main" id="{80BFD793-1003-48FF-8DDA-8086DD1E7B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15" y="21837"/>
              <a:ext cx="687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65" name="Line 30">
              <a:extLst>
                <a:ext uri="{FF2B5EF4-FFF2-40B4-BE49-F238E27FC236}">
                  <a16:creationId xmlns:a16="http://schemas.microsoft.com/office/drawing/2014/main" id="{0EF45938-1A52-4888-BF8E-7C30C548B3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15" y="22048"/>
              <a:ext cx="1175" cy="4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3033" name="Freeform 31">
            <a:extLst>
              <a:ext uri="{FF2B5EF4-FFF2-40B4-BE49-F238E27FC236}">
                <a16:creationId xmlns:a16="http://schemas.microsoft.com/office/drawing/2014/main" id="{0CA1871E-0FDD-455B-884E-FFE8C84F5679}"/>
              </a:ext>
            </a:extLst>
          </p:cNvPr>
          <p:cNvSpPr>
            <a:spLocks/>
          </p:cNvSpPr>
          <p:nvPr/>
        </p:nvSpPr>
        <p:spPr bwMode="auto">
          <a:xfrm>
            <a:off x="4695827" y="2022475"/>
            <a:ext cx="2087563" cy="1168400"/>
          </a:xfrm>
          <a:custGeom>
            <a:avLst/>
            <a:gdLst>
              <a:gd name="T0" fmla="*/ 0 w 2902"/>
              <a:gd name="T1" fmla="*/ 0 h 1185"/>
              <a:gd name="T2" fmla="*/ 2147483646 w 2902"/>
              <a:gd name="T3" fmla="*/ 2147483646 h 1185"/>
              <a:gd name="T4" fmla="*/ 2147483646 w 2902"/>
              <a:gd name="T5" fmla="*/ 2147483646 h 1185"/>
              <a:gd name="T6" fmla="*/ 0 w 2902"/>
              <a:gd name="T7" fmla="*/ 2147483646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4" name="Freeform 32">
            <a:extLst>
              <a:ext uri="{FF2B5EF4-FFF2-40B4-BE49-F238E27FC236}">
                <a16:creationId xmlns:a16="http://schemas.microsoft.com/office/drawing/2014/main" id="{E423ADED-BE5D-494C-B800-F6A3A3C22737}"/>
              </a:ext>
            </a:extLst>
          </p:cNvPr>
          <p:cNvSpPr>
            <a:spLocks/>
          </p:cNvSpPr>
          <p:nvPr/>
        </p:nvSpPr>
        <p:spPr bwMode="auto">
          <a:xfrm>
            <a:off x="4695827" y="2273300"/>
            <a:ext cx="2087563" cy="1168400"/>
          </a:xfrm>
          <a:custGeom>
            <a:avLst/>
            <a:gdLst>
              <a:gd name="T0" fmla="*/ 0 w 2902"/>
              <a:gd name="T1" fmla="*/ 0 h 1185"/>
              <a:gd name="T2" fmla="*/ 2147483646 w 2902"/>
              <a:gd name="T3" fmla="*/ 2147483646 h 1185"/>
              <a:gd name="T4" fmla="*/ 2147483646 w 2902"/>
              <a:gd name="T5" fmla="*/ 2147483646 h 1185"/>
              <a:gd name="T6" fmla="*/ 0 w 2902"/>
              <a:gd name="T7" fmla="*/ 2147483646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35" name="Line 33">
            <a:extLst>
              <a:ext uri="{FF2B5EF4-FFF2-40B4-BE49-F238E27FC236}">
                <a16:creationId xmlns:a16="http://schemas.microsoft.com/office/drawing/2014/main" id="{84BA2E63-9AE4-41A7-AA3C-6078A79FE4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13290" y="2954338"/>
            <a:ext cx="2065337" cy="931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6" name="Line 34">
            <a:extLst>
              <a:ext uri="{FF2B5EF4-FFF2-40B4-BE49-F238E27FC236}">
                <a16:creationId xmlns:a16="http://schemas.microsoft.com/office/drawing/2014/main" id="{7167F4F5-845C-4436-A679-2CBA3B6D6D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13290" y="3205163"/>
            <a:ext cx="2065337" cy="931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3037" name="Group 35">
            <a:extLst>
              <a:ext uri="{FF2B5EF4-FFF2-40B4-BE49-F238E27FC236}">
                <a16:creationId xmlns:a16="http://schemas.microsoft.com/office/drawing/2014/main" id="{79DE23EC-DC0A-4D19-995A-40B2523A8C59}"/>
              </a:ext>
            </a:extLst>
          </p:cNvPr>
          <p:cNvGrpSpPr>
            <a:grpSpLocks/>
          </p:cNvGrpSpPr>
          <p:nvPr/>
        </p:nvGrpSpPr>
        <p:grpSpPr bwMode="auto">
          <a:xfrm>
            <a:off x="4556125" y="4130677"/>
            <a:ext cx="1466850" cy="606425"/>
            <a:chOff x="12502" y="21425"/>
            <a:chExt cx="3400" cy="1025"/>
          </a:xfrm>
        </p:grpSpPr>
        <p:sp>
          <p:nvSpPr>
            <p:cNvPr id="43054" name="Line 36">
              <a:extLst>
                <a:ext uri="{FF2B5EF4-FFF2-40B4-BE49-F238E27FC236}">
                  <a16:creationId xmlns:a16="http://schemas.microsoft.com/office/drawing/2014/main" id="{5D23C600-0FA7-4C26-9919-FA9CF517EC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502" y="21425"/>
              <a:ext cx="288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55" name="Freeform 37">
              <a:extLst>
                <a:ext uri="{FF2B5EF4-FFF2-40B4-BE49-F238E27FC236}">
                  <a16:creationId xmlns:a16="http://schemas.microsoft.com/office/drawing/2014/main" id="{ADEB195D-5774-443B-BCBF-C4D7B39ABF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27" y="21438"/>
              <a:ext cx="3075" cy="987"/>
            </a:xfrm>
            <a:custGeom>
              <a:avLst/>
              <a:gdLst>
                <a:gd name="T0" fmla="*/ 0 w 1845"/>
                <a:gd name="T1" fmla="*/ 0 h 592"/>
                <a:gd name="T2" fmla="*/ 847630 w 1845"/>
                <a:gd name="T3" fmla="*/ 273149 h 592"/>
                <a:gd name="T4" fmla="*/ 503088 w 1845"/>
                <a:gd name="T5" fmla="*/ 273149 h 592"/>
                <a:gd name="T6" fmla="*/ 0 w 1845"/>
                <a:gd name="T7" fmla="*/ 113982 h 592"/>
                <a:gd name="T8" fmla="*/ 0 w 1845"/>
                <a:gd name="T9" fmla="*/ 0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45" h="592">
                  <a:moveTo>
                    <a:pt x="0" y="0"/>
                  </a:moveTo>
                  <a:lnTo>
                    <a:pt x="1845" y="592"/>
                  </a:lnTo>
                  <a:lnTo>
                    <a:pt x="1095" y="592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3056" name="Group 38">
              <a:extLst>
                <a:ext uri="{FF2B5EF4-FFF2-40B4-BE49-F238E27FC236}">
                  <a16:creationId xmlns:a16="http://schemas.microsoft.com/office/drawing/2014/main" id="{DA0147BA-89CE-466C-B688-E786597B1E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15" y="21425"/>
              <a:ext cx="2776" cy="913"/>
              <a:chOff x="12315" y="13225"/>
              <a:chExt cx="2775" cy="913"/>
            </a:xfrm>
          </p:grpSpPr>
          <p:sp>
            <p:nvSpPr>
              <p:cNvPr id="43059" name="Line 39">
                <a:extLst>
                  <a:ext uri="{FF2B5EF4-FFF2-40B4-BE49-F238E27FC236}">
                    <a16:creationId xmlns:a16="http://schemas.microsoft.com/office/drawing/2014/main" id="{A255F69D-656D-4215-8BD0-3F6CBC7E7A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315" y="13225"/>
                <a:ext cx="1587" cy="5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60" name="Line 40">
                <a:extLst>
                  <a:ext uri="{FF2B5EF4-FFF2-40B4-BE49-F238E27FC236}">
                    <a16:creationId xmlns:a16="http://schemas.microsoft.com/office/drawing/2014/main" id="{8B3D97DE-EC1A-4510-889D-435DEBE406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15" y="13737"/>
                <a:ext cx="1175" cy="4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3057" name="Line 41">
              <a:extLst>
                <a:ext uri="{FF2B5EF4-FFF2-40B4-BE49-F238E27FC236}">
                  <a16:creationId xmlns:a16="http://schemas.microsoft.com/office/drawing/2014/main" id="{EDDDD883-4ABE-46E2-AB22-080D86B80C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15" y="21837"/>
              <a:ext cx="687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58" name="Line 42">
              <a:extLst>
                <a:ext uri="{FF2B5EF4-FFF2-40B4-BE49-F238E27FC236}">
                  <a16:creationId xmlns:a16="http://schemas.microsoft.com/office/drawing/2014/main" id="{DC7EB103-8918-493B-8D49-A5D74D5630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15" y="22048"/>
              <a:ext cx="1175" cy="4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3038" name="Group 43">
            <a:extLst>
              <a:ext uri="{FF2B5EF4-FFF2-40B4-BE49-F238E27FC236}">
                <a16:creationId xmlns:a16="http://schemas.microsoft.com/office/drawing/2014/main" id="{8CA271BB-5120-4092-B805-4D2BDAE7DEBF}"/>
              </a:ext>
            </a:extLst>
          </p:cNvPr>
          <p:cNvGrpSpPr>
            <a:grpSpLocks/>
          </p:cNvGrpSpPr>
          <p:nvPr/>
        </p:nvGrpSpPr>
        <p:grpSpPr bwMode="auto">
          <a:xfrm>
            <a:off x="4567238" y="4381502"/>
            <a:ext cx="1466850" cy="606425"/>
            <a:chOff x="12502" y="21425"/>
            <a:chExt cx="3400" cy="1025"/>
          </a:xfrm>
        </p:grpSpPr>
        <p:sp>
          <p:nvSpPr>
            <p:cNvPr id="43047" name="Line 44">
              <a:extLst>
                <a:ext uri="{FF2B5EF4-FFF2-40B4-BE49-F238E27FC236}">
                  <a16:creationId xmlns:a16="http://schemas.microsoft.com/office/drawing/2014/main" id="{29ECA0E7-B543-46FA-B7BF-01CA4BD81B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502" y="21425"/>
              <a:ext cx="288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8" name="Freeform 45">
              <a:extLst>
                <a:ext uri="{FF2B5EF4-FFF2-40B4-BE49-F238E27FC236}">
                  <a16:creationId xmlns:a16="http://schemas.microsoft.com/office/drawing/2014/main" id="{66812246-ED7F-488F-90A1-805609C6C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27" y="21438"/>
              <a:ext cx="3075" cy="987"/>
            </a:xfrm>
            <a:custGeom>
              <a:avLst/>
              <a:gdLst>
                <a:gd name="T0" fmla="*/ 0 w 1845"/>
                <a:gd name="T1" fmla="*/ 0 h 592"/>
                <a:gd name="T2" fmla="*/ 847630 w 1845"/>
                <a:gd name="T3" fmla="*/ 273149 h 592"/>
                <a:gd name="T4" fmla="*/ 503088 w 1845"/>
                <a:gd name="T5" fmla="*/ 273149 h 592"/>
                <a:gd name="T6" fmla="*/ 0 w 1845"/>
                <a:gd name="T7" fmla="*/ 113982 h 592"/>
                <a:gd name="T8" fmla="*/ 0 w 1845"/>
                <a:gd name="T9" fmla="*/ 0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45" h="592">
                  <a:moveTo>
                    <a:pt x="0" y="0"/>
                  </a:moveTo>
                  <a:lnTo>
                    <a:pt x="1845" y="592"/>
                  </a:lnTo>
                  <a:lnTo>
                    <a:pt x="1095" y="592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3049" name="Group 46">
              <a:extLst>
                <a:ext uri="{FF2B5EF4-FFF2-40B4-BE49-F238E27FC236}">
                  <a16:creationId xmlns:a16="http://schemas.microsoft.com/office/drawing/2014/main" id="{2AE5C59C-7078-4DF5-8C18-F86A506571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15" y="21425"/>
              <a:ext cx="2776" cy="913"/>
              <a:chOff x="12315" y="13225"/>
              <a:chExt cx="2775" cy="913"/>
            </a:xfrm>
          </p:grpSpPr>
          <p:sp>
            <p:nvSpPr>
              <p:cNvPr id="43052" name="Line 47">
                <a:extLst>
                  <a:ext uri="{FF2B5EF4-FFF2-40B4-BE49-F238E27FC236}">
                    <a16:creationId xmlns:a16="http://schemas.microsoft.com/office/drawing/2014/main" id="{2BE2FA46-91D9-4279-A63E-22819555AE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315" y="13225"/>
                <a:ext cx="1587" cy="5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53" name="Line 48">
                <a:extLst>
                  <a:ext uri="{FF2B5EF4-FFF2-40B4-BE49-F238E27FC236}">
                    <a16:creationId xmlns:a16="http://schemas.microsoft.com/office/drawing/2014/main" id="{08996C7D-EF99-4B6A-8A8B-8B47A6A8DC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15" y="13737"/>
                <a:ext cx="1175" cy="4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3050" name="Line 49">
              <a:extLst>
                <a:ext uri="{FF2B5EF4-FFF2-40B4-BE49-F238E27FC236}">
                  <a16:creationId xmlns:a16="http://schemas.microsoft.com/office/drawing/2014/main" id="{C02E782F-07B8-4B2E-B8ED-960A4B21CF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15" y="21837"/>
              <a:ext cx="687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51" name="Line 50">
              <a:extLst>
                <a:ext uri="{FF2B5EF4-FFF2-40B4-BE49-F238E27FC236}">
                  <a16:creationId xmlns:a16="http://schemas.microsoft.com/office/drawing/2014/main" id="{29512DF7-DA3D-4469-9911-6F7B02DFCE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15" y="22048"/>
              <a:ext cx="1175" cy="4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3039" name="Line 51">
            <a:extLst>
              <a:ext uri="{FF2B5EF4-FFF2-40B4-BE49-F238E27FC236}">
                <a16:creationId xmlns:a16="http://schemas.microsoft.com/office/drawing/2014/main" id="{F00EAF2F-B68E-46AA-A9F2-F288E62EF52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18050" y="3457577"/>
            <a:ext cx="2065338" cy="931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0" name="Text Box 52">
            <a:extLst>
              <a:ext uri="{FF2B5EF4-FFF2-40B4-BE49-F238E27FC236}">
                <a16:creationId xmlns:a16="http://schemas.microsoft.com/office/drawing/2014/main" id="{52166593-5AE3-4F7B-95F2-C82B78FFD0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4188" y="3024190"/>
            <a:ext cx="383381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last bit of 2</a:t>
            </a:r>
            <a:r>
              <a:rPr lang="en-US" altLang="en-US" sz="1600" baseline="30000">
                <a:latin typeface="Arial" panose="020B0604020202020204" pitchFamily="34" charset="0"/>
              </a:rPr>
              <a:t>nd</a:t>
            </a:r>
            <a:r>
              <a:rPr lang="en-US" altLang="en-US" sz="1600">
                <a:latin typeface="Arial" panose="020B0604020202020204" pitchFamily="34" charset="0"/>
              </a:rPr>
              <a:t> packet arrives, send ACK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43041" name="Line 53">
            <a:extLst>
              <a:ext uri="{FF2B5EF4-FFF2-40B4-BE49-F238E27FC236}">
                <a16:creationId xmlns:a16="http://schemas.microsoft.com/office/drawing/2014/main" id="{A3139E31-20C1-464A-8359-54CA22D851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78627" y="3182938"/>
            <a:ext cx="1127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2" name="Line 54">
            <a:extLst>
              <a:ext uri="{FF2B5EF4-FFF2-40B4-BE49-F238E27FC236}">
                <a16:creationId xmlns:a16="http://schemas.microsoft.com/office/drawing/2014/main" id="{CEC553B8-359F-4AF9-82C5-319587FCAF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9738" y="3435350"/>
            <a:ext cx="1127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3" name="Text Box 55">
            <a:extLst>
              <a:ext uri="{FF2B5EF4-FFF2-40B4-BE49-F238E27FC236}">
                <a16:creationId xmlns:a16="http://schemas.microsoft.com/office/drawing/2014/main" id="{40ED1720-D29E-4954-9670-7C6B350AA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9427" y="3257552"/>
            <a:ext cx="38385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last bit of 3</a:t>
            </a:r>
            <a:r>
              <a:rPr lang="en-US" altLang="en-US" sz="1600" baseline="30000">
                <a:latin typeface="Arial" panose="020B0604020202020204" pitchFamily="34" charset="0"/>
              </a:rPr>
              <a:t>rd</a:t>
            </a:r>
            <a:r>
              <a:rPr lang="en-US" altLang="en-US" sz="1600">
                <a:latin typeface="Arial" panose="020B0604020202020204" pitchFamily="34" charset="0"/>
              </a:rPr>
              <a:t> packet arrives, send ACK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69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4">
            <a:extLst>
              <a:ext uri="{FF2B5EF4-FFF2-40B4-BE49-F238E27FC236}">
                <a16:creationId xmlns:a16="http://schemas.microsoft.com/office/drawing/2014/main" id="{309BF1C2-7370-436A-8D6A-C592FCECC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2895600" cy="45720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5F9E5D7-E17E-43E7-87C8-05749B8182F0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863F864C-B2F0-4188-86BC-369BA7A566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2075" tIns="46038" rIns="92075" bIns="46038" rtlCol="0" anchor="b">
            <a:normAutofit/>
          </a:bodyPr>
          <a:lstStyle/>
          <a:p>
            <a:r>
              <a:rPr lang="en-US" altLang="en-US" dirty="0"/>
              <a:t>Sliding Window Protocols: Definitions</a:t>
            </a:r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09D7180A-4049-468E-AF38-D7565F043D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141537"/>
            <a:ext cx="10515600" cy="3458074"/>
          </a:xfrm>
        </p:spPr>
        <p:txBody>
          <a:bodyPr vert="horz" lIns="92075" tIns="46038" rIns="92075" bIns="46038" rtlCol="0">
            <a:normAutofit/>
          </a:bodyPr>
          <a:lstStyle/>
          <a:p>
            <a:pPr>
              <a:buFont typeface="ZapfDingbats"/>
              <a:buNone/>
            </a:pPr>
            <a:r>
              <a:rPr lang="en-US" altLang="en-US" sz="1800" b="1" dirty="0"/>
              <a:t>Window: </a:t>
            </a:r>
            <a:r>
              <a:rPr lang="en-US" altLang="en-US" sz="1800" dirty="0"/>
              <a:t>informally, a subset of packets the sender or receiver consider “in flight”</a:t>
            </a:r>
          </a:p>
          <a:p>
            <a:pPr>
              <a:buFont typeface="ZapfDingbats"/>
              <a:buNone/>
            </a:pPr>
            <a:endParaRPr lang="en-US" altLang="en-US" sz="1800" b="1" dirty="0"/>
          </a:p>
          <a:p>
            <a:pPr>
              <a:buFont typeface="ZapfDingbats"/>
              <a:buNone/>
            </a:pPr>
            <a:r>
              <a:rPr lang="en-US" altLang="en-US" sz="1800" b="1" dirty="0"/>
              <a:t>Sequence Number</a:t>
            </a:r>
            <a:r>
              <a:rPr lang="en-US" altLang="en-US" sz="1800" dirty="0"/>
              <a:t>:  Each frame is assigned a sequence number that is incremented as each frame is transmitted</a:t>
            </a:r>
          </a:p>
          <a:p>
            <a:pPr>
              <a:buFont typeface="ZapfDingbats"/>
              <a:buNone/>
            </a:pPr>
            <a:r>
              <a:rPr lang="en-US" altLang="en-US" sz="1800" b="1" dirty="0"/>
              <a:t>Sender Window</a:t>
            </a:r>
            <a:r>
              <a:rPr lang="en-US" altLang="en-US" sz="1800" dirty="0"/>
              <a:t>:  Keeps track of sequence numbers for frames that have been sent but not yet acknowledged</a:t>
            </a:r>
          </a:p>
          <a:p>
            <a:pPr>
              <a:buFont typeface="ZapfDingbats"/>
              <a:buNone/>
            </a:pPr>
            <a:r>
              <a:rPr lang="en-US" altLang="en-US" sz="1800" b="1" dirty="0"/>
              <a:t>Sender Window size</a:t>
            </a:r>
            <a:r>
              <a:rPr lang="en-US" altLang="en-US" sz="1800" dirty="0"/>
              <a:t>:  The maximum number of frames the sender may transmit without receiving any acknowledgements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b="1" dirty="0"/>
              <a:t>Last Frame sent</a:t>
            </a:r>
            <a:r>
              <a:rPr lang="en-US" altLang="en-US" sz="1800" dirty="0"/>
              <a:t>: The highest sequence number frames sent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b="1" dirty="0"/>
              <a:t>Last Ack received</a:t>
            </a:r>
            <a:r>
              <a:rPr lang="en-US" altLang="en-US" sz="1800" dirty="0"/>
              <a:t>: sequence number of last ACK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800" dirty="0"/>
          </a:p>
          <a:p>
            <a:pPr>
              <a:buFont typeface="ZapfDingbats"/>
              <a:buNone/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929772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4">
            <a:extLst>
              <a:ext uri="{FF2B5EF4-FFF2-40B4-BE49-F238E27FC236}">
                <a16:creationId xmlns:a16="http://schemas.microsoft.com/office/drawing/2014/main" id="{2794D2DB-016D-4D24-BF1A-1B29B25CB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2895600" cy="45720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D60320D-4186-4F84-9629-43D07B6DECAE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2FB52B28-2BC3-42D1-86A5-8EB93A0F20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2075" tIns="46038" rIns="92075" bIns="46038" rtlCol="0" anchor="b">
            <a:normAutofit/>
          </a:bodyPr>
          <a:lstStyle/>
          <a:p>
            <a:pPr>
              <a:defRPr/>
            </a:pPr>
            <a:r>
              <a:rPr lang="en-US" altLang="en-US" dirty="0"/>
              <a:t>Sliding Window with </a:t>
            </a:r>
            <a:br>
              <a:rPr lang="en-US" altLang="en-US" dirty="0"/>
            </a:br>
            <a:r>
              <a:rPr lang="en-US" altLang="en-US" dirty="0"/>
              <a:t>Maximum Sender Window Size </a:t>
            </a:r>
            <a:r>
              <a:rPr lang="en-US" altLang="en-US" i="1" dirty="0"/>
              <a:t>SWS</a:t>
            </a:r>
            <a:endParaRPr lang="en-US" altLang="en-US" i="1" baseline="-25000" dirty="0"/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E1FDDEAC-FDC7-43B4-9AB8-51828BF4F3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vert="horz" lIns="92075" tIns="46038" rIns="92075" bIns="46038" rtlCol="0">
            <a:normAutofit/>
          </a:bodyPr>
          <a:lstStyle/>
          <a:p>
            <a:pPr algn="ctr">
              <a:buFont typeface="ZapfDingbats"/>
              <a:buNone/>
            </a:pPr>
            <a:r>
              <a:rPr lang="en-US" altLang="en-US" sz="2400" dirty="0"/>
              <a:t>With a maximum window size of </a:t>
            </a:r>
            <a:r>
              <a:rPr lang="en-US" altLang="en-US" sz="2400" i="1" dirty="0">
                <a:latin typeface="Times" panose="02020603050405020304" pitchFamily="18" charset="0"/>
              </a:rPr>
              <a:t>SWS</a:t>
            </a:r>
            <a:r>
              <a:rPr lang="en-US" altLang="en-US" sz="2400" dirty="0"/>
              <a:t>, the sender can transmit up to </a:t>
            </a:r>
            <a:r>
              <a:rPr lang="en-US" altLang="en-US" sz="2400" i="1" dirty="0">
                <a:latin typeface="Times" panose="02020603050405020304" pitchFamily="18" charset="0"/>
              </a:rPr>
              <a:t>SWS</a:t>
            </a:r>
            <a:r>
              <a:rPr lang="en-US" altLang="en-US" sz="2400" dirty="0"/>
              <a:t> frames before stopping and waiting for ACKs</a:t>
            </a:r>
          </a:p>
          <a:p>
            <a:pPr algn="ctr">
              <a:buFont typeface="ZapfDingbats"/>
              <a:buNone/>
            </a:pPr>
            <a:r>
              <a:rPr lang="en-US" altLang="en-US" sz="2400" dirty="0"/>
              <a:t>This allows the sender to transmit several frames before waiting for an acknowledgement </a:t>
            </a:r>
            <a:endParaRPr lang="en-US" altLang="en-US" sz="2400" b="1" dirty="0"/>
          </a:p>
        </p:txBody>
      </p:sp>
      <p:grpSp>
        <p:nvGrpSpPr>
          <p:cNvPr id="46085" name="Group 2">
            <a:extLst>
              <a:ext uri="{FF2B5EF4-FFF2-40B4-BE49-F238E27FC236}">
                <a16:creationId xmlns:a16="http://schemas.microsoft.com/office/drawing/2014/main" id="{A53C8A96-9DC9-447C-BFFA-E2319DD9EA8A}"/>
              </a:ext>
            </a:extLst>
          </p:cNvPr>
          <p:cNvGrpSpPr>
            <a:grpSpLocks/>
          </p:cNvGrpSpPr>
          <p:nvPr/>
        </p:nvGrpSpPr>
        <p:grpSpPr bwMode="auto">
          <a:xfrm>
            <a:off x="2038352" y="4476752"/>
            <a:ext cx="7478713" cy="644525"/>
            <a:chOff x="514350" y="4880610"/>
            <a:chExt cx="7479030" cy="643890"/>
          </a:xfrm>
        </p:grpSpPr>
        <p:sp>
          <p:nvSpPr>
            <p:cNvPr id="46095" name="Rectangle 1">
              <a:extLst>
                <a:ext uri="{FF2B5EF4-FFF2-40B4-BE49-F238E27FC236}">
                  <a16:creationId xmlns:a16="http://schemas.microsoft.com/office/drawing/2014/main" id="{A36F819C-C59F-47A3-A675-65AF1549F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8730" y="4903470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6096" name="Rectangle 5">
              <a:extLst>
                <a:ext uri="{FF2B5EF4-FFF2-40B4-BE49-F238E27FC236}">
                  <a16:creationId xmlns:a16="http://schemas.microsoft.com/office/drawing/2014/main" id="{773EE1FB-C40C-45E9-ABFC-4B672F1017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8340" y="4907280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6097" name="Rectangle 6">
              <a:extLst>
                <a:ext uri="{FF2B5EF4-FFF2-40B4-BE49-F238E27FC236}">
                  <a16:creationId xmlns:a16="http://schemas.microsoft.com/office/drawing/2014/main" id="{8125B726-F8F6-4317-B8AD-28238D63AD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2720" y="4903470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6098" name="Rectangle 7">
              <a:extLst>
                <a:ext uri="{FF2B5EF4-FFF2-40B4-BE49-F238E27FC236}">
                  <a16:creationId xmlns:a16="http://schemas.microsoft.com/office/drawing/2014/main" id="{B2C4A221-3C60-43F2-BF57-6DEAF48F57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7100" y="4899660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6099" name="Rectangle 8">
              <a:extLst>
                <a:ext uri="{FF2B5EF4-FFF2-40B4-BE49-F238E27FC236}">
                  <a16:creationId xmlns:a16="http://schemas.microsoft.com/office/drawing/2014/main" id="{E2096E15-CD56-4300-ACC9-5AF264775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480" y="4895850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6100" name="Rectangle 9">
              <a:extLst>
                <a:ext uri="{FF2B5EF4-FFF2-40B4-BE49-F238E27FC236}">
                  <a16:creationId xmlns:a16="http://schemas.microsoft.com/office/drawing/2014/main" id="{19B9E9B9-EC4E-412E-BA51-F51450B0C2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5860" y="4892040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6101" name="Rectangle 10">
              <a:extLst>
                <a:ext uri="{FF2B5EF4-FFF2-40B4-BE49-F238E27FC236}">
                  <a16:creationId xmlns:a16="http://schemas.microsoft.com/office/drawing/2014/main" id="{9F8390CC-FA83-40E6-975E-4D7C370772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0240" y="4888230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6102" name="Rectangle 11">
              <a:extLst>
                <a:ext uri="{FF2B5EF4-FFF2-40B4-BE49-F238E27FC236}">
                  <a16:creationId xmlns:a16="http://schemas.microsoft.com/office/drawing/2014/main" id="{FEA73424-D75F-4966-9429-A491B17A4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4620" y="4884420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6103" name="Rectangle 12">
              <a:extLst>
                <a:ext uri="{FF2B5EF4-FFF2-40B4-BE49-F238E27FC236}">
                  <a16:creationId xmlns:a16="http://schemas.microsoft.com/office/drawing/2014/main" id="{B779BAF2-7F65-4DF6-A2EC-F8A3C78F1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880610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6104" name="Rectangle 13">
              <a:extLst>
                <a:ext uri="{FF2B5EF4-FFF2-40B4-BE49-F238E27FC236}">
                  <a16:creationId xmlns:a16="http://schemas.microsoft.com/office/drawing/2014/main" id="{C011D1F6-E95E-4207-BF9B-A47DFA298C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350" y="4884420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46086" name="Left Brace 3">
            <a:extLst>
              <a:ext uri="{FF2B5EF4-FFF2-40B4-BE49-F238E27FC236}">
                <a16:creationId xmlns:a16="http://schemas.microsoft.com/office/drawing/2014/main" id="{41713098-4CFB-4E75-A91B-2890295C01F5}"/>
              </a:ext>
            </a:extLst>
          </p:cNvPr>
          <p:cNvSpPr>
            <a:spLocks/>
          </p:cNvSpPr>
          <p:nvPr/>
        </p:nvSpPr>
        <p:spPr bwMode="auto">
          <a:xfrm rot="5400000">
            <a:off x="5800921" y="2354762"/>
            <a:ext cx="604286" cy="3704617"/>
          </a:xfrm>
          <a:prstGeom prst="leftBrace">
            <a:avLst>
              <a:gd name="adj1" fmla="val 8337"/>
              <a:gd name="adj2" fmla="val 50000"/>
            </a:avLst>
          </a:prstGeom>
          <a:solidFill>
            <a:srgbClr val="DDDDDD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6087" name="TextBox 4">
            <a:extLst>
              <a:ext uri="{FF2B5EF4-FFF2-40B4-BE49-F238E27FC236}">
                <a16:creationId xmlns:a16="http://schemas.microsoft.com/office/drawing/2014/main" id="{0EEEBAF2-FAD4-497D-8307-423A22701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3718" y="3486763"/>
            <a:ext cx="8175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SWS</a:t>
            </a:r>
          </a:p>
        </p:txBody>
      </p:sp>
      <p:sp>
        <p:nvSpPr>
          <p:cNvPr id="46088" name="TextBox 17">
            <a:extLst>
              <a:ext uri="{FF2B5EF4-FFF2-40B4-BE49-F238E27FC236}">
                <a16:creationId xmlns:a16="http://schemas.microsoft.com/office/drawing/2014/main" id="{3B183083-2307-47E7-957C-DBFA261E6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1069" y="5704215"/>
            <a:ext cx="800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LAR</a:t>
            </a:r>
          </a:p>
        </p:txBody>
      </p:sp>
      <p:sp>
        <p:nvSpPr>
          <p:cNvPr id="46089" name="TextBox 18">
            <a:extLst>
              <a:ext uri="{FF2B5EF4-FFF2-40B4-BE49-F238E27FC236}">
                <a16:creationId xmlns:a16="http://schemas.microsoft.com/office/drawing/2014/main" id="{619034B0-4869-4906-A96C-2A9F767CC4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4877" y="5681663"/>
            <a:ext cx="7143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LFS</a:t>
            </a:r>
          </a:p>
        </p:txBody>
      </p:sp>
      <p:cxnSp>
        <p:nvCxnSpPr>
          <p:cNvPr id="46090" name="Straight Arrow Connector 15">
            <a:extLst>
              <a:ext uri="{FF2B5EF4-FFF2-40B4-BE49-F238E27FC236}">
                <a16:creationId xmlns:a16="http://schemas.microsoft.com/office/drawing/2014/main" id="{6B5EDCDB-B85B-4281-A95A-4CC35CF169E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878432" y="5110490"/>
            <a:ext cx="0" cy="5937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091" name="Straight Arrow Connector 22">
            <a:extLst>
              <a:ext uri="{FF2B5EF4-FFF2-40B4-BE49-F238E27FC236}">
                <a16:creationId xmlns:a16="http://schemas.microsoft.com/office/drawing/2014/main" id="{E764CF47-26F9-4041-A3DA-A22766813BF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615238" y="5102227"/>
            <a:ext cx="0" cy="5937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092" name="TextBox 23">
            <a:extLst>
              <a:ext uri="{FF2B5EF4-FFF2-40B4-BE49-F238E27FC236}">
                <a16:creationId xmlns:a16="http://schemas.microsoft.com/office/drawing/2014/main" id="{59B02E1E-58CF-4604-9483-B3B9B9DFD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5777" y="6064252"/>
            <a:ext cx="7159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LFS</a:t>
            </a:r>
          </a:p>
        </p:txBody>
      </p:sp>
      <p:sp>
        <p:nvSpPr>
          <p:cNvPr id="46093" name="TextBox 24">
            <a:extLst>
              <a:ext uri="{FF2B5EF4-FFF2-40B4-BE49-F238E27FC236}">
                <a16:creationId xmlns:a16="http://schemas.microsoft.com/office/drawing/2014/main" id="{B66592CC-F8F6-42E7-91EF-320B803C81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6048997"/>
            <a:ext cx="22669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 - LAR &lt;=  SWS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E4610D2-E044-4042-A9AA-66E3CE798905}"/>
              </a:ext>
            </a:extLst>
          </p:cNvPr>
          <p:cNvCxnSpPr/>
          <p:nvPr/>
        </p:nvCxnSpPr>
        <p:spPr bwMode="auto">
          <a:xfrm>
            <a:off x="3482281" y="3515835"/>
            <a:ext cx="5041900" cy="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A819D28-36C3-094B-BC5C-9F019FAFA098}"/>
              </a:ext>
            </a:extLst>
          </p:cNvPr>
          <p:cNvSpPr txBox="1"/>
          <p:nvPr/>
        </p:nvSpPr>
        <p:spPr>
          <a:xfrm>
            <a:off x="2298868" y="4600866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F807A8-73AE-9045-938F-30DB58006B5D}"/>
              </a:ext>
            </a:extLst>
          </p:cNvPr>
          <p:cNvSpPr txBox="1"/>
          <p:nvPr/>
        </p:nvSpPr>
        <p:spPr>
          <a:xfrm>
            <a:off x="2981840" y="4608494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55FAF5-34CF-D143-8E7F-5E5875CBB6DF}"/>
              </a:ext>
            </a:extLst>
          </p:cNvPr>
          <p:cNvSpPr txBox="1"/>
          <p:nvPr/>
        </p:nvSpPr>
        <p:spPr>
          <a:xfrm>
            <a:off x="3725487" y="4617776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97F907-0968-614C-AE53-8DD4824B05E3}"/>
              </a:ext>
            </a:extLst>
          </p:cNvPr>
          <p:cNvSpPr txBox="1"/>
          <p:nvPr/>
        </p:nvSpPr>
        <p:spPr>
          <a:xfrm>
            <a:off x="4408459" y="4625404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6104FB1-B61E-A74E-A9DB-F2A7CC88966C}"/>
              </a:ext>
            </a:extLst>
          </p:cNvPr>
          <p:cNvSpPr txBox="1"/>
          <p:nvPr/>
        </p:nvSpPr>
        <p:spPr>
          <a:xfrm>
            <a:off x="5244044" y="4610148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478F998-EDF8-7147-89CC-310D79DB27DF}"/>
              </a:ext>
            </a:extLst>
          </p:cNvPr>
          <p:cNvSpPr txBox="1"/>
          <p:nvPr/>
        </p:nvSpPr>
        <p:spPr>
          <a:xfrm>
            <a:off x="5927016" y="4617776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919779B-0D12-3645-883C-F7C3A659F9BC}"/>
              </a:ext>
            </a:extLst>
          </p:cNvPr>
          <p:cNvSpPr txBox="1"/>
          <p:nvPr/>
        </p:nvSpPr>
        <p:spPr>
          <a:xfrm>
            <a:off x="6687757" y="4627058"/>
            <a:ext cx="34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CE3887F-8890-B949-A2AB-0360D8EA7EF3}"/>
              </a:ext>
            </a:extLst>
          </p:cNvPr>
          <p:cNvSpPr txBox="1"/>
          <p:nvPr/>
        </p:nvSpPr>
        <p:spPr>
          <a:xfrm>
            <a:off x="7454085" y="4623724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3D6684-17BB-5443-AB1A-32D8C22823B4}"/>
              </a:ext>
            </a:extLst>
          </p:cNvPr>
          <p:cNvSpPr txBox="1"/>
          <p:nvPr/>
        </p:nvSpPr>
        <p:spPr>
          <a:xfrm>
            <a:off x="8962781" y="4596795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89F59CA-45BD-0048-9140-D2A987F84F2B}"/>
              </a:ext>
            </a:extLst>
          </p:cNvPr>
          <p:cNvSpPr txBox="1"/>
          <p:nvPr/>
        </p:nvSpPr>
        <p:spPr>
          <a:xfrm>
            <a:off x="8237615" y="4629750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F4E304-62F3-3D4E-8E51-3C62ED4C7BF1}"/>
              </a:ext>
            </a:extLst>
          </p:cNvPr>
          <p:cNvSpPr txBox="1"/>
          <p:nvPr/>
        </p:nvSpPr>
        <p:spPr>
          <a:xfrm>
            <a:off x="9893133" y="4089400"/>
            <a:ext cx="200993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Sequence numbers wrap around!</a:t>
            </a:r>
            <a:r>
              <a:rPr lang="en-US" sz="2000" dirty="0">
                <a:latin typeface="Helvetica" pitchFamily="2" charset="0"/>
              </a:rPr>
              <a:t> (limited number of bits in header)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A7EA687-4C9E-224C-A3F5-672E81C08CB8}"/>
              </a:ext>
            </a:extLst>
          </p:cNvPr>
          <p:cNvSpPr txBox="1"/>
          <p:nvPr/>
        </p:nvSpPr>
        <p:spPr>
          <a:xfrm>
            <a:off x="8524181" y="3302097"/>
            <a:ext cx="235532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dirty="0"/>
              <a:t>Seq Number increasing</a:t>
            </a:r>
          </a:p>
        </p:txBody>
      </p:sp>
    </p:spTree>
    <p:extLst>
      <p:ext uri="{BB962C8B-B14F-4D97-AF65-F5344CB8AC3E}">
        <p14:creationId xmlns:p14="http://schemas.microsoft.com/office/powerpoint/2010/main" val="381477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4">
            <a:extLst>
              <a:ext uri="{FF2B5EF4-FFF2-40B4-BE49-F238E27FC236}">
                <a16:creationId xmlns:a16="http://schemas.microsoft.com/office/drawing/2014/main" id="{600E1973-1434-4A6E-BC5B-A2246A616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2895600" cy="45720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465B70-F4CF-4AAC-B949-2942B058EDFA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53C979F0-9FCF-4197-84D6-C7B0E7FE4C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2075" tIns="46038" rIns="92075" bIns="46038" rtlCol="0" anchor="b">
            <a:normAutofit/>
          </a:bodyPr>
          <a:lstStyle/>
          <a:p>
            <a:r>
              <a:rPr lang="en-US" altLang="en-US"/>
              <a:t>Sender-Side Window with </a:t>
            </a:r>
            <a:r>
              <a:rPr lang="en-US" altLang="en-US" i="1"/>
              <a:t>W</a:t>
            </a:r>
            <a:r>
              <a:rPr lang="en-US" altLang="en-US" i="1" baseline="-25000"/>
              <a:t>S</a:t>
            </a:r>
            <a:r>
              <a:rPr lang="en-US" altLang="en-US"/>
              <a:t>=2</a:t>
            </a:r>
          </a:p>
        </p:txBody>
      </p:sp>
      <p:grpSp>
        <p:nvGrpSpPr>
          <p:cNvPr id="47108" name="Group 3">
            <a:extLst>
              <a:ext uri="{FF2B5EF4-FFF2-40B4-BE49-F238E27FC236}">
                <a16:creationId xmlns:a16="http://schemas.microsoft.com/office/drawing/2014/main" id="{39B9F730-CB7C-41CE-92B7-E38ED2F089CE}"/>
              </a:ext>
            </a:extLst>
          </p:cNvPr>
          <p:cNvGrpSpPr>
            <a:grpSpLocks/>
          </p:cNvGrpSpPr>
          <p:nvPr/>
        </p:nvGrpSpPr>
        <p:grpSpPr bwMode="auto">
          <a:xfrm>
            <a:off x="3000375" y="1900238"/>
            <a:ext cx="1246188" cy="1230312"/>
            <a:chOff x="930" y="1197"/>
            <a:chExt cx="785" cy="775"/>
          </a:xfrm>
        </p:grpSpPr>
        <p:grpSp>
          <p:nvGrpSpPr>
            <p:cNvPr id="47254" name="Group 4">
              <a:extLst>
                <a:ext uri="{FF2B5EF4-FFF2-40B4-BE49-F238E27FC236}">
                  <a16:creationId xmlns:a16="http://schemas.microsoft.com/office/drawing/2014/main" id="{0FB7A9AD-50F6-4D76-9D0E-A1FA6A7442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6" y="1270"/>
              <a:ext cx="617" cy="603"/>
              <a:chOff x="1006" y="1270"/>
              <a:chExt cx="617" cy="603"/>
            </a:xfrm>
          </p:grpSpPr>
          <p:sp>
            <p:nvSpPr>
              <p:cNvPr id="47263" name="Oval 5">
                <a:extLst>
                  <a:ext uri="{FF2B5EF4-FFF2-40B4-BE49-F238E27FC236}">
                    <a16:creationId xmlns:a16="http://schemas.microsoft.com/office/drawing/2014/main" id="{C788F34F-5715-429C-B16F-4448F6D6B2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2" y="1316"/>
                <a:ext cx="500" cy="5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7264" name="Line 6">
                <a:extLst>
                  <a:ext uri="{FF2B5EF4-FFF2-40B4-BE49-F238E27FC236}">
                    <a16:creationId xmlns:a16="http://schemas.microsoft.com/office/drawing/2014/main" id="{099ED01E-8EB7-4313-8EA2-8B41AA074F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6" y="1270"/>
                <a:ext cx="0" cy="6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265" name="Line 7">
                <a:extLst>
                  <a:ext uri="{FF2B5EF4-FFF2-40B4-BE49-F238E27FC236}">
                    <a16:creationId xmlns:a16="http://schemas.microsoft.com/office/drawing/2014/main" id="{E7965626-B85A-42A0-82C0-661BDD4ABE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6" y="1562"/>
                <a:ext cx="61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266" name="Line 8">
                <a:extLst>
                  <a:ext uri="{FF2B5EF4-FFF2-40B4-BE49-F238E27FC236}">
                    <a16:creationId xmlns:a16="http://schemas.microsoft.com/office/drawing/2014/main" id="{13F01B14-A3C3-41EA-A8A0-13B1B84C68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91" y="1343"/>
                <a:ext cx="436" cy="43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267" name="Line 9">
                <a:extLst>
                  <a:ext uri="{FF2B5EF4-FFF2-40B4-BE49-F238E27FC236}">
                    <a16:creationId xmlns:a16="http://schemas.microsoft.com/office/drawing/2014/main" id="{73971745-3F0F-4C0C-B352-F859900108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3" y="1347"/>
                <a:ext cx="456" cy="45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268" name="Oval 10">
                <a:extLst>
                  <a:ext uri="{FF2B5EF4-FFF2-40B4-BE49-F238E27FC236}">
                    <a16:creationId xmlns:a16="http://schemas.microsoft.com/office/drawing/2014/main" id="{F7E25DA3-ED4E-4AFD-BCEA-76E4F2E760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0" y="1375"/>
                <a:ext cx="384" cy="3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47255" name="Rectangle 11">
              <a:extLst>
                <a:ext uri="{FF2B5EF4-FFF2-40B4-BE49-F238E27FC236}">
                  <a16:creationId xmlns:a16="http://schemas.microsoft.com/office/drawing/2014/main" id="{B775C99C-2E71-4298-B25A-CE955598F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0" y="1205"/>
              <a:ext cx="158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b="1">
                  <a:latin typeface="Times" panose="02020603050405020304" pitchFamily="18" charset="0"/>
                </a:rPr>
                <a:t>0</a:t>
              </a:r>
            </a:p>
          </p:txBody>
        </p:sp>
        <p:sp>
          <p:nvSpPr>
            <p:cNvPr id="47256" name="Rectangle 12">
              <a:extLst>
                <a:ext uri="{FF2B5EF4-FFF2-40B4-BE49-F238E27FC236}">
                  <a16:creationId xmlns:a16="http://schemas.microsoft.com/office/drawing/2014/main" id="{926A2E28-6CAD-4133-8F08-B2802980D6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0" y="1374"/>
              <a:ext cx="158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b="1">
                  <a:latin typeface="Times" panose="02020603050405020304" pitchFamily="18" charset="0"/>
                </a:rPr>
                <a:t>1</a:t>
              </a:r>
            </a:p>
          </p:txBody>
        </p:sp>
        <p:sp>
          <p:nvSpPr>
            <p:cNvPr id="47257" name="Rectangle 13">
              <a:extLst>
                <a:ext uri="{FF2B5EF4-FFF2-40B4-BE49-F238E27FC236}">
                  <a16:creationId xmlns:a16="http://schemas.microsoft.com/office/drawing/2014/main" id="{8ACA4E52-FF3E-4D18-B6BA-FEA753BF8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7" y="1629"/>
              <a:ext cx="158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b="1">
                  <a:latin typeface="Times" panose="02020603050405020304" pitchFamily="18" charset="0"/>
                </a:rPr>
                <a:t>2</a:t>
              </a:r>
            </a:p>
          </p:txBody>
        </p:sp>
        <p:sp>
          <p:nvSpPr>
            <p:cNvPr id="47258" name="Rectangle 14">
              <a:extLst>
                <a:ext uri="{FF2B5EF4-FFF2-40B4-BE49-F238E27FC236}">
                  <a16:creationId xmlns:a16="http://schemas.microsoft.com/office/drawing/2014/main" id="{C7533A1C-5FC7-497C-99E9-5A3AC0868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4" y="1814"/>
              <a:ext cx="158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b="1">
                  <a:latin typeface="Times" panose="02020603050405020304" pitchFamily="18" charset="0"/>
                </a:rPr>
                <a:t>3</a:t>
              </a:r>
            </a:p>
          </p:txBody>
        </p:sp>
        <p:sp>
          <p:nvSpPr>
            <p:cNvPr id="47259" name="Rectangle 15">
              <a:extLst>
                <a:ext uri="{FF2B5EF4-FFF2-40B4-BE49-F238E27FC236}">
                  <a16:creationId xmlns:a16="http://schemas.microsoft.com/office/drawing/2014/main" id="{985E86A9-6A8E-45D3-8CAB-0425AB4E3B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9" y="1816"/>
              <a:ext cx="158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b="1">
                  <a:latin typeface="Times" panose="02020603050405020304" pitchFamily="18" charset="0"/>
                </a:rPr>
                <a:t>4</a:t>
              </a:r>
            </a:p>
          </p:txBody>
        </p:sp>
        <p:sp>
          <p:nvSpPr>
            <p:cNvPr id="47260" name="Rectangle 16">
              <a:extLst>
                <a:ext uri="{FF2B5EF4-FFF2-40B4-BE49-F238E27FC236}">
                  <a16:creationId xmlns:a16="http://schemas.microsoft.com/office/drawing/2014/main" id="{A2716B13-063A-48FC-AE62-27921366C0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1621"/>
              <a:ext cx="158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b="1">
                  <a:latin typeface="Times" panose="02020603050405020304" pitchFamily="18" charset="0"/>
                </a:rPr>
                <a:t>5</a:t>
              </a:r>
            </a:p>
          </p:txBody>
        </p:sp>
        <p:sp>
          <p:nvSpPr>
            <p:cNvPr id="47261" name="Rectangle 17">
              <a:extLst>
                <a:ext uri="{FF2B5EF4-FFF2-40B4-BE49-F238E27FC236}">
                  <a16:creationId xmlns:a16="http://schemas.microsoft.com/office/drawing/2014/main" id="{5FED9D65-664D-41B3-A3FA-045794F31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8" y="1372"/>
              <a:ext cx="158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b="1">
                  <a:latin typeface="Times" panose="02020603050405020304" pitchFamily="18" charset="0"/>
                </a:rPr>
                <a:t>6</a:t>
              </a:r>
            </a:p>
          </p:txBody>
        </p:sp>
        <p:sp>
          <p:nvSpPr>
            <p:cNvPr id="47262" name="Rectangle 18">
              <a:extLst>
                <a:ext uri="{FF2B5EF4-FFF2-40B4-BE49-F238E27FC236}">
                  <a16:creationId xmlns:a16="http://schemas.microsoft.com/office/drawing/2014/main" id="{F8D50C08-F540-43EF-8983-F368F8FA6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0" y="1197"/>
              <a:ext cx="158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b="1">
                  <a:latin typeface="Times" panose="02020603050405020304" pitchFamily="18" charset="0"/>
                </a:rPr>
                <a:t>7</a:t>
              </a:r>
            </a:p>
          </p:txBody>
        </p:sp>
      </p:grpSp>
      <p:sp>
        <p:nvSpPr>
          <p:cNvPr id="47109" name="Line 19">
            <a:extLst>
              <a:ext uri="{FF2B5EF4-FFF2-40B4-BE49-F238E27FC236}">
                <a16:creationId xmlns:a16="http://schemas.microsoft.com/office/drawing/2014/main" id="{7BDF65D4-1432-477C-AC07-6C6D59B866F6}"/>
              </a:ext>
            </a:extLst>
          </p:cNvPr>
          <p:cNvSpPr>
            <a:spLocks noChangeShapeType="1"/>
          </p:cNvSpPr>
          <p:nvPr/>
        </p:nvSpPr>
        <p:spPr bwMode="auto">
          <a:xfrm>
            <a:off x="3594100" y="2166938"/>
            <a:ext cx="0" cy="3095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7110" name="Group 20">
            <a:extLst>
              <a:ext uri="{FF2B5EF4-FFF2-40B4-BE49-F238E27FC236}">
                <a16:creationId xmlns:a16="http://schemas.microsoft.com/office/drawing/2014/main" id="{00C97DCE-F28C-4243-92AA-E37D06EC525F}"/>
              </a:ext>
            </a:extLst>
          </p:cNvPr>
          <p:cNvGrpSpPr>
            <a:grpSpLocks/>
          </p:cNvGrpSpPr>
          <p:nvPr/>
        </p:nvGrpSpPr>
        <p:grpSpPr bwMode="auto">
          <a:xfrm>
            <a:off x="4548190" y="1900238"/>
            <a:ext cx="1246187" cy="1230312"/>
            <a:chOff x="1905" y="1197"/>
            <a:chExt cx="785" cy="775"/>
          </a:xfrm>
        </p:grpSpPr>
        <p:grpSp>
          <p:nvGrpSpPr>
            <p:cNvPr id="47239" name="Group 21">
              <a:extLst>
                <a:ext uri="{FF2B5EF4-FFF2-40B4-BE49-F238E27FC236}">
                  <a16:creationId xmlns:a16="http://schemas.microsoft.com/office/drawing/2014/main" id="{B4ECB9CC-C854-41A3-93D0-B0ECA8ED72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1" y="1270"/>
              <a:ext cx="617" cy="603"/>
              <a:chOff x="1981" y="1270"/>
              <a:chExt cx="617" cy="603"/>
            </a:xfrm>
          </p:grpSpPr>
          <p:sp>
            <p:nvSpPr>
              <p:cNvPr id="47248" name="Oval 22">
                <a:extLst>
                  <a:ext uri="{FF2B5EF4-FFF2-40B4-BE49-F238E27FC236}">
                    <a16:creationId xmlns:a16="http://schemas.microsoft.com/office/drawing/2014/main" id="{E2C09F81-1BFC-4FCA-82F4-373A3D226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7" y="1316"/>
                <a:ext cx="500" cy="5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7249" name="Line 23">
                <a:extLst>
                  <a:ext uri="{FF2B5EF4-FFF2-40B4-BE49-F238E27FC236}">
                    <a16:creationId xmlns:a16="http://schemas.microsoft.com/office/drawing/2014/main" id="{246B6B1E-D0B4-455C-BB95-B25F7889E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81" y="1270"/>
                <a:ext cx="0" cy="6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250" name="Line 24">
                <a:extLst>
                  <a:ext uri="{FF2B5EF4-FFF2-40B4-BE49-F238E27FC236}">
                    <a16:creationId xmlns:a16="http://schemas.microsoft.com/office/drawing/2014/main" id="{78A2323E-BDAE-4B06-B1F1-0D1F78BE0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1" y="1562"/>
                <a:ext cx="61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251" name="Line 25">
                <a:extLst>
                  <a:ext uri="{FF2B5EF4-FFF2-40B4-BE49-F238E27FC236}">
                    <a16:creationId xmlns:a16="http://schemas.microsoft.com/office/drawing/2014/main" id="{886195D8-3BF6-45D2-8EBA-49E03C70B7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66" y="1343"/>
                <a:ext cx="436" cy="43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252" name="Line 26">
                <a:extLst>
                  <a:ext uri="{FF2B5EF4-FFF2-40B4-BE49-F238E27FC236}">
                    <a16:creationId xmlns:a16="http://schemas.microsoft.com/office/drawing/2014/main" id="{69A3DB89-BB65-47DA-B636-D115332ED5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8" y="1347"/>
                <a:ext cx="456" cy="45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253" name="Oval 27">
                <a:extLst>
                  <a:ext uri="{FF2B5EF4-FFF2-40B4-BE49-F238E27FC236}">
                    <a16:creationId xmlns:a16="http://schemas.microsoft.com/office/drawing/2014/main" id="{79867D83-78BA-439F-A43E-CB01CBB77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5" y="1375"/>
                <a:ext cx="384" cy="3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47240" name="Rectangle 28">
              <a:extLst>
                <a:ext uri="{FF2B5EF4-FFF2-40B4-BE49-F238E27FC236}">
                  <a16:creationId xmlns:a16="http://schemas.microsoft.com/office/drawing/2014/main" id="{4D436B30-F331-46DB-9C39-6EA03AC93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5" y="1205"/>
              <a:ext cx="158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b="1">
                  <a:latin typeface="Times" panose="02020603050405020304" pitchFamily="18" charset="0"/>
                </a:rPr>
                <a:t>0</a:t>
              </a:r>
            </a:p>
          </p:txBody>
        </p:sp>
        <p:sp>
          <p:nvSpPr>
            <p:cNvPr id="47241" name="Rectangle 29">
              <a:extLst>
                <a:ext uri="{FF2B5EF4-FFF2-40B4-BE49-F238E27FC236}">
                  <a16:creationId xmlns:a16="http://schemas.microsoft.com/office/drawing/2014/main" id="{AD96CB89-9B7F-4972-8D18-57E42E334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5" y="1374"/>
              <a:ext cx="158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b="1">
                  <a:latin typeface="Times" panose="02020603050405020304" pitchFamily="18" charset="0"/>
                </a:rPr>
                <a:t>1</a:t>
              </a:r>
            </a:p>
          </p:txBody>
        </p:sp>
        <p:sp>
          <p:nvSpPr>
            <p:cNvPr id="47242" name="Rectangle 30">
              <a:extLst>
                <a:ext uri="{FF2B5EF4-FFF2-40B4-BE49-F238E27FC236}">
                  <a16:creationId xmlns:a16="http://schemas.microsoft.com/office/drawing/2014/main" id="{8938ED88-954A-4E8E-9473-0E4CEC2636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" y="1629"/>
              <a:ext cx="158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b="1">
                  <a:latin typeface="Times" panose="02020603050405020304" pitchFamily="18" charset="0"/>
                </a:rPr>
                <a:t>2</a:t>
              </a:r>
            </a:p>
          </p:txBody>
        </p:sp>
        <p:sp>
          <p:nvSpPr>
            <p:cNvPr id="47243" name="Rectangle 31">
              <a:extLst>
                <a:ext uri="{FF2B5EF4-FFF2-40B4-BE49-F238E27FC236}">
                  <a16:creationId xmlns:a16="http://schemas.microsoft.com/office/drawing/2014/main" id="{E3C47A98-E07D-4E87-9C8A-AFD831D40E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9" y="1814"/>
              <a:ext cx="158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b="1">
                  <a:latin typeface="Times" panose="02020603050405020304" pitchFamily="18" charset="0"/>
                </a:rPr>
                <a:t>3</a:t>
              </a:r>
            </a:p>
          </p:txBody>
        </p:sp>
        <p:sp>
          <p:nvSpPr>
            <p:cNvPr id="47244" name="Rectangle 32">
              <a:extLst>
                <a:ext uri="{FF2B5EF4-FFF2-40B4-BE49-F238E27FC236}">
                  <a16:creationId xmlns:a16="http://schemas.microsoft.com/office/drawing/2014/main" id="{4D5D537A-CB93-4FB4-AA98-AF51B7589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4" y="1816"/>
              <a:ext cx="158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b="1">
                  <a:latin typeface="Times" panose="02020603050405020304" pitchFamily="18" charset="0"/>
                </a:rPr>
                <a:t>4</a:t>
              </a:r>
            </a:p>
          </p:txBody>
        </p:sp>
        <p:sp>
          <p:nvSpPr>
            <p:cNvPr id="47245" name="Rectangle 33">
              <a:extLst>
                <a:ext uri="{FF2B5EF4-FFF2-40B4-BE49-F238E27FC236}">
                  <a16:creationId xmlns:a16="http://schemas.microsoft.com/office/drawing/2014/main" id="{44D498B1-AD3F-4319-B8EB-394159875A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" y="1621"/>
              <a:ext cx="158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b="1">
                  <a:latin typeface="Times" panose="02020603050405020304" pitchFamily="18" charset="0"/>
                </a:rPr>
                <a:t>5</a:t>
              </a:r>
            </a:p>
          </p:txBody>
        </p:sp>
        <p:sp>
          <p:nvSpPr>
            <p:cNvPr id="47246" name="Rectangle 34">
              <a:extLst>
                <a:ext uri="{FF2B5EF4-FFF2-40B4-BE49-F238E27FC236}">
                  <a16:creationId xmlns:a16="http://schemas.microsoft.com/office/drawing/2014/main" id="{20BCBF1E-9D8F-46D4-8A04-8B3053F78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372"/>
              <a:ext cx="158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b="1">
                  <a:latin typeface="Times" panose="02020603050405020304" pitchFamily="18" charset="0"/>
                </a:rPr>
                <a:t>6</a:t>
              </a:r>
            </a:p>
          </p:txBody>
        </p:sp>
        <p:sp>
          <p:nvSpPr>
            <p:cNvPr id="47247" name="Rectangle 35">
              <a:extLst>
                <a:ext uri="{FF2B5EF4-FFF2-40B4-BE49-F238E27FC236}">
                  <a16:creationId xmlns:a16="http://schemas.microsoft.com/office/drawing/2014/main" id="{070B2709-1428-48BD-8E07-B3739A6C6B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5" y="1197"/>
              <a:ext cx="158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b="1">
                  <a:latin typeface="Times" panose="02020603050405020304" pitchFamily="18" charset="0"/>
                </a:rPr>
                <a:t>7</a:t>
              </a:r>
            </a:p>
          </p:txBody>
        </p:sp>
      </p:grpSp>
      <p:sp>
        <p:nvSpPr>
          <p:cNvPr id="47111" name="Line 36">
            <a:extLst>
              <a:ext uri="{FF2B5EF4-FFF2-40B4-BE49-F238E27FC236}">
                <a16:creationId xmlns:a16="http://schemas.microsoft.com/office/drawing/2014/main" id="{1EA91F20-D71E-4A8C-8380-670D974492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30800" y="2251075"/>
            <a:ext cx="249238" cy="249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2" name="Line 37">
            <a:extLst>
              <a:ext uri="{FF2B5EF4-FFF2-40B4-BE49-F238E27FC236}">
                <a16:creationId xmlns:a16="http://schemas.microsoft.com/office/drawing/2014/main" id="{3A617808-F093-4AA6-BA5A-D49B1FD0F6A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1913" y="2166938"/>
            <a:ext cx="0" cy="3095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7113" name="Group 38">
            <a:extLst>
              <a:ext uri="{FF2B5EF4-FFF2-40B4-BE49-F238E27FC236}">
                <a16:creationId xmlns:a16="http://schemas.microsoft.com/office/drawing/2014/main" id="{3B6A870B-DFA2-470A-8789-9FE0738C1819}"/>
              </a:ext>
            </a:extLst>
          </p:cNvPr>
          <p:cNvGrpSpPr>
            <a:grpSpLocks/>
          </p:cNvGrpSpPr>
          <p:nvPr/>
        </p:nvGrpSpPr>
        <p:grpSpPr bwMode="auto">
          <a:xfrm>
            <a:off x="6072190" y="1900238"/>
            <a:ext cx="1246187" cy="1230312"/>
            <a:chOff x="2865" y="1197"/>
            <a:chExt cx="785" cy="775"/>
          </a:xfrm>
        </p:grpSpPr>
        <p:grpSp>
          <p:nvGrpSpPr>
            <p:cNvPr id="47224" name="Group 39">
              <a:extLst>
                <a:ext uri="{FF2B5EF4-FFF2-40B4-BE49-F238E27FC236}">
                  <a16:creationId xmlns:a16="http://schemas.microsoft.com/office/drawing/2014/main" id="{8392E5E5-70D5-4363-A20B-7840F95D56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41" y="1270"/>
              <a:ext cx="617" cy="603"/>
              <a:chOff x="2941" y="1270"/>
              <a:chExt cx="617" cy="603"/>
            </a:xfrm>
          </p:grpSpPr>
          <p:sp>
            <p:nvSpPr>
              <p:cNvPr id="47233" name="Oval 40">
                <a:extLst>
                  <a:ext uri="{FF2B5EF4-FFF2-40B4-BE49-F238E27FC236}">
                    <a16:creationId xmlns:a16="http://schemas.microsoft.com/office/drawing/2014/main" id="{BFCE1951-B615-445C-8191-00CA4C4FD8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7" y="1316"/>
                <a:ext cx="500" cy="5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7234" name="Line 41">
                <a:extLst>
                  <a:ext uri="{FF2B5EF4-FFF2-40B4-BE49-F238E27FC236}">
                    <a16:creationId xmlns:a16="http://schemas.microsoft.com/office/drawing/2014/main" id="{6AC0709E-4BE0-4923-8EA5-74430A7FC5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1" y="1270"/>
                <a:ext cx="0" cy="6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235" name="Line 42">
                <a:extLst>
                  <a:ext uri="{FF2B5EF4-FFF2-40B4-BE49-F238E27FC236}">
                    <a16:creationId xmlns:a16="http://schemas.microsoft.com/office/drawing/2014/main" id="{65C80722-81C7-49D3-96E2-09615B5C43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1" y="1562"/>
                <a:ext cx="61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236" name="Line 43">
                <a:extLst>
                  <a:ext uri="{FF2B5EF4-FFF2-40B4-BE49-F238E27FC236}">
                    <a16:creationId xmlns:a16="http://schemas.microsoft.com/office/drawing/2014/main" id="{F4A995ED-8C9D-48A6-BC03-D0DE3D7A60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26" y="1343"/>
                <a:ext cx="436" cy="43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237" name="Line 44">
                <a:extLst>
                  <a:ext uri="{FF2B5EF4-FFF2-40B4-BE49-F238E27FC236}">
                    <a16:creationId xmlns:a16="http://schemas.microsoft.com/office/drawing/2014/main" id="{DBD98E65-0DE4-488D-A07D-78CAF798D4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8" y="1347"/>
                <a:ext cx="456" cy="45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238" name="Oval 45">
                <a:extLst>
                  <a:ext uri="{FF2B5EF4-FFF2-40B4-BE49-F238E27FC236}">
                    <a16:creationId xmlns:a16="http://schemas.microsoft.com/office/drawing/2014/main" id="{CEF062F1-4072-46FA-9FEA-5414620B3C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5" y="1375"/>
                <a:ext cx="384" cy="3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47225" name="Rectangle 46">
              <a:extLst>
                <a:ext uri="{FF2B5EF4-FFF2-40B4-BE49-F238E27FC236}">
                  <a16:creationId xmlns:a16="http://schemas.microsoft.com/office/drawing/2014/main" id="{4DB14655-6DD6-4298-8657-7F481C7C2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5" y="1205"/>
              <a:ext cx="158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b="1">
                  <a:latin typeface="Times" panose="02020603050405020304" pitchFamily="18" charset="0"/>
                </a:rPr>
                <a:t>0</a:t>
              </a:r>
            </a:p>
          </p:txBody>
        </p:sp>
        <p:sp>
          <p:nvSpPr>
            <p:cNvPr id="47226" name="Rectangle 47">
              <a:extLst>
                <a:ext uri="{FF2B5EF4-FFF2-40B4-BE49-F238E27FC236}">
                  <a16:creationId xmlns:a16="http://schemas.microsoft.com/office/drawing/2014/main" id="{22224918-23C9-49BD-8136-6CE8DEDDAA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5" y="1374"/>
              <a:ext cx="158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b="1">
                  <a:latin typeface="Times" panose="02020603050405020304" pitchFamily="18" charset="0"/>
                </a:rPr>
                <a:t>1</a:t>
              </a:r>
            </a:p>
          </p:txBody>
        </p:sp>
        <p:sp>
          <p:nvSpPr>
            <p:cNvPr id="47227" name="Rectangle 48">
              <a:extLst>
                <a:ext uri="{FF2B5EF4-FFF2-40B4-BE49-F238E27FC236}">
                  <a16:creationId xmlns:a16="http://schemas.microsoft.com/office/drawing/2014/main" id="{822496AF-B213-448F-8DF0-815AA0F287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2" y="1629"/>
              <a:ext cx="158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b="1">
                  <a:latin typeface="Times" panose="02020603050405020304" pitchFamily="18" charset="0"/>
                </a:rPr>
                <a:t>2</a:t>
              </a:r>
            </a:p>
          </p:txBody>
        </p:sp>
        <p:sp>
          <p:nvSpPr>
            <p:cNvPr id="47228" name="Rectangle 49">
              <a:extLst>
                <a:ext uri="{FF2B5EF4-FFF2-40B4-BE49-F238E27FC236}">
                  <a16:creationId xmlns:a16="http://schemas.microsoft.com/office/drawing/2014/main" id="{20904FC7-3BCB-4B58-8982-9BF17DB33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9" y="1814"/>
              <a:ext cx="158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b="1">
                  <a:latin typeface="Times" panose="02020603050405020304" pitchFamily="18" charset="0"/>
                </a:rPr>
                <a:t>3</a:t>
              </a:r>
            </a:p>
          </p:txBody>
        </p:sp>
        <p:sp>
          <p:nvSpPr>
            <p:cNvPr id="47229" name="Rectangle 50">
              <a:extLst>
                <a:ext uri="{FF2B5EF4-FFF2-40B4-BE49-F238E27FC236}">
                  <a16:creationId xmlns:a16="http://schemas.microsoft.com/office/drawing/2014/main" id="{96BD40FD-FB2E-49DD-8626-0FD03560E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4" y="1816"/>
              <a:ext cx="158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b="1">
                  <a:latin typeface="Times" panose="02020603050405020304" pitchFamily="18" charset="0"/>
                </a:rPr>
                <a:t>4</a:t>
              </a:r>
            </a:p>
          </p:txBody>
        </p:sp>
        <p:sp>
          <p:nvSpPr>
            <p:cNvPr id="47230" name="Rectangle 51">
              <a:extLst>
                <a:ext uri="{FF2B5EF4-FFF2-40B4-BE49-F238E27FC236}">
                  <a16:creationId xmlns:a16="http://schemas.microsoft.com/office/drawing/2014/main" id="{F670F093-E2AE-4F14-AFAB-5341BB1D8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5" y="1621"/>
              <a:ext cx="158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b="1">
                  <a:latin typeface="Times" panose="02020603050405020304" pitchFamily="18" charset="0"/>
                </a:rPr>
                <a:t>5</a:t>
              </a:r>
            </a:p>
          </p:txBody>
        </p:sp>
        <p:sp>
          <p:nvSpPr>
            <p:cNvPr id="47231" name="Rectangle 52">
              <a:extLst>
                <a:ext uri="{FF2B5EF4-FFF2-40B4-BE49-F238E27FC236}">
                  <a16:creationId xmlns:a16="http://schemas.microsoft.com/office/drawing/2014/main" id="{70F4D8FC-A5D8-4CAD-BD22-67B5CAB37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3" y="1372"/>
              <a:ext cx="158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b="1">
                  <a:latin typeface="Times" panose="02020603050405020304" pitchFamily="18" charset="0"/>
                </a:rPr>
                <a:t>6</a:t>
              </a:r>
            </a:p>
          </p:txBody>
        </p:sp>
        <p:sp>
          <p:nvSpPr>
            <p:cNvPr id="47232" name="Rectangle 53">
              <a:extLst>
                <a:ext uri="{FF2B5EF4-FFF2-40B4-BE49-F238E27FC236}">
                  <a16:creationId xmlns:a16="http://schemas.microsoft.com/office/drawing/2014/main" id="{8EA0A3F3-BBBC-4751-B5A2-7BF7DC73A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5" y="1197"/>
              <a:ext cx="158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b="1">
                  <a:latin typeface="Times" panose="02020603050405020304" pitchFamily="18" charset="0"/>
                </a:rPr>
                <a:t>7</a:t>
              </a:r>
            </a:p>
          </p:txBody>
        </p:sp>
      </p:grpSp>
      <p:grpSp>
        <p:nvGrpSpPr>
          <p:cNvPr id="47114" name="Group 54">
            <a:extLst>
              <a:ext uri="{FF2B5EF4-FFF2-40B4-BE49-F238E27FC236}">
                <a16:creationId xmlns:a16="http://schemas.microsoft.com/office/drawing/2014/main" id="{5FDEFD67-2B7B-4546-96A9-6AC9B08DF9D5}"/>
              </a:ext>
            </a:extLst>
          </p:cNvPr>
          <p:cNvGrpSpPr>
            <a:grpSpLocks/>
          </p:cNvGrpSpPr>
          <p:nvPr/>
        </p:nvGrpSpPr>
        <p:grpSpPr bwMode="auto">
          <a:xfrm>
            <a:off x="7537450" y="1900238"/>
            <a:ext cx="1246188" cy="1230312"/>
            <a:chOff x="3788" y="1197"/>
            <a:chExt cx="785" cy="775"/>
          </a:xfrm>
        </p:grpSpPr>
        <p:grpSp>
          <p:nvGrpSpPr>
            <p:cNvPr id="47209" name="Group 55">
              <a:extLst>
                <a:ext uri="{FF2B5EF4-FFF2-40B4-BE49-F238E27FC236}">
                  <a16:creationId xmlns:a16="http://schemas.microsoft.com/office/drawing/2014/main" id="{4CB80A74-C4FB-4916-9653-1E331E1B58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4" y="1270"/>
              <a:ext cx="617" cy="603"/>
              <a:chOff x="3864" y="1270"/>
              <a:chExt cx="617" cy="603"/>
            </a:xfrm>
          </p:grpSpPr>
          <p:sp>
            <p:nvSpPr>
              <p:cNvPr id="47218" name="Oval 56">
                <a:extLst>
                  <a:ext uri="{FF2B5EF4-FFF2-40B4-BE49-F238E27FC236}">
                    <a16:creationId xmlns:a16="http://schemas.microsoft.com/office/drawing/2014/main" id="{A33905C8-B046-45F7-AB0A-89DDC0171F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0" y="1316"/>
                <a:ext cx="500" cy="5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7219" name="Line 57">
                <a:extLst>
                  <a:ext uri="{FF2B5EF4-FFF2-40B4-BE49-F238E27FC236}">
                    <a16:creationId xmlns:a16="http://schemas.microsoft.com/office/drawing/2014/main" id="{F9161EF3-9A1E-480D-8659-B83906CD86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64" y="1270"/>
                <a:ext cx="0" cy="6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220" name="Line 58">
                <a:extLst>
                  <a:ext uri="{FF2B5EF4-FFF2-40B4-BE49-F238E27FC236}">
                    <a16:creationId xmlns:a16="http://schemas.microsoft.com/office/drawing/2014/main" id="{2BAA22D7-740C-4ADC-B4CF-5D02E21661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64" y="1562"/>
                <a:ext cx="61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221" name="Line 59">
                <a:extLst>
                  <a:ext uri="{FF2B5EF4-FFF2-40B4-BE49-F238E27FC236}">
                    <a16:creationId xmlns:a16="http://schemas.microsoft.com/office/drawing/2014/main" id="{8966373B-F282-4AF6-9E9D-767C9CAB0C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49" y="1343"/>
                <a:ext cx="436" cy="43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222" name="Line 60">
                <a:extLst>
                  <a:ext uri="{FF2B5EF4-FFF2-40B4-BE49-F238E27FC236}">
                    <a16:creationId xmlns:a16="http://schemas.microsoft.com/office/drawing/2014/main" id="{62989E4E-D7BA-4B03-BEB3-96797D4C38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1" y="1347"/>
                <a:ext cx="456" cy="45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223" name="Oval 61">
                <a:extLst>
                  <a:ext uri="{FF2B5EF4-FFF2-40B4-BE49-F238E27FC236}">
                    <a16:creationId xmlns:a16="http://schemas.microsoft.com/office/drawing/2014/main" id="{52CE3C9E-78CB-4BDC-BCD6-64A526C5FA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8" y="1375"/>
                <a:ext cx="384" cy="3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47210" name="Rectangle 62">
              <a:extLst>
                <a:ext uri="{FF2B5EF4-FFF2-40B4-BE49-F238E27FC236}">
                  <a16:creationId xmlns:a16="http://schemas.microsoft.com/office/drawing/2014/main" id="{C6C0C08A-D635-4133-8905-F42A3F41B0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8" y="1205"/>
              <a:ext cx="158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b="1">
                  <a:latin typeface="Times" panose="02020603050405020304" pitchFamily="18" charset="0"/>
                </a:rPr>
                <a:t>0</a:t>
              </a:r>
            </a:p>
          </p:txBody>
        </p:sp>
        <p:sp>
          <p:nvSpPr>
            <p:cNvPr id="47211" name="Rectangle 63">
              <a:extLst>
                <a:ext uri="{FF2B5EF4-FFF2-40B4-BE49-F238E27FC236}">
                  <a16:creationId xmlns:a16="http://schemas.microsoft.com/office/drawing/2014/main" id="{544C3A37-146B-4778-A35D-739A89C35A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8" y="1374"/>
              <a:ext cx="158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b="1">
                  <a:latin typeface="Times" panose="02020603050405020304" pitchFamily="18" charset="0"/>
                </a:rPr>
                <a:t>1</a:t>
              </a:r>
            </a:p>
          </p:txBody>
        </p:sp>
        <p:sp>
          <p:nvSpPr>
            <p:cNvPr id="47212" name="Rectangle 64">
              <a:extLst>
                <a:ext uri="{FF2B5EF4-FFF2-40B4-BE49-F238E27FC236}">
                  <a16:creationId xmlns:a16="http://schemas.microsoft.com/office/drawing/2014/main" id="{654EA30A-3787-4EDD-91F3-D4E4C7984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5" y="1629"/>
              <a:ext cx="158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b="1">
                  <a:latin typeface="Times" panose="02020603050405020304" pitchFamily="18" charset="0"/>
                </a:rPr>
                <a:t>2</a:t>
              </a:r>
            </a:p>
          </p:txBody>
        </p:sp>
        <p:sp>
          <p:nvSpPr>
            <p:cNvPr id="47213" name="Rectangle 65">
              <a:extLst>
                <a:ext uri="{FF2B5EF4-FFF2-40B4-BE49-F238E27FC236}">
                  <a16:creationId xmlns:a16="http://schemas.microsoft.com/office/drawing/2014/main" id="{EFEAE1F5-5B67-48FF-AF70-B6665DFD7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" y="1814"/>
              <a:ext cx="158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b="1">
                  <a:latin typeface="Times" panose="02020603050405020304" pitchFamily="18" charset="0"/>
                </a:rPr>
                <a:t>3</a:t>
              </a:r>
            </a:p>
          </p:txBody>
        </p:sp>
        <p:sp>
          <p:nvSpPr>
            <p:cNvPr id="47214" name="Rectangle 66">
              <a:extLst>
                <a:ext uri="{FF2B5EF4-FFF2-40B4-BE49-F238E27FC236}">
                  <a16:creationId xmlns:a16="http://schemas.microsoft.com/office/drawing/2014/main" id="{CE4D96E2-9482-428C-84A0-4C0D63BD89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7" y="1816"/>
              <a:ext cx="158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b="1">
                  <a:latin typeface="Times" panose="02020603050405020304" pitchFamily="18" charset="0"/>
                </a:rPr>
                <a:t>4</a:t>
              </a:r>
            </a:p>
          </p:txBody>
        </p:sp>
        <p:sp>
          <p:nvSpPr>
            <p:cNvPr id="47215" name="Rectangle 67">
              <a:extLst>
                <a:ext uri="{FF2B5EF4-FFF2-40B4-BE49-F238E27FC236}">
                  <a16:creationId xmlns:a16="http://schemas.microsoft.com/office/drawing/2014/main" id="{4F75A472-60D0-4022-8541-50C9A6BFB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8" y="1621"/>
              <a:ext cx="158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b="1">
                  <a:latin typeface="Times" panose="02020603050405020304" pitchFamily="18" charset="0"/>
                </a:rPr>
                <a:t>5</a:t>
              </a:r>
            </a:p>
          </p:txBody>
        </p:sp>
        <p:sp>
          <p:nvSpPr>
            <p:cNvPr id="47216" name="Rectangle 68">
              <a:extLst>
                <a:ext uri="{FF2B5EF4-FFF2-40B4-BE49-F238E27FC236}">
                  <a16:creationId xmlns:a16="http://schemas.microsoft.com/office/drawing/2014/main" id="{998902CE-CC68-4937-8128-D2AE43333C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6" y="1372"/>
              <a:ext cx="158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b="1">
                  <a:latin typeface="Times" panose="02020603050405020304" pitchFamily="18" charset="0"/>
                </a:rPr>
                <a:t>6</a:t>
              </a:r>
            </a:p>
          </p:txBody>
        </p:sp>
        <p:sp>
          <p:nvSpPr>
            <p:cNvPr id="47217" name="Rectangle 69">
              <a:extLst>
                <a:ext uri="{FF2B5EF4-FFF2-40B4-BE49-F238E27FC236}">
                  <a16:creationId xmlns:a16="http://schemas.microsoft.com/office/drawing/2014/main" id="{FF2D3AFD-4821-44FC-921B-BB5482C24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8" y="1197"/>
              <a:ext cx="158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b="1">
                  <a:latin typeface="Times" panose="02020603050405020304" pitchFamily="18" charset="0"/>
                </a:rPr>
                <a:t>7</a:t>
              </a:r>
            </a:p>
          </p:txBody>
        </p:sp>
      </p:grpSp>
      <p:sp>
        <p:nvSpPr>
          <p:cNvPr id="47115" name="Line 70">
            <a:extLst>
              <a:ext uri="{FF2B5EF4-FFF2-40B4-BE49-F238E27FC236}">
                <a16:creationId xmlns:a16="http://schemas.microsoft.com/office/drawing/2014/main" id="{44F8E586-7A0C-4E36-9BB1-D5E70F4FFF78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5913" y="2166938"/>
            <a:ext cx="0" cy="3095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6" name="Line 71">
            <a:extLst>
              <a:ext uri="{FF2B5EF4-FFF2-40B4-BE49-F238E27FC236}">
                <a16:creationId xmlns:a16="http://schemas.microsoft.com/office/drawing/2014/main" id="{364B2FE4-F411-4ABA-A7E7-160C29ACAA3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67502" y="2476500"/>
            <a:ext cx="3333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7" name="Line 72">
            <a:extLst>
              <a:ext uri="{FF2B5EF4-FFF2-40B4-BE49-F238E27FC236}">
                <a16:creationId xmlns:a16="http://schemas.microsoft.com/office/drawing/2014/main" id="{B6289B81-5FB7-4D95-BAE8-FBAF55AB31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45465" y="2476500"/>
            <a:ext cx="3333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8" name="Line 73">
            <a:extLst>
              <a:ext uri="{FF2B5EF4-FFF2-40B4-BE49-F238E27FC236}">
                <a16:creationId xmlns:a16="http://schemas.microsoft.com/office/drawing/2014/main" id="{6BAB0736-2E71-4580-B8D6-17AA1B1795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32765" y="2238375"/>
            <a:ext cx="249237" cy="249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7119" name="Group 74">
            <a:extLst>
              <a:ext uri="{FF2B5EF4-FFF2-40B4-BE49-F238E27FC236}">
                <a16:creationId xmlns:a16="http://schemas.microsoft.com/office/drawing/2014/main" id="{0BE226A7-C853-4A14-94B9-115B7EADC243}"/>
              </a:ext>
            </a:extLst>
          </p:cNvPr>
          <p:cNvGrpSpPr>
            <a:grpSpLocks/>
          </p:cNvGrpSpPr>
          <p:nvPr/>
        </p:nvGrpSpPr>
        <p:grpSpPr bwMode="auto">
          <a:xfrm>
            <a:off x="3000375" y="3616327"/>
            <a:ext cx="1246188" cy="1230313"/>
            <a:chOff x="930" y="2278"/>
            <a:chExt cx="785" cy="775"/>
          </a:xfrm>
        </p:grpSpPr>
        <p:grpSp>
          <p:nvGrpSpPr>
            <p:cNvPr id="47194" name="Group 75">
              <a:extLst>
                <a:ext uri="{FF2B5EF4-FFF2-40B4-BE49-F238E27FC236}">
                  <a16:creationId xmlns:a16="http://schemas.microsoft.com/office/drawing/2014/main" id="{DBA27749-A5DF-4AAF-8265-09506A0D5C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6" y="2351"/>
              <a:ext cx="617" cy="603"/>
              <a:chOff x="1006" y="2351"/>
              <a:chExt cx="617" cy="603"/>
            </a:xfrm>
          </p:grpSpPr>
          <p:sp>
            <p:nvSpPr>
              <p:cNvPr id="47203" name="Oval 76">
                <a:extLst>
                  <a:ext uri="{FF2B5EF4-FFF2-40B4-BE49-F238E27FC236}">
                    <a16:creationId xmlns:a16="http://schemas.microsoft.com/office/drawing/2014/main" id="{35D66A70-B54C-48DF-A72E-9036B21230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2" y="2397"/>
                <a:ext cx="500" cy="5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7204" name="Line 77">
                <a:extLst>
                  <a:ext uri="{FF2B5EF4-FFF2-40B4-BE49-F238E27FC236}">
                    <a16:creationId xmlns:a16="http://schemas.microsoft.com/office/drawing/2014/main" id="{7991EF5A-E298-44B7-BE5E-29DF33F060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6" y="2351"/>
                <a:ext cx="0" cy="6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205" name="Line 78">
                <a:extLst>
                  <a:ext uri="{FF2B5EF4-FFF2-40B4-BE49-F238E27FC236}">
                    <a16:creationId xmlns:a16="http://schemas.microsoft.com/office/drawing/2014/main" id="{58E88556-1504-41E3-AA0A-7D0B277A00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6" y="2643"/>
                <a:ext cx="61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206" name="Line 79">
                <a:extLst>
                  <a:ext uri="{FF2B5EF4-FFF2-40B4-BE49-F238E27FC236}">
                    <a16:creationId xmlns:a16="http://schemas.microsoft.com/office/drawing/2014/main" id="{DEAEC73C-76E4-4860-BF34-6D6DF11B4A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91" y="2424"/>
                <a:ext cx="436" cy="43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207" name="Line 80">
                <a:extLst>
                  <a:ext uri="{FF2B5EF4-FFF2-40B4-BE49-F238E27FC236}">
                    <a16:creationId xmlns:a16="http://schemas.microsoft.com/office/drawing/2014/main" id="{7BF667B7-AE94-48AD-8966-C108ABCEA1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3" y="2428"/>
                <a:ext cx="456" cy="45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208" name="Oval 81">
                <a:extLst>
                  <a:ext uri="{FF2B5EF4-FFF2-40B4-BE49-F238E27FC236}">
                    <a16:creationId xmlns:a16="http://schemas.microsoft.com/office/drawing/2014/main" id="{3B35E798-64A1-4C0F-BFC1-E3DD52609D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0" y="2456"/>
                <a:ext cx="384" cy="3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47195" name="Rectangle 82">
              <a:extLst>
                <a:ext uri="{FF2B5EF4-FFF2-40B4-BE49-F238E27FC236}">
                  <a16:creationId xmlns:a16="http://schemas.microsoft.com/office/drawing/2014/main" id="{B70D95B3-3F45-4AC3-AB4D-9603AAB866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0" y="2286"/>
              <a:ext cx="158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b="1">
                  <a:latin typeface="Times" panose="02020603050405020304" pitchFamily="18" charset="0"/>
                </a:rPr>
                <a:t>0</a:t>
              </a:r>
            </a:p>
          </p:txBody>
        </p:sp>
        <p:sp>
          <p:nvSpPr>
            <p:cNvPr id="47196" name="Rectangle 83">
              <a:extLst>
                <a:ext uri="{FF2B5EF4-FFF2-40B4-BE49-F238E27FC236}">
                  <a16:creationId xmlns:a16="http://schemas.microsoft.com/office/drawing/2014/main" id="{A9D63F03-F438-4806-877D-E5A3BC7794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0" y="2455"/>
              <a:ext cx="158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b="1">
                  <a:latin typeface="Times" panose="02020603050405020304" pitchFamily="18" charset="0"/>
                </a:rPr>
                <a:t>1</a:t>
              </a:r>
            </a:p>
          </p:txBody>
        </p:sp>
        <p:sp>
          <p:nvSpPr>
            <p:cNvPr id="47197" name="Rectangle 84">
              <a:extLst>
                <a:ext uri="{FF2B5EF4-FFF2-40B4-BE49-F238E27FC236}">
                  <a16:creationId xmlns:a16="http://schemas.microsoft.com/office/drawing/2014/main" id="{DB445F09-BE8D-41A2-A7A2-5F34483A0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7" y="2710"/>
              <a:ext cx="158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b="1">
                  <a:latin typeface="Times" panose="02020603050405020304" pitchFamily="18" charset="0"/>
                </a:rPr>
                <a:t>2</a:t>
              </a:r>
            </a:p>
          </p:txBody>
        </p:sp>
        <p:sp>
          <p:nvSpPr>
            <p:cNvPr id="47198" name="Rectangle 85">
              <a:extLst>
                <a:ext uri="{FF2B5EF4-FFF2-40B4-BE49-F238E27FC236}">
                  <a16:creationId xmlns:a16="http://schemas.microsoft.com/office/drawing/2014/main" id="{65DDC7CE-E2B3-48B3-B0AA-D9E518EBAB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4" y="2895"/>
              <a:ext cx="158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b="1">
                  <a:latin typeface="Times" panose="02020603050405020304" pitchFamily="18" charset="0"/>
                </a:rPr>
                <a:t>3</a:t>
              </a:r>
            </a:p>
          </p:txBody>
        </p:sp>
        <p:sp>
          <p:nvSpPr>
            <p:cNvPr id="47199" name="Rectangle 86">
              <a:extLst>
                <a:ext uri="{FF2B5EF4-FFF2-40B4-BE49-F238E27FC236}">
                  <a16:creationId xmlns:a16="http://schemas.microsoft.com/office/drawing/2014/main" id="{DA697377-2C90-4447-9E2D-197F94088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9" y="2897"/>
              <a:ext cx="158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b="1">
                  <a:latin typeface="Times" panose="02020603050405020304" pitchFamily="18" charset="0"/>
                </a:rPr>
                <a:t>4</a:t>
              </a:r>
            </a:p>
          </p:txBody>
        </p:sp>
        <p:sp>
          <p:nvSpPr>
            <p:cNvPr id="47200" name="Rectangle 87">
              <a:extLst>
                <a:ext uri="{FF2B5EF4-FFF2-40B4-BE49-F238E27FC236}">
                  <a16:creationId xmlns:a16="http://schemas.microsoft.com/office/drawing/2014/main" id="{67515219-DF07-42A3-A892-13ACC4304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2702"/>
              <a:ext cx="158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b="1">
                  <a:latin typeface="Times" panose="02020603050405020304" pitchFamily="18" charset="0"/>
                </a:rPr>
                <a:t>5</a:t>
              </a:r>
            </a:p>
          </p:txBody>
        </p:sp>
        <p:sp>
          <p:nvSpPr>
            <p:cNvPr id="47201" name="Rectangle 88">
              <a:extLst>
                <a:ext uri="{FF2B5EF4-FFF2-40B4-BE49-F238E27FC236}">
                  <a16:creationId xmlns:a16="http://schemas.microsoft.com/office/drawing/2014/main" id="{608134BC-4AE8-400A-BB22-B7135AC29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8" y="2453"/>
              <a:ext cx="158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b="1">
                  <a:latin typeface="Times" panose="02020603050405020304" pitchFamily="18" charset="0"/>
                </a:rPr>
                <a:t>6</a:t>
              </a:r>
            </a:p>
          </p:txBody>
        </p:sp>
        <p:sp>
          <p:nvSpPr>
            <p:cNvPr id="47202" name="Rectangle 89">
              <a:extLst>
                <a:ext uri="{FF2B5EF4-FFF2-40B4-BE49-F238E27FC236}">
                  <a16:creationId xmlns:a16="http://schemas.microsoft.com/office/drawing/2014/main" id="{67923343-DE36-4F49-88F8-3F7BBC06F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0" y="2278"/>
              <a:ext cx="158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b="1">
                  <a:latin typeface="Times" panose="02020603050405020304" pitchFamily="18" charset="0"/>
                </a:rPr>
                <a:t>7</a:t>
              </a:r>
            </a:p>
          </p:txBody>
        </p:sp>
      </p:grpSp>
      <p:sp>
        <p:nvSpPr>
          <p:cNvPr id="47120" name="Line 90">
            <a:extLst>
              <a:ext uri="{FF2B5EF4-FFF2-40B4-BE49-F238E27FC236}">
                <a16:creationId xmlns:a16="http://schemas.microsoft.com/office/drawing/2014/main" id="{290267EF-03CF-4936-A4EA-2AA6DA6F5F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95690" y="3954465"/>
            <a:ext cx="249237" cy="249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1" name="Line 91">
            <a:extLst>
              <a:ext uri="{FF2B5EF4-FFF2-40B4-BE49-F238E27FC236}">
                <a16:creationId xmlns:a16="http://schemas.microsoft.com/office/drawing/2014/main" id="{95EA0311-D5AD-4B33-B19B-39DC7B6E4A5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06800" y="4191000"/>
            <a:ext cx="261938" cy="261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7122" name="Group 92">
            <a:extLst>
              <a:ext uri="{FF2B5EF4-FFF2-40B4-BE49-F238E27FC236}">
                <a16:creationId xmlns:a16="http://schemas.microsoft.com/office/drawing/2014/main" id="{4005B835-A08D-4A9D-A791-7FBC3FAD4C1C}"/>
              </a:ext>
            </a:extLst>
          </p:cNvPr>
          <p:cNvGrpSpPr>
            <a:grpSpLocks/>
          </p:cNvGrpSpPr>
          <p:nvPr/>
        </p:nvGrpSpPr>
        <p:grpSpPr bwMode="auto">
          <a:xfrm>
            <a:off x="4548190" y="3609977"/>
            <a:ext cx="1246187" cy="1230313"/>
            <a:chOff x="1905" y="2274"/>
            <a:chExt cx="785" cy="775"/>
          </a:xfrm>
        </p:grpSpPr>
        <p:grpSp>
          <p:nvGrpSpPr>
            <p:cNvPr id="47179" name="Group 93">
              <a:extLst>
                <a:ext uri="{FF2B5EF4-FFF2-40B4-BE49-F238E27FC236}">
                  <a16:creationId xmlns:a16="http://schemas.microsoft.com/office/drawing/2014/main" id="{5E9B5931-42B9-4042-8144-36A64B6436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1" y="2347"/>
              <a:ext cx="617" cy="603"/>
              <a:chOff x="1981" y="2347"/>
              <a:chExt cx="617" cy="603"/>
            </a:xfrm>
          </p:grpSpPr>
          <p:sp>
            <p:nvSpPr>
              <p:cNvPr id="47188" name="Oval 94">
                <a:extLst>
                  <a:ext uri="{FF2B5EF4-FFF2-40B4-BE49-F238E27FC236}">
                    <a16:creationId xmlns:a16="http://schemas.microsoft.com/office/drawing/2014/main" id="{FFCA3FC9-5D75-4E35-BAFF-756E25D85D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7" y="2393"/>
                <a:ext cx="500" cy="5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7189" name="Line 95">
                <a:extLst>
                  <a:ext uri="{FF2B5EF4-FFF2-40B4-BE49-F238E27FC236}">
                    <a16:creationId xmlns:a16="http://schemas.microsoft.com/office/drawing/2014/main" id="{EA7ED6CA-4BFA-4D21-8122-FA703B5A53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81" y="2347"/>
                <a:ext cx="0" cy="6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90" name="Line 96">
                <a:extLst>
                  <a:ext uri="{FF2B5EF4-FFF2-40B4-BE49-F238E27FC236}">
                    <a16:creationId xmlns:a16="http://schemas.microsoft.com/office/drawing/2014/main" id="{9335EFA4-CCA4-4868-A734-7950438D43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1" y="2639"/>
                <a:ext cx="61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91" name="Line 97">
                <a:extLst>
                  <a:ext uri="{FF2B5EF4-FFF2-40B4-BE49-F238E27FC236}">
                    <a16:creationId xmlns:a16="http://schemas.microsoft.com/office/drawing/2014/main" id="{D15C6562-177B-4809-BF4E-466DA860FA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66" y="2420"/>
                <a:ext cx="436" cy="43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92" name="Line 98">
                <a:extLst>
                  <a:ext uri="{FF2B5EF4-FFF2-40B4-BE49-F238E27FC236}">
                    <a16:creationId xmlns:a16="http://schemas.microsoft.com/office/drawing/2014/main" id="{DFAD96D3-56E5-4A41-8339-5ACAE94BA2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8" y="2424"/>
                <a:ext cx="456" cy="45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93" name="Oval 99">
                <a:extLst>
                  <a:ext uri="{FF2B5EF4-FFF2-40B4-BE49-F238E27FC236}">
                    <a16:creationId xmlns:a16="http://schemas.microsoft.com/office/drawing/2014/main" id="{172A9399-A152-4C71-A6DD-ACEB100402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5" y="2452"/>
                <a:ext cx="384" cy="3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47180" name="Rectangle 100">
              <a:extLst>
                <a:ext uri="{FF2B5EF4-FFF2-40B4-BE49-F238E27FC236}">
                  <a16:creationId xmlns:a16="http://schemas.microsoft.com/office/drawing/2014/main" id="{9CBD050A-15D4-48D0-99E3-EA43CB7D9A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5" y="2282"/>
              <a:ext cx="158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b="1">
                  <a:latin typeface="Times" panose="02020603050405020304" pitchFamily="18" charset="0"/>
                </a:rPr>
                <a:t>0</a:t>
              </a:r>
            </a:p>
          </p:txBody>
        </p:sp>
        <p:sp>
          <p:nvSpPr>
            <p:cNvPr id="47181" name="Rectangle 101">
              <a:extLst>
                <a:ext uri="{FF2B5EF4-FFF2-40B4-BE49-F238E27FC236}">
                  <a16:creationId xmlns:a16="http://schemas.microsoft.com/office/drawing/2014/main" id="{C5AFB202-EAC7-4E33-8A8E-02821DEEEE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5" y="2451"/>
              <a:ext cx="158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b="1">
                  <a:latin typeface="Times" panose="02020603050405020304" pitchFamily="18" charset="0"/>
                </a:rPr>
                <a:t>1</a:t>
              </a:r>
            </a:p>
          </p:txBody>
        </p:sp>
        <p:sp>
          <p:nvSpPr>
            <p:cNvPr id="47182" name="Rectangle 102">
              <a:extLst>
                <a:ext uri="{FF2B5EF4-FFF2-40B4-BE49-F238E27FC236}">
                  <a16:creationId xmlns:a16="http://schemas.microsoft.com/office/drawing/2014/main" id="{4410933D-C637-4F27-9E89-3A6291C80B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" y="2706"/>
              <a:ext cx="158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b="1">
                  <a:latin typeface="Times" panose="02020603050405020304" pitchFamily="18" charset="0"/>
                </a:rPr>
                <a:t>2</a:t>
              </a:r>
            </a:p>
          </p:txBody>
        </p:sp>
        <p:sp>
          <p:nvSpPr>
            <p:cNvPr id="47183" name="Rectangle 103">
              <a:extLst>
                <a:ext uri="{FF2B5EF4-FFF2-40B4-BE49-F238E27FC236}">
                  <a16:creationId xmlns:a16="http://schemas.microsoft.com/office/drawing/2014/main" id="{C76CFF99-529D-404D-BA2C-C22B03D35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9" y="2891"/>
              <a:ext cx="158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b="1">
                  <a:latin typeface="Times" panose="02020603050405020304" pitchFamily="18" charset="0"/>
                </a:rPr>
                <a:t>3</a:t>
              </a:r>
            </a:p>
          </p:txBody>
        </p:sp>
        <p:sp>
          <p:nvSpPr>
            <p:cNvPr id="47184" name="Rectangle 104">
              <a:extLst>
                <a:ext uri="{FF2B5EF4-FFF2-40B4-BE49-F238E27FC236}">
                  <a16:creationId xmlns:a16="http://schemas.microsoft.com/office/drawing/2014/main" id="{06180AFB-C09F-44BD-B05B-1F1C54DBE3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4" y="2893"/>
              <a:ext cx="158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b="1">
                  <a:latin typeface="Times" panose="02020603050405020304" pitchFamily="18" charset="0"/>
                </a:rPr>
                <a:t>4</a:t>
              </a:r>
            </a:p>
          </p:txBody>
        </p:sp>
        <p:sp>
          <p:nvSpPr>
            <p:cNvPr id="47185" name="Rectangle 105">
              <a:extLst>
                <a:ext uri="{FF2B5EF4-FFF2-40B4-BE49-F238E27FC236}">
                  <a16:creationId xmlns:a16="http://schemas.microsoft.com/office/drawing/2014/main" id="{C33FE70B-6E8D-4200-AA0D-71003E1DD5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" y="2698"/>
              <a:ext cx="158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b="1">
                  <a:latin typeface="Times" panose="02020603050405020304" pitchFamily="18" charset="0"/>
                </a:rPr>
                <a:t>5</a:t>
              </a:r>
            </a:p>
          </p:txBody>
        </p:sp>
        <p:sp>
          <p:nvSpPr>
            <p:cNvPr id="47186" name="Rectangle 106">
              <a:extLst>
                <a:ext uri="{FF2B5EF4-FFF2-40B4-BE49-F238E27FC236}">
                  <a16:creationId xmlns:a16="http://schemas.microsoft.com/office/drawing/2014/main" id="{0CFAEC23-4D8E-48ED-9EC7-0DA26340A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2449"/>
              <a:ext cx="158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b="1">
                  <a:latin typeface="Times" panose="02020603050405020304" pitchFamily="18" charset="0"/>
                </a:rPr>
                <a:t>6</a:t>
              </a:r>
            </a:p>
          </p:txBody>
        </p:sp>
        <p:sp>
          <p:nvSpPr>
            <p:cNvPr id="47187" name="Rectangle 107">
              <a:extLst>
                <a:ext uri="{FF2B5EF4-FFF2-40B4-BE49-F238E27FC236}">
                  <a16:creationId xmlns:a16="http://schemas.microsoft.com/office/drawing/2014/main" id="{3C95C3DA-A6B0-4D70-8E54-7FD24EC71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5" y="2274"/>
              <a:ext cx="158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b="1">
                  <a:latin typeface="Times" panose="02020603050405020304" pitchFamily="18" charset="0"/>
                </a:rPr>
                <a:t>7</a:t>
              </a:r>
            </a:p>
          </p:txBody>
        </p:sp>
      </p:grpSp>
      <p:grpSp>
        <p:nvGrpSpPr>
          <p:cNvPr id="47123" name="Group 108">
            <a:extLst>
              <a:ext uri="{FF2B5EF4-FFF2-40B4-BE49-F238E27FC236}">
                <a16:creationId xmlns:a16="http://schemas.microsoft.com/office/drawing/2014/main" id="{8AA3C409-008C-4CF1-9923-CE27F5655BF7}"/>
              </a:ext>
            </a:extLst>
          </p:cNvPr>
          <p:cNvGrpSpPr>
            <a:grpSpLocks/>
          </p:cNvGrpSpPr>
          <p:nvPr/>
        </p:nvGrpSpPr>
        <p:grpSpPr bwMode="auto">
          <a:xfrm>
            <a:off x="6072190" y="3609977"/>
            <a:ext cx="1246187" cy="1230313"/>
            <a:chOff x="2865" y="2274"/>
            <a:chExt cx="785" cy="775"/>
          </a:xfrm>
        </p:grpSpPr>
        <p:grpSp>
          <p:nvGrpSpPr>
            <p:cNvPr id="47164" name="Group 109">
              <a:extLst>
                <a:ext uri="{FF2B5EF4-FFF2-40B4-BE49-F238E27FC236}">
                  <a16:creationId xmlns:a16="http://schemas.microsoft.com/office/drawing/2014/main" id="{5B140297-7362-4B17-9E2D-A24B05FA0D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41" y="2347"/>
              <a:ext cx="617" cy="603"/>
              <a:chOff x="2941" y="2347"/>
              <a:chExt cx="617" cy="603"/>
            </a:xfrm>
          </p:grpSpPr>
          <p:sp>
            <p:nvSpPr>
              <p:cNvPr id="47173" name="Oval 110">
                <a:extLst>
                  <a:ext uri="{FF2B5EF4-FFF2-40B4-BE49-F238E27FC236}">
                    <a16:creationId xmlns:a16="http://schemas.microsoft.com/office/drawing/2014/main" id="{CB7A8BC1-C276-44EE-8653-FBA42A789A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7" y="2393"/>
                <a:ext cx="500" cy="5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7174" name="Line 111">
                <a:extLst>
                  <a:ext uri="{FF2B5EF4-FFF2-40B4-BE49-F238E27FC236}">
                    <a16:creationId xmlns:a16="http://schemas.microsoft.com/office/drawing/2014/main" id="{BF6CCD4A-BC87-4440-BFDE-FE274E8121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1" y="2347"/>
                <a:ext cx="0" cy="6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75" name="Line 112">
                <a:extLst>
                  <a:ext uri="{FF2B5EF4-FFF2-40B4-BE49-F238E27FC236}">
                    <a16:creationId xmlns:a16="http://schemas.microsoft.com/office/drawing/2014/main" id="{09455D94-8918-4492-BF6B-5408EC925D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1" y="2639"/>
                <a:ext cx="61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76" name="Line 113">
                <a:extLst>
                  <a:ext uri="{FF2B5EF4-FFF2-40B4-BE49-F238E27FC236}">
                    <a16:creationId xmlns:a16="http://schemas.microsoft.com/office/drawing/2014/main" id="{2CF3476B-398B-4F4F-A6C6-EF690DFC36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26" y="2420"/>
                <a:ext cx="436" cy="43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77" name="Line 114">
                <a:extLst>
                  <a:ext uri="{FF2B5EF4-FFF2-40B4-BE49-F238E27FC236}">
                    <a16:creationId xmlns:a16="http://schemas.microsoft.com/office/drawing/2014/main" id="{F5ABC61B-75F9-4226-BFA4-24C9F20473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8" y="2424"/>
                <a:ext cx="456" cy="45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78" name="Oval 115">
                <a:extLst>
                  <a:ext uri="{FF2B5EF4-FFF2-40B4-BE49-F238E27FC236}">
                    <a16:creationId xmlns:a16="http://schemas.microsoft.com/office/drawing/2014/main" id="{976A1568-17E7-4A24-B4C8-3187E53CBE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5" y="2452"/>
                <a:ext cx="384" cy="3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47165" name="Rectangle 116">
              <a:extLst>
                <a:ext uri="{FF2B5EF4-FFF2-40B4-BE49-F238E27FC236}">
                  <a16:creationId xmlns:a16="http://schemas.microsoft.com/office/drawing/2014/main" id="{119517D9-A729-4973-A168-11E6E3409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5" y="2282"/>
              <a:ext cx="158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b="1">
                  <a:latin typeface="Times" panose="02020603050405020304" pitchFamily="18" charset="0"/>
                </a:rPr>
                <a:t>0</a:t>
              </a:r>
            </a:p>
          </p:txBody>
        </p:sp>
        <p:sp>
          <p:nvSpPr>
            <p:cNvPr id="47166" name="Rectangle 117">
              <a:extLst>
                <a:ext uri="{FF2B5EF4-FFF2-40B4-BE49-F238E27FC236}">
                  <a16:creationId xmlns:a16="http://schemas.microsoft.com/office/drawing/2014/main" id="{1456DAEB-1D39-4833-A4E1-06FC2EB91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5" y="2451"/>
              <a:ext cx="158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b="1">
                  <a:latin typeface="Times" panose="02020603050405020304" pitchFamily="18" charset="0"/>
                </a:rPr>
                <a:t>1</a:t>
              </a:r>
            </a:p>
          </p:txBody>
        </p:sp>
        <p:sp>
          <p:nvSpPr>
            <p:cNvPr id="47167" name="Rectangle 118">
              <a:extLst>
                <a:ext uri="{FF2B5EF4-FFF2-40B4-BE49-F238E27FC236}">
                  <a16:creationId xmlns:a16="http://schemas.microsoft.com/office/drawing/2014/main" id="{380A1C45-10FE-48CD-B316-F2DE1875C8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2" y="2706"/>
              <a:ext cx="158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b="1">
                  <a:latin typeface="Times" panose="02020603050405020304" pitchFamily="18" charset="0"/>
                </a:rPr>
                <a:t>2</a:t>
              </a:r>
            </a:p>
          </p:txBody>
        </p:sp>
        <p:sp>
          <p:nvSpPr>
            <p:cNvPr id="47168" name="Rectangle 119">
              <a:extLst>
                <a:ext uri="{FF2B5EF4-FFF2-40B4-BE49-F238E27FC236}">
                  <a16:creationId xmlns:a16="http://schemas.microsoft.com/office/drawing/2014/main" id="{485166F7-D2D1-4605-8A7C-70AADD903F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9" y="2891"/>
              <a:ext cx="158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b="1">
                  <a:latin typeface="Times" panose="02020603050405020304" pitchFamily="18" charset="0"/>
                </a:rPr>
                <a:t>3</a:t>
              </a:r>
            </a:p>
          </p:txBody>
        </p:sp>
        <p:sp>
          <p:nvSpPr>
            <p:cNvPr id="47169" name="Rectangle 120">
              <a:extLst>
                <a:ext uri="{FF2B5EF4-FFF2-40B4-BE49-F238E27FC236}">
                  <a16:creationId xmlns:a16="http://schemas.microsoft.com/office/drawing/2014/main" id="{3CFBD99E-B9A2-4F70-909D-9034476109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4" y="2893"/>
              <a:ext cx="158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b="1">
                  <a:latin typeface="Times" panose="02020603050405020304" pitchFamily="18" charset="0"/>
                </a:rPr>
                <a:t>4</a:t>
              </a:r>
            </a:p>
          </p:txBody>
        </p:sp>
        <p:sp>
          <p:nvSpPr>
            <p:cNvPr id="47170" name="Rectangle 121">
              <a:extLst>
                <a:ext uri="{FF2B5EF4-FFF2-40B4-BE49-F238E27FC236}">
                  <a16:creationId xmlns:a16="http://schemas.microsoft.com/office/drawing/2014/main" id="{4CBFDE93-7A57-4DCB-8818-385DDBA540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5" y="2698"/>
              <a:ext cx="158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b="1">
                  <a:latin typeface="Times" panose="02020603050405020304" pitchFamily="18" charset="0"/>
                </a:rPr>
                <a:t>5</a:t>
              </a:r>
            </a:p>
          </p:txBody>
        </p:sp>
        <p:sp>
          <p:nvSpPr>
            <p:cNvPr id="47171" name="Rectangle 122">
              <a:extLst>
                <a:ext uri="{FF2B5EF4-FFF2-40B4-BE49-F238E27FC236}">
                  <a16:creationId xmlns:a16="http://schemas.microsoft.com/office/drawing/2014/main" id="{2A5823C2-1FF4-4D5D-A651-A730CF56B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3" y="2449"/>
              <a:ext cx="158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b="1">
                  <a:latin typeface="Times" panose="02020603050405020304" pitchFamily="18" charset="0"/>
                </a:rPr>
                <a:t>6</a:t>
              </a:r>
            </a:p>
          </p:txBody>
        </p:sp>
        <p:sp>
          <p:nvSpPr>
            <p:cNvPr id="47172" name="Rectangle 123">
              <a:extLst>
                <a:ext uri="{FF2B5EF4-FFF2-40B4-BE49-F238E27FC236}">
                  <a16:creationId xmlns:a16="http://schemas.microsoft.com/office/drawing/2014/main" id="{009C72BF-735C-43EF-B558-962C212DCC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5" y="2274"/>
              <a:ext cx="158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b="1">
                  <a:latin typeface="Times" panose="02020603050405020304" pitchFamily="18" charset="0"/>
                </a:rPr>
                <a:t>7</a:t>
              </a:r>
            </a:p>
          </p:txBody>
        </p:sp>
      </p:grpSp>
      <p:grpSp>
        <p:nvGrpSpPr>
          <p:cNvPr id="47124" name="Group 124">
            <a:extLst>
              <a:ext uri="{FF2B5EF4-FFF2-40B4-BE49-F238E27FC236}">
                <a16:creationId xmlns:a16="http://schemas.microsoft.com/office/drawing/2014/main" id="{11DC801B-70B9-4080-AB3A-3BC467A7FCD2}"/>
              </a:ext>
            </a:extLst>
          </p:cNvPr>
          <p:cNvGrpSpPr>
            <a:grpSpLocks/>
          </p:cNvGrpSpPr>
          <p:nvPr/>
        </p:nvGrpSpPr>
        <p:grpSpPr bwMode="auto">
          <a:xfrm>
            <a:off x="7537450" y="3609977"/>
            <a:ext cx="1246188" cy="1230313"/>
            <a:chOff x="3788" y="2274"/>
            <a:chExt cx="785" cy="775"/>
          </a:xfrm>
        </p:grpSpPr>
        <p:grpSp>
          <p:nvGrpSpPr>
            <p:cNvPr id="47149" name="Group 125">
              <a:extLst>
                <a:ext uri="{FF2B5EF4-FFF2-40B4-BE49-F238E27FC236}">
                  <a16:creationId xmlns:a16="http://schemas.microsoft.com/office/drawing/2014/main" id="{FB40B148-A281-47AC-B8F6-431BB3E231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4" y="2347"/>
              <a:ext cx="617" cy="603"/>
              <a:chOff x="3864" y="2347"/>
              <a:chExt cx="617" cy="603"/>
            </a:xfrm>
          </p:grpSpPr>
          <p:sp>
            <p:nvSpPr>
              <p:cNvPr id="47158" name="Oval 126">
                <a:extLst>
                  <a:ext uri="{FF2B5EF4-FFF2-40B4-BE49-F238E27FC236}">
                    <a16:creationId xmlns:a16="http://schemas.microsoft.com/office/drawing/2014/main" id="{D95DF05B-FCF3-44F2-B3BE-1375B6B4A4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0" y="2393"/>
                <a:ext cx="500" cy="5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7159" name="Line 127">
                <a:extLst>
                  <a:ext uri="{FF2B5EF4-FFF2-40B4-BE49-F238E27FC236}">
                    <a16:creationId xmlns:a16="http://schemas.microsoft.com/office/drawing/2014/main" id="{7857E431-6505-493F-9F4F-33BF1BF80F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64" y="2347"/>
                <a:ext cx="0" cy="6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60" name="Line 128">
                <a:extLst>
                  <a:ext uri="{FF2B5EF4-FFF2-40B4-BE49-F238E27FC236}">
                    <a16:creationId xmlns:a16="http://schemas.microsoft.com/office/drawing/2014/main" id="{85CAF647-95F2-4359-9351-064050C28D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64" y="2639"/>
                <a:ext cx="61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61" name="Line 129">
                <a:extLst>
                  <a:ext uri="{FF2B5EF4-FFF2-40B4-BE49-F238E27FC236}">
                    <a16:creationId xmlns:a16="http://schemas.microsoft.com/office/drawing/2014/main" id="{48F8457E-93CE-4D1D-A927-C729A7DA7D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49" y="2420"/>
                <a:ext cx="436" cy="43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62" name="Line 130">
                <a:extLst>
                  <a:ext uri="{FF2B5EF4-FFF2-40B4-BE49-F238E27FC236}">
                    <a16:creationId xmlns:a16="http://schemas.microsoft.com/office/drawing/2014/main" id="{AD52121F-AC6B-4D86-8887-BCFCD7E539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1" y="2424"/>
                <a:ext cx="456" cy="45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63" name="Oval 131">
                <a:extLst>
                  <a:ext uri="{FF2B5EF4-FFF2-40B4-BE49-F238E27FC236}">
                    <a16:creationId xmlns:a16="http://schemas.microsoft.com/office/drawing/2014/main" id="{9499D0EF-5D9B-4938-9D93-928BEFE89C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8" y="2452"/>
                <a:ext cx="384" cy="3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47150" name="Rectangle 132">
              <a:extLst>
                <a:ext uri="{FF2B5EF4-FFF2-40B4-BE49-F238E27FC236}">
                  <a16:creationId xmlns:a16="http://schemas.microsoft.com/office/drawing/2014/main" id="{FE4AB23C-4CA6-4EFA-9B59-2BF4F959FC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8" y="2282"/>
              <a:ext cx="158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b="1">
                  <a:latin typeface="Times" panose="02020603050405020304" pitchFamily="18" charset="0"/>
                </a:rPr>
                <a:t>0</a:t>
              </a:r>
            </a:p>
          </p:txBody>
        </p:sp>
        <p:sp>
          <p:nvSpPr>
            <p:cNvPr id="47151" name="Rectangle 133">
              <a:extLst>
                <a:ext uri="{FF2B5EF4-FFF2-40B4-BE49-F238E27FC236}">
                  <a16:creationId xmlns:a16="http://schemas.microsoft.com/office/drawing/2014/main" id="{F897AC06-8F6D-40F3-9D08-985C48F7B0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8" y="2451"/>
              <a:ext cx="158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b="1">
                  <a:latin typeface="Times" panose="02020603050405020304" pitchFamily="18" charset="0"/>
                </a:rPr>
                <a:t>1</a:t>
              </a:r>
            </a:p>
          </p:txBody>
        </p:sp>
        <p:sp>
          <p:nvSpPr>
            <p:cNvPr id="47152" name="Rectangle 134">
              <a:extLst>
                <a:ext uri="{FF2B5EF4-FFF2-40B4-BE49-F238E27FC236}">
                  <a16:creationId xmlns:a16="http://schemas.microsoft.com/office/drawing/2014/main" id="{6FCC843B-903E-4C33-A98F-344B7B79C4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5" y="2706"/>
              <a:ext cx="158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b="1">
                  <a:latin typeface="Times" panose="02020603050405020304" pitchFamily="18" charset="0"/>
                </a:rPr>
                <a:t>2</a:t>
              </a:r>
            </a:p>
          </p:txBody>
        </p:sp>
        <p:sp>
          <p:nvSpPr>
            <p:cNvPr id="47153" name="Rectangle 135">
              <a:extLst>
                <a:ext uri="{FF2B5EF4-FFF2-40B4-BE49-F238E27FC236}">
                  <a16:creationId xmlns:a16="http://schemas.microsoft.com/office/drawing/2014/main" id="{6A8C982A-513F-4BBC-BEA9-A37B15C10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" y="2891"/>
              <a:ext cx="158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b="1">
                  <a:latin typeface="Times" panose="02020603050405020304" pitchFamily="18" charset="0"/>
                </a:rPr>
                <a:t>3</a:t>
              </a:r>
            </a:p>
          </p:txBody>
        </p:sp>
        <p:sp>
          <p:nvSpPr>
            <p:cNvPr id="47154" name="Rectangle 136">
              <a:extLst>
                <a:ext uri="{FF2B5EF4-FFF2-40B4-BE49-F238E27FC236}">
                  <a16:creationId xmlns:a16="http://schemas.microsoft.com/office/drawing/2014/main" id="{B9CE4B1C-1E82-418D-BBDB-BA5832F3A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7" y="2893"/>
              <a:ext cx="158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b="1">
                  <a:latin typeface="Times" panose="02020603050405020304" pitchFamily="18" charset="0"/>
                </a:rPr>
                <a:t>4</a:t>
              </a:r>
            </a:p>
          </p:txBody>
        </p:sp>
        <p:sp>
          <p:nvSpPr>
            <p:cNvPr id="47155" name="Rectangle 137">
              <a:extLst>
                <a:ext uri="{FF2B5EF4-FFF2-40B4-BE49-F238E27FC236}">
                  <a16:creationId xmlns:a16="http://schemas.microsoft.com/office/drawing/2014/main" id="{ACE26A54-9B61-46D7-B357-331B8CD5CE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8" y="2698"/>
              <a:ext cx="158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b="1">
                  <a:latin typeface="Times" panose="02020603050405020304" pitchFamily="18" charset="0"/>
                </a:rPr>
                <a:t>5</a:t>
              </a:r>
            </a:p>
          </p:txBody>
        </p:sp>
        <p:sp>
          <p:nvSpPr>
            <p:cNvPr id="47156" name="Rectangle 138">
              <a:extLst>
                <a:ext uri="{FF2B5EF4-FFF2-40B4-BE49-F238E27FC236}">
                  <a16:creationId xmlns:a16="http://schemas.microsoft.com/office/drawing/2014/main" id="{647AEB12-D8D4-41BA-82B7-1DF7B3476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6" y="2449"/>
              <a:ext cx="158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b="1">
                  <a:latin typeface="Times" panose="02020603050405020304" pitchFamily="18" charset="0"/>
                </a:rPr>
                <a:t>6</a:t>
              </a:r>
            </a:p>
          </p:txBody>
        </p:sp>
        <p:sp>
          <p:nvSpPr>
            <p:cNvPr id="47157" name="Rectangle 139">
              <a:extLst>
                <a:ext uri="{FF2B5EF4-FFF2-40B4-BE49-F238E27FC236}">
                  <a16:creationId xmlns:a16="http://schemas.microsoft.com/office/drawing/2014/main" id="{8A82148E-84BD-4408-8A25-D851F8C62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8" y="2274"/>
              <a:ext cx="158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b="1">
                  <a:latin typeface="Times" panose="02020603050405020304" pitchFamily="18" charset="0"/>
                </a:rPr>
                <a:t>7</a:t>
              </a:r>
            </a:p>
          </p:txBody>
        </p:sp>
      </p:grpSp>
      <p:sp>
        <p:nvSpPr>
          <p:cNvPr id="47125" name="Line 140">
            <a:extLst>
              <a:ext uri="{FF2B5EF4-FFF2-40B4-BE49-F238E27FC236}">
                <a16:creationId xmlns:a16="http://schemas.microsoft.com/office/drawing/2014/main" id="{67A329C0-D619-4171-9B0F-FF6C0C2E14B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57790" y="4186238"/>
            <a:ext cx="3333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6" name="Line 141">
            <a:extLst>
              <a:ext uri="{FF2B5EF4-FFF2-40B4-BE49-F238E27FC236}">
                <a16:creationId xmlns:a16="http://schemas.microsoft.com/office/drawing/2014/main" id="{577B6079-48B7-4A25-9723-5E5EB0CEF06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51440" y="4191000"/>
            <a:ext cx="261937" cy="261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7" name="Line 142">
            <a:extLst>
              <a:ext uri="{FF2B5EF4-FFF2-40B4-BE49-F238E27FC236}">
                <a16:creationId xmlns:a16="http://schemas.microsoft.com/office/drawing/2014/main" id="{C54F3B71-F388-4830-BA00-92571DFDD6F6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5913" y="4191000"/>
            <a:ext cx="0" cy="369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8" name="Line 143">
            <a:extLst>
              <a:ext uri="{FF2B5EF4-FFF2-40B4-BE49-F238E27FC236}">
                <a16:creationId xmlns:a16="http://schemas.microsoft.com/office/drawing/2014/main" id="{BA91AE54-0F86-4AF3-AD78-81505792E5B3}"/>
              </a:ext>
            </a:extLst>
          </p:cNvPr>
          <p:cNvSpPr>
            <a:spLocks noChangeShapeType="1"/>
          </p:cNvSpPr>
          <p:nvPr/>
        </p:nvSpPr>
        <p:spPr bwMode="auto">
          <a:xfrm>
            <a:off x="8131175" y="4203702"/>
            <a:ext cx="0" cy="3095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9" name="Rectangle 144">
            <a:extLst>
              <a:ext uri="{FF2B5EF4-FFF2-40B4-BE49-F238E27FC236}">
                <a16:creationId xmlns:a16="http://schemas.microsoft.com/office/drawing/2014/main" id="{980A3F11-0EDE-4AC2-81A2-A79E11EB2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2963" y="3103563"/>
            <a:ext cx="437620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(a)</a:t>
            </a:r>
          </a:p>
        </p:txBody>
      </p:sp>
      <p:sp>
        <p:nvSpPr>
          <p:cNvPr id="47130" name="Rectangle 145">
            <a:extLst>
              <a:ext uri="{FF2B5EF4-FFF2-40B4-BE49-F238E27FC236}">
                <a16:creationId xmlns:a16="http://schemas.microsoft.com/office/drawing/2014/main" id="{F6F0A02A-FC68-4A9A-A7D4-D77C8CC3E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0775" y="3103563"/>
            <a:ext cx="437620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(b)</a:t>
            </a:r>
          </a:p>
        </p:txBody>
      </p:sp>
      <p:sp>
        <p:nvSpPr>
          <p:cNvPr id="47131" name="Rectangle 146">
            <a:extLst>
              <a:ext uri="{FF2B5EF4-FFF2-40B4-BE49-F238E27FC236}">
                <a16:creationId xmlns:a16="http://schemas.microsoft.com/office/drawing/2014/main" id="{32C9039C-ABA8-4AD6-87B6-E40291D28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365" y="3103563"/>
            <a:ext cx="426399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(c)</a:t>
            </a:r>
          </a:p>
        </p:txBody>
      </p:sp>
      <p:sp>
        <p:nvSpPr>
          <p:cNvPr id="47132" name="Rectangle 147">
            <a:extLst>
              <a:ext uri="{FF2B5EF4-FFF2-40B4-BE49-F238E27FC236}">
                <a16:creationId xmlns:a16="http://schemas.microsoft.com/office/drawing/2014/main" id="{CE8E641E-5DB1-4309-A952-C0B5E96B5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2738" y="3103563"/>
            <a:ext cx="437620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(d)</a:t>
            </a:r>
          </a:p>
        </p:txBody>
      </p:sp>
      <p:sp>
        <p:nvSpPr>
          <p:cNvPr id="47133" name="Rectangle 148">
            <a:extLst>
              <a:ext uri="{FF2B5EF4-FFF2-40B4-BE49-F238E27FC236}">
                <a16:creationId xmlns:a16="http://schemas.microsoft.com/office/drawing/2014/main" id="{89CB0114-0A79-4CA4-BED1-7A77D292E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4550" y="4818063"/>
            <a:ext cx="437620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(e)</a:t>
            </a:r>
          </a:p>
        </p:txBody>
      </p:sp>
      <p:sp>
        <p:nvSpPr>
          <p:cNvPr id="47134" name="Rectangle 149">
            <a:extLst>
              <a:ext uri="{FF2B5EF4-FFF2-40B4-BE49-F238E27FC236}">
                <a16:creationId xmlns:a16="http://schemas.microsoft.com/office/drawing/2014/main" id="{C49F66E1-C105-4857-A99D-8912D40F4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5" y="4818063"/>
            <a:ext cx="381515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(f)</a:t>
            </a:r>
          </a:p>
        </p:txBody>
      </p:sp>
      <p:sp>
        <p:nvSpPr>
          <p:cNvPr id="47135" name="Rectangle 150">
            <a:extLst>
              <a:ext uri="{FF2B5EF4-FFF2-40B4-BE49-F238E27FC236}">
                <a16:creationId xmlns:a16="http://schemas.microsoft.com/office/drawing/2014/main" id="{0D66B161-06CB-4738-9EAE-820D9AEF0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5250" y="4818063"/>
            <a:ext cx="437620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(g)</a:t>
            </a:r>
          </a:p>
        </p:txBody>
      </p:sp>
      <p:sp>
        <p:nvSpPr>
          <p:cNvPr id="47136" name="Rectangle 151">
            <a:extLst>
              <a:ext uri="{FF2B5EF4-FFF2-40B4-BE49-F238E27FC236}">
                <a16:creationId xmlns:a16="http://schemas.microsoft.com/office/drawing/2014/main" id="{4ADA7595-E436-4F10-94AD-AB7B0859E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4325" y="4818063"/>
            <a:ext cx="437620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(h)</a:t>
            </a:r>
          </a:p>
        </p:txBody>
      </p:sp>
      <p:sp>
        <p:nvSpPr>
          <p:cNvPr id="47137" name="Rectangle 152">
            <a:extLst>
              <a:ext uri="{FF2B5EF4-FFF2-40B4-BE49-F238E27FC236}">
                <a16:creationId xmlns:a16="http://schemas.microsoft.com/office/drawing/2014/main" id="{EBF3E38E-3587-4F72-9681-0F81D48F7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1900" y="5294315"/>
            <a:ext cx="2611438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(a) Initial window state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(b) Send frame 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(c) Send frame 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(d) ACK for frame 0 arrives</a:t>
            </a:r>
          </a:p>
        </p:txBody>
      </p:sp>
      <p:sp>
        <p:nvSpPr>
          <p:cNvPr id="47138" name="Rectangle 153">
            <a:extLst>
              <a:ext uri="{FF2B5EF4-FFF2-40B4-BE49-F238E27FC236}">
                <a16:creationId xmlns:a16="http://schemas.microsoft.com/office/drawing/2014/main" id="{37FBD45A-941F-491A-937E-491E026C3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2927" y="5294315"/>
            <a:ext cx="3910013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(e) Send frame 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(f ) ACK for frame 1 arrives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(g) ACK for frame 2 arrives, send frame 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(h) ACK for frame 3 arrives</a:t>
            </a:r>
          </a:p>
        </p:txBody>
      </p:sp>
      <p:sp>
        <p:nvSpPr>
          <p:cNvPr id="47139" name="Rectangle 154">
            <a:extLst>
              <a:ext uri="{FF2B5EF4-FFF2-40B4-BE49-F238E27FC236}">
                <a16:creationId xmlns:a16="http://schemas.microsoft.com/office/drawing/2014/main" id="{897A6D38-AFE1-4EB4-987E-3E1D2FCF2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1575" y="5299077"/>
            <a:ext cx="7189788" cy="105886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7140" name="Line 155">
            <a:extLst>
              <a:ext uri="{FF2B5EF4-FFF2-40B4-BE49-F238E27FC236}">
                <a16:creationId xmlns:a16="http://schemas.microsoft.com/office/drawing/2014/main" id="{F9338137-2C74-46D6-B570-A2901F5D3D0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665915" y="4178300"/>
            <a:ext cx="261937" cy="261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41" name="Freeform 156" descr="Small grid">
            <a:extLst>
              <a:ext uri="{FF2B5EF4-FFF2-40B4-BE49-F238E27FC236}">
                <a16:creationId xmlns:a16="http://schemas.microsoft.com/office/drawing/2014/main" id="{7273DB84-8210-4DF1-872A-B5B0D36B0D5B}"/>
              </a:ext>
            </a:extLst>
          </p:cNvPr>
          <p:cNvSpPr>
            <a:spLocks/>
          </p:cNvSpPr>
          <p:nvPr/>
        </p:nvSpPr>
        <p:spPr bwMode="auto">
          <a:xfrm>
            <a:off x="5105400" y="2057400"/>
            <a:ext cx="304800" cy="381000"/>
          </a:xfrm>
          <a:custGeom>
            <a:avLst/>
            <a:gdLst>
              <a:gd name="T0" fmla="*/ 0 w 192"/>
              <a:gd name="T1" fmla="*/ 2147483646 h 240"/>
              <a:gd name="T2" fmla="*/ 2147483646 w 192"/>
              <a:gd name="T3" fmla="*/ 0 h 240"/>
              <a:gd name="T4" fmla="*/ 2147483646 w 192"/>
              <a:gd name="T5" fmla="*/ 0 h 240"/>
              <a:gd name="T6" fmla="*/ 2147483646 w 192"/>
              <a:gd name="T7" fmla="*/ 2147483646 h 240"/>
              <a:gd name="T8" fmla="*/ 2147483646 w 192"/>
              <a:gd name="T9" fmla="*/ 2147483646 h 240"/>
              <a:gd name="T10" fmla="*/ 0 w 192"/>
              <a:gd name="T11" fmla="*/ 2147483646 h 24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2" h="240">
                <a:moveTo>
                  <a:pt x="0" y="240"/>
                </a:moveTo>
                <a:lnTo>
                  <a:pt x="48" y="0"/>
                </a:lnTo>
                <a:lnTo>
                  <a:pt x="96" y="0"/>
                </a:lnTo>
                <a:lnTo>
                  <a:pt x="144" y="48"/>
                </a:lnTo>
                <a:lnTo>
                  <a:pt x="192" y="48"/>
                </a:lnTo>
                <a:lnTo>
                  <a:pt x="0" y="24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 w="9525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42" name="Freeform 157" descr="Small grid">
            <a:extLst>
              <a:ext uri="{FF2B5EF4-FFF2-40B4-BE49-F238E27FC236}">
                <a16:creationId xmlns:a16="http://schemas.microsoft.com/office/drawing/2014/main" id="{CF437F03-4D8C-4611-8A58-D1972957484A}"/>
              </a:ext>
            </a:extLst>
          </p:cNvPr>
          <p:cNvSpPr>
            <a:spLocks/>
          </p:cNvSpPr>
          <p:nvPr/>
        </p:nvSpPr>
        <p:spPr bwMode="auto">
          <a:xfrm>
            <a:off x="6629400" y="2057400"/>
            <a:ext cx="304800" cy="381000"/>
          </a:xfrm>
          <a:custGeom>
            <a:avLst/>
            <a:gdLst>
              <a:gd name="T0" fmla="*/ 0 w 192"/>
              <a:gd name="T1" fmla="*/ 2147483646 h 240"/>
              <a:gd name="T2" fmla="*/ 2147483646 w 192"/>
              <a:gd name="T3" fmla="*/ 0 h 240"/>
              <a:gd name="T4" fmla="*/ 2147483646 w 192"/>
              <a:gd name="T5" fmla="*/ 0 h 240"/>
              <a:gd name="T6" fmla="*/ 2147483646 w 192"/>
              <a:gd name="T7" fmla="*/ 2147483646 h 240"/>
              <a:gd name="T8" fmla="*/ 2147483646 w 192"/>
              <a:gd name="T9" fmla="*/ 2147483646 h 240"/>
              <a:gd name="T10" fmla="*/ 0 w 192"/>
              <a:gd name="T11" fmla="*/ 2147483646 h 24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2" h="240">
                <a:moveTo>
                  <a:pt x="0" y="240"/>
                </a:moveTo>
                <a:lnTo>
                  <a:pt x="48" y="0"/>
                </a:lnTo>
                <a:lnTo>
                  <a:pt x="96" y="0"/>
                </a:lnTo>
                <a:lnTo>
                  <a:pt x="144" y="48"/>
                </a:lnTo>
                <a:lnTo>
                  <a:pt x="192" y="48"/>
                </a:lnTo>
                <a:lnTo>
                  <a:pt x="0" y="24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 w="9525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43" name="Freeform 158" descr="Small grid">
            <a:extLst>
              <a:ext uri="{FF2B5EF4-FFF2-40B4-BE49-F238E27FC236}">
                <a16:creationId xmlns:a16="http://schemas.microsoft.com/office/drawing/2014/main" id="{2D66A842-5D90-43FA-847D-06A732F787B4}"/>
              </a:ext>
            </a:extLst>
          </p:cNvPr>
          <p:cNvSpPr>
            <a:spLocks/>
          </p:cNvSpPr>
          <p:nvPr/>
        </p:nvSpPr>
        <p:spPr bwMode="auto">
          <a:xfrm rot="2031132">
            <a:off x="6781800" y="2209800"/>
            <a:ext cx="304800" cy="381000"/>
          </a:xfrm>
          <a:custGeom>
            <a:avLst/>
            <a:gdLst>
              <a:gd name="T0" fmla="*/ 0 w 192"/>
              <a:gd name="T1" fmla="*/ 2147483646 h 240"/>
              <a:gd name="T2" fmla="*/ 2147483646 w 192"/>
              <a:gd name="T3" fmla="*/ 0 h 240"/>
              <a:gd name="T4" fmla="*/ 2147483646 w 192"/>
              <a:gd name="T5" fmla="*/ 0 h 240"/>
              <a:gd name="T6" fmla="*/ 2147483646 w 192"/>
              <a:gd name="T7" fmla="*/ 2147483646 h 240"/>
              <a:gd name="T8" fmla="*/ 2147483646 w 192"/>
              <a:gd name="T9" fmla="*/ 2147483646 h 240"/>
              <a:gd name="T10" fmla="*/ 0 w 192"/>
              <a:gd name="T11" fmla="*/ 2147483646 h 24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2" h="240">
                <a:moveTo>
                  <a:pt x="0" y="240"/>
                </a:moveTo>
                <a:lnTo>
                  <a:pt x="48" y="0"/>
                </a:lnTo>
                <a:lnTo>
                  <a:pt x="96" y="0"/>
                </a:lnTo>
                <a:lnTo>
                  <a:pt x="144" y="48"/>
                </a:lnTo>
                <a:lnTo>
                  <a:pt x="192" y="48"/>
                </a:lnTo>
                <a:lnTo>
                  <a:pt x="0" y="24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 w="9525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44" name="Freeform 159" descr="Small grid">
            <a:extLst>
              <a:ext uri="{FF2B5EF4-FFF2-40B4-BE49-F238E27FC236}">
                <a16:creationId xmlns:a16="http://schemas.microsoft.com/office/drawing/2014/main" id="{FB9ED3C9-E5B2-4F3F-B2DB-3690119A8A8F}"/>
              </a:ext>
            </a:extLst>
          </p:cNvPr>
          <p:cNvSpPr>
            <a:spLocks/>
          </p:cNvSpPr>
          <p:nvPr/>
        </p:nvSpPr>
        <p:spPr bwMode="auto">
          <a:xfrm rot="2031132">
            <a:off x="8229600" y="2209800"/>
            <a:ext cx="304800" cy="381000"/>
          </a:xfrm>
          <a:custGeom>
            <a:avLst/>
            <a:gdLst>
              <a:gd name="T0" fmla="*/ 0 w 192"/>
              <a:gd name="T1" fmla="*/ 2147483646 h 240"/>
              <a:gd name="T2" fmla="*/ 2147483646 w 192"/>
              <a:gd name="T3" fmla="*/ 0 h 240"/>
              <a:gd name="T4" fmla="*/ 2147483646 w 192"/>
              <a:gd name="T5" fmla="*/ 0 h 240"/>
              <a:gd name="T6" fmla="*/ 2147483646 w 192"/>
              <a:gd name="T7" fmla="*/ 2147483646 h 240"/>
              <a:gd name="T8" fmla="*/ 2147483646 w 192"/>
              <a:gd name="T9" fmla="*/ 2147483646 h 240"/>
              <a:gd name="T10" fmla="*/ 0 w 192"/>
              <a:gd name="T11" fmla="*/ 2147483646 h 24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2" h="240">
                <a:moveTo>
                  <a:pt x="0" y="240"/>
                </a:moveTo>
                <a:lnTo>
                  <a:pt x="48" y="0"/>
                </a:lnTo>
                <a:lnTo>
                  <a:pt x="96" y="0"/>
                </a:lnTo>
                <a:lnTo>
                  <a:pt x="144" y="48"/>
                </a:lnTo>
                <a:lnTo>
                  <a:pt x="192" y="48"/>
                </a:lnTo>
                <a:lnTo>
                  <a:pt x="0" y="24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 w="9525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45" name="Freeform 160" descr="Small grid">
            <a:extLst>
              <a:ext uri="{FF2B5EF4-FFF2-40B4-BE49-F238E27FC236}">
                <a16:creationId xmlns:a16="http://schemas.microsoft.com/office/drawing/2014/main" id="{F4EC59C4-7945-48D7-8196-61C7687E493D}"/>
              </a:ext>
            </a:extLst>
          </p:cNvPr>
          <p:cNvSpPr>
            <a:spLocks/>
          </p:cNvSpPr>
          <p:nvPr/>
        </p:nvSpPr>
        <p:spPr bwMode="auto">
          <a:xfrm rot="2031132">
            <a:off x="3657600" y="3962400"/>
            <a:ext cx="304800" cy="381000"/>
          </a:xfrm>
          <a:custGeom>
            <a:avLst/>
            <a:gdLst>
              <a:gd name="T0" fmla="*/ 0 w 192"/>
              <a:gd name="T1" fmla="*/ 2147483646 h 240"/>
              <a:gd name="T2" fmla="*/ 2147483646 w 192"/>
              <a:gd name="T3" fmla="*/ 0 h 240"/>
              <a:gd name="T4" fmla="*/ 2147483646 w 192"/>
              <a:gd name="T5" fmla="*/ 0 h 240"/>
              <a:gd name="T6" fmla="*/ 2147483646 w 192"/>
              <a:gd name="T7" fmla="*/ 2147483646 h 240"/>
              <a:gd name="T8" fmla="*/ 2147483646 w 192"/>
              <a:gd name="T9" fmla="*/ 2147483646 h 240"/>
              <a:gd name="T10" fmla="*/ 0 w 192"/>
              <a:gd name="T11" fmla="*/ 2147483646 h 24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2" h="240">
                <a:moveTo>
                  <a:pt x="0" y="240"/>
                </a:moveTo>
                <a:lnTo>
                  <a:pt x="48" y="0"/>
                </a:lnTo>
                <a:lnTo>
                  <a:pt x="96" y="0"/>
                </a:lnTo>
                <a:lnTo>
                  <a:pt x="144" y="48"/>
                </a:lnTo>
                <a:lnTo>
                  <a:pt x="192" y="48"/>
                </a:lnTo>
                <a:lnTo>
                  <a:pt x="0" y="24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 w="9525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46" name="Freeform 161" descr="Small grid">
            <a:extLst>
              <a:ext uri="{FF2B5EF4-FFF2-40B4-BE49-F238E27FC236}">
                <a16:creationId xmlns:a16="http://schemas.microsoft.com/office/drawing/2014/main" id="{9F0DBF0A-AABC-463C-B68C-4F1D839188EC}"/>
              </a:ext>
            </a:extLst>
          </p:cNvPr>
          <p:cNvSpPr>
            <a:spLocks/>
          </p:cNvSpPr>
          <p:nvPr/>
        </p:nvSpPr>
        <p:spPr bwMode="auto">
          <a:xfrm rot="4432948">
            <a:off x="3695700" y="4152900"/>
            <a:ext cx="304800" cy="381000"/>
          </a:xfrm>
          <a:custGeom>
            <a:avLst/>
            <a:gdLst>
              <a:gd name="T0" fmla="*/ 0 w 192"/>
              <a:gd name="T1" fmla="*/ 2147483646 h 240"/>
              <a:gd name="T2" fmla="*/ 2147483646 w 192"/>
              <a:gd name="T3" fmla="*/ 0 h 240"/>
              <a:gd name="T4" fmla="*/ 2147483646 w 192"/>
              <a:gd name="T5" fmla="*/ 0 h 240"/>
              <a:gd name="T6" fmla="*/ 2147483646 w 192"/>
              <a:gd name="T7" fmla="*/ 2147483646 h 240"/>
              <a:gd name="T8" fmla="*/ 2147483646 w 192"/>
              <a:gd name="T9" fmla="*/ 2147483646 h 240"/>
              <a:gd name="T10" fmla="*/ 0 w 192"/>
              <a:gd name="T11" fmla="*/ 2147483646 h 24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2" h="240">
                <a:moveTo>
                  <a:pt x="0" y="240"/>
                </a:moveTo>
                <a:lnTo>
                  <a:pt x="48" y="0"/>
                </a:lnTo>
                <a:lnTo>
                  <a:pt x="96" y="0"/>
                </a:lnTo>
                <a:lnTo>
                  <a:pt x="144" y="48"/>
                </a:lnTo>
                <a:lnTo>
                  <a:pt x="192" y="48"/>
                </a:lnTo>
                <a:lnTo>
                  <a:pt x="0" y="24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 w="9525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47" name="Freeform 162" descr="Small grid">
            <a:extLst>
              <a:ext uri="{FF2B5EF4-FFF2-40B4-BE49-F238E27FC236}">
                <a16:creationId xmlns:a16="http://schemas.microsoft.com/office/drawing/2014/main" id="{2D75C17A-D2FF-4EFB-A585-9E9609ABB72F}"/>
              </a:ext>
            </a:extLst>
          </p:cNvPr>
          <p:cNvSpPr>
            <a:spLocks/>
          </p:cNvSpPr>
          <p:nvPr/>
        </p:nvSpPr>
        <p:spPr bwMode="auto">
          <a:xfrm rot="4432948">
            <a:off x="5219700" y="4152900"/>
            <a:ext cx="304800" cy="381000"/>
          </a:xfrm>
          <a:custGeom>
            <a:avLst/>
            <a:gdLst>
              <a:gd name="T0" fmla="*/ 0 w 192"/>
              <a:gd name="T1" fmla="*/ 2147483646 h 240"/>
              <a:gd name="T2" fmla="*/ 2147483646 w 192"/>
              <a:gd name="T3" fmla="*/ 0 h 240"/>
              <a:gd name="T4" fmla="*/ 2147483646 w 192"/>
              <a:gd name="T5" fmla="*/ 0 h 240"/>
              <a:gd name="T6" fmla="*/ 2147483646 w 192"/>
              <a:gd name="T7" fmla="*/ 2147483646 h 240"/>
              <a:gd name="T8" fmla="*/ 2147483646 w 192"/>
              <a:gd name="T9" fmla="*/ 2147483646 h 240"/>
              <a:gd name="T10" fmla="*/ 0 w 192"/>
              <a:gd name="T11" fmla="*/ 2147483646 h 24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2" h="240">
                <a:moveTo>
                  <a:pt x="0" y="240"/>
                </a:moveTo>
                <a:lnTo>
                  <a:pt x="48" y="0"/>
                </a:lnTo>
                <a:lnTo>
                  <a:pt x="96" y="0"/>
                </a:lnTo>
                <a:lnTo>
                  <a:pt x="144" y="48"/>
                </a:lnTo>
                <a:lnTo>
                  <a:pt x="192" y="48"/>
                </a:lnTo>
                <a:lnTo>
                  <a:pt x="0" y="24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 w="9525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48" name="Freeform 163" descr="Small grid">
            <a:extLst>
              <a:ext uri="{FF2B5EF4-FFF2-40B4-BE49-F238E27FC236}">
                <a16:creationId xmlns:a16="http://schemas.microsoft.com/office/drawing/2014/main" id="{A220D192-8D10-44D9-A901-6C15DBA5C65D}"/>
              </a:ext>
            </a:extLst>
          </p:cNvPr>
          <p:cNvSpPr>
            <a:spLocks/>
          </p:cNvSpPr>
          <p:nvPr/>
        </p:nvSpPr>
        <p:spPr bwMode="auto">
          <a:xfrm rot="7581258">
            <a:off x="6591300" y="4229100"/>
            <a:ext cx="304800" cy="381000"/>
          </a:xfrm>
          <a:custGeom>
            <a:avLst/>
            <a:gdLst>
              <a:gd name="T0" fmla="*/ 0 w 192"/>
              <a:gd name="T1" fmla="*/ 2147483646 h 240"/>
              <a:gd name="T2" fmla="*/ 2147483646 w 192"/>
              <a:gd name="T3" fmla="*/ 0 h 240"/>
              <a:gd name="T4" fmla="*/ 2147483646 w 192"/>
              <a:gd name="T5" fmla="*/ 0 h 240"/>
              <a:gd name="T6" fmla="*/ 2147483646 w 192"/>
              <a:gd name="T7" fmla="*/ 2147483646 h 240"/>
              <a:gd name="T8" fmla="*/ 2147483646 w 192"/>
              <a:gd name="T9" fmla="*/ 2147483646 h 240"/>
              <a:gd name="T10" fmla="*/ 0 w 192"/>
              <a:gd name="T11" fmla="*/ 2147483646 h 24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2" h="240">
                <a:moveTo>
                  <a:pt x="0" y="240"/>
                </a:moveTo>
                <a:lnTo>
                  <a:pt x="48" y="0"/>
                </a:lnTo>
                <a:lnTo>
                  <a:pt x="96" y="0"/>
                </a:lnTo>
                <a:lnTo>
                  <a:pt x="144" y="48"/>
                </a:lnTo>
                <a:lnTo>
                  <a:pt x="192" y="48"/>
                </a:lnTo>
                <a:lnTo>
                  <a:pt x="0" y="24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 w="9525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10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4">
            <a:extLst>
              <a:ext uri="{FF2B5EF4-FFF2-40B4-BE49-F238E27FC236}">
                <a16:creationId xmlns:a16="http://schemas.microsoft.com/office/drawing/2014/main" id="{95813329-C81B-4C22-A2A0-4B58CDF3A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2895600" cy="45720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4F3A9AA-6D29-4D5A-B566-3AD78808B87B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19892985-E0C6-48BD-959E-1C896E97B9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2075" tIns="46038" rIns="92075" bIns="46038" rtlCol="0" anchor="b">
            <a:normAutofit/>
          </a:bodyPr>
          <a:lstStyle/>
          <a:p>
            <a:pPr>
              <a:defRPr/>
            </a:pPr>
            <a:r>
              <a:rPr lang="en-US" altLang="en-US" dirty="0"/>
              <a:t>Sliding Window Protocols</a:t>
            </a:r>
            <a:br>
              <a:rPr lang="en-US" altLang="en-US" dirty="0"/>
            </a:br>
            <a:r>
              <a:rPr lang="en-US" altLang="en-US" dirty="0"/>
              <a:t>Receiver Definitions </a:t>
            </a:r>
          </a:p>
        </p:txBody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F90A1672-94A2-40BB-95FA-EFB5623A98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vert="horz" lIns="92075" tIns="46038" rIns="92075" bIns="46038" rtlCol="0"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b="1"/>
              <a:t>Receiver Window</a:t>
            </a:r>
            <a:r>
              <a:rPr lang="en-US" altLang="en-US"/>
              <a:t>:  Keeps track of sequence numbers for frames the receiver is allowed to accept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/>
              <a:t>Receiver Window size</a:t>
            </a:r>
            <a:r>
              <a:rPr lang="en-US" altLang="en-US"/>
              <a:t>: The maximum number of frames the receiver may receive before returning an acknowledgement to the sender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/>
              <a:t>Largest Frame received</a:t>
            </a:r>
            <a:r>
              <a:rPr lang="en-US" altLang="en-US"/>
              <a:t>: The highest in-sequence numbered frame received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/>
              <a:t>Largest Acceptable Frame</a:t>
            </a:r>
            <a:r>
              <a:rPr lang="en-US" altLang="en-US"/>
              <a:t>: Highest sequence number acceptable </a:t>
            </a:r>
          </a:p>
        </p:txBody>
      </p:sp>
    </p:spTree>
    <p:extLst>
      <p:ext uri="{BB962C8B-B14F-4D97-AF65-F5344CB8AC3E}">
        <p14:creationId xmlns:p14="http://schemas.microsoft.com/office/powerpoint/2010/main" val="94643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4">
            <a:extLst>
              <a:ext uri="{FF2B5EF4-FFF2-40B4-BE49-F238E27FC236}">
                <a16:creationId xmlns:a16="http://schemas.microsoft.com/office/drawing/2014/main" id="{48B74174-3FDA-4116-9206-783ECF081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2895600" cy="45720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D18B79D-DDF8-4460-8759-12057727750F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CE34EFE9-03DD-47DB-BEC6-2302E57DEA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2075" tIns="46038" rIns="92075" bIns="46038" rtlCol="0" anchor="b">
            <a:normAutofit/>
          </a:bodyPr>
          <a:lstStyle/>
          <a:p>
            <a:pPr>
              <a:defRPr/>
            </a:pPr>
            <a:r>
              <a:rPr lang="en-US" altLang="en-US" dirty="0"/>
              <a:t>Sliding Window with </a:t>
            </a:r>
            <a:br>
              <a:rPr lang="en-US" altLang="en-US" dirty="0"/>
            </a:br>
            <a:r>
              <a:rPr lang="en-US" altLang="en-US" dirty="0"/>
              <a:t>Maximum Receiver Window Size </a:t>
            </a:r>
            <a:r>
              <a:rPr lang="en-US" altLang="en-US" i="1" dirty="0"/>
              <a:t>RWS</a:t>
            </a:r>
            <a:endParaRPr lang="en-US" altLang="en-US" i="1" baseline="-25000" dirty="0"/>
          </a:p>
        </p:txBody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D204DBF5-1EE3-4311-B25D-63304FB70B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6439" y="1814607"/>
            <a:ext cx="11545677" cy="4817547"/>
          </a:xfrm>
        </p:spPr>
        <p:txBody>
          <a:bodyPr vert="horz" lIns="92075" tIns="46038" rIns="92075" bIns="46038" rtlCol="0">
            <a:normAutofit fontScale="77500" lnSpcReduction="20000"/>
          </a:bodyPr>
          <a:lstStyle/>
          <a:p>
            <a:pPr algn="ctr">
              <a:lnSpc>
                <a:spcPct val="120000"/>
              </a:lnSpc>
              <a:buFont typeface="ZapfDingbats"/>
              <a:buNone/>
            </a:pPr>
            <a:r>
              <a:rPr lang="en-US" altLang="en-US" sz="3100" dirty="0"/>
              <a:t>With window </a:t>
            </a:r>
            <a:r>
              <a:rPr lang="en-US" altLang="en-US" sz="3100" i="1" dirty="0">
                <a:latin typeface="Times" panose="02020603050405020304" pitchFamily="18" charset="0"/>
              </a:rPr>
              <a:t>RWS</a:t>
            </a:r>
            <a:r>
              <a:rPr lang="en-US" altLang="en-US" sz="3100" dirty="0"/>
              <a:t>, receiver rejects </a:t>
            </a:r>
            <a:r>
              <a:rPr lang="en-US" altLang="en-US" sz="3100" dirty="0" err="1"/>
              <a:t>pkts</a:t>
            </a:r>
            <a:r>
              <a:rPr lang="en-US" altLang="en-US" sz="3100" dirty="0"/>
              <a:t> if </a:t>
            </a:r>
            <a:r>
              <a:rPr lang="en-US" altLang="en-US" sz="3100" dirty="0" err="1"/>
              <a:t>SeqNum</a:t>
            </a:r>
            <a:r>
              <a:rPr lang="en-US" altLang="en-US" sz="3100" dirty="0"/>
              <a:t> &lt;= LFR or </a:t>
            </a:r>
            <a:r>
              <a:rPr lang="en-US" altLang="en-US" sz="3100" dirty="0" err="1"/>
              <a:t>SeqNum</a:t>
            </a:r>
            <a:r>
              <a:rPr lang="en-US" altLang="en-US" sz="3100" dirty="0"/>
              <a:t> &gt; LAF</a:t>
            </a:r>
          </a:p>
          <a:p>
            <a:pPr algn="ctr">
              <a:buFont typeface="ZapfDingbats"/>
              <a:buNone/>
            </a:pPr>
            <a:endParaRPr lang="en-US" altLang="en-US" dirty="0"/>
          </a:p>
          <a:p>
            <a:pPr algn="ctr">
              <a:buFont typeface="ZapfDingbats"/>
              <a:buNone/>
            </a:pPr>
            <a:endParaRPr lang="en-US" altLang="en-US" dirty="0"/>
          </a:p>
          <a:p>
            <a:pPr algn="ctr">
              <a:buFont typeface="ZapfDingbats"/>
              <a:buNone/>
            </a:pPr>
            <a:endParaRPr lang="en-US" altLang="en-US" dirty="0"/>
          </a:p>
          <a:p>
            <a:pPr algn="ctr">
              <a:buFont typeface="ZapfDingbats"/>
              <a:buNone/>
            </a:pPr>
            <a:endParaRPr lang="en-US" altLang="en-US" dirty="0"/>
          </a:p>
          <a:p>
            <a:pPr algn="ctr">
              <a:buFont typeface="ZapfDingbats"/>
              <a:buNone/>
            </a:pPr>
            <a:endParaRPr lang="en-US" altLang="en-US" dirty="0"/>
          </a:p>
          <a:p>
            <a:pPr algn="ctr">
              <a:buFont typeface="ZapfDingbats"/>
              <a:buNone/>
            </a:pPr>
            <a:endParaRPr lang="en-US" altLang="en-US" dirty="0"/>
          </a:p>
          <a:p>
            <a:pPr algn="ctr">
              <a:buFont typeface="ZapfDingbats"/>
              <a:buNone/>
            </a:pPr>
            <a:endParaRPr lang="en-US" altLang="en-US" dirty="0"/>
          </a:p>
          <a:p>
            <a:pPr algn="ctr">
              <a:buFont typeface="ZapfDingbats"/>
              <a:buNone/>
            </a:pPr>
            <a:endParaRPr lang="en-US" altLang="en-US" dirty="0"/>
          </a:p>
          <a:p>
            <a:pPr algn="ctr">
              <a:buFont typeface="ZapfDingbats"/>
              <a:buNone/>
            </a:pPr>
            <a:endParaRPr lang="en-US" altLang="en-US" sz="3300" dirty="0"/>
          </a:p>
          <a:p>
            <a:pPr algn="ctr">
              <a:buFont typeface="ZapfDingbats"/>
              <a:buNone/>
            </a:pPr>
            <a:r>
              <a:rPr lang="en-US" altLang="en-US" sz="3300" dirty="0"/>
              <a:t>Receiver acknowledges </a:t>
            </a:r>
            <a:r>
              <a:rPr lang="en-US" altLang="en-US" sz="3300" dirty="0" err="1"/>
              <a:t>seqnumber</a:t>
            </a:r>
            <a:r>
              <a:rPr lang="en-US" altLang="en-US" sz="3300" dirty="0"/>
              <a:t> s.t all earlier frames have been received</a:t>
            </a:r>
          </a:p>
          <a:p>
            <a:pPr algn="ctr">
              <a:buFont typeface="ZapfDingbats"/>
              <a:buNone/>
            </a:pPr>
            <a:r>
              <a:rPr lang="en-US" altLang="en-US" sz="3300" b="1" dirty="0">
                <a:solidFill>
                  <a:srgbClr val="C00000"/>
                </a:solidFill>
              </a:rPr>
              <a:t>Cumulative ACK</a:t>
            </a:r>
          </a:p>
        </p:txBody>
      </p:sp>
      <p:grpSp>
        <p:nvGrpSpPr>
          <p:cNvPr id="50181" name="Group 2">
            <a:extLst>
              <a:ext uri="{FF2B5EF4-FFF2-40B4-BE49-F238E27FC236}">
                <a16:creationId xmlns:a16="http://schemas.microsoft.com/office/drawing/2014/main" id="{AB6727B1-3651-4755-BF82-59C9FF5CD8CB}"/>
              </a:ext>
            </a:extLst>
          </p:cNvPr>
          <p:cNvGrpSpPr>
            <a:grpSpLocks/>
          </p:cNvGrpSpPr>
          <p:nvPr/>
        </p:nvGrpSpPr>
        <p:grpSpPr bwMode="auto">
          <a:xfrm>
            <a:off x="2038352" y="3711575"/>
            <a:ext cx="7478713" cy="642938"/>
            <a:chOff x="514350" y="4880610"/>
            <a:chExt cx="7479030" cy="643890"/>
          </a:xfrm>
        </p:grpSpPr>
        <p:sp>
          <p:nvSpPr>
            <p:cNvPr id="50191" name="Rectangle 1">
              <a:extLst>
                <a:ext uri="{FF2B5EF4-FFF2-40B4-BE49-F238E27FC236}">
                  <a16:creationId xmlns:a16="http://schemas.microsoft.com/office/drawing/2014/main" id="{704C9ED1-38FF-4022-8516-FE3AAF82B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8730" y="4903470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0192" name="Rectangle 5">
              <a:extLst>
                <a:ext uri="{FF2B5EF4-FFF2-40B4-BE49-F238E27FC236}">
                  <a16:creationId xmlns:a16="http://schemas.microsoft.com/office/drawing/2014/main" id="{FDB54E5C-3222-4E9B-A08A-D90B438EDF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8340" y="4907280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0193" name="Rectangle 6">
              <a:extLst>
                <a:ext uri="{FF2B5EF4-FFF2-40B4-BE49-F238E27FC236}">
                  <a16:creationId xmlns:a16="http://schemas.microsoft.com/office/drawing/2014/main" id="{6719493F-6C97-470E-ACDE-5FD8CCE9C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2720" y="4903470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0194" name="Rectangle 7">
              <a:extLst>
                <a:ext uri="{FF2B5EF4-FFF2-40B4-BE49-F238E27FC236}">
                  <a16:creationId xmlns:a16="http://schemas.microsoft.com/office/drawing/2014/main" id="{ABF1F567-A603-41A8-AADB-68FB3F7A9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7100" y="4899660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0195" name="Rectangle 8">
              <a:extLst>
                <a:ext uri="{FF2B5EF4-FFF2-40B4-BE49-F238E27FC236}">
                  <a16:creationId xmlns:a16="http://schemas.microsoft.com/office/drawing/2014/main" id="{EA7BD292-6EAB-4481-9E3A-BDB0EDDA86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480" y="4895850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0196" name="Rectangle 9">
              <a:extLst>
                <a:ext uri="{FF2B5EF4-FFF2-40B4-BE49-F238E27FC236}">
                  <a16:creationId xmlns:a16="http://schemas.microsoft.com/office/drawing/2014/main" id="{65DCC993-088F-4901-8606-7022D3C674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5860" y="4892040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0197" name="Rectangle 10">
              <a:extLst>
                <a:ext uri="{FF2B5EF4-FFF2-40B4-BE49-F238E27FC236}">
                  <a16:creationId xmlns:a16="http://schemas.microsoft.com/office/drawing/2014/main" id="{6D5E69CB-BA31-4B7E-958E-E3F27F083F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0240" y="4888230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0198" name="Rectangle 11">
              <a:extLst>
                <a:ext uri="{FF2B5EF4-FFF2-40B4-BE49-F238E27FC236}">
                  <a16:creationId xmlns:a16="http://schemas.microsoft.com/office/drawing/2014/main" id="{08C0AAB9-ED98-44E3-B4E6-A84E8C1B70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4620" y="4884420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0199" name="Rectangle 12">
              <a:extLst>
                <a:ext uri="{FF2B5EF4-FFF2-40B4-BE49-F238E27FC236}">
                  <a16:creationId xmlns:a16="http://schemas.microsoft.com/office/drawing/2014/main" id="{B54F1FC1-58E2-42E8-AD01-3EFBE8C68F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880610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0200" name="Rectangle 13">
              <a:extLst>
                <a:ext uri="{FF2B5EF4-FFF2-40B4-BE49-F238E27FC236}">
                  <a16:creationId xmlns:a16="http://schemas.microsoft.com/office/drawing/2014/main" id="{3CC8C6F7-A86E-464B-B63A-B6A49B680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350" y="4884420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50182" name="Left Brace 3">
            <a:extLst>
              <a:ext uri="{FF2B5EF4-FFF2-40B4-BE49-F238E27FC236}">
                <a16:creationId xmlns:a16="http://schemas.microsoft.com/office/drawing/2014/main" id="{3D30B893-0F11-4036-835E-BB2804506DBE}"/>
              </a:ext>
            </a:extLst>
          </p:cNvPr>
          <p:cNvSpPr>
            <a:spLocks/>
          </p:cNvSpPr>
          <p:nvPr/>
        </p:nvSpPr>
        <p:spPr bwMode="auto">
          <a:xfrm rot="5400000">
            <a:off x="5949667" y="1652875"/>
            <a:ext cx="360360" cy="3757043"/>
          </a:xfrm>
          <a:prstGeom prst="leftBrace">
            <a:avLst>
              <a:gd name="adj1" fmla="val 8321"/>
              <a:gd name="adj2" fmla="val 50000"/>
            </a:avLst>
          </a:prstGeom>
          <a:solidFill>
            <a:srgbClr val="DDDDDD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0183" name="TextBox 4">
            <a:extLst>
              <a:ext uri="{FF2B5EF4-FFF2-40B4-BE49-F238E27FC236}">
                <a16:creationId xmlns:a16="http://schemas.microsoft.com/office/drawing/2014/main" id="{C4D6A9EE-97A8-41A3-90C7-CF0977A1B8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0414" y="2849564"/>
            <a:ext cx="835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RWS</a:t>
            </a:r>
          </a:p>
        </p:txBody>
      </p:sp>
      <p:sp>
        <p:nvSpPr>
          <p:cNvPr id="50184" name="TextBox 17">
            <a:extLst>
              <a:ext uri="{FF2B5EF4-FFF2-40B4-BE49-F238E27FC236}">
                <a16:creationId xmlns:a16="http://schemas.microsoft.com/office/drawing/2014/main" id="{76BFF594-7D4F-45E7-8CD2-D869991310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8365" y="4930775"/>
            <a:ext cx="7477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LFR</a:t>
            </a:r>
          </a:p>
        </p:txBody>
      </p:sp>
      <p:sp>
        <p:nvSpPr>
          <p:cNvPr id="50185" name="TextBox 18">
            <a:extLst>
              <a:ext uri="{FF2B5EF4-FFF2-40B4-BE49-F238E27FC236}">
                <a16:creationId xmlns:a16="http://schemas.microsoft.com/office/drawing/2014/main" id="{6D8C4301-8792-4A93-BC75-DEA420B3BD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4877" y="4914902"/>
            <a:ext cx="765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LAF</a:t>
            </a:r>
          </a:p>
        </p:txBody>
      </p:sp>
      <p:cxnSp>
        <p:nvCxnSpPr>
          <p:cNvPr id="50186" name="Straight Arrow Connector 15">
            <a:extLst>
              <a:ext uri="{FF2B5EF4-FFF2-40B4-BE49-F238E27FC236}">
                <a16:creationId xmlns:a16="http://schemas.microsoft.com/office/drawing/2014/main" id="{7DC4A5D0-95DF-480B-95F2-23913AB25B0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895726" y="4335461"/>
            <a:ext cx="0" cy="5953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187" name="Straight Arrow Connector 22">
            <a:extLst>
              <a:ext uri="{FF2B5EF4-FFF2-40B4-BE49-F238E27FC236}">
                <a16:creationId xmlns:a16="http://schemas.microsoft.com/office/drawing/2014/main" id="{5945041F-71A2-4774-ADC3-0817FD02BC1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615238" y="4335463"/>
            <a:ext cx="0" cy="5953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188" name="TextBox 23">
            <a:extLst>
              <a:ext uri="{FF2B5EF4-FFF2-40B4-BE49-F238E27FC236}">
                <a16:creationId xmlns:a16="http://schemas.microsoft.com/office/drawing/2014/main" id="{4D5767A3-6A7A-4B4A-99EB-AD1C606642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6097" y="4414032"/>
            <a:ext cx="7667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LAF</a:t>
            </a:r>
          </a:p>
        </p:txBody>
      </p:sp>
      <p:sp>
        <p:nvSpPr>
          <p:cNvPr id="50189" name="TextBox 24">
            <a:extLst>
              <a:ext uri="{FF2B5EF4-FFF2-40B4-BE49-F238E27FC236}">
                <a16:creationId xmlns:a16="http://schemas.microsoft.com/office/drawing/2014/main" id="{2DAB2070-BDF8-41A3-9C1F-B9F70C4F1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2311" y="4426074"/>
            <a:ext cx="2232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 - LFR &lt;=  RWS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6DF4E43-FF5A-45C1-BB55-82A7DFAD0071}"/>
              </a:ext>
            </a:extLst>
          </p:cNvPr>
          <p:cNvCxnSpPr/>
          <p:nvPr/>
        </p:nvCxnSpPr>
        <p:spPr bwMode="auto">
          <a:xfrm>
            <a:off x="3297238" y="2809875"/>
            <a:ext cx="5041900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1B4DA7B-F0D3-4D06-B6CA-7164A5F3A937}"/>
              </a:ext>
            </a:extLst>
          </p:cNvPr>
          <p:cNvSpPr txBox="1"/>
          <p:nvPr/>
        </p:nvSpPr>
        <p:spPr>
          <a:xfrm>
            <a:off x="8370081" y="2583620"/>
            <a:ext cx="235532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dirty="0"/>
              <a:t>Seq Number increasing</a:t>
            </a:r>
          </a:p>
        </p:txBody>
      </p:sp>
    </p:spTree>
    <p:extLst>
      <p:ext uri="{BB962C8B-B14F-4D97-AF65-F5344CB8AC3E}">
        <p14:creationId xmlns:p14="http://schemas.microsoft.com/office/powerpoint/2010/main" val="3179101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4">
            <a:extLst>
              <a:ext uri="{FF2B5EF4-FFF2-40B4-BE49-F238E27FC236}">
                <a16:creationId xmlns:a16="http://schemas.microsoft.com/office/drawing/2014/main" id="{99A15A9F-7D2F-4068-8BB0-BBEFCB1A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2895600" cy="45720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B8B344B-1C79-49DE-97AA-4C8DE6248E13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2ACAAA08-DCFA-4C4D-8934-59C18B0730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2075" tIns="46038" rIns="92075" bIns="46038" rtlCol="0" anchor="b">
            <a:normAutofit/>
          </a:bodyPr>
          <a:lstStyle/>
          <a:p>
            <a:r>
              <a:rPr lang="en-US" altLang="en-US"/>
              <a:t>Receiver-Side Window with </a:t>
            </a:r>
            <a:r>
              <a:rPr lang="en-US" altLang="en-US" i="1"/>
              <a:t>W</a:t>
            </a:r>
            <a:r>
              <a:rPr lang="en-US" altLang="en-US" i="1" baseline="-25000"/>
              <a:t>R</a:t>
            </a:r>
            <a:r>
              <a:rPr lang="en-US" altLang="en-US"/>
              <a:t>=2</a:t>
            </a:r>
          </a:p>
        </p:txBody>
      </p:sp>
      <p:grpSp>
        <p:nvGrpSpPr>
          <p:cNvPr id="48132" name="Group 3">
            <a:extLst>
              <a:ext uri="{FF2B5EF4-FFF2-40B4-BE49-F238E27FC236}">
                <a16:creationId xmlns:a16="http://schemas.microsoft.com/office/drawing/2014/main" id="{3897E76E-5536-4FDB-9CB2-9D2988AB2370}"/>
              </a:ext>
            </a:extLst>
          </p:cNvPr>
          <p:cNvGrpSpPr>
            <a:grpSpLocks/>
          </p:cNvGrpSpPr>
          <p:nvPr/>
        </p:nvGrpSpPr>
        <p:grpSpPr bwMode="auto">
          <a:xfrm>
            <a:off x="3000375" y="1900238"/>
            <a:ext cx="1246188" cy="1230312"/>
            <a:chOff x="930" y="1197"/>
            <a:chExt cx="785" cy="775"/>
          </a:xfrm>
        </p:grpSpPr>
        <p:grpSp>
          <p:nvGrpSpPr>
            <p:cNvPr id="48272" name="Group 4">
              <a:extLst>
                <a:ext uri="{FF2B5EF4-FFF2-40B4-BE49-F238E27FC236}">
                  <a16:creationId xmlns:a16="http://schemas.microsoft.com/office/drawing/2014/main" id="{25706593-409B-4255-98F5-1EF2ED8D6E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6" y="1270"/>
              <a:ext cx="617" cy="603"/>
              <a:chOff x="1006" y="1270"/>
              <a:chExt cx="617" cy="603"/>
            </a:xfrm>
          </p:grpSpPr>
          <p:sp>
            <p:nvSpPr>
              <p:cNvPr id="48281" name="Oval 5">
                <a:extLst>
                  <a:ext uri="{FF2B5EF4-FFF2-40B4-BE49-F238E27FC236}">
                    <a16:creationId xmlns:a16="http://schemas.microsoft.com/office/drawing/2014/main" id="{6B139D76-A48C-46A8-88AA-64D902C026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2" y="1316"/>
                <a:ext cx="500" cy="5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282" name="Line 6">
                <a:extLst>
                  <a:ext uri="{FF2B5EF4-FFF2-40B4-BE49-F238E27FC236}">
                    <a16:creationId xmlns:a16="http://schemas.microsoft.com/office/drawing/2014/main" id="{BBE3ED99-3252-42AA-9AC8-307864B8D0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6" y="1270"/>
                <a:ext cx="0" cy="6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83" name="Line 7">
                <a:extLst>
                  <a:ext uri="{FF2B5EF4-FFF2-40B4-BE49-F238E27FC236}">
                    <a16:creationId xmlns:a16="http://schemas.microsoft.com/office/drawing/2014/main" id="{A9615EF8-454A-4608-A0D9-3BCB9BE9F3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6" y="1562"/>
                <a:ext cx="61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84" name="Line 8">
                <a:extLst>
                  <a:ext uri="{FF2B5EF4-FFF2-40B4-BE49-F238E27FC236}">
                    <a16:creationId xmlns:a16="http://schemas.microsoft.com/office/drawing/2014/main" id="{9EF51624-4E11-4685-91E5-6F82A5C148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91" y="1343"/>
                <a:ext cx="436" cy="43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85" name="Line 9">
                <a:extLst>
                  <a:ext uri="{FF2B5EF4-FFF2-40B4-BE49-F238E27FC236}">
                    <a16:creationId xmlns:a16="http://schemas.microsoft.com/office/drawing/2014/main" id="{29A5BBE8-20FE-4CA2-8BE6-C7750B7248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3" y="1347"/>
                <a:ext cx="456" cy="45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86" name="Oval 10">
                <a:extLst>
                  <a:ext uri="{FF2B5EF4-FFF2-40B4-BE49-F238E27FC236}">
                    <a16:creationId xmlns:a16="http://schemas.microsoft.com/office/drawing/2014/main" id="{DDC12EDB-922B-4FE1-A014-65B66D6234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0" y="1375"/>
                <a:ext cx="384" cy="3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48273" name="Rectangle 11">
              <a:extLst>
                <a:ext uri="{FF2B5EF4-FFF2-40B4-BE49-F238E27FC236}">
                  <a16:creationId xmlns:a16="http://schemas.microsoft.com/office/drawing/2014/main" id="{652E58DF-5B7C-4297-824B-46BC74F20F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0" y="1205"/>
              <a:ext cx="158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b="1">
                  <a:latin typeface="Times" panose="02020603050405020304" pitchFamily="18" charset="0"/>
                </a:rPr>
                <a:t>0</a:t>
              </a:r>
            </a:p>
          </p:txBody>
        </p:sp>
        <p:sp>
          <p:nvSpPr>
            <p:cNvPr id="48274" name="Rectangle 12">
              <a:extLst>
                <a:ext uri="{FF2B5EF4-FFF2-40B4-BE49-F238E27FC236}">
                  <a16:creationId xmlns:a16="http://schemas.microsoft.com/office/drawing/2014/main" id="{1637002F-C0D9-4CDC-9A61-E2E2DA4E52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0" y="1374"/>
              <a:ext cx="158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b="1">
                  <a:latin typeface="Times" panose="02020603050405020304" pitchFamily="18" charset="0"/>
                </a:rPr>
                <a:t>1</a:t>
              </a:r>
            </a:p>
          </p:txBody>
        </p:sp>
        <p:sp>
          <p:nvSpPr>
            <p:cNvPr id="48275" name="Rectangle 13">
              <a:extLst>
                <a:ext uri="{FF2B5EF4-FFF2-40B4-BE49-F238E27FC236}">
                  <a16:creationId xmlns:a16="http://schemas.microsoft.com/office/drawing/2014/main" id="{76DCFFB1-2859-4A9D-9D73-285D5CE69E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7" y="1629"/>
              <a:ext cx="158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b="1">
                  <a:latin typeface="Times" panose="02020603050405020304" pitchFamily="18" charset="0"/>
                </a:rPr>
                <a:t>2</a:t>
              </a:r>
            </a:p>
          </p:txBody>
        </p:sp>
        <p:sp>
          <p:nvSpPr>
            <p:cNvPr id="48276" name="Rectangle 14">
              <a:extLst>
                <a:ext uri="{FF2B5EF4-FFF2-40B4-BE49-F238E27FC236}">
                  <a16:creationId xmlns:a16="http://schemas.microsoft.com/office/drawing/2014/main" id="{6A0C2F6B-C1A3-4845-AB69-9589C5309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4" y="1814"/>
              <a:ext cx="158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b="1">
                  <a:latin typeface="Times" panose="02020603050405020304" pitchFamily="18" charset="0"/>
                </a:rPr>
                <a:t>3</a:t>
              </a:r>
            </a:p>
          </p:txBody>
        </p:sp>
        <p:sp>
          <p:nvSpPr>
            <p:cNvPr id="48277" name="Rectangle 15">
              <a:extLst>
                <a:ext uri="{FF2B5EF4-FFF2-40B4-BE49-F238E27FC236}">
                  <a16:creationId xmlns:a16="http://schemas.microsoft.com/office/drawing/2014/main" id="{397F3B54-23A7-45BA-9C20-252F44C5A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9" y="1816"/>
              <a:ext cx="158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b="1">
                  <a:latin typeface="Times" panose="02020603050405020304" pitchFamily="18" charset="0"/>
                </a:rPr>
                <a:t>4</a:t>
              </a:r>
            </a:p>
          </p:txBody>
        </p:sp>
        <p:sp>
          <p:nvSpPr>
            <p:cNvPr id="48278" name="Rectangle 16">
              <a:extLst>
                <a:ext uri="{FF2B5EF4-FFF2-40B4-BE49-F238E27FC236}">
                  <a16:creationId xmlns:a16="http://schemas.microsoft.com/office/drawing/2014/main" id="{A70F27AB-AEB1-4631-8BE5-4BC7132B1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1621"/>
              <a:ext cx="158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b="1">
                  <a:latin typeface="Times" panose="02020603050405020304" pitchFamily="18" charset="0"/>
                </a:rPr>
                <a:t>5</a:t>
              </a:r>
            </a:p>
          </p:txBody>
        </p:sp>
        <p:sp>
          <p:nvSpPr>
            <p:cNvPr id="48279" name="Rectangle 17">
              <a:extLst>
                <a:ext uri="{FF2B5EF4-FFF2-40B4-BE49-F238E27FC236}">
                  <a16:creationId xmlns:a16="http://schemas.microsoft.com/office/drawing/2014/main" id="{B602E370-A0E9-4E70-BC1C-812A78D3E2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8" y="1372"/>
              <a:ext cx="158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b="1">
                  <a:latin typeface="Times" panose="02020603050405020304" pitchFamily="18" charset="0"/>
                </a:rPr>
                <a:t>6</a:t>
              </a:r>
            </a:p>
          </p:txBody>
        </p:sp>
        <p:sp>
          <p:nvSpPr>
            <p:cNvPr id="48280" name="Rectangle 18">
              <a:extLst>
                <a:ext uri="{FF2B5EF4-FFF2-40B4-BE49-F238E27FC236}">
                  <a16:creationId xmlns:a16="http://schemas.microsoft.com/office/drawing/2014/main" id="{5F20282D-ABBF-4410-A3B3-54F7530C4B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0" y="1197"/>
              <a:ext cx="158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b="1">
                  <a:latin typeface="Times" panose="02020603050405020304" pitchFamily="18" charset="0"/>
                </a:rPr>
                <a:t>7</a:t>
              </a:r>
            </a:p>
          </p:txBody>
        </p:sp>
      </p:grpSp>
      <p:sp>
        <p:nvSpPr>
          <p:cNvPr id="48133" name="Line 19">
            <a:extLst>
              <a:ext uri="{FF2B5EF4-FFF2-40B4-BE49-F238E27FC236}">
                <a16:creationId xmlns:a16="http://schemas.microsoft.com/office/drawing/2014/main" id="{343CCBF8-246D-4B7B-A9B2-BA1BE89F88D7}"/>
              </a:ext>
            </a:extLst>
          </p:cNvPr>
          <p:cNvSpPr>
            <a:spLocks noChangeShapeType="1"/>
          </p:cNvSpPr>
          <p:nvPr/>
        </p:nvSpPr>
        <p:spPr bwMode="auto">
          <a:xfrm>
            <a:off x="3594100" y="2166938"/>
            <a:ext cx="0" cy="3095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8134" name="Group 20">
            <a:extLst>
              <a:ext uri="{FF2B5EF4-FFF2-40B4-BE49-F238E27FC236}">
                <a16:creationId xmlns:a16="http://schemas.microsoft.com/office/drawing/2014/main" id="{A62F3388-9029-4EBC-87A1-33645F3F0A27}"/>
              </a:ext>
            </a:extLst>
          </p:cNvPr>
          <p:cNvGrpSpPr>
            <a:grpSpLocks/>
          </p:cNvGrpSpPr>
          <p:nvPr/>
        </p:nvGrpSpPr>
        <p:grpSpPr bwMode="auto">
          <a:xfrm>
            <a:off x="4548190" y="1900238"/>
            <a:ext cx="1246187" cy="1230312"/>
            <a:chOff x="1905" y="1197"/>
            <a:chExt cx="785" cy="775"/>
          </a:xfrm>
        </p:grpSpPr>
        <p:grpSp>
          <p:nvGrpSpPr>
            <p:cNvPr id="48257" name="Group 21">
              <a:extLst>
                <a:ext uri="{FF2B5EF4-FFF2-40B4-BE49-F238E27FC236}">
                  <a16:creationId xmlns:a16="http://schemas.microsoft.com/office/drawing/2014/main" id="{0744593F-41AA-4A3E-B494-52FB410CB8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1" y="1270"/>
              <a:ext cx="617" cy="603"/>
              <a:chOff x="1981" y="1270"/>
              <a:chExt cx="617" cy="603"/>
            </a:xfrm>
          </p:grpSpPr>
          <p:sp>
            <p:nvSpPr>
              <p:cNvPr id="48266" name="Oval 22">
                <a:extLst>
                  <a:ext uri="{FF2B5EF4-FFF2-40B4-BE49-F238E27FC236}">
                    <a16:creationId xmlns:a16="http://schemas.microsoft.com/office/drawing/2014/main" id="{FB58C5E7-4224-4A3A-ACCC-85AEDE75EB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7" y="1316"/>
                <a:ext cx="500" cy="5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267" name="Line 23">
                <a:extLst>
                  <a:ext uri="{FF2B5EF4-FFF2-40B4-BE49-F238E27FC236}">
                    <a16:creationId xmlns:a16="http://schemas.microsoft.com/office/drawing/2014/main" id="{F8E5F470-1B46-4FAC-851A-720F5C7639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81" y="1270"/>
                <a:ext cx="0" cy="6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68" name="Line 24">
                <a:extLst>
                  <a:ext uri="{FF2B5EF4-FFF2-40B4-BE49-F238E27FC236}">
                    <a16:creationId xmlns:a16="http://schemas.microsoft.com/office/drawing/2014/main" id="{E6B29CED-D9F8-45DD-A576-159A30838E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1" y="1562"/>
                <a:ext cx="61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69" name="Line 25">
                <a:extLst>
                  <a:ext uri="{FF2B5EF4-FFF2-40B4-BE49-F238E27FC236}">
                    <a16:creationId xmlns:a16="http://schemas.microsoft.com/office/drawing/2014/main" id="{1698FA3D-8852-4504-99CF-5969B2CF20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66" y="1343"/>
                <a:ext cx="436" cy="43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70" name="Line 26">
                <a:extLst>
                  <a:ext uri="{FF2B5EF4-FFF2-40B4-BE49-F238E27FC236}">
                    <a16:creationId xmlns:a16="http://schemas.microsoft.com/office/drawing/2014/main" id="{68AF4FCE-B1F4-4E97-8427-8F00C47C36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8" y="1347"/>
                <a:ext cx="456" cy="45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71" name="Oval 27">
                <a:extLst>
                  <a:ext uri="{FF2B5EF4-FFF2-40B4-BE49-F238E27FC236}">
                    <a16:creationId xmlns:a16="http://schemas.microsoft.com/office/drawing/2014/main" id="{7333E168-E4F8-4560-9D2E-61862267E7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5" y="1375"/>
                <a:ext cx="384" cy="3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48258" name="Rectangle 28">
              <a:extLst>
                <a:ext uri="{FF2B5EF4-FFF2-40B4-BE49-F238E27FC236}">
                  <a16:creationId xmlns:a16="http://schemas.microsoft.com/office/drawing/2014/main" id="{119D796E-67DC-4657-AA7A-AE2EA6D71C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5" y="1205"/>
              <a:ext cx="158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b="1">
                  <a:latin typeface="Times" panose="02020603050405020304" pitchFamily="18" charset="0"/>
                </a:rPr>
                <a:t>0</a:t>
              </a:r>
            </a:p>
          </p:txBody>
        </p:sp>
        <p:sp>
          <p:nvSpPr>
            <p:cNvPr id="48259" name="Rectangle 29">
              <a:extLst>
                <a:ext uri="{FF2B5EF4-FFF2-40B4-BE49-F238E27FC236}">
                  <a16:creationId xmlns:a16="http://schemas.microsoft.com/office/drawing/2014/main" id="{802C90E5-C452-413A-8635-9B4C57C02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5" y="1374"/>
              <a:ext cx="158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b="1">
                  <a:latin typeface="Times" panose="02020603050405020304" pitchFamily="18" charset="0"/>
                </a:rPr>
                <a:t>1</a:t>
              </a:r>
            </a:p>
          </p:txBody>
        </p:sp>
        <p:sp>
          <p:nvSpPr>
            <p:cNvPr id="48260" name="Rectangle 30">
              <a:extLst>
                <a:ext uri="{FF2B5EF4-FFF2-40B4-BE49-F238E27FC236}">
                  <a16:creationId xmlns:a16="http://schemas.microsoft.com/office/drawing/2014/main" id="{4EFE0C86-506E-47F0-B2FE-CC46B8F3A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" y="1629"/>
              <a:ext cx="158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b="1">
                  <a:latin typeface="Times" panose="02020603050405020304" pitchFamily="18" charset="0"/>
                </a:rPr>
                <a:t>2</a:t>
              </a:r>
            </a:p>
          </p:txBody>
        </p:sp>
        <p:sp>
          <p:nvSpPr>
            <p:cNvPr id="48261" name="Rectangle 31">
              <a:extLst>
                <a:ext uri="{FF2B5EF4-FFF2-40B4-BE49-F238E27FC236}">
                  <a16:creationId xmlns:a16="http://schemas.microsoft.com/office/drawing/2014/main" id="{EEE55D51-8846-4137-8217-242CFBB9BB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9" y="1814"/>
              <a:ext cx="158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b="1">
                  <a:latin typeface="Times" panose="02020603050405020304" pitchFamily="18" charset="0"/>
                </a:rPr>
                <a:t>3</a:t>
              </a:r>
            </a:p>
          </p:txBody>
        </p:sp>
        <p:sp>
          <p:nvSpPr>
            <p:cNvPr id="48262" name="Rectangle 32">
              <a:extLst>
                <a:ext uri="{FF2B5EF4-FFF2-40B4-BE49-F238E27FC236}">
                  <a16:creationId xmlns:a16="http://schemas.microsoft.com/office/drawing/2014/main" id="{038682BB-D45E-4174-8252-75A650C311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4" y="1816"/>
              <a:ext cx="158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b="1">
                  <a:latin typeface="Times" panose="02020603050405020304" pitchFamily="18" charset="0"/>
                </a:rPr>
                <a:t>4</a:t>
              </a:r>
            </a:p>
          </p:txBody>
        </p:sp>
        <p:sp>
          <p:nvSpPr>
            <p:cNvPr id="48263" name="Rectangle 33">
              <a:extLst>
                <a:ext uri="{FF2B5EF4-FFF2-40B4-BE49-F238E27FC236}">
                  <a16:creationId xmlns:a16="http://schemas.microsoft.com/office/drawing/2014/main" id="{B2E5EC6C-A53B-430C-A9A5-69DE93A7B5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" y="1621"/>
              <a:ext cx="158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b="1">
                  <a:latin typeface="Times" panose="02020603050405020304" pitchFamily="18" charset="0"/>
                </a:rPr>
                <a:t>5</a:t>
              </a:r>
            </a:p>
          </p:txBody>
        </p:sp>
        <p:sp>
          <p:nvSpPr>
            <p:cNvPr id="48264" name="Rectangle 34">
              <a:extLst>
                <a:ext uri="{FF2B5EF4-FFF2-40B4-BE49-F238E27FC236}">
                  <a16:creationId xmlns:a16="http://schemas.microsoft.com/office/drawing/2014/main" id="{0E3C951D-F0E8-44FE-AE37-B0BC97D21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372"/>
              <a:ext cx="158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b="1">
                  <a:latin typeface="Times" panose="02020603050405020304" pitchFamily="18" charset="0"/>
                </a:rPr>
                <a:t>6</a:t>
              </a:r>
            </a:p>
          </p:txBody>
        </p:sp>
        <p:sp>
          <p:nvSpPr>
            <p:cNvPr id="48265" name="Rectangle 35">
              <a:extLst>
                <a:ext uri="{FF2B5EF4-FFF2-40B4-BE49-F238E27FC236}">
                  <a16:creationId xmlns:a16="http://schemas.microsoft.com/office/drawing/2014/main" id="{CE94B451-EB35-42D9-B284-B50122B5AA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5" y="1197"/>
              <a:ext cx="158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b="1">
                  <a:latin typeface="Times" panose="02020603050405020304" pitchFamily="18" charset="0"/>
                </a:rPr>
                <a:t>7</a:t>
              </a:r>
            </a:p>
          </p:txBody>
        </p:sp>
      </p:grpSp>
      <p:grpSp>
        <p:nvGrpSpPr>
          <p:cNvPr id="48135" name="Group 36">
            <a:extLst>
              <a:ext uri="{FF2B5EF4-FFF2-40B4-BE49-F238E27FC236}">
                <a16:creationId xmlns:a16="http://schemas.microsoft.com/office/drawing/2014/main" id="{CB1184F4-0B9A-494E-A303-E54774280335}"/>
              </a:ext>
            </a:extLst>
          </p:cNvPr>
          <p:cNvGrpSpPr>
            <a:grpSpLocks/>
          </p:cNvGrpSpPr>
          <p:nvPr/>
        </p:nvGrpSpPr>
        <p:grpSpPr bwMode="auto">
          <a:xfrm>
            <a:off x="6072190" y="1900238"/>
            <a:ext cx="1246187" cy="1230312"/>
            <a:chOff x="2865" y="1197"/>
            <a:chExt cx="785" cy="775"/>
          </a:xfrm>
        </p:grpSpPr>
        <p:grpSp>
          <p:nvGrpSpPr>
            <p:cNvPr id="48242" name="Group 37">
              <a:extLst>
                <a:ext uri="{FF2B5EF4-FFF2-40B4-BE49-F238E27FC236}">
                  <a16:creationId xmlns:a16="http://schemas.microsoft.com/office/drawing/2014/main" id="{87F6C62D-8C5E-4CF9-B3BB-78F30B7DF8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41" y="1270"/>
              <a:ext cx="617" cy="603"/>
              <a:chOff x="2941" y="1270"/>
              <a:chExt cx="617" cy="603"/>
            </a:xfrm>
          </p:grpSpPr>
          <p:sp>
            <p:nvSpPr>
              <p:cNvPr id="48251" name="Oval 38">
                <a:extLst>
                  <a:ext uri="{FF2B5EF4-FFF2-40B4-BE49-F238E27FC236}">
                    <a16:creationId xmlns:a16="http://schemas.microsoft.com/office/drawing/2014/main" id="{A2B1624B-E286-4255-8DE2-6AC5222059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7" y="1316"/>
                <a:ext cx="500" cy="5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252" name="Line 39">
                <a:extLst>
                  <a:ext uri="{FF2B5EF4-FFF2-40B4-BE49-F238E27FC236}">
                    <a16:creationId xmlns:a16="http://schemas.microsoft.com/office/drawing/2014/main" id="{02C7066A-5553-4F97-AFE6-CE1744C7B7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1" y="1270"/>
                <a:ext cx="0" cy="6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53" name="Line 40">
                <a:extLst>
                  <a:ext uri="{FF2B5EF4-FFF2-40B4-BE49-F238E27FC236}">
                    <a16:creationId xmlns:a16="http://schemas.microsoft.com/office/drawing/2014/main" id="{9AA504A1-1AE6-4B9D-AC3A-CA3E3AE6D6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1" y="1562"/>
                <a:ext cx="61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54" name="Line 41">
                <a:extLst>
                  <a:ext uri="{FF2B5EF4-FFF2-40B4-BE49-F238E27FC236}">
                    <a16:creationId xmlns:a16="http://schemas.microsoft.com/office/drawing/2014/main" id="{8538BB4A-2ABE-4C18-9962-3365BE0F55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26" y="1343"/>
                <a:ext cx="436" cy="43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55" name="Line 42">
                <a:extLst>
                  <a:ext uri="{FF2B5EF4-FFF2-40B4-BE49-F238E27FC236}">
                    <a16:creationId xmlns:a16="http://schemas.microsoft.com/office/drawing/2014/main" id="{D7CD9C5E-A5E8-44CA-B0FF-22536A8349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8" y="1347"/>
                <a:ext cx="456" cy="45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56" name="Oval 43">
                <a:extLst>
                  <a:ext uri="{FF2B5EF4-FFF2-40B4-BE49-F238E27FC236}">
                    <a16:creationId xmlns:a16="http://schemas.microsoft.com/office/drawing/2014/main" id="{94368ED0-C413-4295-9F77-D6085AB996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5" y="1375"/>
                <a:ext cx="384" cy="3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48243" name="Rectangle 44">
              <a:extLst>
                <a:ext uri="{FF2B5EF4-FFF2-40B4-BE49-F238E27FC236}">
                  <a16:creationId xmlns:a16="http://schemas.microsoft.com/office/drawing/2014/main" id="{8544771E-1ACA-4B5C-BD51-700C32912B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5" y="1205"/>
              <a:ext cx="158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b="1">
                  <a:latin typeface="Times" panose="02020603050405020304" pitchFamily="18" charset="0"/>
                </a:rPr>
                <a:t>0</a:t>
              </a:r>
            </a:p>
          </p:txBody>
        </p:sp>
        <p:sp>
          <p:nvSpPr>
            <p:cNvPr id="48244" name="Rectangle 45">
              <a:extLst>
                <a:ext uri="{FF2B5EF4-FFF2-40B4-BE49-F238E27FC236}">
                  <a16:creationId xmlns:a16="http://schemas.microsoft.com/office/drawing/2014/main" id="{12F163D5-0407-4417-A1FF-1AF6B5AB7A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5" y="1374"/>
              <a:ext cx="158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b="1">
                  <a:latin typeface="Times" panose="02020603050405020304" pitchFamily="18" charset="0"/>
                </a:rPr>
                <a:t>1</a:t>
              </a:r>
            </a:p>
          </p:txBody>
        </p:sp>
        <p:sp>
          <p:nvSpPr>
            <p:cNvPr id="48245" name="Rectangle 46">
              <a:extLst>
                <a:ext uri="{FF2B5EF4-FFF2-40B4-BE49-F238E27FC236}">
                  <a16:creationId xmlns:a16="http://schemas.microsoft.com/office/drawing/2014/main" id="{E61B4374-C6DD-49D1-9409-5BD0D50F76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2" y="1629"/>
              <a:ext cx="158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b="1">
                  <a:latin typeface="Times" panose="02020603050405020304" pitchFamily="18" charset="0"/>
                </a:rPr>
                <a:t>2</a:t>
              </a:r>
            </a:p>
          </p:txBody>
        </p:sp>
        <p:sp>
          <p:nvSpPr>
            <p:cNvPr id="48246" name="Rectangle 47">
              <a:extLst>
                <a:ext uri="{FF2B5EF4-FFF2-40B4-BE49-F238E27FC236}">
                  <a16:creationId xmlns:a16="http://schemas.microsoft.com/office/drawing/2014/main" id="{D403BAD1-3488-4676-B2B7-395027FF1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9" y="1814"/>
              <a:ext cx="158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b="1">
                  <a:latin typeface="Times" panose="02020603050405020304" pitchFamily="18" charset="0"/>
                </a:rPr>
                <a:t>3</a:t>
              </a:r>
            </a:p>
          </p:txBody>
        </p:sp>
        <p:sp>
          <p:nvSpPr>
            <p:cNvPr id="48247" name="Rectangle 48">
              <a:extLst>
                <a:ext uri="{FF2B5EF4-FFF2-40B4-BE49-F238E27FC236}">
                  <a16:creationId xmlns:a16="http://schemas.microsoft.com/office/drawing/2014/main" id="{07DC428F-4EF6-4F7B-B6CC-A1CDB3A68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4" y="1816"/>
              <a:ext cx="158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b="1">
                  <a:latin typeface="Times" panose="02020603050405020304" pitchFamily="18" charset="0"/>
                </a:rPr>
                <a:t>4</a:t>
              </a:r>
            </a:p>
          </p:txBody>
        </p:sp>
        <p:sp>
          <p:nvSpPr>
            <p:cNvPr id="48248" name="Rectangle 49">
              <a:extLst>
                <a:ext uri="{FF2B5EF4-FFF2-40B4-BE49-F238E27FC236}">
                  <a16:creationId xmlns:a16="http://schemas.microsoft.com/office/drawing/2014/main" id="{6B60DB7C-AB77-4792-A0CD-1EDF196A46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5" y="1621"/>
              <a:ext cx="158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b="1">
                  <a:latin typeface="Times" panose="02020603050405020304" pitchFamily="18" charset="0"/>
                </a:rPr>
                <a:t>5</a:t>
              </a:r>
            </a:p>
          </p:txBody>
        </p:sp>
        <p:sp>
          <p:nvSpPr>
            <p:cNvPr id="48249" name="Rectangle 50">
              <a:extLst>
                <a:ext uri="{FF2B5EF4-FFF2-40B4-BE49-F238E27FC236}">
                  <a16:creationId xmlns:a16="http://schemas.microsoft.com/office/drawing/2014/main" id="{2C9177DC-320D-4E05-AFB7-35513596C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3" y="1372"/>
              <a:ext cx="158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b="1">
                  <a:latin typeface="Times" panose="02020603050405020304" pitchFamily="18" charset="0"/>
                </a:rPr>
                <a:t>6</a:t>
              </a:r>
            </a:p>
          </p:txBody>
        </p:sp>
        <p:sp>
          <p:nvSpPr>
            <p:cNvPr id="48250" name="Rectangle 51">
              <a:extLst>
                <a:ext uri="{FF2B5EF4-FFF2-40B4-BE49-F238E27FC236}">
                  <a16:creationId xmlns:a16="http://schemas.microsoft.com/office/drawing/2014/main" id="{E3179B30-A534-42C2-8A0A-09E16EAC0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5" y="1197"/>
              <a:ext cx="158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b="1">
                  <a:latin typeface="Times" panose="02020603050405020304" pitchFamily="18" charset="0"/>
                </a:rPr>
                <a:t>7</a:t>
              </a:r>
            </a:p>
          </p:txBody>
        </p:sp>
      </p:grpSp>
      <p:grpSp>
        <p:nvGrpSpPr>
          <p:cNvPr id="48136" name="Group 52">
            <a:extLst>
              <a:ext uri="{FF2B5EF4-FFF2-40B4-BE49-F238E27FC236}">
                <a16:creationId xmlns:a16="http://schemas.microsoft.com/office/drawing/2014/main" id="{ACE1B91F-3BA3-4F42-B577-5ED95E384242}"/>
              </a:ext>
            </a:extLst>
          </p:cNvPr>
          <p:cNvGrpSpPr>
            <a:grpSpLocks/>
          </p:cNvGrpSpPr>
          <p:nvPr/>
        </p:nvGrpSpPr>
        <p:grpSpPr bwMode="auto">
          <a:xfrm>
            <a:off x="7537450" y="1900238"/>
            <a:ext cx="1246188" cy="1230312"/>
            <a:chOff x="3788" y="1197"/>
            <a:chExt cx="785" cy="775"/>
          </a:xfrm>
        </p:grpSpPr>
        <p:grpSp>
          <p:nvGrpSpPr>
            <p:cNvPr id="48227" name="Group 53">
              <a:extLst>
                <a:ext uri="{FF2B5EF4-FFF2-40B4-BE49-F238E27FC236}">
                  <a16:creationId xmlns:a16="http://schemas.microsoft.com/office/drawing/2014/main" id="{45F43DD4-286A-4533-90B1-A87D077992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4" y="1270"/>
              <a:ext cx="617" cy="603"/>
              <a:chOff x="3864" y="1270"/>
              <a:chExt cx="617" cy="603"/>
            </a:xfrm>
          </p:grpSpPr>
          <p:sp>
            <p:nvSpPr>
              <p:cNvPr id="48236" name="Oval 54">
                <a:extLst>
                  <a:ext uri="{FF2B5EF4-FFF2-40B4-BE49-F238E27FC236}">
                    <a16:creationId xmlns:a16="http://schemas.microsoft.com/office/drawing/2014/main" id="{EF707DF1-5124-40AF-BFE5-F65814EB14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0" y="1316"/>
                <a:ext cx="500" cy="5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237" name="Line 55">
                <a:extLst>
                  <a:ext uri="{FF2B5EF4-FFF2-40B4-BE49-F238E27FC236}">
                    <a16:creationId xmlns:a16="http://schemas.microsoft.com/office/drawing/2014/main" id="{12125F6B-98B2-4563-9006-7DA8BC58E7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64" y="1270"/>
                <a:ext cx="0" cy="6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38" name="Line 56">
                <a:extLst>
                  <a:ext uri="{FF2B5EF4-FFF2-40B4-BE49-F238E27FC236}">
                    <a16:creationId xmlns:a16="http://schemas.microsoft.com/office/drawing/2014/main" id="{32A46BEB-A1FE-4085-854A-E48EFF1501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64" y="1562"/>
                <a:ext cx="61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39" name="Line 57">
                <a:extLst>
                  <a:ext uri="{FF2B5EF4-FFF2-40B4-BE49-F238E27FC236}">
                    <a16:creationId xmlns:a16="http://schemas.microsoft.com/office/drawing/2014/main" id="{F0BB370F-EDDC-4868-80F2-E9602263A0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49" y="1343"/>
                <a:ext cx="436" cy="43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40" name="Line 58">
                <a:extLst>
                  <a:ext uri="{FF2B5EF4-FFF2-40B4-BE49-F238E27FC236}">
                    <a16:creationId xmlns:a16="http://schemas.microsoft.com/office/drawing/2014/main" id="{F6B8433B-56B8-445F-B12C-8C406CCD09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1" y="1347"/>
                <a:ext cx="456" cy="45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41" name="Oval 59">
                <a:extLst>
                  <a:ext uri="{FF2B5EF4-FFF2-40B4-BE49-F238E27FC236}">
                    <a16:creationId xmlns:a16="http://schemas.microsoft.com/office/drawing/2014/main" id="{4DBECDF2-1B6A-40C8-96A6-5C6FE4BB71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8" y="1375"/>
                <a:ext cx="384" cy="3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48228" name="Rectangle 60">
              <a:extLst>
                <a:ext uri="{FF2B5EF4-FFF2-40B4-BE49-F238E27FC236}">
                  <a16:creationId xmlns:a16="http://schemas.microsoft.com/office/drawing/2014/main" id="{173B7312-E69C-4D7E-A10E-16FBB9EAAF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8" y="1205"/>
              <a:ext cx="158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b="1">
                  <a:latin typeface="Times" panose="02020603050405020304" pitchFamily="18" charset="0"/>
                </a:rPr>
                <a:t>0</a:t>
              </a:r>
            </a:p>
          </p:txBody>
        </p:sp>
        <p:sp>
          <p:nvSpPr>
            <p:cNvPr id="48229" name="Rectangle 61">
              <a:extLst>
                <a:ext uri="{FF2B5EF4-FFF2-40B4-BE49-F238E27FC236}">
                  <a16:creationId xmlns:a16="http://schemas.microsoft.com/office/drawing/2014/main" id="{1BEAFAD0-9B35-4E67-9AC6-6B74C9D65B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8" y="1374"/>
              <a:ext cx="158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b="1">
                  <a:latin typeface="Times" panose="02020603050405020304" pitchFamily="18" charset="0"/>
                </a:rPr>
                <a:t>1</a:t>
              </a:r>
            </a:p>
          </p:txBody>
        </p:sp>
        <p:sp>
          <p:nvSpPr>
            <p:cNvPr id="48230" name="Rectangle 62">
              <a:extLst>
                <a:ext uri="{FF2B5EF4-FFF2-40B4-BE49-F238E27FC236}">
                  <a16:creationId xmlns:a16="http://schemas.microsoft.com/office/drawing/2014/main" id="{20E662F5-AE2D-478E-B899-98A91F4F26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5" y="1629"/>
              <a:ext cx="158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b="1">
                  <a:latin typeface="Times" panose="02020603050405020304" pitchFamily="18" charset="0"/>
                </a:rPr>
                <a:t>2</a:t>
              </a:r>
            </a:p>
          </p:txBody>
        </p:sp>
        <p:sp>
          <p:nvSpPr>
            <p:cNvPr id="48231" name="Rectangle 63">
              <a:extLst>
                <a:ext uri="{FF2B5EF4-FFF2-40B4-BE49-F238E27FC236}">
                  <a16:creationId xmlns:a16="http://schemas.microsoft.com/office/drawing/2014/main" id="{809E5F8C-C8C1-49A9-8C76-C45D38F69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" y="1814"/>
              <a:ext cx="158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b="1">
                  <a:latin typeface="Times" panose="02020603050405020304" pitchFamily="18" charset="0"/>
                </a:rPr>
                <a:t>3</a:t>
              </a:r>
            </a:p>
          </p:txBody>
        </p:sp>
        <p:sp>
          <p:nvSpPr>
            <p:cNvPr id="48232" name="Rectangle 64">
              <a:extLst>
                <a:ext uri="{FF2B5EF4-FFF2-40B4-BE49-F238E27FC236}">
                  <a16:creationId xmlns:a16="http://schemas.microsoft.com/office/drawing/2014/main" id="{678245EE-6D6D-4C05-BCC6-E4AC58BEC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7" y="1816"/>
              <a:ext cx="158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b="1">
                  <a:latin typeface="Times" panose="02020603050405020304" pitchFamily="18" charset="0"/>
                </a:rPr>
                <a:t>4</a:t>
              </a:r>
            </a:p>
          </p:txBody>
        </p:sp>
        <p:sp>
          <p:nvSpPr>
            <p:cNvPr id="48233" name="Rectangle 65">
              <a:extLst>
                <a:ext uri="{FF2B5EF4-FFF2-40B4-BE49-F238E27FC236}">
                  <a16:creationId xmlns:a16="http://schemas.microsoft.com/office/drawing/2014/main" id="{71888426-9E4B-4C6C-A501-7E4454919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8" y="1621"/>
              <a:ext cx="158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b="1">
                  <a:latin typeface="Times" panose="02020603050405020304" pitchFamily="18" charset="0"/>
                </a:rPr>
                <a:t>5</a:t>
              </a:r>
            </a:p>
          </p:txBody>
        </p:sp>
        <p:sp>
          <p:nvSpPr>
            <p:cNvPr id="48234" name="Rectangle 66">
              <a:extLst>
                <a:ext uri="{FF2B5EF4-FFF2-40B4-BE49-F238E27FC236}">
                  <a16:creationId xmlns:a16="http://schemas.microsoft.com/office/drawing/2014/main" id="{B0570730-3ECE-460D-A5B5-4C73A11D2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6" y="1372"/>
              <a:ext cx="158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b="1">
                  <a:latin typeface="Times" panose="02020603050405020304" pitchFamily="18" charset="0"/>
                </a:rPr>
                <a:t>6</a:t>
              </a:r>
            </a:p>
          </p:txBody>
        </p:sp>
        <p:sp>
          <p:nvSpPr>
            <p:cNvPr id="48235" name="Rectangle 67">
              <a:extLst>
                <a:ext uri="{FF2B5EF4-FFF2-40B4-BE49-F238E27FC236}">
                  <a16:creationId xmlns:a16="http://schemas.microsoft.com/office/drawing/2014/main" id="{AE52830B-C0B3-4585-8574-25C9D016C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8" y="1197"/>
              <a:ext cx="158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b="1">
                  <a:latin typeface="Times" panose="02020603050405020304" pitchFamily="18" charset="0"/>
                </a:rPr>
                <a:t>7</a:t>
              </a:r>
            </a:p>
          </p:txBody>
        </p:sp>
      </p:grpSp>
      <p:sp>
        <p:nvSpPr>
          <p:cNvPr id="48137" name="Line 68">
            <a:extLst>
              <a:ext uri="{FF2B5EF4-FFF2-40B4-BE49-F238E27FC236}">
                <a16:creationId xmlns:a16="http://schemas.microsoft.com/office/drawing/2014/main" id="{0F3FCC3F-16B2-4712-B0A3-A0B3540DBC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95690" y="2476500"/>
            <a:ext cx="3333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8138" name="Group 69">
            <a:extLst>
              <a:ext uri="{FF2B5EF4-FFF2-40B4-BE49-F238E27FC236}">
                <a16:creationId xmlns:a16="http://schemas.microsoft.com/office/drawing/2014/main" id="{D4DF03A2-8288-44B8-8588-9BD1F4703A09}"/>
              </a:ext>
            </a:extLst>
          </p:cNvPr>
          <p:cNvGrpSpPr>
            <a:grpSpLocks/>
          </p:cNvGrpSpPr>
          <p:nvPr/>
        </p:nvGrpSpPr>
        <p:grpSpPr bwMode="auto">
          <a:xfrm>
            <a:off x="3000375" y="3616327"/>
            <a:ext cx="1246188" cy="1230313"/>
            <a:chOff x="930" y="2278"/>
            <a:chExt cx="785" cy="775"/>
          </a:xfrm>
        </p:grpSpPr>
        <p:grpSp>
          <p:nvGrpSpPr>
            <p:cNvPr id="48212" name="Group 70">
              <a:extLst>
                <a:ext uri="{FF2B5EF4-FFF2-40B4-BE49-F238E27FC236}">
                  <a16:creationId xmlns:a16="http://schemas.microsoft.com/office/drawing/2014/main" id="{EA8AF8D5-85E6-4430-A063-A780B006B6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6" y="2351"/>
              <a:ext cx="617" cy="603"/>
              <a:chOff x="1006" y="2351"/>
              <a:chExt cx="617" cy="603"/>
            </a:xfrm>
          </p:grpSpPr>
          <p:sp>
            <p:nvSpPr>
              <p:cNvPr id="48221" name="Oval 71">
                <a:extLst>
                  <a:ext uri="{FF2B5EF4-FFF2-40B4-BE49-F238E27FC236}">
                    <a16:creationId xmlns:a16="http://schemas.microsoft.com/office/drawing/2014/main" id="{4C2EE74E-A72D-418E-962D-BE7CB36B18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2" y="2397"/>
                <a:ext cx="500" cy="5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222" name="Line 72">
                <a:extLst>
                  <a:ext uri="{FF2B5EF4-FFF2-40B4-BE49-F238E27FC236}">
                    <a16:creationId xmlns:a16="http://schemas.microsoft.com/office/drawing/2014/main" id="{9510FE33-E76C-493B-89C3-2B81207FE4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6" y="2351"/>
                <a:ext cx="0" cy="6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23" name="Line 73">
                <a:extLst>
                  <a:ext uri="{FF2B5EF4-FFF2-40B4-BE49-F238E27FC236}">
                    <a16:creationId xmlns:a16="http://schemas.microsoft.com/office/drawing/2014/main" id="{9B03C4A4-114D-49DC-B3A0-4FF4FD3C04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6" y="2643"/>
                <a:ext cx="61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24" name="Line 74">
                <a:extLst>
                  <a:ext uri="{FF2B5EF4-FFF2-40B4-BE49-F238E27FC236}">
                    <a16:creationId xmlns:a16="http://schemas.microsoft.com/office/drawing/2014/main" id="{6D9F6C37-58B0-4832-929D-CB24F2D90F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91" y="2424"/>
                <a:ext cx="436" cy="43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25" name="Line 75">
                <a:extLst>
                  <a:ext uri="{FF2B5EF4-FFF2-40B4-BE49-F238E27FC236}">
                    <a16:creationId xmlns:a16="http://schemas.microsoft.com/office/drawing/2014/main" id="{0EA7A1C8-441E-4423-9D82-96B7EBD7D3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3" y="2428"/>
                <a:ext cx="456" cy="45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26" name="Oval 76">
                <a:extLst>
                  <a:ext uri="{FF2B5EF4-FFF2-40B4-BE49-F238E27FC236}">
                    <a16:creationId xmlns:a16="http://schemas.microsoft.com/office/drawing/2014/main" id="{A6FC85C8-ED6C-4792-A187-BAFFE30380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0" y="2456"/>
                <a:ext cx="384" cy="3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48213" name="Rectangle 77">
              <a:extLst>
                <a:ext uri="{FF2B5EF4-FFF2-40B4-BE49-F238E27FC236}">
                  <a16:creationId xmlns:a16="http://schemas.microsoft.com/office/drawing/2014/main" id="{1FC414F9-9A48-4BCA-A935-461F6AD8CA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0" y="2286"/>
              <a:ext cx="158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b="1">
                  <a:latin typeface="Times" panose="02020603050405020304" pitchFamily="18" charset="0"/>
                </a:rPr>
                <a:t>0</a:t>
              </a:r>
            </a:p>
          </p:txBody>
        </p:sp>
        <p:sp>
          <p:nvSpPr>
            <p:cNvPr id="48214" name="Rectangle 78">
              <a:extLst>
                <a:ext uri="{FF2B5EF4-FFF2-40B4-BE49-F238E27FC236}">
                  <a16:creationId xmlns:a16="http://schemas.microsoft.com/office/drawing/2014/main" id="{91CD888E-1DFF-4768-AD61-FEC532A123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0" y="2455"/>
              <a:ext cx="158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b="1">
                  <a:latin typeface="Times" panose="02020603050405020304" pitchFamily="18" charset="0"/>
                </a:rPr>
                <a:t>1</a:t>
              </a:r>
            </a:p>
          </p:txBody>
        </p:sp>
        <p:sp>
          <p:nvSpPr>
            <p:cNvPr id="48215" name="Rectangle 79">
              <a:extLst>
                <a:ext uri="{FF2B5EF4-FFF2-40B4-BE49-F238E27FC236}">
                  <a16:creationId xmlns:a16="http://schemas.microsoft.com/office/drawing/2014/main" id="{1FBE310C-8BF8-49B1-84F4-710FE4584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7" y="2710"/>
              <a:ext cx="158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b="1">
                  <a:latin typeface="Times" panose="02020603050405020304" pitchFamily="18" charset="0"/>
                </a:rPr>
                <a:t>2</a:t>
              </a:r>
            </a:p>
          </p:txBody>
        </p:sp>
        <p:sp>
          <p:nvSpPr>
            <p:cNvPr id="48216" name="Rectangle 80">
              <a:extLst>
                <a:ext uri="{FF2B5EF4-FFF2-40B4-BE49-F238E27FC236}">
                  <a16:creationId xmlns:a16="http://schemas.microsoft.com/office/drawing/2014/main" id="{20336386-186E-4915-8D30-C1D3C233DC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4" y="2895"/>
              <a:ext cx="158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b="1">
                  <a:latin typeface="Times" panose="02020603050405020304" pitchFamily="18" charset="0"/>
                </a:rPr>
                <a:t>3</a:t>
              </a:r>
            </a:p>
          </p:txBody>
        </p:sp>
        <p:sp>
          <p:nvSpPr>
            <p:cNvPr id="48217" name="Rectangle 81">
              <a:extLst>
                <a:ext uri="{FF2B5EF4-FFF2-40B4-BE49-F238E27FC236}">
                  <a16:creationId xmlns:a16="http://schemas.microsoft.com/office/drawing/2014/main" id="{A5D39AF7-64A0-4976-8323-96D11726C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9" y="2897"/>
              <a:ext cx="158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b="1">
                  <a:latin typeface="Times" panose="02020603050405020304" pitchFamily="18" charset="0"/>
                </a:rPr>
                <a:t>4</a:t>
              </a:r>
            </a:p>
          </p:txBody>
        </p:sp>
        <p:sp>
          <p:nvSpPr>
            <p:cNvPr id="48218" name="Rectangle 82">
              <a:extLst>
                <a:ext uri="{FF2B5EF4-FFF2-40B4-BE49-F238E27FC236}">
                  <a16:creationId xmlns:a16="http://schemas.microsoft.com/office/drawing/2014/main" id="{561CE86B-9BDD-49B9-9C0B-D7E4A04FAA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2702"/>
              <a:ext cx="158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b="1">
                  <a:latin typeface="Times" panose="02020603050405020304" pitchFamily="18" charset="0"/>
                </a:rPr>
                <a:t>5</a:t>
              </a:r>
            </a:p>
          </p:txBody>
        </p:sp>
        <p:sp>
          <p:nvSpPr>
            <p:cNvPr id="48219" name="Rectangle 83">
              <a:extLst>
                <a:ext uri="{FF2B5EF4-FFF2-40B4-BE49-F238E27FC236}">
                  <a16:creationId xmlns:a16="http://schemas.microsoft.com/office/drawing/2014/main" id="{17B0F411-60BA-4A46-A856-779A7F748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8" y="2453"/>
              <a:ext cx="158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b="1">
                  <a:latin typeface="Times" panose="02020603050405020304" pitchFamily="18" charset="0"/>
                </a:rPr>
                <a:t>6</a:t>
              </a:r>
            </a:p>
          </p:txBody>
        </p:sp>
        <p:sp>
          <p:nvSpPr>
            <p:cNvPr id="48220" name="Rectangle 84">
              <a:extLst>
                <a:ext uri="{FF2B5EF4-FFF2-40B4-BE49-F238E27FC236}">
                  <a16:creationId xmlns:a16="http://schemas.microsoft.com/office/drawing/2014/main" id="{DE97C899-D562-4201-BE5D-EA24E1AC77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0" y="2278"/>
              <a:ext cx="158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b="1">
                  <a:latin typeface="Times" panose="02020603050405020304" pitchFamily="18" charset="0"/>
                </a:rPr>
                <a:t>7</a:t>
              </a:r>
            </a:p>
          </p:txBody>
        </p:sp>
      </p:grpSp>
      <p:grpSp>
        <p:nvGrpSpPr>
          <p:cNvPr id="48139" name="Group 85">
            <a:extLst>
              <a:ext uri="{FF2B5EF4-FFF2-40B4-BE49-F238E27FC236}">
                <a16:creationId xmlns:a16="http://schemas.microsoft.com/office/drawing/2014/main" id="{B4766FDF-A17C-4128-9409-8EDFE4D816FC}"/>
              </a:ext>
            </a:extLst>
          </p:cNvPr>
          <p:cNvGrpSpPr>
            <a:grpSpLocks/>
          </p:cNvGrpSpPr>
          <p:nvPr/>
        </p:nvGrpSpPr>
        <p:grpSpPr bwMode="auto">
          <a:xfrm>
            <a:off x="4548190" y="3609977"/>
            <a:ext cx="1246187" cy="1230313"/>
            <a:chOff x="1905" y="2274"/>
            <a:chExt cx="785" cy="775"/>
          </a:xfrm>
        </p:grpSpPr>
        <p:grpSp>
          <p:nvGrpSpPr>
            <p:cNvPr id="48197" name="Group 86">
              <a:extLst>
                <a:ext uri="{FF2B5EF4-FFF2-40B4-BE49-F238E27FC236}">
                  <a16:creationId xmlns:a16="http://schemas.microsoft.com/office/drawing/2014/main" id="{94595595-7DE7-47FD-B548-1E7BA994E0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1" y="2347"/>
              <a:ext cx="617" cy="603"/>
              <a:chOff x="1981" y="2347"/>
              <a:chExt cx="617" cy="603"/>
            </a:xfrm>
          </p:grpSpPr>
          <p:sp>
            <p:nvSpPr>
              <p:cNvPr id="48206" name="Oval 87">
                <a:extLst>
                  <a:ext uri="{FF2B5EF4-FFF2-40B4-BE49-F238E27FC236}">
                    <a16:creationId xmlns:a16="http://schemas.microsoft.com/office/drawing/2014/main" id="{72F6AF9A-63E0-4369-89A5-271AA9AACF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7" y="2393"/>
                <a:ext cx="500" cy="5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207" name="Line 88">
                <a:extLst>
                  <a:ext uri="{FF2B5EF4-FFF2-40B4-BE49-F238E27FC236}">
                    <a16:creationId xmlns:a16="http://schemas.microsoft.com/office/drawing/2014/main" id="{6AF81098-FFEA-4B30-831B-4EE9E2680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81" y="2347"/>
                <a:ext cx="0" cy="6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08" name="Line 89">
                <a:extLst>
                  <a:ext uri="{FF2B5EF4-FFF2-40B4-BE49-F238E27FC236}">
                    <a16:creationId xmlns:a16="http://schemas.microsoft.com/office/drawing/2014/main" id="{5C9B3ED9-0356-4783-9408-74C313086C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1" y="2639"/>
                <a:ext cx="61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09" name="Line 90">
                <a:extLst>
                  <a:ext uri="{FF2B5EF4-FFF2-40B4-BE49-F238E27FC236}">
                    <a16:creationId xmlns:a16="http://schemas.microsoft.com/office/drawing/2014/main" id="{85CF30AA-0BC0-432A-B9B1-36C2BDA013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66" y="2420"/>
                <a:ext cx="436" cy="43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10" name="Line 91">
                <a:extLst>
                  <a:ext uri="{FF2B5EF4-FFF2-40B4-BE49-F238E27FC236}">
                    <a16:creationId xmlns:a16="http://schemas.microsoft.com/office/drawing/2014/main" id="{E35BF06A-43E8-49A1-8D74-866389C442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8" y="2424"/>
                <a:ext cx="456" cy="45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11" name="Oval 92">
                <a:extLst>
                  <a:ext uri="{FF2B5EF4-FFF2-40B4-BE49-F238E27FC236}">
                    <a16:creationId xmlns:a16="http://schemas.microsoft.com/office/drawing/2014/main" id="{FE2E7BE3-23FF-47F6-92F8-4FBF14FA7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5" y="2452"/>
                <a:ext cx="384" cy="3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48198" name="Rectangle 93">
              <a:extLst>
                <a:ext uri="{FF2B5EF4-FFF2-40B4-BE49-F238E27FC236}">
                  <a16:creationId xmlns:a16="http://schemas.microsoft.com/office/drawing/2014/main" id="{C5D22190-37A0-40BF-AB7B-3FBE6DFA9B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5" y="2282"/>
              <a:ext cx="158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b="1">
                  <a:latin typeface="Times" panose="02020603050405020304" pitchFamily="18" charset="0"/>
                </a:rPr>
                <a:t>0</a:t>
              </a:r>
            </a:p>
          </p:txBody>
        </p:sp>
        <p:sp>
          <p:nvSpPr>
            <p:cNvPr id="48199" name="Rectangle 94">
              <a:extLst>
                <a:ext uri="{FF2B5EF4-FFF2-40B4-BE49-F238E27FC236}">
                  <a16:creationId xmlns:a16="http://schemas.microsoft.com/office/drawing/2014/main" id="{22BE1887-858D-4AE0-BC08-A4EBC64BC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5" y="2451"/>
              <a:ext cx="158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b="1">
                  <a:latin typeface="Times" panose="02020603050405020304" pitchFamily="18" charset="0"/>
                </a:rPr>
                <a:t>1</a:t>
              </a:r>
            </a:p>
          </p:txBody>
        </p:sp>
        <p:sp>
          <p:nvSpPr>
            <p:cNvPr id="48200" name="Rectangle 95">
              <a:extLst>
                <a:ext uri="{FF2B5EF4-FFF2-40B4-BE49-F238E27FC236}">
                  <a16:creationId xmlns:a16="http://schemas.microsoft.com/office/drawing/2014/main" id="{F0CF51A6-1725-4169-B932-C60B4606D9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" y="2706"/>
              <a:ext cx="158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b="1">
                  <a:latin typeface="Times" panose="02020603050405020304" pitchFamily="18" charset="0"/>
                </a:rPr>
                <a:t>2</a:t>
              </a:r>
            </a:p>
          </p:txBody>
        </p:sp>
        <p:sp>
          <p:nvSpPr>
            <p:cNvPr id="48201" name="Rectangle 96">
              <a:extLst>
                <a:ext uri="{FF2B5EF4-FFF2-40B4-BE49-F238E27FC236}">
                  <a16:creationId xmlns:a16="http://schemas.microsoft.com/office/drawing/2014/main" id="{F70CCEDD-CDDB-4CAE-8C2E-0CC49496A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9" y="2891"/>
              <a:ext cx="158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b="1">
                  <a:latin typeface="Times" panose="02020603050405020304" pitchFamily="18" charset="0"/>
                </a:rPr>
                <a:t>3</a:t>
              </a:r>
            </a:p>
          </p:txBody>
        </p:sp>
        <p:sp>
          <p:nvSpPr>
            <p:cNvPr id="48202" name="Rectangle 97">
              <a:extLst>
                <a:ext uri="{FF2B5EF4-FFF2-40B4-BE49-F238E27FC236}">
                  <a16:creationId xmlns:a16="http://schemas.microsoft.com/office/drawing/2014/main" id="{1E314976-223D-4EF5-AD72-29A981DC90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4" y="2893"/>
              <a:ext cx="158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b="1">
                  <a:latin typeface="Times" panose="02020603050405020304" pitchFamily="18" charset="0"/>
                </a:rPr>
                <a:t>4</a:t>
              </a:r>
            </a:p>
          </p:txBody>
        </p:sp>
        <p:sp>
          <p:nvSpPr>
            <p:cNvPr id="48203" name="Rectangle 98">
              <a:extLst>
                <a:ext uri="{FF2B5EF4-FFF2-40B4-BE49-F238E27FC236}">
                  <a16:creationId xmlns:a16="http://schemas.microsoft.com/office/drawing/2014/main" id="{F2FA4506-FD34-4212-99E3-52F8E781E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" y="2698"/>
              <a:ext cx="158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b="1">
                  <a:latin typeface="Times" panose="02020603050405020304" pitchFamily="18" charset="0"/>
                </a:rPr>
                <a:t>5</a:t>
              </a:r>
            </a:p>
          </p:txBody>
        </p:sp>
        <p:sp>
          <p:nvSpPr>
            <p:cNvPr id="48204" name="Rectangle 99">
              <a:extLst>
                <a:ext uri="{FF2B5EF4-FFF2-40B4-BE49-F238E27FC236}">
                  <a16:creationId xmlns:a16="http://schemas.microsoft.com/office/drawing/2014/main" id="{A5DE6FEA-CEF8-4850-BF4D-882CCDBCF9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2449"/>
              <a:ext cx="158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b="1">
                  <a:latin typeface="Times" panose="02020603050405020304" pitchFamily="18" charset="0"/>
                </a:rPr>
                <a:t>6</a:t>
              </a:r>
            </a:p>
          </p:txBody>
        </p:sp>
        <p:sp>
          <p:nvSpPr>
            <p:cNvPr id="48205" name="Rectangle 100">
              <a:extLst>
                <a:ext uri="{FF2B5EF4-FFF2-40B4-BE49-F238E27FC236}">
                  <a16:creationId xmlns:a16="http://schemas.microsoft.com/office/drawing/2014/main" id="{969F36DB-44BF-4F9C-9242-7BCD8F1018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5" y="2274"/>
              <a:ext cx="158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b="1">
                  <a:latin typeface="Times" panose="02020603050405020304" pitchFamily="18" charset="0"/>
                </a:rPr>
                <a:t>7</a:t>
              </a:r>
            </a:p>
          </p:txBody>
        </p:sp>
      </p:grpSp>
      <p:grpSp>
        <p:nvGrpSpPr>
          <p:cNvPr id="48140" name="Group 101">
            <a:extLst>
              <a:ext uri="{FF2B5EF4-FFF2-40B4-BE49-F238E27FC236}">
                <a16:creationId xmlns:a16="http://schemas.microsoft.com/office/drawing/2014/main" id="{FD22F5AF-5897-4416-ADC1-19B2455B267A}"/>
              </a:ext>
            </a:extLst>
          </p:cNvPr>
          <p:cNvGrpSpPr>
            <a:grpSpLocks/>
          </p:cNvGrpSpPr>
          <p:nvPr/>
        </p:nvGrpSpPr>
        <p:grpSpPr bwMode="auto">
          <a:xfrm>
            <a:off x="6072190" y="3609977"/>
            <a:ext cx="1246187" cy="1230313"/>
            <a:chOff x="2865" y="2274"/>
            <a:chExt cx="785" cy="775"/>
          </a:xfrm>
        </p:grpSpPr>
        <p:grpSp>
          <p:nvGrpSpPr>
            <p:cNvPr id="48182" name="Group 102">
              <a:extLst>
                <a:ext uri="{FF2B5EF4-FFF2-40B4-BE49-F238E27FC236}">
                  <a16:creationId xmlns:a16="http://schemas.microsoft.com/office/drawing/2014/main" id="{586DA2B3-5E8C-4C6A-AE78-6EFC1FD808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41" y="2347"/>
              <a:ext cx="617" cy="603"/>
              <a:chOff x="2941" y="2347"/>
              <a:chExt cx="617" cy="603"/>
            </a:xfrm>
          </p:grpSpPr>
          <p:sp>
            <p:nvSpPr>
              <p:cNvPr id="48191" name="Oval 103">
                <a:extLst>
                  <a:ext uri="{FF2B5EF4-FFF2-40B4-BE49-F238E27FC236}">
                    <a16:creationId xmlns:a16="http://schemas.microsoft.com/office/drawing/2014/main" id="{FEE18998-11E3-45DC-AD83-C20988C604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7" y="2393"/>
                <a:ext cx="500" cy="5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192" name="Line 104">
                <a:extLst>
                  <a:ext uri="{FF2B5EF4-FFF2-40B4-BE49-F238E27FC236}">
                    <a16:creationId xmlns:a16="http://schemas.microsoft.com/office/drawing/2014/main" id="{CBE4DACE-CA96-48E4-A47A-5389DC41DC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1" y="2347"/>
                <a:ext cx="0" cy="6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93" name="Line 105">
                <a:extLst>
                  <a:ext uri="{FF2B5EF4-FFF2-40B4-BE49-F238E27FC236}">
                    <a16:creationId xmlns:a16="http://schemas.microsoft.com/office/drawing/2014/main" id="{1817A181-4590-4395-AF5F-13C508B862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1" y="2639"/>
                <a:ext cx="61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94" name="Line 106">
                <a:extLst>
                  <a:ext uri="{FF2B5EF4-FFF2-40B4-BE49-F238E27FC236}">
                    <a16:creationId xmlns:a16="http://schemas.microsoft.com/office/drawing/2014/main" id="{13B76643-4A39-4FCC-9CCE-F908EADC27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26" y="2420"/>
                <a:ext cx="436" cy="43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95" name="Line 107">
                <a:extLst>
                  <a:ext uri="{FF2B5EF4-FFF2-40B4-BE49-F238E27FC236}">
                    <a16:creationId xmlns:a16="http://schemas.microsoft.com/office/drawing/2014/main" id="{5B35A490-7F6F-4428-831A-29514F2B02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8" y="2424"/>
                <a:ext cx="456" cy="45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96" name="Oval 108">
                <a:extLst>
                  <a:ext uri="{FF2B5EF4-FFF2-40B4-BE49-F238E27FC236}">
                    <a16:creationId xmlns:a16="http://schemas.microsoft.com/office/drawing/2014/main" id="{87EE53F4-4234-4361-8C57-E0F7982C3F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5" y="2452"/>
                <a:ext cx="384" cy="3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48183" name="Rectangle 109">
              <a:extLst>
                <a:ext uri="{FF2B5EF4-FFF2-40B4-BE49-F238E27FC236}">
                  <a16:creationId xmlns:a16="http://schemas.microsoft.com/office/drawing/2014/main" id="{D80E9727-CCC8-4E24-9431-794FB7CE3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5" y="2282"/>
              <a:ext cx="158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b="1">
                  <a:latin typeface="Times" panose="02020603050405020304" pitchFamily="18" charset="0"/>
                </a:rPr>
                <a:t>0</a:t>
              </a:r>
            </a:p>
          </p:txBody>
        </p:sp>
        <p:sp>
          <p:nvSpPr>
            <p:cNvPr id="48184" name="Rectangle 110">
              <a:extLst>
                <a:ext uri="{FF2B5EF4-FFF2-40B4-BE49-F238E27FC236}">
                  <a16:creationId xmlns:a16="http://schemas.microsoft.com/office/drawing/2014/main" id="{5E24755C-8B43-4F4B-B05F-0E6B191698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5" y="2451"/>
              <a:ext cx="158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b="1">
                  <a:latin typeface="Times" panose="02020603050405020304" pitchFamily="18" charset="0"/>
                </a:rPr>
                <a:t>1</a:t>
              </a:r>
            </a:p>
          </p:txBody>
        </p:sp>
        <p:sp>
          <p:nvSpPr>
            <p:cNvPr id="48185" name="Rectangle 111">
              <a:extLst>
                <a:ext uri="{FF2B5EF4-FFF2-40B4-BE49-F238E27FC236}">
                  <a16:creationId xmlns:a16="http://schemas.microsoft.com/office/drawing/2014/main" id="{43CC0897-F968-48BE-BE2D-49C0D9A72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2" y="2706"/>
              <a:ext cx="158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b="1">
                  <a:latin typeface="Times" panose="02020603050405020304" pitchFamily="18" charset="0"/>
                </a:rPr>
                <a:t>2</a:t>
              </a:r>
            </a:p>
          </p:txBody>
        </p:sp>
        <p:sp>
          <p:nvSpPr>
            <p:cNvPr id="48186" name="Rectangle 112">
              <a:extLst>
                <a:ext uri="{FF2B5EF4-FFF2-40B4-BE49-F238E27FC236}">
                  <a16:creationId xmlns:a16="http://schemas.microsoft.com/office/drawing/2014/main" id="{C9D6D7CB-D2E4-482E-B469-B19C25F90E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9" y="2891"/>
              <a:ext cx="158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b="1">
                  <a:latin typeface="Times" panose="02020603050405020304" pitchFamily="18" charset="0"/>
                </a:rPr>
                <a:t>3</a:t>
              </a:r>
            </a:p>
          </p:txBody>
        </p:sp>
        <p:sp>
          <p:nvSpPr>
            <p:cNvPr id="48187" name="Rectangle 113">
              <a:extLst>
                <a:ext uri="{FF2B5EF4-FFF2-40B4-BE49-F238E27FC236}">
                  <a16:creationId xmlns:a16="http://schemas.microsoft.com/office/drawing/2014/main" id="{146D9286-90AB-4E10-9860-35D78BFE00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4" y="2893"/>
              <a:ext cx="158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b="1">
                  <a:latin typeface="Times" panose="02020603050405020304" pitchFamily="18" charset="0"/>
                </a:rPr>
                <a:t>4</a:t>
              </a:r>
            </a:p>
          </p:txBody>
        </p:sp>
        <p:sp>
          <p:nvSpPr>
            <p:cNvPr id="48188" name="Rectangle 114">
              <a:extLst>
                <a:ext uri="{FF2B5EF4-FFF2-40B4-BE49-F238E27FC236}">
                  <a16:creationId xmlns:a16="http://schemas.microsoft.com/office/drawing/2014/main" id="{FDA79830-5B32-41E5-BB52-DAA0684F3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5" y="2698"/>
              <a:ext cx="158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b="1">
                  <a:latin typeface="Times" panose="02020603050405020304" pitchFamily="18" charset="0"/>
                </a:rPr>
                <a:t>5</a:t>
              </a:r>
            </a:p>
          </p:txBody>
        </p:sp>
        <p:sp>
          <p:nvSpPr>
            <p:cNvPr id="48189" name="Rectangle 115">
              <a:extLst>
                <a:ext uri="{FF2B5EF4-FFF2-40B4-BE49-F238E27FC236}">
                  <a16:creationId xmlns:a16="http://schemas.microsoft.com/office/drawing/2014/main" id="{642F8310-4808-4031-95CE-C577E5B494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3" y="2449"/>
              <a:ext cx="158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b="1">
                  <a:latin typeface="Times" panose="02020603050405020304" pitchFamily="18" charset="0"/>
                </a:rPr>
                <a:t>6</a:t>
              </a:r>
            </a:p>
          </p:txBody>
        </p:sp>
        <p:sp>
          <p:nvSpPr>
            <p:cNvPr id="48190" name="Rectangle 116">
              <a:extLst>
                <a:ext uri="{FF2B5EF4-FFF2-40B4-BE49-F238E27FC236}">
                  <a16:creationId xmlns:a16="http://schemas.microsoft.com/office/drawing/2014/main" id="{76AE74E4-2E3C-4B35-A133-1F4FB7DE98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5" y="2274"/>
              <a:ext cx="158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b="1">
                  <a:latin typeface="Times" panose="02020603050405020304" pitchFamily="18" charset="0"/>
                </a:rPr>
                <a:t>7</a:t>
              </a:r>
            </a:p>
          </p:txBody>
        </p:sp>
      </p:grpSp>
      <p:grpSp>
        <p:nvGrpSpPr>
          <p:cNvPr id="48141" name="Group 117">
            <a:extLst>
              <a:ext uri="{FF2B5EF4-FFF2-40B4-BE49-F238E27FC236}">
                <a16:creationId xmlns:a16="http://schemas.microsoft.com/office/drawing/2014/main" id="{513F0DA7-67B9-4154-991C-39282389F329}"/>
              </a:ext>
            </a:extLst>
          </p:cNvPr>
          <p:cNvGrpSpPr>
            <a:grpSpLocks/>
          </p:cNvGrpSpPr>
          <p:nvPr/>
        </p:nvGrpSpPr>
        <p:grpSpPr bwMode="auto">
          <a:xfrm>
            <a:off x="7537450" y="3609977"/>
            <a:ext cx="1246188" cy="1230313"/>
            <a:chOff x="3788" y="2274"/>
            <a:chExt cx="785" cy="775"/>
          </a:xfrm>
        </p:grpSpPr>
        <p:grpSp>
          <p:nvGrpSpPr>
            <p:cNvPr id="48167" name="Group 118">
              <a:extLst>
                <a:ext uri="{FF2B5EF4-FFF2-40B4-BE49-F238E27FC236}">
                  <a16:creationId xmlns:a16="http://schemas.microsoft.com/office/drawing/2014/main" id="{D834665C-ACD5-4FD6-8CD7-4A66A49E85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4" y="2347"/>
              <a:ext cx="617" cy="603"/>
              <a:chOff x="3864" y="2347"/>
              <a:chExt cx="617" cy="603"/>
            </a:xfrm>
          </p:grpSpPr>
          <p:sp>
            <p:nvSpPr>
              <p:cNvPr id="48176" name="Oval 119">
                <a:extLst>
                  <a:ext uri="{FF2B5EF4-FFF2-40B4-BE49-F238E27FC236}">
                    <a16:creationId xmlns:a16="http://schemas.microsoft.com/office/drawing/2014/main" id="{30368F16-5A52-4F0A-968D-2535ECB947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0" y="2393"/>
                <a:ext cx="500" cy="5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177" name="Line 120">
                <a:extLst>
                  <a:ext uri="{FF2B5EF4-FFF2-40B4-BE49-F238E27FC236}">
                    <a16:creationId xmlns:a16="http://schemas.microsoft.com/office/drawing/2014/main" id="{9887402D-3402-4BEA-964C-C8FB9A835F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64" y="2347"/>
                <a:ext cx="0" cy="6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78" name="Line 121">
                <a:extLst>
                  <a:ext uri="{FF2B5EF4-FFF2-40B4-BE49-F238E27FC236}">
                    <a16:creationId xmlns:a16="http://schemas.microsoft.com/office/drawing/2014/main" id="{6A15BD22-F54A-4E83-8C54-13B32A6350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64" y="2639"/>
                <a:ext cx="61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79" name="Line 122">
                <a:extLst>
                  <a:ext uri="{FF2B5EF4-FFF2-40B4-BE49-F238E27FC236}">
                    <a16:creationId xmlns:a16="http://schemas.microsoft.com/office/drawing/2014/main" id="{C7C8E44C-F15F-418B-89F8-621DA88D8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49" y="2420"/>
                <a:ext cx="436" cy="43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80" name="Line 123">
                <a:extLst>
                  <a:ext uri="{FF2B5EF4-FFF2-40B4-BE49-F238E27FC236}">
                    <a16:creationId xmlns:a16="http://schemas.microsoft.com/office/drawing/2014/main" id="{5606FE67-4ACC-4363-BBDD-3505BB3CDB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1" y="2424"/>
                <a:ext cx="456" cy="45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81" name="Oval 124">
                <a:extLst>
                  <a:ext uri="{FF2B5EF4-FFF2-40B4-BE49-F238E27FC236}">
                    <a16:creationId xmlns:a16="http://schemas.microsoft.com/office/drawing/2014/main" id="{2A599CE8-0AF4-4670-BF52-4D30595961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8" y="2452"/>
                <a:ext cx="384" cy="3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48168" name="Rectangle 125">
              <a:extLst>
                <a:ext uri="{FF2B5EF4-FFF2-40B4-BE49-F238E27FC236}">
                  <a16:creationId xmlns:a16="http://schemas.microsoft.com/office/drawing/2014/main" id="{ECA56BE1-5D0C-4177-8C85-B6A77DCFD3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8" y="2282"/>
              <a:ext cx="158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b="1">
                  <a:latin typeface="Times" panose="02020603050405020304" pitchFamily="18" charset="0"/>
                </a:rPr>
                <a:t>0</a:t>
              </a:r>
            </a:p>
          </p:txBody>
        </p:sp>
        <p:sp>
          <p:nvSpPr>
            <p:cNvPr id="48169" name="Rectangle 126">
              <a:extLst>
                <a:ext uri="{FF2B5EF4-FFF2-40B4-BE49-F238E27FC236}">
                  <a16:creationId xmlns:a16="http://schemas.microsoft.com/office/drawing/2014/main" id="{207927DF-77E2-4945-9B6C-B6BE92D1B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8" y="2451"/>
              <a:ext cx="158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b="1">
                  <a:latin typeface="Times" panose="02020603050405020304" pitchFamily="18" charset="0"/>
                </a:rPr>
                <a:t>1</a:t>
              </a:r>
            </a:p>
          </p:txBody>
        </p:sp>
        <p:sp>
          <p:nvSpPr>
            <p:cNvPr id="48170" name="Rectangle 127">
              <a:extLst>
                <a:ext uri="{FF2B5EF4-FFF2-40B4-BE49-F238E27FC236}">
                  <a16:creationId xmlns:a16="http://schemas.microsoft.com/office/drawing/2014/main" id="{A2499605-219C-48C7-99E5-8F07933B3C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5" y="2706"/>
              <a:ext cx="158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b="1">
                  <a:latin typeface="Times" panose="02020603050405020304" pitchFamily="18" charset="0"/>
                </a:rPr>
                <a:t>2</a:t>
              </a:r>
            </a:p>
          </p:txBody>
        </p:sp>
        <p:sp>
          <p:nvSpPr>
            <p:cNvPr id="48171" name="Rectangle 128">
              <a:extLst>
                <a:ext uri="{FF2B5EF4-FFF2-40B4-BE49-F238E27FC236}">
                  <a16:creationId xmlns:a16="http://schemas.microsoft.com/office/drawing/2014/main" id="{39DA943E-6306-4577-9C8A-8EE1E63052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" y="2891"/>
              <a:ext cx="158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b="1">
                  <a:latin typeface="Times" panose="02020603050405020304" pitchFamily="18" charset="0"/>
                </a:rPr>
                <a:t>3</a:t>
              </a:r>
            </a:p>
          </p:txBody>
        </p:sp>
        <p:sp>
          <p:nvSpPr>
            <p:cNvPr id="48172" name="Rectangle 129">
              <a:extLst>
                <a:ext uri="{FF2B5EF4-FFF2-40B4-BE49-F238E27FC236}">
                  <a16:creationId xmlns:a16="http://schemas.microsoft.com/office/drawing/2014/main" id="{F318C3B5-6EF5-4201-A573-6A9BAE9CF0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7" y="2893"/>
              <a:ext cx="158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b="1">
                  <a:latin typeface="Times" panose="02020603050405020304" pitchFamily="18" charset="0"/>
                </a:rPr>
                <a:t>4</a:t>
              </a:r>
            </a:p>
          </p:txBody>
        </p:sp>
        <p:sp>
          <p:nvSpPr>
            <p:cNvPr id="48173" name="Rectangle 130">
              <a:extLst>
                <a:ext uri="{FF2B5EF4-FFF2-40B4-BE49-F238E27FC236}">
                  <a16:creationId xmlns:a16="http://schemas.microsoft.com/office/drawing/2014/main" id="{22CF4444-1DD8-44EB-8EA1-A079143954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8" y="2698"/>
              <a:ext cx="158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b="1">
                  <a:latin typeface="Times" panose="02020603050405020304" pitchFamily="18" charset="0"/>
                </a:rPr>
                <a:t>5</a:t>
              </a:r>
            </a:p>
          </p:txBody>
        </p:sp>
        <p:sp>
          <p:nvSpPr>
            <p:cNvPr id="48174" name="Rectangle 131">
              <a:extLst>
                <a:ext uri="{FF2B5EF4-FFF2-40B4-BE49-F238E27FC236}">
                  <a16:creationId xmlns:a16="http://schemas.microsoft.com/office/drawing/2014/main" id="{2306FF92-5584-4E41-A2FC-052F8DA74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6" y="2449"/>
              <a:ext cx="158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b="1">
                  <a:latin typeface="Times" panose="02020603050405020304" pitchFamily="18" charset="0"/>
                </a:rPr>
                <a:t>6</a:t>
              </a:r>
            </a:p>
          </p:txBody>
        </p:sp>
        <p:sp>
          <p:nvSpPr>
            <p:cNvPr id="48175" name="Rectangle 132">
              <a:extLst>
                <a:ext uri="{FF2B5EF4-FFF2-40B4-BE49-F238E27FC236}">
                  <a16:creationId xmlns:a16="http://schemas.microsoft.com/office/drawing/2014/main" id="{E9D61DB1-6240-4348-86E5-7AB65F905E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8" y="2274"/>
              <a:ext cx="158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b="1">
                  <a:latin typeface="Times" panose="02020603050405020304" pitchFamily="18" charset="0"/>
                </a:rPr>
                <a:t>7</a:t>
              </a:r>
            </a:p>
          </p:txBody>
        </p:sp>
      </p:grpSp>
      <p:sp>
        <p:nvSpPr>
          <p:cNvPr id="48142" name="Rectangle 133">
            <a:extLst>
              <a:ext uri="{FF2B5EF4-FFF2-40B4-BE49-F238E27FC236}">
                <a16:creationId xmlns:a16="http://schemas.microsoft.com/office/drawing/2014/main" id="{07C57128-A2E4-43B6-9A91-20C1FB80F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2963" y="3103563"/>
            <a:ext cx="437620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(a)</a:t>
            </a:r>
          </a:p>
        </p:txBody>
      </p:sp>
      <p:sp>
        <p:nvSpPr>
          <p:cNvPr id="48143" name="Rectangle 134">
            <a:extLst>
              <a:ext uri="{FF2B5EF4-FFF2-40B4-BE49-F238E27FC236}">
                <a16:creationId xmlns:a16="http://schemas.microsoft.com/office/drawing/2014/main" id="{2A462F4D-81B2-46EF-A31A-0C21D32B41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0775" y="3103563"/>
            <a:ext cx="437620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(b)</a:t>
            </a:r>
          </a:p>
        </p:txBody>
      </p:sp>
      <p:sp>
        <p:nvSpPr>
          <p:cNvPr id="48144" name="Rectangle 135">
            <a:extLst>
              <a:ext uri="{FF2B5EF4-FFF2-40B4-BE49-F238E27FC236}">
                <a16:creationId xmlns:a16="http://schemas.microsoft.com/office/drawing/2014/main" id="{8F2CCBF7-CF00-4C4B-BF0A-171F6E8BE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365" y="3103563"/>
            <a:ext cx="426399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(c)</a:t>
            </a:r>
          </a:p>
        </p:txBody>
      </p:sp>
      <p:sp>
        <p:nvSpPr>
          <p:cNvPr id="48145" name="Rectangle 136">
            <a:extLst>
              <a:ext uri="{FF2B5EF4-FFF2-40B4-BE49-F238E27FC236}">
                <a16:creationId xmlns:a16="http://schemas.microsoft.com/office/drawing/2014/main" id="{A9C72280-5094-4CEE-A408-ED3FD3E85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2738" y="3103563"/>
            <a:ext cx="437620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(d)</a:t>
            </a:r>
          </a:p>
        </p:txBody>
      </p:sp>
      <p:sp>
        <p:nvSpPr>
          <p:cNvPr id="48146" name="Rectangle 137">
            <a:extLst>
              <a:ext uri="{FF2B5EF4-FFF2-40B4-BE49-F238E27FC236}">
                <a16:creationId xmlns:a16="http://schemas.microsoft.com/office/drawing/2014/main" id="{BAD54DE5-3FC4-469C-939A-CFB8330FE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4550" y="4818063"/>
            <a:ext cx="437620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(e)</a:t>
            </a:r>
          </a:p>
        </p:txBody>
      </p:sp>
      <p:sp>
        <p:nvSpPr>
          <p:cNvPr id="48147" name="Rectangle 138">
            <a:extLst>
              <a:ext uri="{FF2B5EF4-FFF2-40B4-BE49-F238E27FC236}">
                <a16:creationId xmlns:a16="http://schemas.microsoft.com/office/drawing/2014/main" id="{6EBE985B-CF9F-4A55-832E-77AFCCA50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5" y="4818063"/>
            <a:ext cx="381515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(f)</a:t>
            </a:r>
          </a:p>
        </p:txBody>
      </p:sp>
      <p:sp>
        <p:nvSpPr>
          <p:cNvPr id="48148" name="Rectangle 139">
            <a:extLst>
              <a:ext uri="{FF2B5EF4-FFF2-40B4-BE49-F238E27FC236}">
                <a16:creationId xmlns:a16="http://schemas.microsoft.com/office/drawing/2014/main" id="{CF004E52-7385-4678-8132-5E32553F4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5250" y="4818063"/>
            <a:ext cx="437620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(g)</a:t>
            </a:r>
          </a:p>
        </p:txBody>
      </p:sp>
      <p:sp>
        <p:nvSpPr>
          <p:cNvPr id="48149" name="Rectangle 140">
            <a:extLst>
              <a:ext uri="{FF2B5EF4-FFF2-40B4-BE49-F238E27FC236}">
                <a16:creationId xmlns:a16="http://schemas.microsoft.com/office/drawing/2014/main" id="{B28B2C35-12EF-4F24-A9FD-B15DEEA4A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4325" y="4818063"/>
            <a:ext cx="437620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(h)</a:t>
            </a:r>
          </a:p>
        </p:txBody>
      </p:sp>
      <p:sp>
        <p:nvSpPr>
          <p:cNvPr id="48150" name="Line 141">
            <a:extLst>
              <a:ext uri="{FF2B5EF4-FFF2-40B4-BE49-F238E27FC236}">
                <a16:creationId xmlns:a16="http://schemas.microsoft.com/office/drawing/2014/main" id="{F7EB9A54-FA0E-4D1B-92AA-2CF84054106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40325" y="4179890"/>
            <a:ext cx="261938" cy="2619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51" name="Line 142">
            <a:extLst>
              <a:ext uri="{FF2B5EF4-FFF2-40B4-BE49-F238E27FC236}">
                <a16:creationId xmlns:a16="http://schemas.microsoft.com/office/drawing/2014/main" id="{0E638B2A-B5BD-460B-9193-D4563D598B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81565" y="4191000"/>
            <a:ext cx="261937" cy="261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52" name="Line 143">
            <a:extLst>
              <a:ext uri="{FF2B5EF4-FFF2-40B4-BE49-F238E27FC236}">
                <a16:creationId xmlns:a16="http://schemas.microsoft.com/office/drawing/2014/main" id="{383F0CB3-5D8E-4460-94D8-FB3139AD87A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1913" y="2166938"/>
            <a:ext cx="0" cy="3095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53" name="Line 144">
            <a:extLst>
              <a:ext uri="{FF2B5EF4-FFF2-40B4-BE49-F238E27FC236}">
                <a16:creationId xmlns:a16="http://schemas.microsoft.com/office/drawing/2014/main" id="{91D1BB62-A289-405D-BFEC-825AED850B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43502" y="2476500"/>
            <a:ext cx="3333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54" name="Line 145">
            <a:extLst>
              <a:ext uri="{FF2B5EF4-FFF2-40B4-BE49-F238E27FC236}">
                <a16:creationId xmlns:a16="http://schemas.microsoft.com/office/drawing/2014/main" id="{FF3048E9-CBBA-4F98-8C39-F50D1BC4E46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95690" y="4187825"/>
            <a:ext cx="3333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55" name="Line 146">
            <a:extLst>
              <a:ext uri="{FF2B5EF4-FFF2-40B4-BE49-F238E27FC236}">
                <a16:creationId xmlns:a16="http://schemas.microsoft.com/office/drawing/2014/main" id="{DA7D7416-68DE-4046-80FA-676E9F142606}"/>
              </a:ext>
            </a:extLst>
          </p:cNvPr>
          <p:cNvSpPr>
            <a:spLocks noChangeShapeType="1"/>
          </p:cNvSpPr>
          <p:nvPr/>
        </p:nvSpPr>
        <p:spPr bwMode="auto">
          <a:xfrm>
            <a:off x="3594100" y="4192588"/>
            <a:ext cx="0" cy="334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56" name="Rectangle 147">
            <a:extLst>
              <a:ext uri="{FF2B5EF4-FFF2-40B4-BE49-F238E27FC236}">
                <a16:creationId xmlns:a16="http://schemas.microsoft.com/office/drawing/2014/main" id="{D9617665-CAF1-4644-963A-CB6372BD9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8150" y="5294315"/>
            <a:ext cx="3232150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(a) Initial window state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(b) Nothing happens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(c) Frame 0 arrives, ACK frame 0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(d) Nothing happens</a:t>
            </a:r>
          </a:p>
        </p:txBody>
      </p:sp>
      <p:sp>
        <p:nvSpPr>
          <p:cNvPr id="48157" name="Rectangle 148">
            <a:extLst>
              <a:ext uri="{FF2B5EF4-FFF2-40B4-BE49-F238E27FC236}">
                <a16:creationId xmlns:a16="http://schemas.microsoft.com/office/drawing/2014/main" id="{565CA381-9D84-409E-879D-DF22EDAEB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9175" y="5294315"/>
            <a:ext cx="3194050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(e) Frame 1 arrives, ACK frame 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(f)  Frame 2 arrives, ACK frame 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(g) Nothing happens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(h) Frame 3 arrives, ACK frame 3</a:t>
            </a:r>
          </a:p>
        </p:txBody>
      </p:sp>
      <p:sp>
        <p:nvSpPr>
          <p:cNvPr id="48158" name="Rectangle 149">
            <a:extLst>
              <a:ext uri="{FF2B5EF4-FFF2-40B4-BE49-F238E27FC236}">
                <a16:creationId xmlns:a16="http://schemas.microsoft.com/office/drawing/2014/main" id="{9BB1EA70-C6D6-41DD-9AFD-79A5FCDCE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7827" y="5299077"/>
            <a:ext cx="6403975" cy="105886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8159" name="Line 150">
            <a:extLst>
              <a:ext uri="{FF2B5EF4-FFF2-40B4-BE49-F238E27FC236}">
                <a16:creationId xmlns:a16="http://schemas.microsoft.com/office/drawing/2014/main" id="{66607099-2224-48D2-93F3-1ABEBB13F9A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69090" y="2236790"/>
            <a:ext cx="249237" cy="249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60" name="Line 151">
            <a:extLst>
              <a:ext uri="{FF2B5EF4-FFF2-40B4-BE49-F238E27FC236}">
                <a16:creationId xmlns:a16="http://schemas.microsoft.com/office/drawing/2014/main" id="{3FC8A44A-7C7A-45D5-A8AF-A792E180E4C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678615" y="2474915"/>
            <a:ext cx="261937" cy="2619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61" name="Line 152">
            <a:extLst>
              <a:ext uri="{FF2B5EF4-FFF2-40B4-BE49-F238E27FC236}">
                <a16:creationId xmlns:a16="http://schemas.microsoft.com/office/drawing/2014/main" id="{48F6C533-98F8-467B-B7A6-56B7981543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32765" y="2236790"/>
            <a:ext cx="249237" cy="249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62" name="Line 153">
            <a:extLst>
              <a:ext uri="{FF2B5EF4-FFF2-40B4-BE49-F238E27FC236}">
                <a16:creationId xmlns:a16="http://schemas.microsoft.com/office/drawing/2014/main" id="{EFB94330-5E56-45C8-AA73-54EE184DF0E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42290" y="2474915"/>
            <a:ext cx="261937" cy="2619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63" name="Line 154">
            <a:extLst>
              <a:ext uri="{FF2B5EF4-FFF2-40B4-BE49-F238E27FC236}">
                <a16:creationId xmlns:a16="http://schemas.microsoft.com/office/drawing/2014/main" id="{06DA9390-7F4B-4F3E-ACEE-ACDBC349F85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665915" y="4179890"/>
            <a:ext cx="261937" cy="2619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64" name="Line 155">
            <a:extLst>
              <a:ext uri="{FF2B5EF4-FFF2-40B4-BE49-F238E27FC236}">
                <a16:creationId xmlns:a16="http://schemas.microsoft.com/office/drawing/2014/main" id="{D5D2D21D-78D4-4149-A3D8-2C07C22165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07150" y="4191000"/>
            <a:ext cx="261938" cy="261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65" name="Line 156">
            <a:extLst>
              <a:ext uri="{FF2B5EF4-FFF2-40B4-BE49-F238E27FC236}">
                <a16:creationId xmlns:a16="http://schemas.microsoft.com/office/drawing/2014/main" id="{EF4B8509-8BB2-445E-B37B-E650FCD34AD7}"/>
              </a:ext>
            </a:extLst>
          </p:cNvPr>
          <p:cNvSpPr>
            <a:spLocks noChangeShapeType="1"/>
          </p:cNvSpPr>
          <p:nvPr/>
        </p:nvSpPr>
        <p:spPr bwMode="auto">
          <a:xfrm>
            <a:off x="8131175" y="4192588"/>
            <a:ext cx="0" cy="334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66" name="Line 157">
            <a:extLst>
              <a:ext uri="{FF2B5EF4-FFF2-40B4-BE49-F238E27FC236}">
                <a16:creationId xmlns:a16="http://schemas.microsoft.com/office/drawing/2014/main" id="{EA32BD1A-79D4-4CCD-A6C4-3859995777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97802" y="4191000"/>
            <a:ext cx="3333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55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4">
            <a:extLst>
              <a:ext uri="{FF2B5EF4-FFF2-40B4-BE49-F238E27FC236}">
                <a16:creationId xmlns:a16="http://schemas.microsoft.com/office/drawing/2014/main" id="{F408F61D-522B-4BBF-9315-7CA27AFD3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2895600" cy="45720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82AFD84-D6F2-45D0-8195-E24C1631187E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D28314F7-8082-41F0-9B91-E0D1C28F33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2075" tIns="46038" rIns="92075" bIns="46038" rtlCol="0" anchor="b">
            <a:normAutofit/>
          </a:bodyPr>
          <a:lstStyle/>
          <a:p>
            <a:r>
              <a:rPr lang="en-US" altLang="en-US"/>
              <a:t>What about Errors?</a:t>
            </a:r>
          </a:p>
        </p:txBody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37F8378A-642D-45E9-8015-63710462AD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vert="horz" lIns="92075" tIns="46038" rIns="92075" bIns="46038" rtlCol="0">
            <a:normAutofit/>
          </a:bodyPr>
          <a:lstStyle/>
          <a:p>
            <a:pPr algn="ctr">
              <a:buFont typeface="ZapfDingbats"/>
              <a:buNone/>
            </a:pPr>
            <a:r>
              <a:rPr lang="en-US" altLang="en-US"/>
              <a:t>What if a data or acknowledgement frame is lost when using a sliding window protocol?</a:t>
            </a:r>
          </a:p>
          <a:p>
            <a:pPr algn="ctr">
              <a:buFont typeface="ZapfDingbats"/>
              <a:buNone/>
            </a:pPr>
            <a:endParaRPr lang="en-US" altLang="en-US"/>
          </a:p>
          <a:p>
            <a:pPr algn="ctr">
              <a:buFont typeface="ZapfDingbats"/>
              <a:buNone/>
            </a:pPr>
            <a:r>
              <a:rPr lang="en-US" altLang="en-US"/>
              <a:t>Two Solutions:</a:t>
            </a:r>
          </a:p>
          <a:p>
            <a:pPr algn="ctr">
              <a:buFont typeface="ZapfDingbats"/>
              <a:buNone/>
            </a:pPr>
            <a:r>
              <a:rPr lang="en-US" altLang="en-US"/>
              <a:t>Go Back N</a:t>
            </a:r>
          </a:p>
          <a:p>
            <a:pPr algn="ctr">
              <a:buFont typeface="ZapfDingbats"/>
              <a:buNone/>
            </a:pPr>
            <a:r>
              <a:rPr lang="en-US" altLang="en-US"/>
              <a:t>Selective Repeat</a:t>
            </a:r>
          </a:p>
        </p:txBody>
      </p:sp>
    </p:spTree>
    <p:extLst>
      <p:ext uri="{BB962C8B-B14F-4D97-AF65-F5344CB8AC3E}">
        <p14:creationId xmlns:p14="http://schemas.microsoft.com/office/powerpoint/2010/main" val="417814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>
            <a:extLst>
              <a:ext uri="{FF2B5EF4-FFF2-40B4-BE49-F238E27FC236}">
                <a16:creationId xmlns:a16="http://schemas.microsoft.com/office/drawing/2014/main" id="{EE5F24A0-9629-417D-B8B0-477F6F3BF25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74688" y="1608139"/>
            <a:ext cx="5751513" cy="4936711"/>
          </a:xfrm>
        </p:spPr>
        <p:txBody>
          <a:bodyPr>
            <a:normAutofit/>
          </a:bodyPr>
          <a:lstStyle/>
          <a:p>
            <a:r>
              <a:rPr lang="en-US" altLang="en-US" dirty="0"/>
              <a:t>Provide</a:t>
            </a:r>
            <a:r>
              <a:rPr lang="en-US" altLang="en-US" i="1" dirty="0">
                <a:solidFill>
                  <a:srgbClr val="FF0000"/>
                </a:solidFill>
              </a:rPr>
              <a:t> </a:t>
            </a:r>
            <a:r>
              <a:rPr lang="en-US" altLang="en-US" dirty="0">
                <a:solidFill>
                  <a:srgbClr val="C00000"/>
                </a:solidFill>
              </a:rPr>
              <a:t>logical communication </a:t>
            </a:r>
            <a:r>
              <a:rPr lang="en-US" altLang="en-US" dirty="0"/>
              <a:t>between app processes running on different hosts</a:t>
            </a:r>
          </a:p>
          <a:p>
            <a:r>
              <a:rPr lang="en-US" altLang="en-US" dirty="0"/>
              <a:t>Providing reliable communication:</a:t>
            </a:r>
          </a:p>
          <a:p>
            <a:pPr lvl="1"/>
            <a:r>
              <a:rPr lang="en-US" altLang="en-US" dirty="0"/>
              <a:t>“Stop and wait” protocols</a:t>
            </a:r>
          </a:p>
          <a:p>
            <a:r>
              <a:rPr lang="en-US" altLang="en-US" dirty="0"/>
              <a:t>Concepts:</a:t>
            </a:r>
          </a:p>
          <a:p>
            <a:pPr lvl="1"/>
            <a:r>
              <a:rPr lang="en-US" altLang="en-US" dirty="0"/>
              <a:t>Acknowledgements (ACKs)</a:t>
            </a:r>
          </a:p>
          <a:p>
            <a:pPr lvl="1"/>
            <a:r>
              <a:rPr lang="en-US" altLang="en-US" dirty="0"/>
              <a:t>Timeouts</a:t>
            </a:r>
          </a:p>
          <a:p>
            <a:pPr lvl="1"/>
            <a:r>
              <a:rPr lang="en-US" altLang="en-US" dirty="0"/>
              <a:t>Retransmission</a:t>
            </a:r>
          </a:p>
          <a:p>
            <a:pPr lvl="1"/>
            <a:r>
              <a:rPr lang="en-US" altLang="en-US" dirty="0"/>
              <a:t>Sequence numbers</a:t>
            </a:r>
          </a:p>
        </p:txBody>
      </p:sp>
      <p:sp>
        <p:nvSpPr>
          <p:cNvPr id="6148" name="Freeform 299">
            <a:extLst>
              <a:ext uri="{FF2B5EF4-FFF2-40B4-BE49-F238E27FC236}">
                <a16:creationId xmlns:a16="http://schemas.microsoft.com/office/drawing/2014/main" id="{0F16FE86-5A3F-4C00-951E-D113F31FB524}"/>
              </a:ext>
            </a:extLst>
          </p:cNvPr>
          <p:cNvSpPr>
            <a:spLocks/>
          </p:cNvSpPr>
          <p:nvPr/>
        </p:nvSpPr>
        <p:spPr bwMode="auto">
          <a:xfrm>
            <a:off x="8261350" y="3700563"/>
            <a:ext cx="1314450" cy="674687"/>
          </a:xfrm>
          <a:custGeom>
            <a:avLst/>
            <a:gdLst>
              <a:gd name="T0" fmla="*/ 2147483646 w 828"/>
              <a:gd name="T1" fmla="*/ 2147483646 h 425"/>
              <a:gd name="T2" fmla="*/ 2147483646 w 828"/>
              <a:gd name="T3" fmla="*/ 2147483646 h 425"/>
              <a:gd name="T4" fmla="*/ 2147483646 w 828"/>
              <a:gd name="T5" fmla="*/ 2147483646 h 425"/>
              <a:gd name="T6" fmla="*/ 2147483646 w 828"/>
              <a:gd name="T7" fmla="*/ 2147483646 h 425"/>
              <a:gd name="T8" fmla="*/ 2147483646 w 828"/>
              <a:gd name="T9" fmla="*/ 2147483646 h 425"/>
              <a:gd name="T10" fmla="*/ 2147483646 w 828"/>
              <a:gd name="T11" fmla="*/ 2147483646 h 425"/>
              <a:gd name="T12" fmla="*/ 2147483646 w 828"/>
              <a:gd name="T13" fmla="*/ 2147483646 h 425"/>
              <a:gd name="T14" fmla="*/ 2147483646 w 828"/>
              <a:gd name="T15" fmla="*/ 2147483646 h 425"/>
              <a:gd name="T16" fmla="*/ 2147483646 w 828"/>
              <a:gd name="T17" fmla="*/ 2147483646 h 425"/>
              <a:gd name="T18" fmla="*/ 2147483646 w 828"/>
              <a:gd name="T19" fmla="*/ 2147483646 h 425"/>
              <a:gd name="T20" fmla="*/ 2147483646 w 828"/>
              <a:gd name="T21" fmla="*/ 2147483646 h 425"/>
              <a:gd name="T22" fmla="*/ 2147483646 w 828"/>
              <a:gd name="T23" fmla="*/ 2147483646 h 42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828" h="425">
                <a:moveTo>
                  <a:pt x="382" y="30"/>
                </a:moveTo>
                <a:cubicBezTo>
                  <a:pt x="350" y="29"/>
                  <a:pt x="413" y="30"/>
                  <a:pt x="370" y="30"/>
                </a:cubicBezTo>
                <a:cubicBezTo>
                  <a:pt x="327" y="30"/>
                  <a:pt x="187" y="16"/>
                  <a:pt x="126" y="32"/>
                </a:cubicBezTo>
                <a:cubicBezTo>
                  <a:pt x="65" y="48"/>
                  <a:pt x="12" y="86"/>
                  <a:pt x="6" y="126"/>
                </a:cubicBezTo>
                <a:cubicBezTo>
                  <a:pt x="0" y="166"/>
                  <a:pt x="44" y="231"/>
                  <a:pt x="92" y="274"/>
                </a:cubicBezTo>
                <a:cubicBezTo>
                  <a:pt x="140" y="317"/>
                  <a:pt x="217" y="360"/>
                  <a:pt x="292" y="384"/>
                </a:cubicBezTo>
                <a:cubicBezTo>
                  <a:pt x="367" y="408"/>
                  <a:pt x="472" y="425"/>
                  <a:pt x="540" y="416"/>
                </a:cubicBezTo>
                <a:cubicBezTo>
                  <a:pt x="608" y="407"/>
                  <a:pt x="659" y="371"/>
                  <a:pt x="698" y="330"/>
                </a:cubicBezTo>
                <a:cubicBezTo>
                  <a:pt x="737" y="289"/>
                  <a:pt x="760" y="221"/>
                  <a:pt x="776" y="170"/>
                </a:cubicBezTo>
                <a:cubicBezTo>
                  <a:pt x="792" y="119"/>
                  <a:pt x="828" y="44"/>
                  <a:pt x="792" y="22"/>
                </a:cubicBezTo>
                <a:cubicBezTo>
                  <a:pt x="756" y="0"/>
                  <a:pt x="630" y="37"/>
                  <a:pt x="560" y="38"/>
                </a:cubicBezTo>
                <a:cubicBezTo>
                  <a:pt x="490" y="39"/>
                  <a:pt x="414" y="31"/>
                  <a:pt x="382" y="30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149" name="Freeform 300">
            <a:extLst>
              <a:ext uri="{FF2B5EF4-FFF2-40B4-BE49-F238E27FC236}">
                <a16:creationId xmlns:a16="http://schemas.microsoft.com/office/drawing/2014/main" id="{1C8D23F8-E9A4-43A3-9D86-604297569102}"/>
              </a:ext>
            </a:extLst>
          </p:cNvPr>
          <p:cNvSpPr>
            <a:spLocks/>
          </p:cNvSpPr>
          <p:nvPr/>
        </p:nvSpPr>
        <p:spPr bwMode="auto">
          <a:xfrm>
            <a:off x="8280402" y="2174975"/>
            <a:ext cx="1730375" cy="1044575"/>
          </a:xfrm>
          <a:custGeom>
            <a:avLst/>
            <a:gdLst>
              <a:gd name="T0" fmla="*/ 2147483646 w 765"/>
              <a:gd name="T1" fmla="*/ 2147483646 h 459"/>
              <a:gd name="T2" fmla="*/ 2147483646 w 765"/>
              <a:gd name="T3" fmla="*/ 2147483646 h 459"/>
              <a:gd name="T4" fmla="*/ 2147483646 w 765"/>
              <a:gd name="T5" fmla="*/ 2147483646 h 459"/>
              <a:gd name="T6" fmla="*/ 2147483646 w 765"/>
              <a:gd name="T7" fmla="*/ 2147483646 h 459"/>
              <a:gd name="T8" fmla="*/ 2147483646 w 765"/>
              <a:gd name="T9" fmla="*/ 2147483646 h 459"/>
              <a:gd name="T10" fmla="*/ 2147483646 w 765"/>
              <a:gd name="T11" fmla="*/ 2147483646 h 459"/>
              <a:gd name="T12" fmla="*/ 2147483646 w 765"/>
              <a:gd name="T13" fmla="*/ 2147483646 h 459"/>
              <a:gd name="T14" fmla="*/ 2147483646 w 765"/>
              <a:gd name="T15" fmla="*/ 2147483646 h 459"/>
              <a:gd name="T16" fmla="*/ 2147483646 w 765"/>
              <a:gd name="T17" fmla="*/ 2147483646 h 459"/>
              <a:gd name="T18" fmla="*/ 2147483646 w 765"/>
              <a:gd name="T19" fmla="*/ 2147483646 h 459"/>
              <a:gd name="T20" fmla="*/ 2147483646 w 765"/>
              <a:gd name="T21" fmla="*/ 2147483646 h 459"/>
              <a:gd name="T22" fmla="*/ 2147483646 w 765"/>
              <a:gd name="T23" fmla="*/ 2147483646 h 4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765" h="459">
                <a:moveTo>
                  <a:pt x="424" y="10"/>
                </a:moveTo>
                <a:cubicBezTo>
                  <a:pt x="362" y="16"/>
                  <a:pt x="343" y="55"/>
                  <a:pt x="288" y="70"/>
                </a:cubicBezTo>
                <a:cubicBezTo>
                  <a:pt x="233" y="85"/>
                  <a:pt x="142" y="56"/>
                  <a:pt x="96" y="100"/>
                </a:cubicBezTo>
                <a:cubicBezTo>
                  <a:pt x="50" y="144"/>
                  <a:pt x="0" y="279"/>
                  <a:pt x="14" y="336"/>
                </a:cubicBezTo>
                <a:cubicBezTo>
                  <a:pt x="28" y="393"/>
                  <a:pt x="125" y="429"/>
                  <a:pt x="180" y="444"/>
                </a:cubicBezTo>
                <a:cubicBezTo>
                  <a:pt x="235" y="459"/>
                  <a:pt x="279" y="426"/>
                  <a:pt x="346" y="426"/>
                </a:cubicBezTo>
                <a:cubicBezTo>
                  <a:pt x="413" y="426"/>
                  <a:pt x="525" y="443"/>
                  <a:pt x="584" y="444"/>
                </a:cubicBezTo>
                <a:cubicBezTo>
                  <a:pt x="643" y="445"/>
                  <a:pt x="670" y="446"/>
                  <a:pt x="698" y="434"/>
                </a:cubicBezTo>
                <a:cubicBezTo>
                  <a:pt x="726" y="422"/>
                  <a:pt x="743" y="418"/>
                  <a:pt x="752" y="372"/>
                </a:cubicBezTo>
                <a:cubicBezTo>
                  <a:pt x="761" y="326"/>
                  <a:pt x="765" y="214"/>
                  <a:pt x="750" y="158"/>
                </a:cubicBezTo>
                <a:cubicBezTo>
                  <a:pt x="735" y="102"/>
                  <a:pt x="716" y="58"/>
                  <a:pt x="662" y="34"/>
                </a:cubicBezTo>
                <a:cubicBezTo>
                  <a:pt x="608" y="10"/>
                  <a:pt x="505" y="0"/>
                  <a:pt x="424" y="10"/>
                </a:cubicBez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150" name="Freeform 301">
            <a:extLst>
              <a:ext uri="{FF2B5EF4-FFF2-40B4-BE49-F238E27FC236}">
                <a16:creationId xmlns:a16="http://schemas.microsoft.com/office/drawing/2014/main" id="{7A69B63F-D971-4EC3-9DC2-48B0407A180B}"/>
              </a:ext>
            </a:extLst>
          </p:cNvPr>
          <p:cNvSpPr>
            <a:spLocks/>
          </p:cNvSpPr>
          <p:nvPr/>
        </p:nvSpPr>
        <p:spPr bwMode="auto">
          <a:xfrm>
            <a:off x="6540500" y="1882875"/>
            <a:ext cx="1644650" cy="1071563"/>
          </a:xfrm>
          <a:custGeom>
            <a:avLst/>
            <a:gdLst>
              <a:gd name="T0" fmla="*/ 2147483646 w 1036"/>
              <a:gd name="T1" fmla="*/ 2147483646 h 675"/>
              <a:gd name="T2" fmla="*/ 2147483646 w 1036"/>
              <a:gd name="T3" fmla="*/ 2147483646 h 675"/>
              <a:gd name="T4" fmla="*/ 2147483646 w 1036"/>
              <a:gd name="T5" fmla="*/ 2147483646 h 675"/>
              <a:gd name="T6" fmla="*/ 2147483646 w 1036"/>
              <a:gd name="T7" fmla="*/ 2147483646 h 675"/>
              <a:gd name="T8" fmla="*/ 2147483646 w 1036"/>
              <a:gd name="T9" fmla="*/ 2147483646 h 675"/>
              <a:gd name="T10" fmla="*/ 2147483646 w 1036"/>
              <a:gd name="T11" fmla="*/ 2147483646 h 675"/>
              <a:gd name="T12" fmla="*/ 2147483646 w 1036"/>
              <a:gd name="T13" fmla="*/ 2147483646 h 675"/>
              <a:gd name="T14" fmla="*/ 2147483646 w 1036"/>
              <a:gd name="T15" fmla="*/ 2147483646 h 675"/>
              <a:gd name="T16" fmla="*/ 2147483646 w 1036"/>
              <a:gd name="T17" fmla="*/ 2147483646 h 675"/>
              <a:gd name="T18" fmla="*/ 2147483646 w 1036"/>
              <a:gd name="T19" fmla="*/ 2147483646 h 675"/>
              <a:gd name="T20" fmla="*/ 2147483646 w 1036"/>
              <a:gd name="T21" fmla="*/ 2147483646 h 675"/>
              <a:gd name="T22" fmla="*/ 2147483646 w 1036"/>
              <a:gd name="T23" fmla="*/ 2147483646 h 675"/>
              <a:gd name="T24" fmla="*/ 2147483646 w 1036"/>
              <a:gd name="T25" fmla="*/ 2147483646 h 675"/>
              <a:gd name="T26" fmla="*/ 2147483646 w 1036"/>
              <a:gd name="T27" fmla="*/ 2147483646 h 675"/>
              <a:gd name="T28" fmla="*/ 2147483646 w 1036"/>
              <a:gd name="T29" fmla="*/ 2147483646 h 675"/>
              <a:gd name="T30" fmla="*/ 2147483646 w 1036"/>
              <a:gd name="T31" fmla="*/ 2147483646 h 675"/>
              <a:gd name="T32" fmla="*/ 2147483646 w 1036"/>
              <a:gd name="T33" fmla="*/ 2147483646 h 675"/>
              <a:gd name="T34" fmla="*/ 2147483646 w 1036"/>
              <a:gd name="T35" fmla="*/ 2147483646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6151" name="Group 302">
            <a:extLst>
              <a:ext uri="{FF2B5EF4-FFF2-40B4-BE49-F238E27FC236}">
                <a16:creationId xmlns:a16="http://schemas.microsoft.com/office/drawing/2014/main" id="{993D7B32-3FD6-47B2-BE83-DCA78D6E27AA}"/>
              </a:ext>
            </a:extLst>
          </p:cNvPr>
          <p:cNvGrpSpPr>
            <a:grpSpLocks/>
          </p:cNvGrpSpPr>
          <p:nvPr/>
        </p:nvGrpSpPr>
        <p:grpSpPr bwMode="auto">
          <a:xfrm>
            <a:off x="6627813" y="3217961"/>
            <a:ext cx="1458912" cy="933450"/>
            <a:chOff x="2889" y="1631"/>
            <a:chExt cx="980" cy="743"/>
          </a:xfrm>
        </p:grpSpPr>
        <p:sp>
          <p:nvSpPr>
            <p:cNvPr id="6508" name="Rectangle 303">
              <a:extLst>
                <a:ext uri="{FF2B5EF4-FFF2-40B4-BE49-F238E27FC236}">
                  <a16:creationId xmlns:a16="http://schemas.microsoft.com/office/drawing/2014/main" id="{888CF76E-C201-4CD0-91DA-3ADA76C73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509" name="AutoShape 304">
              <a:extLst>
                <a:ext uri="{FF2B5EF4-FFF2-40B4-BE49-F238E27FC236}">
                  <a16:creationId xmlns:a16="http://schemas.microsoft.com/office/drawing/2014/main" id="{EE7E9633-9C42-4421-990A-4446517EF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CCFF"/>
                </a:solidFill>
                <a:latin typeface="Helvetica" pitchFamily="2" charset="0"/>
              </a:endParaRPr>
            </a:p>
          </p:txBody>
        </p:sp>
      </p:grpSp>
      <p:grpSp>
        <p:nvGrpSpPr>
          <p:cNvPr id="6152" name="Group 305">
            <a:extLst>
              <a:ext uri="{FF2B5EF4-FFF2-40B4-BE49-F238E27FC236}">
                <a16:creationId xmlns:a16="http://schemas.microsoft.com/office/drawing/2014/main" id="{03B7848F-0EC6-4714-8F92-23D443306D30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2074961"/>
            <a:ext cx="336550" cy="531812"/>
            <a:chOff x="3796" y="1043"/>
            <a:chExt cx="865" cy="1237"/>
          </a:xfrm>
        </p:grpSpPr>
        <p:sp>
          <p:nvSpPr>
            <p:cNvPr id="6478" name="Line 306">
              <a:extLst>
                <a:ext uri="{FF2B5EF4-FFF2-40B4-BE49-F238E27FC236}">
                  <a16:creationId xmlns:a16="http://schemas.microsoft.com/office/drawing/2014/main" id="{2F72D738-FC1A-40BF-A1FA-42A748FD69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92" y="1481"/>
              <a:ext cx="235" cy="7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79" name="Line 307">
              <a:extLst>
                <a:ext uri="{FF2B5EF4-FFF2-40B4-BE49-F238E27FC236}">
                  <a16:creationId xmlns:a16="http://schemas.microsoft.com/office/drawing/2014/main" id="{6FDA5A7A-E9DE-4C6B-AF8A-763D4EEC53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7" y="1481"/>
              <a:ext cx="236" cy="72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80" name="Line 308">
              <a:extLst>
                <a:ext uri="{FF2B5EF4-FFF2-40B4-BE49-F238E27FC236}">
                  <a16:creationId xmlns:a16="http://schemas.microsoft.com/office/drawing/2014/main" id="{CC54EFE8-B24B-4A33-A04C-7FDCB66C7B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2" y="2201"/>
              <a:ext cx="235" cy="7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81" name="Line 309">
              <a:extLst>
                <a:ext uri="{FF2B5EF4-FFF2-40B4-BE49-F238E27FC236}">
                  <a16:creationId xmlns:a16="http://schemas.microsoft.com/office/drawing/2014/main" id="{2D532587-30A0-413F-98C2-CAF2337AC0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27" y="2201"/>
              <a:ext cx="236" cy="7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82" name="Line 310">
              <a:extLst>
                <a:ext uri="{FF2B5EF4-FFF2-40B4-BE49-F238E27FC236}">
                  <a16:creationId xmlns:a16="http://schemas.microsoft.com/office/drawing/2014/main" id="{B28035D3-569C-42FB-A87B-B0FE8A9C29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7" y="1497"/>
              <a:ext cx="0" cy="78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83" name="Line 311">
              <a:extLst>
                <a:ext uri="{FF2B5EF4-FFF2-40B4-BE49-F238E27FC236}">
                  <a16:creationId xmlns:a16="http://schemas.microsoft.com/office/drawing/2014/main" id="{1369A704-00A9-47EE-A92C-ED907D79B0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92" y="2127"/>
              <a:ext cx="235" cy="7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84" name="Line 312">
              <a:extLst>
                <a:ext uri="{FF2B5EF4-FFF2-40B4-BE49-F238E27FC236}">
                  <a16:creationId xmlns:a16="http://schemas.microsoft.com/office/drawing/2014/main" id="{44BE3D22-3BD6-499F-B3E6-52CA4ED701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27" y="2127"/>
              <a:ext cx="236" cy="7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85" name="Line 313">
              <a:extLst>
                <a:ext uri="{FF2B5EF4-FFF2-40B4-BE49-F238E27FC236}">
                  <a16:creationId xmlns:a16="http://schemas.microsoft.com/office/drawing/2014/main" id="{46ECE21A-1865-4B37-B72E-6E74E2A5E7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2" y="1890"/>
              <a:ext cx="135" cy="6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86" name="Line 314">
              <a:extLst>
                <a:ext uri="{FF2B5EF4-FFF2-40B4-BE49-F238E27FC236}">
                  <a16:creationId xmlns:a16="http://schemas.microsoft.com/office/drawing/2014/main" id="{EF8CA72C-91C4-494D-A3BB-E0151866E5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7" y="1890"/>
              <a:ext cx="143" cy="6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87" name="Line 315">
              <a:extLst>
                <a:ext uri="{FF2B5EF4-FFF2-40B4-BE49-F238E27FC236}">
                  <a16:creationId xmlns:a16="http://schemas.microsoft.com/office/drawing/2014/main" id="{473EE768-FDD3-4E88-8143-5C9A06520A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7" y="1996"/>
              <a:ext cx="175" cy="8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88" name="Line 316">
              <a:extLst>
                <a:ext uri="{FF2B5EF4-FFF2-40B4-BE49-F238E27FC236}">
                  <a16:creationId xmlns:a16="http://schemas.microsoft.com/office/drawing/2014/main" id="{7A422826-A6DC-4811-B92E-CAC0D8606C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7" y="2012"/>
              <a:ext cx="176" cy="7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89" name="Line 317">
              <a:extLst>
                <a:ext uri="{FF2B5EF4-FFF2-40B4-BE49-F238E27FC236}">
                  <a16:creationId xmlns:a16="http://schemas.microsoft.com/office/drawing/2014/main" id="{80A17082-5F84-4DDD-AF08-E667B75946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7" y="1782"/>
              <a:ext cx="90" cy="2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90" name="Line 318">
              <a:extLst>
                <a:ext uri="{FF2B5EF4-FFF2-40B4-BE49-F238E27FC236}">
                  <a16:creationId xmlns:a16="http://schemas.microsoft.com/office/drawing/2014/main" id="{F0154793-7678-40A1-824C-4B83F4673D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7" y="1632"/>
              <a:ext cx="57" cy="2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91" name="Line 319">
              <a:extLst>
                <a:ext uri="{FF2B5EF4-FFF2-40B4-BE49-F238E27FC236}">
                  <a16:creationId xmlns:a16="http://schemas.microsoft.com/office/drawing/2014/main" id="{686D0AC4-A3E7-4796-A2D7-7C4A106C34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6" y="1772"/>
              <a:ext cx="109" cy="3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92" name="Line 320">
              <a:extLst>
                <a:ext uri="{FF2B5EF4-FFF2-40B4-BE49-F238E27FC236}">
                  <a16:creationId xmlns:a16="http://schemas.microsoft.com/office/drawing/2014/main" id="{BBA1E4A8-C877-4B17-A162-6A3667D0D0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5" y="1625"/>
              <a:ext cx="63" cy="3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grpSp>
          <p:nvGrpSpPr>
            <p:cNvPr id="6493" name="Group 321">
              <a:extLst>
                <a:ext uri="{FF2B5EF4-FFF2-40B4-BE49-F238E27FC236}">
                  <a16:creationId xmlns:a16="http://schemas.microsoft.com/office/drawing/2014/main" id="{31E53923-03F5-4404-9782-012AD69781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69" y="1415"/>
              <a:ext cx="392" cy="137"/>
              <a:chOff x="4227" y="1360"/>
              <a:chExt cx="863" cy="270"/>
            </a:xfrm>
          </p:grpSpPr>
          <p:sp>
            <p:nvSpPr>
              <p:cNvPr id="6504" name="Line 322">
                <a:extLst>
                  <a:ext uri="{FF2B5EF4-FFF2-40B4-BE49-F238E27FC236}">
                    <a16:creationId xmlns:a16="http://schemas.microsoft.com/office/drawing/2014/main" id="{82CE3F10-2836-430D-9D3B-8DC7027370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505" name="Line 323">
                <a:extLst>
                  <a:ext uri="{FF2B5EF4-FFF2-40B4-BE49-F238E27FC236}">
                    <a16:creationId xmlns:a16="http://schemas.microsoft.com/office/drawing/2014/main" id="{A4E18B8F-3C5E-4674-A3C8-227C20B30F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506" name="Line 324">
                <a:extLst>
                  <a:ext uri="{FF2B5EF4-FFF2-40B4-BE49-F238E27FC236}">
                    <a16:creationId xmlns:a16="http://schemas.microsoft.com/office/drawing/2014/main" id="{A283B651-C9AE-40CD-9479-BFEE509375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507" name="Line 325">
                <a:extLst>
                  <a:ext uri="{FF2B5EF4-FFF2-40B4-BE49-F238E27FC236}">
                    <a16:creationId xmlns:a16="http://schemas.microsoft.com/office/drawing/2014/main" id="{2B39C786-BA50-45F5-AD7A-F00A05E3F5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grpSp>
          <p:nvGrpSpPr>
            <p:cNvPr id="6494" name="Group 326">
              <a:extLst>
                <a:ext uri="{FF2B5EF4-FFF2-40B4-BE49-F238E27FC236}">
                  <a16:creationId xmlns:a16="http://schemas.microsoft.com/office/drawing/2014/main" id="{F97E1372-45AE-4B62-8275-C18AC3BECD43}"/>
                </a:ext>
              </a:extLst>
            </p:cNvPr>
            <p:cNvGrpSpPr>
              <a:grpSpLocks/>
            </p:cNvGrpSpPr>
            <p:nvPr/>
          </p:nvGrpSpPr>
          <p:grpSpPr bwMode="auto">
            <a:xfrm rot="5700496">
              <a:off x="4053" y="1170"/>
              <a:ext cx="392" cy="137"/>
              <a:chOff x="4227" y="1360"/>
              <a:chExt cx="863" cy="270"/>
            </a:xfrm>
          </p:grpSpPr>
          <p:sp>
            <p:nvSpPr>
              <p:cNvPr id="6500" name="Line 327">
                <a:extLst>
                  <a:ext uri="{FF2B5EF4-FFF2-40B4-BE49-F238E27FC236}">
                    <a16:creationId xmlns:a16="http://schemas.microsoft.com/office/drawing/2014/main" id="{F538A07F-7475-472A-B361-FF6800972F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501" name="Line 328">
                <a:extLst>
                  <a:ext uri="{FF2B5EF4-FFF2-40B4-BE49-F238E27FC236}">
                    <a16:creationId xmlns:a16="http://schemas.microsoft.com/office/drawing/2014/main" id="{CC582F7F-FBC7-424F-BCA1-F06B2201B9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502" name="Line 329">
                <a:extLst>
                  <a:ext uri="{FF2B5EF4-FFF2-40B4-BE49-F238E27FC236}">
                    <a16:creationId xmlns:a16="http://schemas.microsoft.com/office/drawing/2014/main" id="{5CE39036-F0C8-469B-B140-BCEC7E0020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503" name="Line 330">
                <a:extLst>
                  <a:ext uri="{FF2B5EF4-FFF2-40B4-BE49-F238E27FC236}">
                    <a16:creationId xmlns:a16="http://schemas.microsoft.com/office/drawing/2014/main" id="{1D0F864E-A9DA-446D-9B5C-F22BA873C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grpSp>
          <p:nvGrpSpPr>
            <p:cNvPr id="6495" name="Group 331">
              <a:extLst>
                <a:ext uri="{FF2B5EF4-FFF2-40B4-BE49-F238E27FC236}">
                  <a16:creationId xmlns:a16="http://schemas.microsoft.com/office/drawing/2014/main" id="{BF0EE7BA-D71B-4BF0-9C78-E7252B58FB91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3796" y="1402"/>
              <a:ext cx="392" cy="137"/>
              <a:chOff x="4227" y="1360"/>
              <a:chExt cx="863" cy="270"/>
            </a:xfrm>
          </p:grpSpPr>
          <p:sp>
            <p:nvSpPr>
              <p:cNvPr id="6496" name="Line 332">
                <a:extLst>
                  <a:ext uri="{FF2B5EF4-FFF2-40B4-BE49-F238E27FC236}">
                    <a16:creationId xmlns:a16="http://schemas.microsoft.com/office/drawing/2014/main" id="{542E2BF7-731E-4BA4-96BA-B7DBC8E116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497" name="Line 333">
                <a:extLst>
                  <a:ext uri="{FF2B5EF4-FFF2-40B4-BE49-F238E27FC236}">
                    <a16:creationId xmlns:a16="http://schemas.microsoft.com/office/drawing/2014/main" id="{1585EBB4-F522-45FE-9541-37C1FEA6ED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498" name="Line 334">
                <a:extLst>
                  <a:ext uri="{FF2B5EF4-FFF2-40B4-BE49-F238E27FC236}">
                    <a16:creationId xmlns:a16="http://schemas.microsoft.com/office/drawing/2014/main" id="{DB3C9EB3-DDFD-411F-B0AA-F424166BA5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499" name="Line 335">
                <a:extLst>
                  <a:ext uri="{FF2B5EF4-FFF2-40B4-BE49-F238E27FC236}">
                    <a16:creationId xmlns:a16="http://schemas.microsoft.com/office/drawing/2014/main" id="{A2504763-425A-4536-94C3-F37A3453BF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</p:grpSp>
      <p:sp>
        <p:nvSpPr>
          <p:cNvPr id="6153" name="Oval 336">
            <a:extLst>
              <a:ext uri="{FF2B5EF4-FFF2-40B4-BE49-F238E27FC236}">
                <a16:creationId xmlns:a16="http://schemas.microsoft.com/office/drawing/2014/main" id="{38E5A32C-60ED-448D-9352-C98D5077C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6765" y="3895823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154" name="Line 337">
            <a:extLst>
              <a:ext uri="{FF2B5EF4-FFF2-40B4-BE49-F238E27FC236}">
                <a16:creationId xmlns:a16="http://schemas.microsoft.com/office/drawing/2014/main" id="{8DFDA2AA-C906-431D-89AA-567A0A1246E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6763" y="3887888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155" name="Line 338">
            <a:extLst>
              <a:ext uri="{FF2B5EF4-FFF2-40B4-BE49-F238E27FC236}">
                <a16:creationId xmlns:a16="http://schemas.microsoft.com/office/drawing/2014/main" id="{7E473511-95AF-4822-8DB1-F5A9ECBF505C}"/>
              </a:ext>
            </a:extLst>
          </p:cNvPr>
          <p:cNvSpPr>
            <a:spLocks noChangeShapeType="1"/>
          </p:cNvSpPr>
          <p:nvPr/>
        </p:nvSpPr>
        <p:spPr bwMode="auto">
          <a:xfrm>
            <a:off x="8745538" y="3887888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156" name="Rectangle 339">
            <a:extLst>
              <a:ext uri="{FF2B5EF4-FFF2-40B4-BE49-F238E27FC236}">
                <a16:creationId xmlns:a16="http://schemas.microsoft.com/office/drawing/2014/main" id="{64FCCE29-0EE4-4852-BF85-450D2443D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6763" y="3887888"/>
            <a:ext cx="355600" cy="58737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157" name="Oval 340">
            <a:extLst>
              <a:ext uri="{FF2B5EF4-FFF2-40B4-BE49-F238E27FC236}">
                <a16:creationId xmlns:a16="http://schemas.microsoft.com/office/drawing/2014/main" id="{02E87B24-9760-4F88-9A97-0486D4CBC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3590" y="3819625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grpSp>
        <p:nvGrpSpPr>
          <p:cNvPr id="6158" name="Group 341">
            <a:extLst>
              <a:ext uri="{FF2B5EF4-FFF2-40B4-BE49-F238E27FC236}">
                <a16:creationId xmlns:a16="http://schemas.microsoft.com/office/drawing/2014/main" id="{0823D664-4D11-4215-AA10-F4FA2CD2D1FC}"/>
              </a:ext>
            </a:extLst>
          </p:cNvPr>
          <p:cNvGrpSpPr>
            <a:grpSpLocks/>
          </p:cNvGrpSpPr>
          <p:nvPr/>
        </p:nvGrpSpPr>
        <p:grpSpPr bwMode="auto">
          <a:xfrm>
            <a:off x="8469315" y="3843438"/>
            <a:ext cx="179387" cy="65087"/>
            <a:chOff x="2848" y="848"/>
            <a:chExt cx="140" cy="98"/>
          </a:xfrm>
        </p:grpSpPr>
        <p:sp>
          <p:nvSpPr>
            <p:cNvPr id="6475" name="Line 342">
              <a:extLst>
                <a:ext uri="{FF2B5EF4-FFF2-40B4-BE49-F238E27FC236}">
                  <a16:creationId xmlns:a16="http://schemas.microsoft.com/office/drawing/2014/main" id="{8D0B7E15-53B9-4542-8386-4792919E74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76" name="Line 343">
              <a:extLst>
                <a:ext uri="{FF2B5EF4-FFF2-40B4-BE49-F238E27FC236}">
                  <a16:creationId xmlns:a16="http://schemas.microsoft.com/office/drawing/2014/main" id="{EA64825F-9939-4FC9-AB47-6C9A941E17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77" name="Line 344">
              <a:extLst>
                <a:ext uri="{FF2B5EF4-FFF2-40B4-BE49-F238E27FC236}">
                  <a16:creationId xmlns:a16="http://schemas.microsoft.com/office/drawing/2014/main" id="{3F1E11E7-CA7E-4076-B303-40FEDE4C04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6159" name="Group 345">
            <a:extLst>
              <a:ext uri="{FF2B5EF4-FFF2-40B4-BE49-F238E27FC236}">
                <a16:creationId xmlns:a16="http://schemas.microsoft.com/office/drawing/2014/main" id="{1195D516-63F9-4425-BB41-6BDA77F4EEF5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8469315" y="3843438"/>
            <a:ext cx="179387" cy="65087"/>
            <a:chOff x="2848" y="848"/>
            <a:chExt cx="140" cy="98"/>
          </a:xfrm>
        </p:grpSpPr>
        <p:sp>
          <p:nvSpPr>
            <p:cNvPr id="6472" name="Line 346">
              <a:extLst>
                <a:ext uri="{FF2B5EF4-FFF2-40B4-BE49-F238E27FC236}">
                  <a16:creationId xmlns:a16="http://schemas.microsoft.com/office/drawing/2014/main" id="{CF0EB28F-E565-4D8A-8D31-9F8E1D76C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73" name="Line 347">
              <a:extLst>
                <a:ext uri="{FF2B5EF4-FFF2-40B4-BE49-F238E27FC236}">
                  <a16:creationId xmlns:a16="http://schemas.microsoft.com/office/drawing/2014/main" id="{4C0EA0BD-DB8D-4C97-8066-2E5A5B6757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74" name="Line 348">
              <a:extLst>
                <a:ext uri="{FF2B5EF4-FFF2-40B4-BE49-F238E27FC236}">
                  <a16:creationId xmlns:a16="http://schemas.microsoft.com/office/drawing/2014/main" id="{A91EB9E1-8707-4DA2-AE19-B6C8DBBEB3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6160" name="Oval 349">
            <a:extLst>
              <a:ext uri="{FF2B5EF4-FFF2-40B4-BE49-F238E27FC236}">
                <a16:creationId xmlns:a16="http://schemas.microsoft.com/office/drawing/2014/main" id="{DA4CB456-B926-458B-948B-01BA6E020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2365" y="4175223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161" name="Line 350">
            <a:extLst>
              <a:ext uri="{FF2B5EF4-FFF2-40B4-BE49-F238E27FC236}">
                <a16:creationId xmlns:a16="http://schemas.microsoft.com/office/drawing/2014/main" id="{E9067098-93BD-4285-91B4-C0FD0A1EA7DC}"/>
              </a:ext>
            </a:extLst>
          </p:cNvPr>
          <p:cNvSpPr>
            <a:spLocks noChangeShapeType="1"/>
          </p:cNvSpPr>
          <p:nvPr/>
        </p:nvSpPr>
        <p:spPr bwMode="auto">
          <a:xfrm>
            <a:off x="8742363" y="4167288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162" name="Line 351">
            <a:extLst>
              <a:ext uri="{FF2B5EF4-FFF2-40B4-BE49-F238E27FC236}">
                <a16:creationId xmlns:a16="http://schemas.microsoft.com/office/drawing/2014/main" id="{889B92AC-DFC4-494C-AB56-E77BDA778C21}"/>
              </a:ext>
            </a:extLst>
          </p:cNvPr>
          <p:cNvSpPr>
            <a:spLocks noChangeShapeType="1"/>
          </p:cNvSpPr>
          <p:nvPr/>
        </p:nvSpPr>
        <p:spPr bwMode="auto">
          <a:xfrm>
            <a:off x="9101138" y="4167288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163" name="Rectangle 352">
            <a:extLst>
              <a:ext uri="{FF2B5EF4-FFF2-40B4-BE49-F238E27FC236}">
                <a16:creationId xmlns:a16="http://schemas.microsoft.com/office/drawing/2014/main" id="{F252A5F8-3852-4B7B-8934-65BA32582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2363" y="4167288"/>
            <a:ext cx="355600" cy="58737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164" name="Oval 353">
            <a:extLst>
              <a:ext uri="{FF2B5EF4-FFF2-40B4-BE49-F238E27FC236}">
                <a16:creationId xmlns:a16="http://schemas.microsoft.com/office/drawing/2014/main" id="{88CD5C96-65CF-4F7A-A00E-8B0FDC4B8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9190" y="4099025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grpSp>
        <p:nvGrpSpPr>
          <p:cNvPr id="6165" name="Group 354">
            <a:extLst>
              <a:ext uri="{FF2B5EF4-FFF2-40B4-BE49-F238E27FC236}">
                <a16:creationId xmlns:a16="http://schemas.microsoft.com/office/drawing/2014/main" id="{CB42DF27-6815-4F10-B3AB-8424F66AAA8E}"/>
              </a:ext>
            </a:extLst>
          </p:cNvPr>
          <p:cNvGrpSpPr>
            <a:grpSpLocks/>
          </p:cNvGrpSpPr>
          <p:nvPr/>
        </p:nvGrpSpPr>
        <p:grpSpPr bwMode="auto">
          <a:xfrm>
            <a:off x="8824915" y="4122838"/>
            <a:ext cx="179387" cy="65087"/>
            <a:chOff x="2848" y="848"/>
            <a:chExt cx="140" cy="98"/>
          </a:xfrm>
        </p:grpSpPr>
        <p:sp>
          <p:nvSpPr>
            <p:cNvPr id="6469" name="Line 355">
              <a:extLst>
                <a:ext uri="{FF2B5EF4-FFF2-40B4-BE49-F238E27FC236}">
                  <a16:creationId xmlns:a16="http://schemas.microsoft.com/office/drawing/2014/main" id="{8AC79A05-AB89-4BFC-A78E-8BA8A15402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70" name="Line 356">
              <a:extLst>
                <a:ext uri="{FF2B5EF4-FFF2-40B4-BE49-F238E27FC236}">
                  <a16:creationId xmlns:a16="http://schemas.microsoft.com/office/drawing/2014/main" id="{5B5B5B3F-0A8B-4131-8D2B-7C49949F66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71" name="Line 357">
              <a:extLst>
                <a:ext uri="{FF2B5EF4-FFF2-40B4-BE49-F238E27FC236}">
                  <a16:creationId xmlns:a16="http://schemas.microsoft.com/office/drawing/2014/main" id="{D67F1365-2112-4B64-B5CE-A135F69197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6166" name="Group 358">
            <a:extLst>
              <a:ext uri="{FF2B5EF4-FFF2-40B4-BE49-F238E27FC236}">
                <a16:creationId xmlns:a16="http://schemas.microsoft.com/office/drawing/2014/main" id="{D27F6442-7934-4288-96B9-5CB3A0A4FAD9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8824915" y="4122838"/>
            <a:ext cx="179387" cy="65087"/>
            <a:chOff x="2848" y="848"/>
            <a:chExt cx="140" cy="98"/>
          </a:xfrm>
        </p:grpSpPr>
        <p:sp>
          <p:nvSpPr>
            <p:cNvPr id="6466" name="Line 359">
              <a:extLst>
                <a:ext uri="{FF2B5EF4-FFF2-40B4-BE49-F238E27FC236}">
                  <a16:creationId xmlns:a16="http://schemas.microsoft.com/office/drawing/2014/main" id="{1B15562E-DB5D-43B3-8A9B-0F3F2CF180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67" name="Line 360">
              <a:extLst>
                <a:ext uri="{FF2B5EF4-FFF2-40B4-BE49-F238E27FC236}">
                  <a16:creationId xmlns:a16="http://schemas.microsoft.com/office/drawing/2014/main" id="{ECFF1D8C-3DEB-40AA-940D-9EBEAA5337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68" name="Line 361">
              <a:extLst>
                <a:ext uri="{FF2B5EF4-FFF2-40B4-BE49-F238E27FC236}">
                  <a16:creationId xmlns:a16="http://schemas.microsoft.com/office/drawing/2014/main" id="{94898641-E13B-4BAA-B76D-9EB3B59B78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6167" name="Oval 362">
            <a:extLst>
              <a:ext uri="{FF2B5EF4-FFF2-40B4-BE49-F238E27FC236}">
                <a16:creationId xmlns:a16="http://schemas.microsoft.com/office/drawing/2014/main" id="{AFAB6AC8-6501-458F-B842-1E1E9B8B3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1765" y="3908523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168" name="Line 363">
            <a:extLst>
              <a:ext uri="{FF2B5EF4-FFF2-40B4-BE49-F238E27FC236}">
                <a16:creationId xmlns:a16="http://schemas.microsoft.com/office/drawing/2014/main" id="{4D515ED2-DAFA-4C4A-BCC1-C52693838841}"/>
              </a:ext>
            </a:extLst>
          </p:cNvPr>
          <p:cNvSpPr>
            <a:spLocks noChangeShapeType="1"/>
          </p:cNvSpPr>
          <p:nvPr/>
        </p:nvSpPr>
        <p:spPr bwMode="auto">
          <a:xfrm>
            <a:off x="9021763" y="3900588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169" name="Line 364">
            <a:extLst>
              <a:ext uri="{FF2B5EF4-FFF2-40B4-BE49-F238E27FC236}">
                <a16:creationId xmlns:a16="http://schemas.microsoft.com/office/drawing/2014/main" id="{73C69237-AF77-4175-B1AA-FBCD7E9112FC}"/>
              </a:ext>
            </a:extLst>
          </p:cNvPr>
          <p:cNvSpPr>
            <a:spLocks noChangeShapeType="1"/>
          </p:cNvSpPr>
          <p:nvPr/>
        </p:nvSpPr>
        <p:spPr bwMode="auto">
          <a:xfrm>
            <a:off x="9380538" y="3900588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170" name="Rectangle 365">
            <a:extLst>
              <a:ext uri="{FF2B5EF4-FFF2-40B4-BE49-F238E27FC236}">
                <a16:creationId xmlns:a16="http://schemas.microsoft.com/office/drawing/2014/main" id="{54F0D8AC-8A6F-41FC-A68B-721AC5F8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1763" y="3900588"/>
            <a:ext cx="355600" cy="58737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171" name="Oval 366">
            <a:extLst>
              <a:ext uri="{FF2B5EF4-FFF2-40B4-BE49-F238E27FC236}">
                <a16:creationId xmlns:a16="http://schemas.microsoft.com/office/drawing/2014/main" id="{60B5BE4F-6AF3-44CB-A08E-C1CA4A826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8590" y="3832325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grpSp>
        <p:nvGrpSpPr>
          <p:cNvPr id="6172" name="Group 367">
            <a:extLst>
              <a:ext uri="{FF2B5EF4-FFF2-40B4-BE49-F238E27FC236}">
                <a16:creationId xmlns:a16="http://schemas.microsoft.com/office/drawing/2014/main" id="{191CDAA4-2E8A-4F41-B41C-75DA6C8D3AD2}"/>
              </a:ext>
            </a:extLst>
          </p:cNvPr>
          <p:cNvGrpSpPr>
            <a:grpSpLocks/>
          </p:cNvGrpSpPr>
          <p:nvPr/>
        </p:nvGrpSpPr>
        <p:grpSpPr bwMode="auto">
          <a:xfrm>
            <a:off x="9104315" y="3856138"/>
            <a:ext cx="179387" cy="65087"/>
            <a:chOff x="2848" y="848"/>
            <a:chExt cx="140" cy="98"/>
          </a:xfrm>
        </p:grpSpPr>
        <p:sp>
          <p:nvSpPr>
            <p:cNvPr id="6463" name="Line 368">
              <a:extLst>
                <a:ext uri="{FF2B5EF4-FFF2-40B4-BE49-F238E27FC236}">
                  <a16:creationId xmlns:a16="http://schemas.microsoft.com/office/drawing/2014/main" id="{55F9F551-29AA-4AC1-983D-FF96013FC1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64" name="Line 369">
              <a:extLst>
                <a:ext uri="{FF2B5EF4-FFF2-40B4-BE49-F238E27FC236}">
                  <a16:creationId xmlns:a16="http://schemas.microsoft.com/office/drawing/2014/main" id="{678BFD30-DC40-4E9D-98EA-6F9B5BDEDA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65" name="Line 370">
              <a:extLst>
                <a:ext uri="{FF2B5EF4-FFF2-40B4-BE49-F238E27FC236}">
                  <a16:creationId xmlns:a16="http://schemas.microsoft.com/office/drawing/2014/main" id="{E5DF735D-66B7-4EDB-9F71-5ED29BB061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6173" name="Group 371">
            <a:extLst>
              <a:ext uri="{FF2B5EF4-FFF2-40B4-BE49-F238E27FC236}">
                <a16:creationId xmlns:a16="http://schemas.microsoft.com/office/drawing/2014/main" id="{607F31B5-40A5-487A-AD1C-F263BF0A956F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9104315" y="3856138"/>
            <a:ext cx="179387" cy="65087"/>
            <a:chOff x="2848" y="848"/>
            <a:chExt cx="140" cy="98"/>
          </a:xfrm>
        </p:grpSpPr>
        <p:sp>
          <p:nvSpPr>
            <p:cNvPr id="6460" name="Line 372">
              <a:extLst>
                <a:ext uri="{FF2B5EF4-FFF2-40B4-BE49-F238E27FC236}">
                  <a16:creationId xmlns:a16="http://schemas.microsoft.com/office/drawing/2014/main" id="{D62B1F45-0A49-406E-8F07-88387D97D6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61" name="Line 373">
              <a:extLst>
                <a:ext uri="{FF2B5EF4-FFF2-40B4-BE49-F238E27FC236}">
                  <a16:creationId xmlns:a16="http://schemas.microsoft.com/office/drawing/2014/main" id="{3D486958-4296-4675-96D1-52D5F78A24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62" name="Line 374">
              <a:extLst>
                <a:ext uri="{FF2B5EF4-FFF2-40B4-BE49-F238E27FC236}">
                  <a16:creationId xmlns:a16="http://schemas.microsoft.com/office/drawing/2014/main" id="{2222DF59-00DD-448F-BD6B-EB63ACC942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6174" name="Oval 375">
            <a:extLst>
              <a:ext uri="{FF2B5EF4-FFF2-40B4-BE49-F238E27FC236}">
                <a16:creationId xmlns:a16="http://schemas.microsoft.com/office/drawing/2014/main" id="{E57381FF-0408-47C8-81B4-4A7A364C1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6777" y="2746473"/>
            <a:ext cx="347663" cy="8890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175" name="Line 376">
            <a:extLst>
              <a:ext uri="{FF2B5EF4-FFF2-40B4-BE49-F238E27FC236}">
                <a16:creationId xmlns:a16="http://schemas.microsoft.com/office/drawing/2014/main" id="{FC92A525-24FB-461F-9B68-1FAC772039E0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6775" y="2738536"/>
            <a:ext cx="0" cy="55562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176" name="Line 377">
            <a:extLst>
              <a:ext uri="{FF2B5EF4-FFF2-40B4-BE49-F238E27FC236}">
                <a16:creationId xmlns:a16="http://schemas.microsoft.com/office/drawing/2014/main" id="{D6FC1BB5-037B-4C66-A529-9420907978B4}"/>
              </a:ext>
            </a:extLst>
          </p:cNvPr>
          <p:cNvSpPr>
            <a:spLocks noChangeShapeType="1"/>
          </p:cNvSpPr>
          <p:nvPr/>
        </p:nvSpPr>
        <p:spPr bwMode="auto">
          <a:xfrm>
            <a:off x="8834438" y="2738536"/>
            <a:ext cx="0" cy="55562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177" name="Rectangle 378">
            <a:extLst>
              <a:ext uri="{FF2B5EF4-FFF2-40B4-BE49-F238E27FC236}">
                <a16:creationId xmlns:a16="http://schemas.microsoft.com/office/drawing/2014/main" id="{68C3EDF4-CE5E-47F2-989A-04E7901E9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6775" y="2738538"/>
            <a:ext cx="344488" cy="5397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178" name="Oval 379">
            <a:extLst>
              <a:ext uri="{FF2B5EF4-FFF2-40B4-BE49-F238E27FC236}">
                <a16:creationId xmlns:a16="http://schemas.microsoft.com/office/drawing/2014/main" id="{60D233F2-3683-4241-9909-014FAD556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3602" y="2675038"/>
            <a:ext cx="347663" cy="103187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grpSp>
        <p:nvGrpSpPr>
          <p:cNvPr id="6179" name="Group 380">
            <a:extLst>
              <a:ext uri="{FF2B5EF4-FFF2-40B4-BE49-F238E27FC236}">
                <a16:creationId xmlns:a16="http://schemas.microsoft.com/office/drawing/2014/main" id="{F2F2F160-3BC1-4845-BEEE-BF52879FA021}"/>
              </a:ext>
            </a:extLst>
          </p:cNvPr>
          <p:cNvGrpSpPr>
            <a:grpSpLocks/>
          </p:cNvGrpSpPr>
          <p:nvPr/>
        </p:nvGrpSpPr>
        <p:grpSpPr bwMode="auto">
          <a:xfrm>
            <a:off x="8567738" y="2697261"/>
            <a:ext cx="171450" cy="61912"/>
            <a:chOff x="2848" y="848"/>
            <a:chExt cx="140" cy="98"/>
          </a:xfrm>
        </p:grpSpPr>
        <p:sp>
          <p:nvSpPr>
            <p:cNvPr id="6457" name="Line 381">
              <a:extLst>
                <a:ext uri="{FF2B5EF4-FFF2-40B4-BE49-F238E27FC236}">
                  <a16:creationId xmlns:a16="http://schemas.microsoft.com/office/drawing/2014/main" id="{D14E7026-A1F0-461C-B926-2E1DE0A7D9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58" name="Line 382">
              <a:extLst>
                <a:ext uri="{FF2B5EF4-FFF2-40B4-BE49-F238E27FC236}">
                  <a16:creationId xmlns:a16="http://schemas.microsoft.com/office/drawing/2014/main" id="{D051846F-04B5-4D57-9112-95F22B837B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59" name="Line 383">
              <a:extLst>
                <a:ext uri="{FF2B5EF4-FFF2-40B4-BE49-F238E27FC236}">
                  <a16:creationId xmlns:a16="http://schemas.microsoft.com/office/drawing/2014/main" id="{80EC7890-3031-4ECF-AA17-FF3D1AAECA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6180" name="Group 384">
            <a:extLst>
              <a:ext uri="{FF2B5EF4-FFF2-40B4-BE49-F238E27FC236}">
                <a16:creationId xmlns:a16="http://schemas.microsoft.com/office/drawing/2014/main" id="{8CFD0991-AB17-4900-8470-165FC7CA2C5D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8567738" y="2697263"/>
            <a:ext cx="171450" cy="60325"/>
            <a:chOff x="2848" y="848"/>
            <a:chExt cx="140" cy="98"/>
          </a:xfrm>
        </p:grpSpPr>
        <p:sp>
          <p:nvSpPr>
            <p:cNvPr id="6454" name="Line 385">
              <a:extLst>
                <a:ext uri="{FF2B5EF4-FFF2-40B4-BE49-F238E27FC236}">
                  <a16:creationId xmlns:a16="http://schemas.microsoft.com/office/drawing/2014/main" id="{3EA519F1-11E3-486C-A8D1-B3279AFDB4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55" name="Line 386">
              <a:extLst>
                <a:ext uri="{FF2B5EF4-FFF2-40B4-BE49-F238E27FC236}">
                  <a16:creationId xmlns:a16="http://schemas.microsoft.com/office/drawing/2014/main" id="{114D4A8D-15A8-4A27-8379-3D8D23CF19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56" name="Line 387">
              <a:extLst>
                <a:ext uri="{FF2B5EF4-FFF2-40B4-BE49-F238E27FC236}">
                  <a16:creationId xmlns:a16="http://schemas.microsoft.com/office/drawing/2014/main" id="{461ACA2F-33E8-4FC5-B8C3-F2BE4A3EFE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6181" name="Oval 388">
            <a:extLst>
              <a:ext uri="{FF2B5EF4-FFF2-40B4-BE49-F238E27FC236}">
                <a16:creationId xmlns:a16="http://schemas.microsoft.com/office/drawing/2014/main" id="{07F94050-2D78-46DE-9D99-D28C85412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5190" y="3006823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182" name="Line 389">
            <a:extLst>
              <a:ext uri="{FF2B5EF4-FFF2-40B4-BE49-F238E27FC236}">
                <a16:creationId xmlns:a16="http://schemas.microsoft.com/office/drawing/2014/main" id="{542CEEB6-0B24-4527-947D-CC8B6B843583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5188" y="2998888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183" name="Line 390">
            <a:extLst>
              <a:ext uri="{FF2B5EF4-FFF2-40B4-BE49-F238E27FC236}">
                <a16:creationId xmlns:a16="http://schemas.microsoft.com/office/drawing/2014/main" id="{A6DCCF5B-699B-4F7B-A14A-4D75C0F6EC10}"/>
              </a:ext>
            </a:extLst>
          </p:cNvPr>
          <p:cNvSpPr>
            <a:spLocks noChangeShapeType="1"/>
          </p:cNvSpPr>
          <p:nvPr/>
        </p:nvSpPr>
        <p:spPr bwMode="auto">
          <a:xfrm>
            <a:off x="8843963" y="2998888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184" name="Rectangle 391">
            <a:extLst>
              <a:ext uri="{FF2B5EF4-FFF2-40B4-BE49-F238E27FC236}">
                <a16:creationId xmlns:a16="http://schemas.microsoft.com/office/drawing/2014/main" id="{6028522D-7113-4F37-90E0-24D138166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5188" y="2998888"/>
            <a:ext cx="355600" cy="58737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185" name="Oval 392">
            <a:extLst>
              <a:ext uri="{FF2B5EF4-FFF2-40B4-BE49-F238E27FC236}">
                <a16:creationId xmlns:a16="http://schemas.microsoft.com/office/drawing/2014/main" id="{9928B620-EC43-4B55-83F5-603337B7E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2015" y="2930625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grpSp>
        <p:nvGrpSpPr>
          <p:cNvPr id="6186" name="Group 393">
            <a:extLst>
              <a:ext uri="{FF2B5EF4-FFF2-40B4-BE49-F238E27FC236}">
                <a16:creationId xmlns:a16="http://schemas.microsoft.com/office/drawing/2014/main" id="{2140A421-3FDA-4533-8C6B-A0B2BB81B944}"/>
              </a:ext>
            </a:extLst>
          </p:cNvPr>
          <p:cNvGrpSpPr>
            <a:grpSpLocks/>
          </p:cNvGrpSpPr>
          <p:nvPr/>
        </p:nvGrpSpPr>
        <p:grpSpPr bwMode="auto">
          <a:xfrm>
            <a:off x="8567740" y="2954438"/>
            <a:ext cx="179387" cy="65087"/>
            <a:chOff x="2848" y="848"/>
            <a:chExt cx="140" cy="98"/>
          </a:xfrm>
        </p:grpSpPr>
        <p:sp>
          <p:nvSpPr>
            <p:cNvPr id="6451" name="Line 394">
              <a:extLst>
                <a:ext uri="{FF2B5EF4-FFF2-40B4-BE49-F238E27FC236}">
                  <a16:creationId xmlns:a16="http://schemas.microsoft.com/office/drawing/2014/main" id="{3766585D-6D27-41C7-95BF-EE6AC31BAA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52" name="Line 395">
              <a:extLst>
                <a:ext uri="{FF2B5EF4-FFF2-40B4-BE49-F238E27FC236}">
                  <a16:creationId xmlns:a16="http://schemas.microsoft.com/office/drawing/2014/main" id="{4B048BB3-8284-47A9-9953-929E35B6C3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53" name="Line 396">
              <a:extLst>
                <a:ext uri="{FF2B5EF4-FFF2-40B4-BE49-F238E27FC236}">
                  <a16:creationId xmlns:a16="http://schemas.microsoft.com/office/drawing/2014/main" id="{C66AA84C-51E1-4BA6-8C7B-B8F4880B1F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6187" name="Group 397">
            <a:extLst>
              <a:ext uri="{FF2B5EF4-FFF2-40B4-BE49-F238E27FC236}">
                <a16:creationId xmlns:a16="http://schemas.microsoft.com/office/drawing/2014/main" id="{3973A45D-7E63-478A-A85A-03FC919277AB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8567740" y="2954438"/>
            <a:ext cx="179387" cy="65087"/>
            <a:chOff x="2848" y="848"/>
            <a:chExt cx="140" cy="98"/>
          </a:xfrm>
        </p:grpSpPr>
        <p:sp>
          <p:nvSpPr>
            <p:cNvPr id="6448" name="Line 398">
              <a:extLst>
                <a:ext uri="{FF2B5EF4-FFF2-40B4-BE49-F238E27FC236}">
                  <a16:creationId xmlns:a16="http://schemas.microsoft.com/office/drawing/2014/main" id="{E4874D04-79C5-4288-9CC3-80A75F1117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49" name="Line 399">
              <a:extLst>
                <a:ext uri="{FF2B5EF4-FFF2-40B4-BE49-F238E27FC236}">
                  <a16:creationId xmlns:a16="http://schemas.microsoft.com/office/drawing/2014/main" id="{7262E563-1A46-4817-B52C-D5912E68A2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50" name="Line 400">
              <a:extLst>
                <a:ext uri="{FF2B5EF4-FFF2-40B4-BE49-F238E27FC236}">
                  <a16:creationId xmlns:a16="http://schemas.microsoft.com/office/drawing/2014/main" id="{BEFF0C07-93C9-437A-993B-00415B8692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6188" name="Oval 401">
            <a:extLst>
              <a:ext uri="{FF2B5EF4-FFF2-40B4-BE49-F238E27FC236}">
                <a16:creationId xmlns:a16="http://schemas.microsoft.com/office/drawing/2014/main" id="{F6852384-101E-4BA6-8CC6-8B3BBDEBA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1438" y="2648050"/>
            <a:ext cx="330200" cy="857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189" name="Line 402">
            <a:extLst>
              <a:ext uri="{FF2B5EF4-FFF2-40B4-BE49-F238E27FC236}">
                <a16:creationId xmlns:a16="http://schemas.microsoft.com/office/drawing/2014/main" id="{13EE4AB1-B27C-41E1-9EA3-B8A6D00EED5F}"/>
              </a:ext>
            </a:extLst>
          </p:cNvPr>
          <p:cNvSpPr>
            <a:spLocks noChangeShapeType="1"/>
          </p:cNvSpPr>
          <p:nvPr/>
        </p:nvSpPr>
        <p:spPr bwMode="auto">
          <a:xfrm>
            <a:off x="8961438" y="2641698"/>
            <a:ext cx="0" cy="5238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190" name="Line 403">
            <a:extLst>
              <a:ext uri="{FF2B5EF4-FFF2-40B4-BE49-F238E27FC236}">
                <a16:creationId xmlns:a16="http://schemas.microsoft.com/office/drawing/2014/main" id="{046E6F9F-953C-4D24-A693-1CA453B5DDF3}"/>
              </a:ext>
            </a:extLst>
          </p:cNvPr>
          <p:cNvSpPr>
            <a:spLocks noChangeShapeType="1"/>
          </p:cNvSpPr>
          <p:nvPr/>
        </p:nvSpPr>
        <p:spPr bwMode="auto">
          <a:xfrm>
            <a:off x="9291638" y="2641698"/>
            <a:ext cx="0" cy="5238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191" name="Rectangle 404">
            <a:extLst>
              <a:ext uri="{FF2B5EF4-FFF2-40B4-BE49-F238E27FC236}">
                <a16:creationId xmlns:a16="http://schemas.microsoft.com/office/drawing/2014/main" id="{9DAD96AB-97BD-4DF6-B30E-2BFF14BC9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1440" y="2641698"/>
            <a:ext cx="327025" cy="52388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bg2"/>
              </a:solidFill>
              <a:latin typeface="Helvetica" pitchFamily="2" charset="0"/>
            </a:endParaRPr>
          </a:p>
        </p:txBody>
      </p:sp>
      <p:sp>
        <p:nvSpPr>
          <p:cNvPr id="6192" name="Oval 405">
            <a:extLst>
              <a:ext uri="{FF2B5EF4-FFF2-40B4-BE49-F238E27FC236}">
                <a16:creationId xmlns:a16="http://schemas.microsoft.com/office/drawing/2014/main" id="{3632EA46-913D-4A1D-958F-9018CBC36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8263" y="2579786"/>
            <a:ext cx="330200" cy="100012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grpSp>
        <p:nvGrpSpPr>
          <p:cNvPr id="6193" name="Group 406">
            <a:extLst>
              <a:ext uri="{FF2B5EF4-FFF2-40B4-BE49-F238E27FC236}">
                <a16:creationId xmlns:a16="http://schemas.microsoft.com/office/drawing/2014/main" id="{DA77246D-D9A2-4CA7-B507-CE9AC8143020}"/>
              </a:ext>
            </a:extLst>
          </p:cNvPr>
          <p:cNvGrpSpPr>
            <a:grpSpLocks/>
          </p:cNvGrpSpPr>
          <p:nvPr/>
        </p:nvGrpSpPr>
        <p:grpSpPr bwMode="auto">
          <a:xfrm>
            <a:off x="9037638" y="2602011"/>
            <a:ext cx="163512" cy="57150"/>
            <a:chOff x="2848" y="848"/>
            <a:chExt cx="140" cy="98"/>
          </a:xfrm>
        </p:grpSpPr>
        <p:sp>
          <p:nvSpPr>
            <p:cNvPr id="6445" name="Line 407">
              <a:extLst>
                <a:ext uri="{FF2B5EF4-FFF2-40B4-BE49-F238E27FC236}">
                  <a16:creationId xmlns:a16="http://schemas.microsoft.com/office/drawing/2014/main" id="{D50EF193-5C31-4B0A-93A7-F9A25E5029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46" name="Line 408">
              <a:extLst>
                <a:ext uri="{FF2B5EF4-FFF2-40B4-BE49-F238E27FC236}">
                  <a16:creationId xmlns:a16="http://schemas.microsoft.com/office/drawing/2014/main" id="{631BFBD3-FD8C-48E3-B99B-7E033B17E0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47" name="Line 409">
              <a:extLst>
                <a:ext uri="{FF2B5EF4-FFF2-40B4-BE49-F238E27FC236}">
                  <a16:creationId xmlns:a16="http://schemas.microsoft.com/office/drawing/2014/main" id="{5277FF55-02AC-4D94-99A4-1B4526C604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6194" name="Group 410">
            <a:extLst>
              <a:ext uri="{FF2B5EF4-FFF2-40B4-BE49-F238E27FC236}">
                <a16:creationId xmlns:a16="http://schemas.microsoft.com/office/drawing/2014/main" id="{01B10A9F-CBA4-4FF8-9CB9-A51E1A65CDD5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9037638" y="2600423"/>
            <a:ext cx="163512" cy="58738"/>
            <a:chOff x="2848" y="848"/>
            <a:chExt cx="140" cy="98"/>
          </a:xfrm>
        </p:grpSpPr>
        <p:sp>
          <p:nvSpPr>
            <p:cNvPr id="6442" name="Line 411">
              <a:extLst>
                <a:ext uri="{FF2B5EF4-FFF2-40B4-BE49-F238E27FC236}">
                  <a16:creationId xmlns:a16="http://schemas.microsoft.com/office/drawing/2014/main" id="{EE106281-AA11-4381-B90A-55115DBFD1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43" name="Line 412">
              <a:extLst>
                <a:ext uri="{FF2B5EF4-FFF2-40B4-BE49-F238E27FC236}">
                  <a16:creationId xmlns:a16="http://schemas.microsoft.com/office/drawing/2014/main" id="{91DBC023-0115-4D86-B4CA-C5C2362E9E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44" name="Line 413">
              <a:extLst>
                <a:ext uri="{FF2B5EF4-FFF2-40B4-BE49-F238E27FC236}">
                  <a16:creationId xmlns:a16="http://schemas.microsoft.com/office/drawing/2014/main" id="{88C14892-6C89-4852-82F9-0963F99F9B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6195" name="Oval 414">
            <a:extLst>
              <a:ext uri="{FF2B5EF4-FFF2-40B4-BE49-F238E27FC236}">
                <a16:creationId xmlns:a16="http://schemas.microsoft.com/office/drawing/2014/main" id="{776C3AB6-57CA-43E3-833D-2BFB7FA8E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7165" y="3006823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196" name="Line 415">
            <a:extLst>
              <a:ext uri="{FF2B5EF4-FFF2-40B4-BE49-F238E27FC236}">
                <a16:creationId xmlns:a16="http://schemas.microsoft.com/office/drawing/2014/main" id="{F291CDBB-A214-4D19-9E6B-B026CF8E29F4}"/>
              </a:ext>
            </a:extLst>
          </p:cNvPr>
          <p:cNvSpPr>
            <a:spLocks noChangeShapeType="1"/>
          </p:cNvSpPr>
          <p:nvPr/>
        </p:nvSpPr>
        <p:spPr bwMode="auto">
          <a:xfrm>
            <a:off x="9047163" y="2998888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197" name="Line 416">
            <a:extLst>
              <a:ext uri="{FF2B5EF4-FFF2-40B4-BE49-F238E27FC236}">
                <a16:creationId xmlns:a16="http://schemas.microsoft.com/office/drawing/2014/main" id="{6F4BA492-8CC1-47CA-A722-4647039D3BE9}"/>
              </a:ext>
            </a:extLst>
          </p:cNvPr>
          <p:cNvSpPr>
            <a:spLocks noChangeShapeType="1"/>
          </p:cNvSpPr>
          <p:nvPr/>
        </p:nvSpPr>
        <p:spPr bwMode="auto">
          <a:xfrm>
            <a:off x="9405938" y="2998888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198" name="Rectangle 417">
            <a:extLst>
              <a:ext uri="{FF2B5EF4-FFF2-40B4-BE49-F238E27FC236}">
                <a16:creationId xmlns:a16="http://schemas.microsoft.com/office/drawing/2014/main" id="{6E8966A8-A566-4415-9EFD-3FC8B796A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7163" y="2998888"/>
            <a:ext cx="355600" cy="58737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199" name="Oval 418">
            <a:extLst>
              <a:ext uri="{FF2B5EF4-FFF2-40B4-BE49-F238E27FC236}">
                <a16:creationId xmlns:a16="http://schemas.microsoft.com/office/drawing/2014/main" id="{484CECD2-DE27-4940-A47D-C3AD0C67C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3990" y="2930625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grpSp>
        <p:nvGrpSpPr>
          <p:cNvPr id="6200" name="Group 419">
            <a:extLst>
              <a:ext uri="{FF2B5EF4-FFF2-40B4-BE49-F238E27FC236}">
                <a16:creationId xmlns:a16="http://schemas.microsoft.com/office/drawing/2014/main" id="{8F4AAFBF-5123-45C5-8858-B96D167492C4}"/>
              </a:ext>
            </a:extLst>
          </p:cNvPr>
          <p:cNvGrpSpPr>
            <a:grpSpLocks/>
          </p:cNvGrpSpPr>
          <p:nvPr/>
        </p:nvGrpSpPr>
        <p:grpSpPr bwMode="auto">
          <a:xfrm>
            <a:off x="9129715" y="2954438"/>
            <a:ext cx="179387" cy="65087"/>
            <a:chOff x="2848" y="848"/>
            <a:chExt cx="140" cy="98"/>
          </a:xfrm>
        </p:grpSpPr>
        <p:sp>
          <p:nvSpPr>
            <p:cNvPr id="6439" name="Line 420">
              <a:extLst>
                <a:ext uri="{FF2B5EF4-FFF2-40B4-BE49-F238E27FC236}">
                  <a16:creationId xmlns:a16="http://schemas.microsoft.com/office/drawing/2014/main" id="{107DE11B-73B1-4226-B434-EA4818A5A7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40" name="Line 421">
              <a:extLst>
                <a:ext uri="{FF2B5EF4-FFF2-40B4-BE49-F238E27FC236}">
                  <a16:creationId xmlns:a16="http://schemas.microsoft.com/office/drawing/2014/main" id="{972D598D-46EB-4E5C-BB8A-F61DAB4239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41" name="Line 422">
              <a:extLst>
                <a:ext uri="{FF2B5EF4-FFF2-40B4-BE49-F238E27FC236}">
                  <a16:creationId xmlns:a16="http://schemas.microsoft.com/office/drawing/2014/main" id="{D1B264CF-D4BD-458F-9AD7-3168349779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6201" name="Group 423">
            <a:extLst>
              <a:ext uri="{FF2B5EF4-FFF2-40B4-BE49-F238E27FC236}">
                <a16:creationId xmlns:a16="http://schemas.microsoft.com/office/drawing/2014/main" id="{838C7CA3-E3A6-4FB6-86FA-0CD48165B6A3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9129715" y="2954438"/>
            <a:ext cx="179387" cy="65087"/>
            <a:chOff x="2848" y="848"/>
            <a:chExt cx="140" cy="98"/>
          </a:xfrm>
        </p:grpSpPr>
        <p:sp>
          <p:nvSpPr>
            <p:cNvPr id="6436" name="Line 424">
              <a:extLst>
                <a:ext uri="{FF2B5EF4-FFF2-40B4-BE49-F238E27FC236}">
                  <a16:creationId xmlns:a16="http://schemas.microsoft.com/office/drawing/2014/main" id="{467B91ED-33E3-4F96-BA6C-DF37475BE1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37" name="Line 425">
              <a:extLst>
                <a:ext uri="{FF2B5EF4-FFF2-40B4-BE49-F238E27FC236}">
                  <a16:creationId xmlns:a16="http://schemas.microsoft.com/office/drawing/2014/main" id="{6B0AEA54-B522-48E3-96DA-81B547BBAD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38" name="Line 426">
              <a:extLst>
                <a:ext uri="{FF2B5EF4-FFF2-40B4-BE49-F238E27FC236}">
                  <a16:creationId xmlns:a16="http://schemas.microsoft.com/office/drawing/2014/main" id="{7A69F925-8936-4698-B8FA-FED7EA20EF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6202" name="Oval 427">
            <a:extLst>
              <a:ext uri="{FF2B5EF4-FFF2-40B4-BE49-F238E27FC236}">
                <a16:creationId xmlns:a16="http://schemas.microsoft.com/office/drawing/2014/main" id="{5B079850-5EC5-491A-95A9-61417B90C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7465" y="2741711"/>
            <a:ext cx="346075" cy="87312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203" name="Line 428">
            <a:extLst>
              <a:ext uri="{FF2B5EF4-FFF2-40B4-BE49-F238E27FC236}">
                <a16:creationId xmlns:a16="http://schemas.microsoft.com/office/drawing/2014/main" id="{5AFD73E3-D988-4344-9907-697367304ED2}"/>
              </a:ext>
            </a:extLst>
          </p:cNvPr>
          <p:cNvSpPr>
            <a:spLocks noChangeShapeType="1"/>
          </p:cNvSpPr>
          <p:nvPr/>
        </p:nvSpPr>
        <p:spPr bwMode="auto">
          <a:xfrm>
            <a:off x="7637463" y="2733775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04" name="Line 429">
            <a:extLst>
              <a:ext uri="{FF2B5EF4-FFF2-40B4-BE49-F238E27FC236}">
                <a16:creationId xmlns:a16="http://schemas.microsoft.com/office/drawing/2014/main" id="{4F9F62A0-986A-4D43-AE2D-44C24162F94E}"/>
              </a:ext>
            </a:extLst>
          </p:cNvPr>
          <p:cNvSpPr>
            <a:spLocks noChangeShapeType="1"/>
          </p:cNvSpPr>
          <p:nvPr/>
        </p:nvSpPr>
        <p:spPr bwMode="auto">
          <a:xfrm>
            <a:off x="7983538" y="2733775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05" name="Rectangle 430">
            <a:extLst>
              <a:ext uri="{FF2B5EF4-FFF2-40B4-BE49-F238E27FC236}">
                <a16:creationId xmlns:a16="http://schemas.microsoft.com/office/drawing/2014/main" id="{9A70EFF4-14C5-4244-8A34-1672E7165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7463" y="2733775"/>
            <a:ext cx="342900" cy="5397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206" name="Oval 431">
            <a:extLst>
              <a:ext uri="{FF2B5EF4-FFF2-40B4-BE49-F238E27FC236}">
                <a16:creationId xmlns:a16="http://schemas.microsoft.com/office/drawing/2014/main" id="{09EB6234-50D4-499D-9C33-54C44F9B2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290" y="2670273"/>
            <a:ext cx="346075" cy="103188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grpSp>
        <p:nvGrpSpPr>
          <p:cNvPr id="6207" name="Group 432">
            <a:extLst>
              <a:ext uri="{FF2B5EF4-FFF2-40B4-BE49-F238E27FC236}">
                <a16:creationId xmlns:a16="http://schemas.microsoft.com/office/drawing/2014/main" id="{5F0D43FA-FB1C-4664-979D-CE62CADA40B4}"/>
              </a:ext>
            </a:extLst>
          </p:cNvPr>
          <p:cNvGrpSpPr>
            <a:grpSpLocks/>
          </p:cNvGrpSpPr>
          <p:nvPr/>
        </p:nvGrpSpPr>
        <p:grpSpPr bwMode="auto">
          <a:xfrm>
            <a:off x="7718425" y="2692500"/>
            <a:ext cx="171450" cy="60325"/>
            <a:chOff x="2848" y="848"/>
            <a:chExt cx="140" cy="98"/>
          </a:xfrm>
        </p:grpSpPr>
        <p:sp>
          <p:nvSpPr>
            <p:cNvPr id="6433" name="Line 433">
              <a:extLst>
                <a:ext uri="{FF2B5EF4-FFF2-40B4-BE49-F238E27FC236}">
                  <a16:creationId xmlns:a16="http://schemas.microsoft.com/office/drawing/2014/main" id="{7959221B-CC61-4CEE-808C-87E5A575BA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34" name="Line 434">
              <a:extLst>
                <a:ext uri="{FF2B5EF4-FFF2-40B4-BE49-F238E27FC236}">
                  <a16:creationId xmlns:a16="http://schemas.microsoft.com/office/drawing/2014/main" id="{C5924878-B6B8-4073-92A8-9A8C3B2391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35" name="Line 435">
              <a:extLst>
                <a:ext uri="{FF2B5EF4-FFF2-40B4-BE49-F238E27FC236}">
                  <a16:creationId xmlns:a16="http://schemas.microsoft.com/office/drawing/2014/main" id="{404BD01C-E6FB-4671-A6AE-1459216314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6208" name="Group 436">
            <a:extLst>
              <a:ext uri="{FF2B5EF4-FFF2-40B4-BE49-F238E27FC236}">
                <a16:creationId xmlns:a16="http://schemas.microsoft.com/office/drawing/2014/main" id="{E534784B-89FA-4F42-8BAB-7F2EB8556213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7718425" y="2692498"/>
            <a:ext cx="171450" cy="58738"/>
            <a:chOff x="2848" y="848"/>
            <a:chExt cx="140" cy="98"/>
          </a:xfrm>
        </p:grpSpPr>
        <p:sp>
          <p:nvSpPr>
            <p:cNvPr id="6430" name="Line 437">
              <a:extLst>
                <a:ext uri="{FF2B5EF4-FFF2-40B4-BE49-F238E27FC236}">
                  <a16:creationId xmlns:a16="http://schemas.microsoft.com/office/drawing/2014/main" id="{34986431-82C4-4DA4-9FC0-2CB7421E68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31" name="Line 438">
              <a:extLst>
                <a:ext uri="{FF2B5EF4-FFF2-40B4-BE49-F238E27FC236}">
                  <a16:creationId xmlns:a16="http://schemas.microsoft.com/office/drawing/2014/main" id="{D29EDBFC-C110-4959-A688-5B3BC0C651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32" name="Line 439">
              <a:extLst>
                <a:ext uri="{FF2B5EF4-FFF2-40B4-BE49-F238E27FC236}">
                  <a16:creationId xmlns:a16="http://schemas.microsoft.com/office/drawing/2014/main" id="{D1AA3941-35EE-418F-9BB4-EA8AF26121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6209" name="Oval 440">
            <a:extLst>
              <a:ext uri="{FF2B5EF4-FFF2-40B4-BE49-F238E27FC236}">
                <a16:creationId xmlns:a16="http://schemas.microsoft.com/office/drawing/2014/main" id="{38FAE727-424B-4F53-A5EC-0C6E7511A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1077" y="3891061"/>
            <a:ext cx="346075" cy="87312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210" name="Line 441">
            <a:extLst>
              <a:ext uri="{FF2B5EF4-FFF2-40B4-BE49-F238E27FC236}">
                <a16:creationId xmlns:a16="http://schemas.microsoft.com/office/drawing/2014/main" id="{C961BD9F-9C2C-4CA1-95F5-7F64FFD0690C}"/>
              </a:ext>
            </a:extLst>
          </p:cNvPr>
          <p:cNvSpPr>
            <a:spLocks noChangeShapeType="1"/>
          </p:cNvSpPr>
          <p:nvPr/>
        </p:nvSpPr>
        <p:spPr bwMode="auto">
          <a:xfrm>
            <a:off x="7331075" y="3883125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11" name="Line 442">
            <a:extLst>
              <a:ext uri="{FF2B5EF4-FFF2-40B4-BE49-F238E27FC236}">
                <a16:creationId xmlns:a16="http://schemas.microsoft.com/office/drawing/2014/main" id="{743BFEE0-091D-4C06-B2FB-3D3C50A1B966}"/>
              </a:ext>
            </a:extLst>
          </p:cNvPr>
          <p:cNvSpPr>
            <a:spLocks noChangeShapeType="1"/>
          </p:cNvSpPr>
          <p:nvPr/>
        </p:nvSpPr>
        <p:spPr bwMode="auto">
          <a:xfrm>
            <a:off x="7677150" y="3883125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12" name="Rectangle 443">
            <a:extLst>
              <a:ext uri="{FF2B5EF4-FFF2-40B4-BE49-F238E27FC236}">
                <a16:creationId xmlns:a16="http://schemas.microsoft.com/office/drawing/2014/main" id="{A673B454-4C66-4C71-9506-DD1E2620E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1075" y="3883125"/>
            <a:ext cx="342900" cy="5397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213" name="Oval 444">
            <a:extLst>
              <a:ext uri="{FF2B5EF4-FFF2-40B4-BE49-F238E27FC236}">
                <a16:creationId xmlns:a16="http://schemas.microsoft.com/office/drawing/2014/main" id="{9BEBAE6C-33B9-45B3-B4E1-AAA965716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7902" y="3819623"/>
            <a:ext cx="346075" cy="103188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grpSp>
        <p:nvGrpSpPr>
          <p:cNvPr id="6214" name="Group 445">
            <a:extLst>
              <a:ext uri="{FF2B5EF4-FFF2-40B4-BE49-F238E27FC236}">
                <a16:creationId xmlns:a16="http://schemas.microsoft.com/office/drawing/2014/main" id="{E85C68AA-D762-48DB-B249-616E7FC73A98}"/>
              </a:ext>
            </a:extLst>
          </p:cNvPr>
          <p:cNvGrpSpPr>
            <a:grpSpLocks/>
          </p:cNvGrpSpPr>
          <p:nvPr/>
        </p:nvGrpSpPr>
        <p:grpSpPr bwMode="auto">
          <a:xfrm>
            <a:off x="7412038" y="3841850"/>
            <a:ext cx="171450" cy="60325"/>
            <a:chOff x="2848" y="848"/>
            <a:chExt cx="140" cy="98"/>
          </a:xfrm>
        </p:grpSpPr>
        <p:sp>
          <p:nvSpPr>
            <p:cNvPr id="6427" name="Line 446">
              <a:extLst>
                <a:ext uri="{FF2B5EF4-FFF2-40B4-BE49-F238E27FC236}">
                  <a16:creationId xmlns:a16="http://schemas.microsoft.com/office/drawing/2014/main" id="{B06AE5D5-1ABA-4215-8EE1-86C8CFDB96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28" name="Line 447">
              <a:extLst>
                <a:ext uri="{FF2B5EF4-FFF2-40B4-BE49-F238E27FC236}">
                  <a16:creationId xmlns:a16="http://schemas.microsoft.com/office/drawing/2014/main" id="{567F29D5-A821-4622-A4A7-FF1DF56BF8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29" name="Line 448">
              <a:extLst>
                <a:ext uri="{FF2B5EF4-FFF2-40B4-BE49-F238E27FC236}">
                  <a16:creationId xmlns:a16="http://schemas.microsoft.com/office/drawing/2014/main" id="{EFFB2224-B18D-4402-A40D-0B664B82E3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6215" name="Group 449">
            <a:extLst>
              <a:ext uri="{FF2B5EF4-FFF2-40B4-BE49-F238E27FC236}">
                <a16:creationId xmlns:a16="http://schemas.microsoft.com/office/drawing/2014/main" id="{6A2A738A-A520-4BC5-B772-7085564A22F0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7412038" y="3841848"/>
            <a:ext cx="171450" cy="58738"/>
            <a:chOff x="2848" y="848"/>
            <a:chExt cx="140" cy="98"/>
          </a:xfrm>
        </p:grpSpPr>
        <p:sp>
          <p:nvSpPr>
            <p:cNvPr id="6424" name="Line 450">
              <a:extLst>
                <a:ext uri="{FF2B5EF4-FFF2-40B4-BE49-F238E27FC236}">
                  <a16:creationId xmlns:a16="http://schemas.microsoft.com/office/drawing/2014/main" id="{C1E8CDEE-514E-4770-B76D-80A066EBA1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25" name="Line 451">
              <a:extLst>
                <a:ext uri="{FF2B5EF4-FFF2-40B4-BE49-F238E27FC236}">
                  <a16:creationId xmlns:a16="http://schemas.microsoft.com/office/drawing/2014/main" id="{579793B7-0ED4-40FB-A268-677922290A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26" name="Line 452">
              <a:extLst>
                <a:ext uri="{FF2B5EF4-FFF2-40B4-BE49-F238E27FC236}">
                  <a16:creationId xmlns:a16="http://schemas.microsoft.com/office/drawing/2014/main" id="{FA960187-D909-4569-9D24-CCEA56744B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6216" name="Line 453">
            <a:extLst>
              <a:ext uri="{FF2B5EF4-FFF2-40B4-BE49-F238E27FC236}">
                <a16:creationId xmlns:a16="http://schemas.microsoft.com/office/drawing/2014/main" id="{62916E78-5F50-4AE6-9CC1-E75C45E541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29638" y="4248250"/>
            <a:ext cx="227012" cy="4365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17" name="Line 454">
            <a:extLst>
              <a:ext uri="{FF2B5EF4-FFF2-40B4-BE49-F238E27FC236}">
                <a16:creationId xmlns:a16="http://schemas.microsoft.com/office/drawing/2014/main" id="{321EA15F-F688-4643-9873-5CFDE791270A}"/>
              </a:ext>
            </a:extLst>
          </p:cNvPr>
          <p:cNvSpPr>
            <a:spLocks noChangeShapeType="1"/>
          </p:cNvSpPr>
          <p:nvPr/>
        </p:nvSpPr>
        <p:spPr bwMode="auto">
          <a:xfrm>
            <a:off x="8653463" y="3986311"/>
            <a:ext cx="163512" cy="1206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18" name="Line 455">
            <a:extLst>
              <a:ext uri="{FF2B5EF4-FFF2-40B4-BE49-F238E27FC236}">
                <a16:creationId xmlns:a16="http://schemas.microsoft.com/office/drawing/2014/main" id="{32B0B809-1FA2-4271-8D32-D585ECB97B28}"/>
              </a:ext>
            </a:extLst>
          </p:cNvPr>
          <p:cNvSpPr>
            <a:spLocks noChangeShapeType="1"/>
          </p:cNvSpPr>
          <p:nvPr/>
        </p:nvSpPr>
        <p:spPr bwMode="auto">
          <a:xfrm>
            <a:off x="8750300" y="3906936"/>
            <a:ext cx="2794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19" name="Line 456">
            <a:extLst>
              <a:ext uri="{FF2B5EF4-FFF2-40B4-BE49-F238E27FC236}">
                <a16:creationId xmlns:a16="http://schemas.microsoft.com/office/drawing/2014/main" id="{54241818-5786-436A-B5CF-19FF4364E2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86840" y="3992663"/>
            <a:ext cx="134937" cy="1047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20" name="Line 457">
            <a:extLst>
              <a:ext uri="{FF2B5EF4-FFF2-40B4-BE49-F238E27FC236}">
                <a16:creationId xmlns:a16="http://schemas.microsoft.com/office/drawing/2014/main" id="{2271E8EA-2817-4C24-815A-A98D80E33AAB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5088" y="3913286"/>
            <a:ext cx="6794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21" name="Line 458">
            <a:extLst>
              <a:ext uri="{FF2B5EF4-FFF2-40B4-BE49-F238E27FC236}">
                <a16:creationId xmlns:a16="http://schemas.microsoft.com/office/drawing/2014/main" id="{33B96ED0-C1EC-4AF1-AC41-55A76A301F1D}"/>
              </a:ext>
            </a:extLst>
          </p:cNvPr>
          <p:cNvSpPr>
            <a:spLocks noChangeShapeType="1"/>
          </p:cNvSpPr>
          <p:nvPr/>
        </p:nvSpPr>
        <p:spPr bwMode="auto">
          <a:xfrm>
            <a:off x="7980365" y="2760763"/>
            <a:ext cx="509587" cy="31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22" name="Line 459">
            <a:extLst>
              <a:ext uri="{FF2B5EF4-FFF2-40B4-BE49-F238E27FC236}">
                <a16:creationId xmlns:a16="http://schemas.microsoft.com/office/drawing/2014/main" id="{393BE407-94AA-4A4E-94E5-C5D3C1FA1D5A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6975" y="2589311"/>
            <a:ext cx="152400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23" name="Freeform 460">
            <a:extLst>
              <a:ext uri="{FF2B5EF4-FFF2-40B4-BE49-F238E27FC236}">
                <a16:creationId xmlns:a16="http://schemas.microsoft.com/office/drawing/2014/main" id="{F4588005-C7E9-41BD-B6EA-E6F2FEC4504A}"/>
              </a:ext>
            </a:extLst>
          </p:cNvPr>
          <p:cNvSpPr>
            <a:spLocks/>
          </p:cNvSpPr>
          <p:nvPr/>
        </p:nvSpPr>
        <p:spPr bwMode="auto">
          <a:xfrm>
            <a:off x="6867525" y="4595913"/>
            <a:ext cx="2979738" cy="1455737"/>
          </a:xfrm>
          <a:custGeom>
            <a:avLst/>
            <a:gdLst>
              <a:gd name="T0" fmla="*/ 2147483646 w 1877"/>
              <a:gd name="T1" fmla="*/ 2147483646 h 917"/>
              <a:gd name="T2" fmla="*/ 2147483646 w 1877"/>
              <a:gd name="T3" fmla="*/ 2147483646 h 917"/>
              <a:gd name="T4" fmla="*/ 2147483646 w 1877"/>
              <a:gd name="T5" fmla="*/ 2147483646 h 917"/>
              <a:gd name="T6" fmla="*/ 2147483646 w 1877"/>
              <a:gd name="T7" fmla="*/ 2147483646 h 917"/>
              <a:gd name="T8" fmla="*/ 2147483646 w 1877"/>
              <a:gd name="T9" fmla="*/ 2147483646 h 917"/>
              <a:gd name="T10" fmla="*/ 2147483646 w 1877"/>
              <a:gd name="T11" fmla="*/ 2147483646 h 917"/>
              <a:gd name="T12" fmla="*/ 2147483646 w 1877"/>
              <a:gd name="T13" fmla="*/ 2147483646 h 917"/>
              <a:gd name="T14" fmla="*/ 2147483646 w 1877"/>
              <a:gd name="T15" fmla="*/ 2147483646 h 917"/>
              <a:gd name="T16" fmla="*/ 2147483646 w 1877"/>
              <a:gd name="T17" fmla="*/ 2147483646 h 917"/>
              <a:gd name="T18" fmla="*/ 2147483646 w 1877"/>
              <a:gd name="T19" fmla="*/ 2147483646 h 917"/>
              <a:gd name="T20" fmla="*/ 2147483646 w 1877"/>
              <a:gd name="T21" fmla="*/ 2147483646 h 917"/>
              <a:gd name="T22" fmla="*/ 2147483646 w 1877"/>
              <a:gd name="T23" fmla="*/ 2147483646 h 917"/>
              <a:gd name="T24" fmla="*/ 2147483646 w 1877"/>
              <a:gd name="T25" fmla="*/ 2147483646 h 917"/>
              <a:gd name="T26" fmla="*/ 2147483646 w 1877"/>
              <a:gd name="T27" fmla="*/ 2147483646 h 917"/>
              <a:gd name="T28" fmla="*/ 2147483646 w 1877"/>
              <a:gd name="T29" fmla="*/ 2147483646 h 917"/>
              <a:gd name="T30" fmla="*/ 2147483646 w 1877"/>
              <a:gd name="T31" fmla="*/ 2147483646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24" name="Line 461">
            <a:extLst>
              <a:ext uri="{FF2B5EF4-FFF2-40B4-BE49-F238E27FC236}">
                <a16:creationId xmlns:a16="http://schemas.microsoft.com/office/drawing/2014/main" id="{4BA7D055-2DA6-4275-AC0A-ADA050D6D86D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9102727" y="5332511"/>
            <a:ext cx="523875" cy="1397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25" name="Line 462">
            <a:extLst>
              <a:ext uri="{FF2B5EF4-FFF2-40B4-BE49-F238E27FC236}">
                <a16:creationId xmlns:a16="http://schemas.microsoft.com/office/drawing/2014/main" id="{6FE5233F-B033-437F-93B8-4E66F546A1A1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9248777" y="5613500"/>
            <a:ext cx="3175" cy="857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26" name="Line 463">
            <a:extLst>
              <a:ext uri="{FF2B5EF4-FFF2-40B4-BE49-F238E27FC236}">
                <a16:creationId xmlns:a16="http://schemas.microsoft.com/office/drawing/2014/main" id="{79458E3E-7611-4350-8F2E-CD7FC73E7111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9434513" y="5289648"/>
            <a:ext cx="0" cy="1143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6227" name="Group 464">
            <a:extLst>
              <a:ext uri="{FF2B5EF4-FFF2-40B4-BE49-F238E27FC236}">
                <a16:creationId xmlns:a16="http://schemas.microsoft.com/office/drawing/2014/main" id="{03269A9E-EB61-4CEB-9548-4F9BFA58003A}"/>
              </a:ext>
            </a:extLst>
          </p:cNvPr>
          <p:cNvGrpSpPr>
            <a:grpSpLocks/>
          </p:cNvGrpSpPr>
          <p:nvPr/>
        </p:nvGrpSpPr>
        <p:grpSpPr bwMode="auto">
          <a:xfrm>
            <a:off x="9013825" y="4999136"/>
            <a:ext cx="501650" cy="234950"/>
            <a:chOff x="4701" y="2996"/>
            <a:chExt cx="316" cy="148"/>
          </a:xfrm>
        </p:grpSpPr>
        <p:sp>
          <p:nvSpPr>
            <p:cNvPr id="6411" name="Oval 465">
              <a:extLst>
                <a:ext uri="{FF2B5EF4-FFF2-40B4-BE49-F238E27FC236}">
                  <a16:creationId xmlns:a16="http://schemas.microsoft.com/office/drawing/2014/main" id="{24B08268-9EA2-4981-9E91-F500B6E9E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412" name="Line 466">
              <a:extLst>
                <a:ext uri="{FF2B5EF4-FFF2-40B4-BE49-F238E27FC236}">
                  <a16:creationId xmlns:a16="http://schemas.microsoft.com/office/drawing/2014/main" id="{D4AE0DCB-42A6-4A4F-A8BC-EBF447D3CA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13" name="Line 467">
              <a:extLst>
                <a:ext uri="{FF2B5EF4-FFF2-40B4-BE49-F238E27FC236}">
                  <a16:creationId xmlns:a16="http://schemas.microsoft.com/office/drawing/2014/main" id="{549F97A0-63D6-44B5-99A4-3EB1FD1B73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14" name="Rectangle 468">
              <a:extLst>
                <a:ext uri="{FF2B5EF4-FFF2-40B4-BE49-F238E27FC236}">
                  <a16:creationId xmlns:a16="http://schemas.microsoft.com/office/drawing/2014/main" id="{AB0CB061-6B6C-4CF6-A405-93470A2BA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415" name="Oval 469">
              <a:extLst>
                <a:ext uri="{FF2B5EF4-FFF2-40B4-BE49-F238E27FC236}">
                  <a16:creationId xmlns:a16="http://schemas.microsoft.com/office/drawing/2014/main" id="{686FC3F6-51D9-4843-A067-42E53913FC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grpSp>
          <p:nvGrpSpPr>
            <p:cNvPr id="6416" name="Group 470">
              <a:extLst>
                <a:ext uri="{FF2B5EF4-FFF2-40B4-BE49-F238E27FC236}">
                  <a16:creationId xmlns:a16="http://schemas.microsoft.com/office/drawing/2014/main" id="{A1D555A1-A979-422A-9DED-A4E1AE5DF3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6421" name="Line 471">
                <a:extLst>
                  <a:ext uri="{FF2B5EF4-FFF2-40B4-BE49-F238E27FC236}">
                    <a16:creationId xmlns:a16="http://schemas.microsoft.com/office/drawing/2014/main" id="{CE91FC6E-D830-489E-9BC5-8CD80DCC3E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422" name="Line 472">
                <a:extLst>
                  <a:ext uri="{FF2B5EF4-FFF2-40B4-BE49-F238E27FC236}">
                    <a16:creationId xmlns:a16="http://schemas.microsoft.com/office/drawing/2014/main" id="{B3624E0E-CBF2-44CF-8D1F-BDE7B3DB6C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423" name="Line 473">
                <a:extLst>
                  <a:ext uri="{FF2B5EF4-FFF2-40B4-BE49-F238E27FC236}">
                    <a16:creationId xmlns:a16="http://schemas.microsoft.com/office/drawing/2014/main" id="{3844B8D2-532A-4131-9F30-0546275270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grpSp>
          <p:nvGrpSpPr>
            <p:cNvPr id="6417" name="Group 474">
              <a:extLst>
                <a:ext uri="{FF2B5EF4-FFF2-40B4-BE49-F238E27FC236}">
                  <a16:creationId xmlns:a16="http://schemas.microsoft.com/office/drawing/2014/main" id="{DCA91065-4664-44B3-B9C4-E5F654939F47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6418" name="Line 475">
                <a:extLst>
                  <a:ext uri="{FF2B5EF4-FFF2-40B4-BE49-F238E27FC236}">
                    <a16:creationId xmlns:a16="http://schemas.microsoft.com/office/drawing/2014/main" id="{8F1B8CDB-3E31-46BD-86E9-164710972D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419" name="Line 476">
                <a:extLst>
                  <a:ext uri="{FF2B5EF4-FFF2-40B4-BE49-F238E27FC236}">
                    <a16:creationId xmlns:a16="http://schemas.microsoft.com/office/drawing/2014/main" id="{9A99B83F-8B4D-400D-953D-79408A7FBA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420" name="Line 477">
                <a:extLst>
                  <a:ext uri="{FF2B5EF4-FFF2-40B4-BE49-F238E27FC236}">
                    <a16:creationId xmlns:a16="http://schemas.microsoft.com/office/drawing/2014/main" id="{8622F374-59AD-489E-918B-6CA2C44B5F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</p:grpSp>
      <p:grpSp>
        <p:nvGrpSpPr>
          <p:cNvPr id="6228" name="Group 478">
            <a:extLst>
              <a:ext uri="{FF2B5EF4-FFF2-40B4-BE49-F238E27FC236}">
                <a16:creationId xmlns:a16="http://schemas.microsoft.com/office/drawing/2014/main" id="{8AECE173-B91F-4BD2-A783-1A9EB318AFE7}"/>
              </a:ext>
            </a:extLst>
          </p:cNvPr>
          <p:cNvGrpSpPr>
            <a:grpSpLocks/>
          </p:cNvGrpSpPr>
          <p:nvPr/>
        </p:nvGrpSpPr>
        <p:grpSpPr bwMode="auto">
          <a:xfrm>
            <a:off x="8197850" y="4722911"/>
            <a:ext cx="501650" cy="234950"/>
            <a:chOff x="3600" y="219"/>
            <a:chExt cx="360" cy="175"/>
          </a:xfrm>
        </p:grpSpPr>
        <p:sp>
          <p:nvSpPr>
            <p:cNvPr id="6398" name="Oval 479">
              <a:extLst>
                <a:ext uri="{FF2B5EF4-FFF2-40B4-BE49-F238E27FC236}">
                  <a16:creationId xmlns:a16="http://schemas.microsoft.com/office/drawing/2014/main" id="{DDB222B6-53BA-4012-9FFA-976F826E31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399" name="Line 480">
              <a:extLst>
                <a:ext uri="{FF2B5EF4-FFF2-40B4-BE49-F238E27FC236}">
                  <a16:creationId xmlns:a16="http://schemas.microsoft.com/office/drawing/2014/main" id="{C099A7D6-A00F-4081-AB1C-8DECD81ECB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00" name="Line 481">
              <a:extLst>
                <a:ext uri="{FF2B5EF4-FFF2-40B4-BE49-F238E27FC236}">
                  <a16:creationId xmlns:a16="http://schemas.microsoft.com/office/drawing/2014/main" id="{DD5ABBE9-11AD-4346-9609-00696B0EA1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01" name="Rectangle 482">
              <a:extLst>
                <a:ext uri="{FF2B5EF4-FFF2-40B4-BE49-F238E27FC236}">
                  <a16:creationId xmlns:a16="http://schemas.microsoft.com/office/drawing/2014/main" id="{82849835-FF84-4610-95B3-B9C0A9B73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402" name="Oval 483">
              <a:extLst>
                <a:ext uri="{FF2B5EF4-FFF2-40B4-BE49-F238E27FC236}">
                  <a16:creationId xmlns:a16="http://schemas.microsoft.com/office/drawing/2014/main" id="{063EC8B8-40AF-4D52-98A7-6D9EAA97F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grpSp>
          <p:nvGrpSpPr>
            <p:cNvPr id="6403" name="Group 484">
              <a:extLst>
                <a:ext uri="{FF2B5EF4-FFF2-40B4-BE49-F238E27FC236}">
                  <a16:creationId xmlns:a16="http://schemas.microsoft.com/office/drawing/2014/main" id="{1D6F3DE9-64AC-47B7-B202-358B915B0C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408" name="Line 485">
                <a:extLst>
                  <a:ext uri="{FF2B5EF4-FFF2-40B4-BE49-F238E27FC236}">
                    <a16:creationId xmlns:a16="http://schemas.microsoft.com/office/drawing/2014/main" id="{D2FB9DD1-E012-48F3-8D0A-92ECD8E5D0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409" name="Line 486">
                <a:extLst>
                  <a:ext uri="{FF2B5EF4-FFF2-40B4-BE49-F238E27FC236}">
                    <a16:creationId xmlns:a16="http://schemas.microsoft.com/office/drawing/2014/main" id="{AA44BFDD-4886-4DF5-A796-CF24600E1F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410" name="Line 487">
                <a:extLst>
                  <a:ext uri="{FF2B5EF4-FFF2-40B4-BE49-F238E27FC236}">
                    <a16:creationId xmlns:a16="http://schemas.microsoft.com/office/drawing/2014/main" id="{756743B5-626E-451A-8415-9A60F6A5B3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grpSp>
          <p:nvGrpSpPr>
            <p:cNvPr id="6404" name="Group 488">
              <a:extLst>
                <a:ext uri="{FF2B5EF4-FFF2-40B4-BE49-F238E27FC236}">
                  <a16:creationId xmlns:a16="http://schemas.microsoft.com/office/drawing/2014/main" id="{FE458939-3820-46CF-A477-0AD94A7D8C03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405" name="Line 489">
                <a:extLst>
                  <a:ext uri="{FF2B5EF4-FFF2-40B4-BE49-F238E27FC236}">
                    <a16:creationId xmlns:a16="http://schemas.microsoft.com/office/drawing/2014/main" id="{8FE77532-1B00-40DA-9735-341D86C563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406" name="Line 490">
                <a:extLst>
                  <a:ext uri="{FF2B5EF4-FFF2-40B4-BE49-F238E27FC236}">
                    <a16:creationId xmlns:a16="http://schemas.microsoft.com/office/drawing/2014/main" id="{71DC786A-8517-46C1-89EE-EE6BED1473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407" name="Line 491">
                <a:extLst>
                  <a:ext uri="{FF2B5EF4-FFF2-40B4-BE49-F238E27FC236}">
                    <a16:creationId xmlns:a16="http://schemas.microsoft.com/office/drawing/2014/main" id="{C4279B59-C7AC-46FD-AA38-E6BB3A16A2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</p:grpSp>
      <p:grpSp>
        <p:nvGrpSpPr>
          <p:cNvPr id="6229" name="Group 492">
            <a:extLst>
              <a:ext uri="{FF2B5EF4-FFF2-40B4-BE49-F238E27FC236}">
                <a16:creationId xmlns:a16="http://schemas.microsoft.com/office/drawing/2014/main" id="{0C10C3E6-4F3A-4F7A-90E0-1F959D618898}"/>
              </a:ext>
            </a:extLst>
          </p:cNvPr>
          <p:cNvGrpSpPr>
            <a:grpSpLocks/>
          </p:cNvGrpSpPr>
          <p:nvPr/>
        </p:nvGrpSpPr>
        <p:grpSpPr bwMode="auto">
          <a:xfrm>
            <a:off x="7532688" y="5027711"/>
            <a:ext cx="501650" cy="234950"/>
            <a:chOff x="3600" y="219"/>
            <a:chExt cx="360" cy="175"/>
          </a:xfrm>
        </p:grpSpPr>
        <p:sp>
          <p:nvSpPr>
            <p:cNvPr id="6385" name="Oval 493">
              <a:extLst>
                <a:ext uri="{FF2B5EF4-FFF2-40B4-BE49-F238E27FC236}">
                  <a16:creationId xmlns:a16="http://schemas.microsoft.com/office/drawing/2014/main" id="{5FD11A9C-1CF7-497B-8DEE-C9ED957C39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386" name="Line 494">
              <a:extLst>
                <a:ext uri="{FF2B5EF4-FFF2-40B4-BE49-F238E27FC236}">
                  <a16:creationId xmlns:a16="http://schemas.microsoft.com/office/drawing/2014/main" id="{1581C1BC-6B88-4B7A-BBC8-FF210B484D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87" name="Line 495">
              <a:extLst>
                <a:ext uri="{FF2B5EF4-FFF2-40B4-BE49-F238E27FC236}">
                  <a16:creationId xmlns:a16="http://schemas.microsoft.com/office/drawing/2014/main" id="{D70714BC-39C4-4ECA-861B-66B06DA358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88" name="Rectangle 496">
              <a:extLst>
                <a:ext uri="{FF2B5EF4-FFF2-40B4-BE49-F238E27FC236}">
                  <a16:creationId xmlns:a16="http://schemas.microsoft.com/office/drawing/2014/main" id="{388C2EAC-7562-41F7-B72A-5AEAB4CF5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389" name="Oval 497">
              <a:extLst>
                <a:ext uri="{FF2B5EF4-FFF2-40B4-BE49-F238E27FC236}">
                  <a16:creationId xmlns:a16="http://schemas.microsoft.com/office/drawing/2014/main" id="{52042BAE-A15D-49CE-89DC-EB84FD4CBC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grpSp>
          <p:nvGrpSpPr>
            <p:cNvPr id="6390" name="Group 498">
              <a:extLst>
                <a:ext uri="{FF2B5EF4-FFF2-40B4-BE49-F238E27FC236}">
                  <a16:creationId xmlns:a16="http://schemas.microsoft.com/office/drawing/2014/main" id="{D9C862EB-C621-4D21-9909-96754ECF7A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395" name="Line 499">
                <a:extLst>
                  <a:ext uri="{FF2B5EF4-FFF2-40B4-BE49-F238E27FC236}">
                    <a16:creationId xmlns:a16="http://schemas.microsoft.com/office/drawing/2014/main" id="{DFC80D75-A2CB-4C80-8A12-0148C3A576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396" name="Line 500">
                <a:extLst>
                  <a:ext uri="{FF2B5EF4-FFF2-40B4-BE49-F238E27FC236}">
                    <a16:creationId xmlns:a16="http://schemas.microsoft.com/office/drawing/2014/main" id="{71D20FBA-28C9-48E1-9779-20A40FB5FA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397" name="Line 501">
                <a:extLst>
                  <a:ext uri="{FF2B5EF4-FFF2-40B4-BE49-F238E27FC236}">
                    <a16:creationId xmlns:a16="http://schemas.microsoft.com/office/drawing/2014/main" id="{C3CB139F-ADF9-4CFA-92EC-BB4BEFAC48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grpSp>
          <p:nvGrpSpPr>
            <p:cNvPr id="6391" name="Group 502">
              <a:extLst>
                <a:ext uri="{FF2B5EF4-FFF2-40B4-BE49-F238E27FC236}">
                  <a16:creationId xmlns:a16="http://schemas.microsoft.com/office/drawing/2014/main" id="{2963D221-52AF-4960-A68F-37679E5E9876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392" name="Line 503">
                <a:extLst>
                  <a:ext uri="{FF2B5EF4-FFF2-40B4-BE49-F238E27FC236}">
                    <a16:creationId xmlns:a16="http://schemas.microsoft.com/office/drawing/2014/main" id="{2B009357-B6D4-4ED8-BE45-E72EE61AC0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393" name="Line 504">
                <a:extLst>
                  <a:ext uri="{FF2B5EF4-FFF2-40B4-BE49-F238E27FC236}">
                    <a16:creationId xmlns:a16="http://schemas.microsoft.com/office/drawing/2014/main" id="{400110C8-46BF-41FE-B140-EADB64D4F9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394" name="Line 505">
                <a:extLst>
                  <a:ext uri="{FF2B5EF4-FFF2-40B4-BE49-F238E27FC236}">
                    <a16:creationId xmlns:a16="http://schemas.microsoft.com/office/drawing/2014/main" id="{2E04D14B-62F1-4054-8FD8-F4BBDB7FBF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</p:grpSp>
      <p:sp>
        <p:nvSpPr>
          <p:cNvPr id="6230" name="Line 506">
            <a:extLst>
              <a:ext uri="{FF2B5EF4-FFF2-40B4-BE49-F238E27FC236}">
                <a16:creationId xmlns:a16="http://schemas.microsoft.com/office/drawing/2014/main" id="{7469622A-0958-4064-87D9-CE0D8D8422F6}"/>
              </a:ext>
            </a:extLst>
          </p:cNvPr>
          <p:cNvSpPr>
            <a:spLocks noChangeShapeType="1"/>
          </p:cNvSpPr>
          <p:nvPr/>
        </p:nvSpPr>
        <p:spPr bwMode="auto">
          <a:xfrm>
            <a:off x="8647115" y="4934048"/>
            <a:ext cx="358775" cy="1206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31" name="Line 507">
            <a:extLst>
              <a:ext uri="{FF2B5EF4-FFF2-40B4-BE49-F238E27FC236}">
                <a16:creationId xmlns:a16="http://schemas.microsoft.com/office/drawing/2014/main" id="{E198E3CD-BFE3-426C-9BD2-B734B82860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94652" y="4946748"/>
            <a:ext cx="277813" cy="10953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32" name="Line 508">
            <a:extLst>
              <a:ext uri="{FF2B5EF4-FFF2-40B4-BE49-F238E27FC236}">
                <a16:creationId xmlns:a16="http://schemas.microsoft.com/office/drawing/2014/main" id="{4B2358F6-5406-4187-8A84-A83B9612F4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37513" y="5149948"/>
            <a:ext cx="9715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33" name="Line 509">
            <a:extLst>
              <a:ext uri="{FF2B5EF4-FFF2-40B4-BE49-F238E27FC236}">
                <a16:creationId xmlns:a16="http://schemas.microsoft.com/office/drawing/2014/main" id="{28403B0C-AA19-4C35-81D5-B6F42DEB89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32663" y="4895948"/>
            <a:ext cx="254000" cy="4699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34" name="Line 510">
            <a:extLst>
              <a:ext uri="{FF2B5EF4-FFF2-40B4-BE49-F238E27FC236}">
                <a16:creationId xmlns:a16="http://schemas.microsoft.com/office/drawing/2014/main" id="{CEE4DACE-F1B3-4A2F-871A-AF04BAA1C4B1}"/>
              </a:ext>
            </a:extLst>
          </p:cNvPr>
          <p:cNvSpPr>
            <a:spLocks noChangeShapeType="1"/>
          </p:cNvSpPr>
          <p:nvPr/>
        </p:nvSpPr>
        <p:spPr bwMode="auto">
          <a:xfrm>
            <a:off x="7358063" y="4946748"/>
            <a:ext cx="1968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35" name="Line 511">
            <a:extLst>
              <a:ext uri="{FF2B5EF4-FFF2-40B4-BE49-F238E27FC236}">
                <a16:creationId xmlns:a16="http://schemas.microsoft.com/office/drawing/2014/main" id="{BE34D4CF-ABCF-402B-B99F-5F99D85C04E2}"/>
              </a:ext>
            </a:extLst>
          </p:cNvPr>
          <p:cNvSpPr>
            <a:spLocks noChangeShapeType="1"/>
          </p:cNvSpPr>
          <p:nvPr/>
        </p:nvSpPr>
        <p:spPr bwMode="auto">
          <a:xfrm>
            <a:off x="7218365" y="5283298"/>
            <a:ext cx="153987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36" name="Line 512">
            <a:extLst>
              <a:ext uri="{FF2B5EF4-FFF2-40B4-BE49-F238E27FC236}">
                <a16:creationId xmlns:a16="http://schemas.microsoft.com/office/drawing/2014/main" id="{367A0180-E99A-45DC-92F4-52493BE9A935}"/>
              </a:ext>
            </a:extLst>
          </p:cNvPr>
          <p:cNvSpPr>
            <a:spLocks noChangeShapeType="1"/>
          </p:cNvSpPr>
          <p:nvPr/>
        </p:nvSpPr>
        <p:spPr bwMode="auto">
          <a:xfrm>
            <a:off x="7470775" y="5362673"/>
            <a:ext cx="490538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37" name="Line 513">
            <a:extLst>
              <a:ext uri="{FF2B5EF4-FFF2-40B4-BE49-F238E27FC236}">
                <a16:creationId xmlns:a16="http://schemas.microsoft.com/office/drawing/2014/main" id="{53EF1A4A-6F33-4D7E-AA6A-BE28CCED2C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10490" y="5270600"/>
            <a:ext cx="53975" cy="857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38" name="Line 514">
            <a:extLst>
              <a:ext uri="{FF2B5EF4-FFF2-40B4-BE49-F238E27FC236}">
                <a16:creationId xmlns:a16="http://schemas.microsoft.com/office/drawing/2014/main" id="{B25A84E4-6768-4069-AE13-DEC3A94ACD99}"/>
              </a:ext>
            </a:extLst>
          </p:cNvPr>
          <p:cNvSpPr>
            <a:spLocks noChangeShapeType="1"/>
          </p:cNvSpPr>
          <p:nvPr/>
        </p:nvSpPr>
        <p:spPr bwMode="auto">
          <a:xfrm>
            <a:off x="7523165" y="5359498"/>
            <a:ext cx="1587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39" name="Line 515">
            <a:extLst>
              <a:ext uri="{FF2B5EF4-FFF2-40B4-BE49-F238E27FC236}">
                <a16:creationId xmlns:a16="http://schemas.microsoft.com/office/drawing/2014/main" id="{0DE748B9-E36E-4E2E-975F-A5EC76ADAE5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920038" y="5367436"/>
            <a:ext cx="0" cy="76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40" name="Line 516">
            <a:extLst>
              <a:ext uri="{FF2B5EF4-FFF2-40B4-BE49-F238E27FC236}">
                <a16:creationId xmlns:a16="http://schemas.microsoft.com/office/drawing/2014/main" id="{1081DD6A-606F-471A-8FDF-65D132472E9F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0" y="5226150"/>
            <a:ext cx="503238" cy="2698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41" name="Line 517">
            <a:extLst>
              <a:ext uri="{FF2B5EF4-FFF2-40B4-BE49-F238E27FC236}">
                <a16:creationId xmlns:a16="http://schemas.microsoft.com/office/drawing/2014/main" id="{DA292A6D-3D86-4E36-8B59-6A5E4E06E565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0138" y="5161061"/>
            <a:ext cx="80962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6242" name="Group 518">
            <a:extLst>
              <a:ext uri="{FF2B5EF4-FFF2-40B4-BE49-F238E27FC236}">
                <a16:creationId xmlns:a16="http://schemas.microsoft.com/office/drawing/2014/main" id="{75FE9276-B4A4-4671-A0D4-37D1D5BCA2A1}"/>
              </a:ext>
            </a:extLst>
          </p:cNvPr>
          <p:cNvGrpSpPr>
            <a:grpSpLocks/>
          </p:cNvGrpSpPr>
          <p:nvPr/>
        </p:nvGrpSpPr>
        <p:grpSpPr bwMode="auto">
          <a:xfrm>
            <a:off x="6635752" y="1920973"/>
            <a:ext cx="3021013" cy="3981450"/>
            <a:chOff x="-1203" y="1352"/>
            <a:chExt cx="1903" cy="2508"/>
          </a:xfrm>
        </p:grpSpPr>
        <p:grpSp>
          <p:nvGrpSpPr>
            <p:cNvPr id="6345" name="Group 519">
              <a:extLst>
                <a:ext uri="{FF2B5EF4-FFF2-40B4-BE49-F238E27FC236}">
                  <a16:creationId xmlns:a16="http://schemas.microsoft.com/office/drawing/2014/main" id="{89FA98D2-B547-425B-9D2F-12FAD187A9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1203" y="1647"/>
              <a:ext cx="436" cy="114"/>
              <a:chOff x="3072" y="739"/>
              <a:chExt cx="652" cy="146"/>
            </a:xfrm>
          </p:grpSpPr>
          <p:pic>
            <p:nvPicPr>
              <p:cNvPr id="6382" name="Picture 520" descr="lgv_fqmg[1]">
                <a:extLst>
                  <a:ext uri="{FF2B5EF4-FFF2-40B4-BE49-F238E27FC236}">
                    <a16:creationId xmlns:a16="http://schemas.microsoft.com/office/drawing/2014/main" id="{D755B56A-3A42-432F-9D2D-9472B9F6402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237" y="739"/>
                <a:ext cx="487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383" name="Line 521">
                <a:extLst>
                  <a:ext uri="{FF2B5EF4-FFF2-40B4-BE49-F238E27FC236}">
                    <a16:creationId xmlns:a16="http://schemas.microsoft.com/office/drawing/2014/main" id="{F5F196ED-6EE5-4632-822A-747C471F6A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04" y="784"/>
                <a:ext cx="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384" name="Line 522">
                <a:extLst>
                  <a:ext uri="{FF2B5EF4-FFF2-40B4-BE49-F238E27FC236}">
                    <a16:creationId xmlns:a16="http://schemas.microsoft.com/office/drawing/2014/main" id="{AC62695E-FE85-4926-807D-04A60C8D29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72" y="76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pic>
          <p:nvPicPr>
            <p:cNvPr id="6346" name="Picture 523" descr="imgyjavg[1]">
              <a:extLst>
                <a:ext uri="{FF2B5EF4-FFF2-40B4-BE49-F238E27FC236}">
                  <a16:creationId xmlns:a16="http://schemas.microsoft.com/office/drawing/2014/main" id="{E12F8924-D49B-4786-A787-3B7B4DE4F8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27" y="1466"/>
              <a:ext cx="232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347" name="Group 524">
              <a:extLst>
                <a:ext uri="{FF2B5EF4-FFF2-40B4-BE49-F238E27FC236}">
                  <a16:creationId xmlns:a16="http://schemas.microsoft.com/office/drawing/2014/main" id="{40477B72-D4D4-4723-B0FC-58EFDABA9E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546" y="1352"/>
              <a:ext cx="256" cy="269"/>
              <a:chOff x="2870" y="1518"/>
              <a:chExt cx="292" cy="320"/>
            </a:xfrm>
          </p:grpSpPr>
          <p:graphicFrame>
            <p:nvGraphicFramePr>
              <p:cNvPr id="6380" name="Object 525">
                <a:extLst>
                  <a:ext uri="{FF2B5EF4-FFF2-40B4-BE49-F238E27FC236}">
                    <a16:creationId xmlns:a16="http://schemas.microsoft.com/office/drawing/2014/main" id="{580C079D-25B4-4C37-8619-BFD78B97766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6109" name="Clip" r:id="rId5" imgW="826829" imgH="840406" progId="MS_ClipArt_Gallery.2">
                      <p:embed/>
                    </p:oleObj>
                  </mc:Choice>
                  <mc:Fallback>
                    <p:oleObj name="Clip" r:id="rId5" imgW="826829" imgH="840406" progId="MS_ClipArt_Gallery.2">
                      <p:embed/>
                      <p:pic>
                        <p:nvPicPr>
                          <p:cNvPr id="6380" name="Object 525">
                            <a:extLst>
                              <a:ext uri="{FF2B5EF4-FFF2-40B4-BE49-F238E27FC236}">
                                <a16:creationId xmlns:a16="http://schemas.microsoft.com/office/drawing/2014/main" id="{580C079D-25B4-4C37-8619-BFD78B97766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381" name="Object 526">
                <a:extLst>
                  <a:ext uri="{FF2B5EF4-FFF2-40B4-BE49-F238E27FC236}">
                    <a16:creationId xmlns:a16="http://schemas.microsoft.com/office/drawing/2014/main" id="{232CCA1B-0107-48C1-A82C-913C6011CF3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6110" name="Clip" r:id="rId7" imgW="1268295" imgH="1199426" progId="MS_ClipArt_Gallery.2">
                      <p:embed/>
                    </p:oleObj>
                  </mc:Choice>
                  <mc:Fallback>
                    <p:oleObj name="Clip" r:id="rId7" imgW="1268295" imgH="1199426" progId="MS_ClipArt_Gallery.2">
                      <p:embed/>
                      <p:pic>
                        <p:nvPicPr>
                          <p:cNvPr id="6381" name="Object 526">
                            <a:extLst>
                              <a:ext uri="{FF2B5EF4-FFF2-40B4-BE49-F238E27FC236}">
                                <a16:creationId xmlns:a16="http://schemas.microsoft.com/office/drawing/2014/main" id="{232CCA1B-0107-48C1-A82C-913C6011CF38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348" name="Group 527">
              <a:extLst>
                <a:ext uri="{FF2B5EF4-FFF2-40B4-BE49-F238E27FC236}">
                  <a16:creationId xmlns:a16="http://schemas.microsoft.com/office/drawing/2014/main" id="{2550FB11-654F-4E99-BEDD-1474C96B14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1002" y="2262"/>
              <a:ext cx="209" cy="224"/>
              <a:chOff x="2870" y="1518"/>
              <a:chExt cx="292" cy="320"/>
            </a:xfrm>
          </p:grpSpPr>
          <p:graphicFrame>
            <p:nvGraphicFramePr>
              <p:cNvPr id="6378" name="Object 528">
                <a:extLst>
                  <a:ext uri="{FF2B5EF4-FFF2-40B4-BE49-F238E27FC236}">
                    <a16:creationId xmlns:a16="http://schemas.microsoft.com/office/drawing/2014/main" id="{315BBA7E-8468-4C0C-93FB-EA86756728C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6111" name="Clip" r:id="rId9" imgW="826829" imgH="840406" progId="MS_ClipArt_Gallery.2">
                      <p:embed/>
                    </p:oleObj>
                  </mc:Choice>
                  <mc:Fallback>
                    <p:oleObj name="Clip" r:id="rId9" imgW="826829" imgH="840406" progId="MS_ClipArt_Gallery.2">
                      <p:embed/>
                      <p:pic>
                        <p:nvPicPr>
                          <p:cNvPr id="6378" name="Object 528">
                            <a:extLst>
                              <a:ext uri="{FF2B5EF4-FFF2-40B4-BE49-F238E27FC236}">
                                <a16:creationId xmlns:a16="http://schemas.microsoft.com/office/drawing/2014/main" id="{315BBA7E-8468-4C0C-93FB-EA86756728C1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379" name="Object 529">
                <a:extLst>
                  <a:ext uri="{FF2B5EF4-FFF2-40B4-BE49-F238E27FC236}">
                    <a16:creationId xmlns:a16="http://schemas.microsoft.com/office/drawing/2014/main" id="{D2E8C6B3-C2F6-4135-8043-44232B74414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6112" name="Clip" r:id="rId10" imgW="1268295" imgH="1199426" progId="MS_ClipArt_Gallery.2">
                      <p:embed/>
                    </p:oleObj>
                  </mc:Choice>
                  <mc:Fallback>
                    <p:oleObj name="Clip" r:id="rId10" imgW="1268295" imgH="1199426" progId="MS_ClipArt_Gallery.2">
                      <p:embed/>
                      <p:pic>
                        <p:nvPicPr>
                          <p:cNvPr id="6379" name="Object 529">
                            <a:extLst>
                              <a:ext uri="{FF2B5EF4-FFF2-40B4-BE49-F238E27FC236}">
                                <a16:creationId xmlns:a16="http://schemas.microsoft.com/office/drawing/2014/main" id="{D2E8C6B3-C2F6-4135-8043-44232B74414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6349" name="Object 530">
              <a:extLst>
                <a:ext uri="{FF2B5EF4-FFF2-40B4-BE49-F238E27FC236}">
                  <a16:creationId xmlns:a16="http://schemas.microsoft.com/office/drawing/2014/main" id="{55B635C9-D9E6-4839-9DC6-6C07D2C4F55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-732" y="2289"/>
            <a:ext cx="207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113" name="Clip" r:id="rId11" imgW="1307263" imgH="1084139" progId="MS_ClipArt_Gallery.2">
                    <p:embed/>
                  </p:oleObj>
                </mc:Choice>
                <mc:Fallback>
                  <p:oleObj name="Clip" r:id="rId11" imgW="1307263" imgH="1084139" progId="MS_ClipArt_Gallery.2">
                    <p:embed/>
                    <p:pic>
                      <p:nvPicPr>
                        <p:cNvPr id="6349" name="Object 530">
                          <a:extLst>
                            <a:ext uri="{FF2B5EF4-FFF2-40B4-BE49-F238E27FC236}">
                              <a16:creationId xmlns:a16="http://schemas.microsoft.com/office/drawing/2014/main" id="{55B635C9-D9E6-4839-9DC6-6C07D2C4F55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732" y="2289"/>
                          <a:ext cx="207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350" name="Group 531">
              <a:extLst>
                <a:ext uri="{FF2B5EF4-FFF2-40B4-BE49-F238E27FC236}">
                  <a16:creationId xmlns:a16="http://schemas.microsoft.com/office/drawing/2014/main" id="{1CDF0661-9E46-4408-BF92-4B49BC7CDF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0" y="3575"/>
              <a:ext cx="125" cy="230"/>
              <a:chOff x="4180" y="783"/>
              <a:chExt cx="150" cy="307"/>
            </a:xfrm>
          </p:grpSpPr>
          <p:sp>
            <p:nvSpPr>
              <p:cNvPr id="6370" name="AutoShape 532">
                <a:extLst>
                  <a:ext uri="{FF2B5EF4-FFF2-40B4-BE49-F238E27FC236}">
                    <a16:creationId xmlns:a16="http://schemas.microsoft.com/office/drawing/2014/main" id="{20AF44C2-7014-4A07-96EF-ADC71CE268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371" name="Rectangle 533">
                <a:extLst>
                  <a:ext uri="{FF2B5EF4-FFF2-40B4-BE49-F238E27FC236}">
                    <a16:creationId xmlns:a16="http://schemas.microsoft.com/office/drawing/2014/main" id="{90A9CD52-0D79-4E7B-BD1C-218BA46CC8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372" name="Rectangle 534">
                <a:extLst>
                  <a:ext uri="{FF2B5EF4-FFF2-40B4-BE49-F238E27FC236}">
                    <a16:creationId xmlns:a16="http://schemas.microsoft.com/office/drawing/2014/main" id="{BDFFDEF9-BC27-4838-B864-5F1664A88D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373" name="AutoShape 535">
                <a:extLst>
                  <a:ext uri="{FF2B5EF4-FFF2-40B4-BE49-F238E27FC236}">
                    <a16:creationId xmlns:a16="http://schemas.microsoft.com/office/drawing/2014/main" id="{2D843165-6E1F-4E68-B693-500A57AF29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374" name="Line 536">
                <a:extLst>
                  <a:ext uri="{FF2B5EF4-FFF2-40B4-BE49-F238E27FC236}">
                    <a16:creationId xmlns:a16="http://schemas.microsoft.com/office/drawing/2014/main" id="{F5F7886E-90A7-4132-8BDD-47982AADB5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375" name="Line 537">
                <a:extLst>
                  <a:ext uri="{FF2B5EF4-FFF2-40B4-BE49-F238E27FC236}">
                    <a16:creationId xmlns:a16="http://schemas.microsoft.com/office/drawing/2014/main" id="{68756896-5986-4F77-8500-F18133E984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376" name="Rectangle 538">
                <a:extLst>
                  <a:ext uri="{FF2B5EF4-FFF2-40B4-BE49-F238E27FC236}">
                    <a16:creationId xmlns:a16="http://schemas.microsoft.com/office/drawing/2014/main" id="{1426E769-D4D8-4B9B-BDC0-05AC57E630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377" name="Rectangle 539">
                <a:extLst>
                  <a:ext uri="{FF2B5EF4-FFF2-40B4-BE49-F238E27FC236}">
                    <a16:creationId xmlns:a16="http://schemas.microsoft.com/office/drawing/2014/main" id="{0E4403B3-1CA1-48FB-9898-4AAF49A188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</p:grpSp>
        <p:graphicFrame>
          <p:nvGraphicFramePr>
            <p:cNvPr id="6351" name="Object 540">
              <a:extLst>
                <a:ext uri="{FF2B5EF4-FFF2-40B4-BE49-F238E27FC236}">
                  <a16:creationId xmlns:a16="http://schemas.microsoft.com/office/drawing/2014/main" id="{DA4920B2-E1CC-4AF3-93CB-8ED85807D35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-975" y="3384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114" name="Clip" r:id="rId13" imgW="1307263" imgH="1084139" progId="MS_ClipArt_Gallery.2">
                    <p:embed/>
                  </p:oleObj>
                </mc:Choice>
                <mc:Fallback>
                  <p:oleObj name="Clip" r:id="rId13" imgW="1307263" imgH="1084139" progId="MS_ClipArt_Gallery.2">
                    <p:embed/>
                    <p:pic>
                      <p:nvPicPr>
                        <p:cNvPr id="6351" name="Object 540">
                          <a:extLst>
                            <a:ext uri="{FF2B5EF4-FFF2-40B4-BE49-F238E27FC236}">
                              <a16:creationId xmlns:a16="http://schemas.microsoft.com/office/drawing/2014/main" id="{DA4920B2-E1CC-4AF3-93CB-8ED85807D35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975" y="3384"/>
                          <a:ext cx="216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52" name="Object 541">
              <a:extLst>
                <a:ext uri="{FF2B5EF4-FFF2-40B4-BE49-F238E27FC236}">
                  <a16:creationId xmlns:a16="http://schemas.microsoft.com/office/drawing/2014/main" id="{556CBEFF-4737-45B5-A444-E178C263124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-871" y="3184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115" name="Clip" r:id="rId14" imgW="1307263" imgH="1084139" progId="MS_ClipArt_Gallery.2">
                    <p:embed/>
                  </p:oleObj>
                </mc:Choice>
                <mc:Fallback>
                  <p:oleObj name="Clip" r:id="rId14" imgW="1307263" imgH="1084139" progId="MS_ClipArt_Gallery.2">
                    <p:embed/>
                    <p:pic>
                      <p:nvPicPr>
                        <p:cNvPr id="6352" name="Object 541">
                          <a:extLst>
                            <a:ext uri="{FF2B5EF4-FFF2-40B4-BE49-F238E27FC236}">
                              <a16:creationId xmlns:a16="http://schemas.microsoft.com/office/drawing/2014/main" id="{556CBEFF-4737-45B5-A444-E178C263124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871" y="3184"/>
                          <a:ext cx="216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53" name="Object 542">
              <a:extLst>
                <a:ext uri="{FF2B5EF4-FFF2-40B4-BE49-F238E27FC236}">
                  <a16:creationId xmlns:a16="http://schemas.microsoft.com/office/drawing/2014/main" id="{3AED0349-E898-4BDD-9AFB-1D4DA6A62DE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-703" y="3544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116" name="Clip" r:id="rId15" imgW="1307263" imgH="1084139" progId="MS_ClipArt_Gallery.2">
                    <p:embed/>
                  </p:oleObj>
                </mc:Choice>
                <mc:Fallback>
                  <p:oleObj name="Clip" r:id="rId15" imgW="1307263" imgH="1084139" progId="MS_ClipArt_Gallery.2">
                    <p:embed/>
                    <p:pic>
                      <p:nvPicPr>
                        <p:cNvPr id="6353" name="Object 542">
                          <a:extLst>
                            <a:ext uri="{FF2B5EF4-FFF2-40B4-BE49-F238E27FC236}">
                              <a16:creationId xmlns:a16="http://schemas.microsoft.com/office/drawing/2014/main" id="{3AED0349-E898-4BDD-9AFB-1D4DA6A62DE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703" y="3544"/>
                          <a:ext cx="216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54" name="Object 543">
              <a:extLst>
                <a:ext uri="{FF2B5EF4-FFF2-40B4-BE49-F238E27FC236}">
                  <a16:creationId xmlns:a16="http://schemas.microsoft.com/office/drawing/2014/main" id="{4AF37073-6A1E-4963-A689-8D2031E0423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-489" y="3546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117" name="Clip" r:id="rId16" imgW="1307263" imgH="1084139" progId="MS_ClipArt_Gallery.2">
                    <p:embed/>
                  </p:oleObj>
                </mc:Choice>
                <mc:Fallback>
                  <p:oleObj name="Clip" r:id="rId16" imgW="1307263" imgH="1084139" progId="MS_ClipArt_Gallery.2">
                    <p:embed/>
                    <p:pic>
                      <p:nvPicPr>
                        <p:cNvPr id="6354" name="Object 543">
                          <a:extLst>
                            <a:ext uri="{FF2B5EF4-FFF2-40B4-BE49-F238E27FC236}">
                              <a16:creationId xmlns:a16="http://schemas.microsoft.com/office/drawing/2014/main" id="{4AF37073-6A1E-4963-A689-8D2031E0423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489" y="3546"/>
                          <a:ext cx="216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355" name="Group 544">
              <a:extLst>
                <a:ext uri="{FF2B5EF4-FFF2-40B4-BE49-F238E27FC236}">
                  <a16:creationId xmlns:a16="http://schemas.microsoft.com/office/drawing/2014/main" id="{F09418FF-BF39-47E1-844D-117238820F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" y="3625"/>
              <a:ext cx="172" cy="215"/>
              <a:chOff x="2870" y="1518"/>
              <a:chExt cx="292" cy="320"/>
            </a:xfrm>
          </p:grpSpPr>
          <p:graphicFrame>
            <p:nvGraphicFramePr>
              <p:cNvPr id="6368" name="Object 545">
                <a:extLst>
                  <a:ext uri="{FF2B5EF4-FFF2-40B4-BE49-F238E27FC236}">
                    <a16:creationId xmlns:a16="http://schemas.microsoft.com/office/drawing/2014/main" id="{532447C2-70D9-4B1F-BBC0-8EDBDD47FAE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6118" name="Clip" r:id="rId17" imgW="826829" imgH="840406" progId="MS_ClipArt_Gallery.2">
                      <p:embed/>
                    </p:oleObj>
                  </mc:Choice>
                  <mc:Fallback>
                    <p:oleObj name="Clip" r:id="rId17" imgW="826829" imgH="840406" progId="MS_ClipArt_Gallery.2">
                      <p:embed/>
                      <p:pic>
                        <p:nvPicPr>
                          <p:cNvPr id="6368" name="Object 545">
                            <a:extLst>
                              <a:ext uri="{FF2B5EF4-FFF2-40B4-BE49-F238E27FC236}">
                                <a16:creationId xmlns:a16="http://schemas.microsoft.com/office/drawing/2014/main" id="{532447C2-70D9-4B1F-BBC0-8EDBDD47FAE4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369" name="Object 546">
                <a:extLst>
                  <a:ext uri="{FF2B5EF4-FFF2-40B4-BE49-F238E27FC236}">
                    <a16:creationId xmlns:a16="http://schemas.microsoft.com/office/drawing/2014/main" id="{0E454A54-AA00-4543-99A4-2219E2D09F6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6119" name="Clip" r:id="rId18" imgW="1268295" imgH="1199426" progId="MS_ClipArt_Gallery.2">
                      <p:embed/>
                    </p:oleObj>
                  </mc:Choice>
                  <mc:Fallback>
                    <p:oleObj name="Clip" r:id="rId18" imgW="1268295" imgH="1199426" progId="MS_ClipArt_Gallery.2">
                      <p:embed/>
                      <p:pic>
                        <p:nvPicPr>
                          <p:cNvPr id="6369" name="Object 546">
                            <a:extLst>
                              <a:ext uri="{FF2B5EF4-FFF2-40B4-BE49-F238E27FC236}">
                                <a16:creationId xmlns:a16="http://schemas.microsoft.com/office/drawing/2014/main" id="{0E454A54-AA00-4543-99A4-2219E2D09F6F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356" name="Group 547">
              <a:extLst>
                <a:ext uri="{FF2B5EF4-FFF2-40B4-BE49-F238E27FC236}">
                  <a16:creationId xmlns:a16="http://schemas.microsoft.com/office/drawing/2014/main" id="{1A075EE5-A74E-4255-918B-7141C78A4C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201" y="3657"/>
              <a:ext cx="220" cy="203"/>
              <a:chOff x="2870" y="1518"/>
              <a:chExt cx="292" cy="320"/>
            </a:xfrm>
          </p:grpSpPr>
          <p:graphicFrame>
            <p:nvGraphicFramePr>
              <p:cNvPr id="6366" name="Object 548">
                <a:extLst>
                  <a:ext uri="{FF2B5EF4-FFF2-40B4-BE49-F238E27FC236}">
                    <a16:creationId xmlns:a16="http://schemas.microsoft.com/office/drawing/2014/main" id="{85750596-2143-4FAC-B192-5C2DED0C344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6120" name="Clip" r:id="rId19" imgW="826829" imgH="840406" progId="MS_ClipArt_Gallery.2">
                      <p:embed/>
                    </p:oleObj>
                  </mc:Choice>
                  <mc:Fallback>
                    <p:oleObj name="Clip" r:id="rId19" imgW="826829" imgH="840406" progId="MS_ClipArt_Gallery.2">
                      <p:embed/>
                      <p:pic>
                        <p:nvPicPr>
                          <p:cNvPr id="6366" name="Object 548">
                            <a:extLst>
                              <a:ext uri="{FF2B5EF4-FFF2-40B4-BE49-F238E27FC236}">
                                <a16:creationId xmlns:a16="http://schemas.microsoft.com/office/drawing/2014/main" id="{85750596-2143-4FAC-B192-5C2DED0C344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367" name="Object 549">
                <a:extLst>
                  <a:ext uri="{FF2B5EF4-FFF2-40B4-BE49-F238E27FC236}">
                    <a16:creationId xmlns:a16="http://schemas.microsoft.com/office/drawing/2014/main" id="{1F8DE680-F4FF-424A-A5E1-52E0363933B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6121" name="Clip" r:id="rId20" imgW="1268295" imgH="1199426" progId="MS_ClipArt_Gallery.2">
                      <p:embed/>
                    </p:oleObj>
                  </mc:Choice>
                  <mc:Fallback>
                    <p:oleObj name="Clip" r:id="rId20" imgW="1268295" imgH="1199426" progId="MS_ClipArt_Gallery.2">
                      <p:embed/>
                      <p:pic>
                        <p:nvPicPr>
                          <p:cNvPr id="6367" name="Object 549">
                            <a:extLst>
                              <a:ext uri="{FF2B5EF4-FFF2-40B4-BE49-F238E27FC236}">
                                <a16:creationId xmlns:a16="http://schemas.microsoft.com/office/drawing/2014/main" id="{1F8DE680-F4FF-424A-A5E1-52E0363933BE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357" name="Group 550">
              <a:extLst>
                <a:ext uri="{FF2B5EF4-FFF2-40B4-BE49-F238E27FC236}">
                  <a16:creationId xmlns:a16="http://schemas.microsoft.com/office/drawing/2014/main" id="{43F685A1-6409-4460-9B00-6F3BDD33A4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9" y="3419"/>
              <a:ext cx="131" cy="258"/>
              <a:chOff x="4180" y="783"/>
              <a:chExt cx="150" cy="307"/>
            </a:xfrm>
          </p:grpSpPr>
          <p:sp>
            <p:nvSpPr>
              <p:cNvPr id="6358" name="AutoShape 551">
                <a:extLst>
                  <a:ext uri="{FF2B5EF4-FFF2-40B4-BE49-F238E27FC236}">
                    <a16:creationId xmlns:a16="http://schemas.microsoft.com/office/drawing/2014/main" id="{50320187-5F01-415B-AAEA-A134EFD15E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359" name="Rectangle 552">
                <a:extLst>
                  <a:ext uri="{FF2B5EF4-FFF2-40B4-BE49-F238E27FC236}">
                    <a16:creationId xmlns:a16="http://schemas.microsoft.com/office/drawing/2014/main" id="{E058B42D-6AD2-4E9C-A604-F0E65B57C9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360" name="Rectangle 553">
                <a:extLst>
                  <a:ext uri="{FF2B5EF4-FFF2-40B4-BE49-F238E27FC236}">
                    <a16:creationId xmlns:a16="http://schemas.microsoft.com/office/drawing/2014/main" id="{CF8E8290-9755-49F4-AB25-ACAA0AB291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361" name="AutoShape 554">
                <a:extLst>
                  <a:ext uri="{FF2B5EF4-FFF2-40B4-BE49-F238E27FC236}">
                    <a16:creationId xmlns:a16="http://schemas.microsoft.com/office/drawing/2014/main" id="{B4A11185-595B-4D36-B0B6-AD1D89D84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362" name="Line 555">
                <a:extLst>
                  <a:ext uri="{FF2B5EF4-FFF2-40B4-BE49-F238E27FC236}">
                    <a16:creationId xmlns:a16="http://schemas.microsoft.com/office/drawing/2014/main" id="{BFA57F5D-70E1-488E-A740-1365873C34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363" name="Line 556">
                <a:extLst>
                  <a:ext uri="{FF2B5EF4-FFF2-40B4-BE49-F238E27FC236}">
                    <a16:creationId xmlns:a16="http://schemas.microsoft.com/office/drawing/2014/main" id="{058411FF-8658-48C2-BFD8-3C7B61CCF6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364" name="Rectangle 557">
                <a:extLst>
                  <a:ext uri="{FF2B5EF4-FFF2-40B4-BE49-F238E27FC236}">
                    <a16:creationId xmlns:a16="http://schemas.microsoft.com/office/drawing/2014/main" id="{30B3DDD6-5162-4E23-A6E4-B1BCA30F18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365" name="Rectangle 558">
                <a:extLst>
                  <a:ext uri="{FF2B5EF4-FFF2-40B4-BE49-F238E27FC236}">
                    <a16:creationId xmlns:a16="http://schemas.microsoft.com/office/drawing/2014/main" id="{B34EEB28-C7B6-40C9-8200-F49C602C8C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</p:grpSp>
      </p:grpSp>
      <p:sp>
        <p:nvSpPr>
          <p:cNvPr id="6243" name="Line 559">
            <a:extLst>
              <a:ext uri="{FF2B5EF4-FFF2-40B4-BE49-F238E27FC236}">
                <a16:creationId xmlns:a16="http://schemas.microsoft.com/office/drawing/2014/main" id="{027F5EFF-713F-4802-B748-E6E32FCE58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39040" y="3683100"/>
            <a:ext cx="3175" cy="1444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44" name="Line 560">
            <a:extLst>
              <a:ext uri="{FF2B5EF4-FFF2-40B4-BE49-F238E27FC236}">
                <a16:creationId xmlns:a16="http://schemas.microsoft.com/office/drawing/2014/main" id="{24880229-98EB-4880-8FB6-E23AEA2649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36027" y="2665511"/>
            <a:ext cx="123825" cy="8731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45" name="Line 561">
            <a:extLst>
              <a:ext uri="{FF2B5EF4-FFF2-40B4-BE49-F238E27FC236}">
                <a16:creationId xmlns:a16="http://schemas.microsoft.com/office/drawing/2014/main" id="{63E37F72-DD1A-4756-B2D3-44A28406376F}"/>
              </a:ext>
            </a:extLst>
          </p:cNvPr>
          <p:cNvSpPr>
            <a:spLocks noChangeShapeType="1"/>
          </p:cNvSpPr>
          <p:nvPr/>
        </p:nvSpPr>
        <p:spPr bwMode="auto">
          <a:xfrm>
            <a:off x="8662988" y="2838548"/>
            <a:ext cx="0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46" name="Line 562">
            <a:extLst>
              <a:ext uri="{FF2B5EF4-FFF2-40B4-BE49-F238E27FC236}">
                <a16:creationId xmlns:a16="http://schemas.microsoft.com/office/drawing/2014/main" id="{C03769A4-DACD-4D1B-9237-0BD27B15E1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34440" y="2735363"/>
            <a:ext cx="263525" cy="2889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47" name="Line 563">
            <a:extLst>
              <a:ext uri="{FF2B5EF4-FFF2-40B4-BE49-F238E27FC236}">
                <a16:creationId xmlns:a16="http://schemas.microsoft.com/office/drawing/2014/main" id="{C3D5BB0F-20DA-4220-9812-20B45112E192}"/>
              </a:ext>
            </a:extLst>
          </p:cNvPr>
          <p:cNvSpPr>
            <a:spLocks noChangeShapeType="1"/>
          </p:cNvSpPr>
          <p:nvPr/>
        </p:nvSpPr>
        <p:spPr bwMode="auto">
          <a:xfrm>
            <a:off x="9199563" y="2733773"/>
            <a:ext cx="0" cy="196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48" name="Line 564">
            <a:extLst>
              <a:ext uri="{FF2B5EF4-FFF2-40B4-BE49-F238E27FC236}">
                <a16:creationId xmlns:a16="http://schemas.microsoft.com/office/drawing/2014/main" id="{C119B980-6131-40CC-B9F8-461BF6BA3B58}"/>
              </a:ext>
            </a:extLst>
          </p:cNvPr>
          <p:cNvSpPr>
            <a:spLocks noChangeShapeType="1"/>
          </p:cNvSpPr>
          <p:nvPr/>
        </p:nvSpPr>
        <p:spPr bwMode="auto">
          <a:xfrm>
            <a:off x="8853488" y="3040161"/>
            <a:ext cx="188912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49" name="Line 565">
            <a:extLst>
              <a:ext uri="{FF2B5EF4-FFF2-40B4-BE49-F238E27FC236}">
                <a16:creationId xmlns:a16="http://schemas.microsoft.com/office/drawing/2014/main" id="{B5437EB7-39EE-4AE2-A01C-64578B7F56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48515" y="3906938"/>
            <a:ext cx="168275" cy="31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50" name="Line 566">
            <a:extLst>
              <a:ext uri="{FF2B5EF4-FFF2-40B4-BE49-F238E27FC236}">
                <a16:creationId xmlns:a16="http://schemas.microsoft.com/office/drawing/2014/main" id="{81CB0DB7-66B4-4810-9078-BBEBFFDFD6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267827" y="2433738"/>
            <a:ext cx="238125" cy="1682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51" name="Line 567">
            <a:extLst>
              <a:ext uri="{FF2B5EF4-FFF2-40B4-BE49-F238E27FC236}">
                <a16:creationId xmlns:a16="http://schemas.microsoft.com/office/drawing/2014/main" id="{0AA2410B-221C-4A58-A617-A1BEA7EF647A}"/>
              </a:ext>
            </a:extLst>
          </p:cNvPr>
          <p:cNvSpPr>
            <a:spLocks noChangeShapeType="1"/>
          </p:cNvSpPr>
          <p:nvPr/>
        </p:nvSpPr>
        <p:spPr bwMode="auto">
          <a:xfrm>
            <a:off x="9407525" y="3030636"/>
            <a:ext cx="1778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52" name="Line 568">
            <a:extLst>
              <a:ext uri="{FF2B5EF4-FFF2-40B4-BE49-F238E27FC236}">
                <a16:creationId xmlns:a16="http://schemas.microsoft.com/office/drawing/2014/main" id="{4A55C6B4-92EE-47DA-9CBB-F73B872E07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53452" y="3106836"/>
            <a:ext cx="98425" cy="704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53" name="Line 569">
            <a:extLst>
              <a:ext uri="{FF2B5EF4-FFF2-40B4-BE49-F238E27FC236}">
                <a16:creationId xmlns:a16="http://schemas.microsoft.com/office/drawing/2014/main" id="{F5FBEE51-E577-4E84-AC5A-BFEBAF67B1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44002" y="3106838"/>
            <a:ext cx="111125" cy="7270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6254" name="Group 570">
            <a:extLst>
              <a:ext uri="{FF2B5EF4-FFF2-40B4-BE49-F238E27FC236}">
                <a16:creationId xmlns:a16="http://schemas.microsoft.com/office/drawing/2014/main" id="{A99A72AD-8AD4-4A43-ACEE-16421495D4E9}"/>
              </a:ext>
            </a:extLst>
          </p:cNvPr>
          <p:cNvGrpSpPr>
            <a:grpSpLocks/>
          </p:cNvGrpSpPr>
          <p:nvPr/>
        </p:nvGrpSpPr>
        <p:grpSpPr bwMode="auto">
          <a:xfrm>
            <a:off x="8196263" y="4724498"/>
            <a:ext cx="501650" cy="234950"/>
            <a:chOff x="4701" y="2996"/>
            <a:chExt cx="316" cy="148"/>
          </a:xfrm>
        </p:grpSpPr>
        <p:sp>
          <p:nvSpPr>
            <p:cNvPr id="6332" name="Oval 571">
              <a:extLst>
                <a:ext uri="{FF2B5EF4-FFF2-40B4-BE49-F238E27FC236}">
                  <a16:creationId xmlns:a16="http://schemas.microsoft.com/office/drawing/2014/main" id="{9FA81D16-290A-4ED0-AD7E-096622603A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333" name="Line 572">
              <a:extLst>
                <a:ext uri="{FF2B5EF4-FFF2-40B4-BE49-F238E27FC236}">
                  <a16:creationId xmlns:a16="http://schemas.microsoft.com/office/drawing/2014/main" id="{B5FC6037-FD5A-4243-8BE1-59DEC450EC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34" name="Line 573">
              <a:extLst>
                <a:ext uri="{FF2B5EF4-FFF2-40B4-BE49-F238E27FC236}">
                  <a16:creationId xmlns:a16="http://schemas.microsoft.com/office/drawing/2014/main" id="{4C632146-97D2-47F0-871D-E2BBF74301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35" name="Rectangle 574">
              <a:extLst>
                <a:ext uri="{FF2B5EF4-FFF2-40B4-BE49-F238E27FC236}">
                  <a16:creationId xmlns:a16="http://schemas.microsoft.com/office/drawing/2014/main" id="{7B96E8F8-A21B-4798-B252-C7D6085F61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336" name="Oval 575">
              <a:extLst>
                <a:ext uri="{FF2B5EF4-FFF2-40B4-BE49-F238E27FC236}">
                  <a16:creationId xmlns:a16="http://schemas.microsoft.com/office/drawing/2014/main" id="{DC7F23AE-6B56-47F7-807F-913DEA1553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grpSp>
          <p:nvGrpSpPr>
            <p:cNvPr id="6337" name="Group 576">
              <a:extLst>
                <a:ext uri="{FF2B5EF4-FFF2-40B4-BE49-F238E27FC236}">
                  <a16:creationId xmlns:a16="http://schemas.microsoft.com/office/drawing/2014/main" id="{FB7E1EC2-59A5-4555-976C-35B48DBE16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6342" name="Line 577">
                <a:extLst>
                  <a:ext uri="{FF2B5EF4-FFF2-40B4-BE49-F238E27FC236}">
                    <a16:creationId xmlns:a16="http://schemas.microsoft.com/office/drawing/2014/main" id="{014C16DA-CFC3-4B08-BD9E-9E9BD3C26A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343" name="Line 578">
                <a:extLst>
                  <a:ext uri="{FF2B5EF4-FFF2-40B4-BE49-F238E27FC236}">
                    <a16:creationId xmlns:a16="http://schemas.microsoft.com/office/drawing/2014/main" id="{1442BEC1-C7D6-44A8-BC45-A51545D4B8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344" name="Line 579">
                <a:extLst>
                  <a:ext uri="{FF2B5EF4-FFF2-40B4-BE49-F238E27FC236}">
                    <a16:creationId xmlns:a16="http://schemas.microsoft.com/office/drawing/2014/main" id="{36D7F4E6-DDE4-46CA-BFA8-45A9F4E614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grpSp>
          <p:nvGrpSpPr>
            <p:cNvPr id="6338" name="Group 580">
              <a:extLst>
                <a:ext uri="{FF2B5EF4-FFF2-40B4-BE49-F238E27FC236}">
                  <a16:creationId xmlns:a16="http://schemas.microsoft.com/office/drawing/2014/main" id="{027A7A29-8029-482E-8A27-AE0101247B51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6339" name="Line 581">
                <a:extLst>
                  <a:ext uri="{FF2B5EF4-FFF2-40B4-BE49-F238E27FC236}">
                    <a16:creationId xmlns:a16="http://schemas.microsoft.com/office/drawing/2014/main" id="{98D1FC24-E1C3-4ED7-B3F1-44B23A3075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340" name="Line 582">
                <a:extLst>
                  <a:ext uri="{FF2B5EF4-FFF2-40B4-BE49-F238E27FC236}">
                    <a16:creationId xmlns:a16="http://schemas.microsoft.com/office/drawing/2014/main" id="{42390A20-10DF-42C3-B015-7A606F5379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341" name="Line 583">
                <a:extLst>
                  <a:ext uri="{FF2B5EF4-FFF2-40B4-BE49-F238E27FC236}">
                    <a16:creationId xmlns:a16="http://schemas.microsoft.com/office/drawing/2014/main" id="{EA16EF3D-BD3D-4E4C-BB84-2398B2D4AA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</p:grpSp>
      <p:grpSp>
        <p:nvGrpSpPr>
          <p:cNvPr id="6255" name="Group 584">
            <a:extLst>
              <a:ext uri="{FF2B5EF4-FFF2-40B4-BE49-F238E27FC236}">
                <a16:creationId xmlns:a16="http://schemas.microsoft.com/office/drawing/2014/main" id="{B9CD826A-846E-4664-8FB6-6CCAE7FCECCE}"/>
              </a:ext>
            </a:extLst>
          </p:cNvPr>
          <p:cNvGrpSpPr>
            <a:grpSpLocks/>
          </p:cNvGrpSpPr>
          <p:nvPr/>
        </p:nvGrpSpPr>
        <p:grpSpPr bwMode="auto">
          <a:xfrm>
            <a:off x="7531100" y="5026123"/>
            <a:ext cx="501650" cy="234950"/>
            <a:chOff x="4701" y="2996"/>
            <a:chExt cx="316" cy="148"/>
          </a:xfrm>
        </p:grpSpPr>
        <p:sp>
          <p:nvSpPr>
            <p:cNvPr id="6319" name="Oval 585">
              <a:extLst>
                <a:ext uri="{FF2B5EF4-FFF2-40B4-BE49-F238E27FC236}">
                  <a16:creationId xmlns:a16="http://schemas.microsoft.com/office/drawing/2014/main" id="{4AF04063-0858-4278-94EB-2F151CFA9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320" name="Line 586">
              <a:extLst>
                <a:ext uri="{FF2B5EF4-FFF2-40B4-BE49-F238E27FC236}">
                  <a16:creationId xmlns:a16="http://schemas.microsoft.com/office/drawing/2014/main" id="{2C4565EA-9CB0-4C8E-A9EA-1ABE8C129D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21" name="Line 587">
              <a:extLst>
                <a:ext uri="{FF2B5EF4-FFF2-40B4-BE49-F238E27FC236}">
                  <a16:creationId xmlns:a16="http://schemas.microsoft.com/office/drawing/2014/main" id="{2E65A408-4DB7-4981-BA41-F1189962D1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22" name="Rectangle 588">
              <a:extLst>
                <a:ext uri="{FF2B5EF4-FFF2-40B4-BE49-F238E27FC236}">
                  <a16:creationId xmlns:a16="http://schemas.microsoft.com/office/drawing/2014/main" id="{0F2B2BC7-5226-4D0A-8A26-CEA345D9B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323" name="Oval 589">
              <a:extLst>
                <a:ext uri="{FF2B5EF4-FFF2-40B4-BE49-F238E27FC236}">
                  <a16:creationId xmlns:a16="http://schemas.microsoft.com/office/drawing/2014/main" id="{CC02725C-CF27-40C7-B315-338846866D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grpSp>
          <p:nvGrpSpPr>
            <p:cNvPr id="6324" name="Group 590">
              <a:extLst>
                <a:ext uri="{FF2B5EF4-FFF2-40B4-BE49-F238E27FC236}">
                  <a16:creationId xmlns:a16="http://schemas.microsoft.com/office/drawing/2014/main" id="{89C1547F-13F4-41B2-A35B-78EC9ADC32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6329" name="Line 591">
                <a:extLst>
                  <a:ext uri="{FF2B5EF4-FFF2-40B4-BE49-F238E27FC236}">
                    <a16:creationId xmlns:a16="http://schemas.microsoft.com/office/drawing/2014/main" id="{48BA7FB2-3805-4B5A-A131-C0E0E9DF6A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330" name="Line 592">
                <a:extLst>
                  <a:ext uri="{FF2B5EF4-FFF2-40B4-BE49-F238E27FC236}">
                    <a16:creationId xmlns:a16="http://schemas.microsoft.com/office/drawing/2014/main" id="{51318BBE-0D39-4DA0-B4C2-F560F2059D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331" name="Line 593">
                <a:extLst>
                  <a:ext uri="{FF2B5EF4-FFF2-40B4-BE49-F238E27FC236}">
                    <a16:creationId xmlns:a16="http://schemas.microsoft.com/office/drawing/2014/main" id="{C9501880-91E2-48E1-AD84-AA571325ED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grpSp>
          <p:nvGrpSpPr>
            <p:cNvPr id="6325" name="Group 594">
              <a:extLst>
                <a:ext uri="{FF2B5EF4-FFF2-40B4-BE49-F238E27FC236}">
                  <a16:creationId xmlns:a16="http://schemas.microsoft.com/office/drawing/2014/main" id="{7FCD0EC2-8C8A-4673-9915-0326786DEA87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6326" name="Line 595">
                <a:extLst>
                  <a:ext uri="{FF2B5EF4-FFF2-40B4-BE49-F238E27FC236}">
                    <a16:creationId xmlns:a16="http://schemas.microsoft.com/office/drawing/2014/main" id="{ABC2392B-51A6-45CF-B5FD-8F56306A2F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327" name="Line 596">
                <a:extLst>
                  <a:ext uri="{FF2B5EF4-FFF2-40B4-BE49-F238E27FC236}">
                    <a16:creationId xmlns:a16="http://schemas.microsoft.com/office/drawing/2014/main" id="{5CE586A3-B2FD-4D8C-B3B1-C5B9AE53BE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328" name="Line 597">
                <a:extLst>
                  <a:ext uri="{FF2B5EF4-FFF2-40B4-BE49-F238E27FC236}">
                    <a16:creationId xmlns:a16="http://schemas.microsoft.com/office/drawing/2014/main" id="{34D5FC1A-E15E-4964-A864-488EE9E48A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</p:grpSp>
      <p:grpSp>
        <p:nvGrpSpPr>
          <p:cNvPr id="6256" name="Group 598">
            <a:extLst>
              <a:ext uri="{FF2B5EF4-FFF2-40B4-BE49-F238E27FC236}">
                <a16:creationId xmlns:a16="http://schemas.microsoft.com/office/drawing/2014/main" id="{BAD56FDB-3B9C-4194-B01A-E3B9F9A1B26D}"/>
              </a:ext>
            </a:extLst>
          </p:cNvPr>
          <p:cNvGrpSpPr>
            <a:grpSpLocks/>
          </p:cNvGrpSpPr>
          <p:nvPr/>
        </p:nvGrpSpPr>
        <p:grpSpPr bwMode="auto">
          <a:xfrm>
            <a:off x="8361363" y="5211861"/>
            <a:ext cx="290512" cy="404812"/>
            <a:chOff x="4290" y="3130"/>
            <a:chExt cx="183" cy="255"/>
          </a:xfrm>
        </p:grpSpPr>
        <p:pic>
          <p:nvPicPr>
            <p:cNvPr id="6301" name="Picture 599" descr="31u_bnrz[1]">
              <a:extLst>
                <a:ext uri="{FF2B5EF4-FFF2-40B4-BE49-F238E27FC236}">
                  <a16:creationId xmlns:a16="http://schemas.microsoft.com/office/drawing/2014/main" id="{A15B6297-5507-4716-A8D3-F4AF367A53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3" y="3211"/>
              <a:ext cx="121" cy="17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02" name="Freeform 600">
              <a:extLst>
                <a:ext uri="{FF2B5EF4-FFF2-40B4-BE49-F238E27FC236}">
                  <a16:creationId xmlns:a16="http://schemas.microsoft.com/office/drawing/2014/main" id="{6A4590B5-49F4-448D-8057-10615CE621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9" y="3143"/>
              <a:ext cx="33" cy="39"/>
            </a:xfrm>
            <a:custGeom>
              <a:avLst/>
              <a:gdLst>
                <a:gd name="T0" fmla="*/ 0 w 199"/>
                <a:gd name="T1" fmla="*/ 0 h 232"/>
                <a:gd name="T2" fmla="*/ 0 w 199"/>
                <a:gd name="T3" fmla="*/ 0 h 232"/>
                <a:gd name="T4" fmla="*/ 0 w 199"/>
                <a:gd name="T5" fmla="*/ 0 h 232"/>
                <a:gd name="T6" fmla="*/ 0 w 199"/>
                <a:gd name="T7" fmla="*/ 0 h 232"/>
                <a:gd name="T8" fmla="*/ 0 w 199"/>
                <a:gd name="T9" fmla="*/ 0 h 232"/>
                <a:gd name="T10" fmla="*/ 0 w 199"/>
                <a:gd name="T11" fmla="*/ 0 h 232"/>
                <a:gd name="T12" fmla="*/ 0 w 199"/>
                <a:gd name="T13" fmla="*/ 0 h 232"/>
                <a:gd name="T14" fmla="*/ 0 w 199"/>
                <a:gd name="T15" fmla="*/ 0 h 232"/>
                <a:gd name="T16" fmla="*/ 0 w 199"/>
                <a:gd name="T17" fmla="*/ 0 h 232"/>
                <a:gd name="T18" fmla="*/ 0 w 199"/>
                <a:gd name="T19" fmla="*/ 0 h 232"/>
                <a:gd name="T20" fmla="*/ 0 w 199"/>
                <a:gd name="T21" fmla="*/ 0 h 232"/>
                <a:gd name="T22" fmla="*/ 0 w 199"/>
                <a:gd name="T23" fmla="*/ 0 h 232"/>
                <a:gd name="T24" fmla="*/ 0 w 199"/>
                <a:gd name="T25" fmla="*/ 0 h 232"/>
                <a:gd name="T26" fmla="*/ 0 w 199"/>
                <a:gd name="T27" fmla="*/ 0 h 232"/>
                <a:gd name="T28" fmla="*/ 0 w 199"/>
                <a:gd name="T29" fmla="*/ 0 h 232"/>
                <a:gd name="T30" fmla="*/ 0 w 199"/>
                <a:gd name="T31" fmla="*/ 0 h 232"/>
                <a:gd name="T32" fmla="*/ 0 w 199"/>
                <a:gd name="T33" fmla="*/ 0 h 232"/>
                <a:gd name="T34" fmla="*/ 0 w 199"/>
                <a:gd name="T35" fmla="*/ 0 h 232"/>
                <a:gd name="T36" fmla="*/ 0 w 199"/>
                <a:gd name="T37" fmla="*/ 0 h 232"/>
                <a:gd name="T38" fmla="*/ 0 w 199"/>
                <a:gd name="T39" fmla="*/ 0 h 232"/>
                <a:gd name="T40" fmla="*/ 0 w 199"/>
                <a:gd name="T41" fmla="*/ 0 h 232"/>
                <a:gd name="T42" fmla="*/ 0 w 199"/>
                <a:gd name="T43" fmla="*/ 0 h 232"/>
                <a:gd name="T44" fmla="*/ 0 w 199"/>
                <a:gd name="T45" fmla="*/ 0 h 232"/>
                <a:gd name="T46" fmla="*/ 0 w 199"/>
                <a:gd name="T47" fmla="*/ 0 h 232"/>
                <a:gd name="T48" fmla="*/ 0 w 199"/>
                <a:gd name="T49" fmla="*/ 0 h 232"/>
                <a:gd name="T50" fmla="*/ 0 w 199"/>
                <a:gd name="T51" fmla="*/ 0 h 232"/>
                <a:gd name="T52" fmla="*/ 0 w 199"/>
                <a:gd name="T53" fmla="*/ 0 h 232"/>
                <a:gd name="T54" fmla="*/ 0 w 199"/>
                <a:gd name="T55" fmla="*/ 0 h 232"/>
                <a:gd name="T56" fmla="*/ 0 w 199"/>
                <a:gd name="T57" fmla="*/ 0 h 232"/>
                <a:gd name="T58" fmla="*/ 0 w 199"/>
                <a:gd name="T59" fmla="*/ 0 h 232"/>
                <a:gd name="T60" fmla="*/ 0 w 199"/>
                <a:gd name="T61" fmla="*/ 0 h 232"/>
                <a:gd name="T62" fmla="*/ 0 w 199"/>
                <a:gd name="T63" fmla="*/ 0 h 232"/>
                <a:gd name="T64" fmla="*/ 0 w 199"/>
                <a:gd name="T65" fmla="*/ 0 h 232"/>
                <a:gd name="T66" fmla="*/ 0 w 199"/>
                <a:gd name="T67" fmla="*/ 0 h 232"/>
                <a:gd name="T68" fmla="*/ 0 w 199"/>
                <a:gd name="T69" fmla="*/ 0 h 232"/>
                <a:gd name="T70" fmla="*/ 0 w 199"/>
                <a:gd name="T71" fmla="*/ 0 h 232"/>
                <a:gd name="T72" fmla="*/ 0 w 199"/>
                <a:gd name="T73" fmla="*/ 0 h 232"/>
                <a:gd name="T74" fmla="*/ 0 w 199"/>
                <a:gd name="T75" fmla="*/ 0 h 232"/>
                <a:gd name="T76" fmla="*/ 0 w 199"/>
                <a:gd name="T77" fmla="*/ 0 h 232"/>
                <a:gd name="T78" fmla="*/ 0 w 199"/>
                <a:gd name="T79" fmla="*/ 0 h 232"/>
                <a:gd name="T80" fmla="*/ 0 w 199"/>
                <a:gd name="T81" fmla="*/ 0 h 232"/>
                <a:gd name="T82" fmla="*/ 0 w 199"/>
                <a:gd name="T83" fmla="*/ 0 h 232"/>
                <a:gd name="T84" fmla="*/ 0 w 199"/>
                <a:gd name="T85" fmla="*/ 0 h 232"/>
                <a:gd name="T86" fmla="*/ 0 w 199"/>
                <a:gd name="T87" fmla="*/ 0 h 232"/>
                <a:gd name="T88" fmla="*/ 0 w 199"/>
                <a:gd name="T89" fmla="*/ 0 h 232"/>
                <a:gd name="T90" fmla="*/ 0 w 199"/>
                <a:gd name="T91" fmla="*/ 0 h 232"/>
                <a:gd name="T92" fmla="*/ 0 w 199"/>
                <a:gd name="T93" fmla="*/ 0 h 232"/>
                <a:gd name="T94" fmla="*/ 0 w 199"/>
                <a:gd name="T95" fmla="*/ 0 h 232"/>
                <a:gd name="T96" fmla="*/ 0 w 199"/>
                <a:gd name="T97" fmla="*/ 0 h 23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99" h="232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03" name="Freeform 601">
              <a:extLst>
                <a:ext uri="{FF2B5EF4-FFF2-40B4-BE49-F238E27FC236}">
                  <a16:creationId xmlns:a16="http://schemas.microsoft.com/office/drawing/2014/main" id="{5A62BEC6-D37B-4EB5-ABDE-4A7766E42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5" y="3142"/>
              <a:ext cx="22" cy="30"/>
            </a:xfrm>
            <a:custGeom>
              <a:avLst/>
              <a:gdLst>
                <a:gd name="T0" fmla="*/ 0 w 128"/>
                <a:gd name="T1" fmla="*/ 0 h 180"/>
                <a:gd name="T2" fmla="*/ 0 w 128"/>
                <a:gd name="T3" fmla="*/ 0 h 180"/>
                <a:gd name="T4" fmla="*/ 0 w 128"/>
                <a:gd name="T5" fmla="*/ 0 h 180"/>
                <a:gd name="T6" fmla="*/ 0 w 128"/>
                <a:gd name="T7" fmla="*/ 0 h 180"/>
                <a:gd name="T8" fmla="*/ 0 w 128"/>
                <a:gd name="T9" fmla="*/ 0 h 180"/>
                <a:gd name="T10" fmla="*/ 0 w 128"/>
                <a:gd name="T11" fmla="*/ 0 h 180"/>
                <a:gd name="T12" fmla="*/ 0 w 128"/>
                <a:gd name="T13" fmla="*/ 0 h 180"/>
                <a:gd name="T14" fmla="*/ 0 w 128"/>
                <a:gd name="T15" fmla="*/ 0 h 180"/>
                <a:gd name="T16" fmla="*/ 0 w 128"/>
                <a:gd name="T17" fmla="*/ 0 h 180"/>
                <a:gd name="T18" fmla="*/ 0 w 128"/>
                <a:gd name="T19" fmla="*/ 0 h 180"/>
                <a:gd name="T20" fmla="*/ 0 w 128"/>
                <a:gd name="T21" fmla="*/ 0 h 180"/>
                <a:gd name="T22" fmla="*/ 0 w 128"/>
                <a:gd name="T23" fmla="*/ 0 h 180"/>
                <a:gd name="T24" fmla="*/ 0 w 128"/>
                <a:gd name="T25" fmla="*/ 0 h 180"/>
                <a:gd name="T26" fmla="*/ 0 w 128"/>
                <a:gd name="T27" fmla="*/ 0 h 180"/>
                <a:gd name="T28" fmla="*/ 0 w 128"/>
                <a:gd name="T29" fmla="*/ 0 h 180"/>
                <a:gd name="T30" fmla="*/ 0 w 128"/>
                <a:gd name="T31" fmla="*/ 0 h 180"/>
                <a:gd name="T32" fmla="*/ 0 w 128"/>
                <a:gd name="T33" fmla="*/ 0 h 180"/>
                <a:gd name="T34" fmla="*/ 0 w 128"/>
                <a:gd name="T35" fmla="*/ 0 h 180"/>
                <a:gd name="T36" fmla="*/ 0 w 128"/>
                <a:gd name="T37" fmla="*/ 0 h 180"/>
                <a:gd name="T38" fmla="*/ 0 w 128"/>
                <a:gd name="T39" fmla="*/ 0 h 180"/>
                <a:gd name="T40" fmla="*/ 0 w 128"/>
                <a:gd name="T41" fmla="*/ 0 h 180"/>
                <a:gd name="T42" fmla="*/ 0 w 128"/>
                <a:gd name="T43" fmla="*/ 0 h 180"/>
                <a:gd name="T44" fmla="*/ 0 w 128"/>
                <a:gd name="T45" fmla="*/ 0 h 180"/>
                <a:gd name="T46" fmla="*/ 0 w 128"/>
                <a:gd name="T47" fmla="*/ 0 h 180"/>
                <a:gd name="T48" fmla="*/ 0 w 128"/>
                <a:gd name="T49" fmla="*/ 0 h 180"/>
                <a:gd name="T50" fmla="*/ 0 w 128"/>
                <a:gd name="T51" fmla="*/ 0 h 180"/>
                <a:gd name="T52" fmla="*/ 0 w 128"/>
                <a:gd name="T53" fmla="*/ 0 h 180"/>
                <a:gd name="T54" fmla="*/ 0 w 128"/>
                <a:gd name="T55" fmla="*/ 0 h 180"/>
                <a:gd name="T56" fmla="*/ 0 w 128"/>
                <a:gd name="T57" fmla="*/ 0 h 180"/>
                <a:gd name="T58" fmla="*/ 0 w 128"/>
                <a:gd name="T59" fmla="*/ 0 h 180"/>
                <a:gd name="T60" fmla="*/ 0 w 128"/>
                <a:gd name="T61" fmla="*/ 0 h 180"/>
                <a:gd name="T62" fmla="*/ 0 w 128"/>
                <a:gd name="T63" fmla="*/ 0 h 180"/>
                <a:gd name="T64" fmla="*/ 0 w 128"/>
                <a:gd name="T65" fmla="*/ 0 h 180"/>
                <a:gd name="T66" fmla="*/ 0 w 128"/>
                <a:gd name="T67" fmla="*/ 0 h 180"/>
                <a:gd name="T68" fmla="*/ 0 w 128"/>
                <a:gd name="T69" fmla="*/ 0 h 180"/>
                <a:gd name="T70" fmla="*/ 0 w 128"/>
                <a:gd name="T71" fmla="*/ 0 h 180"/>
                <a:gd name="T72" fmla="*/ 0 w 128"/>
                <a:gd name="T73" fmla="*/ 0 h 180"/>
                <a:gd name="T74" fmla="*/ 0 w 128"/>
                <a:gd name="T75" fmla="*/ 0 h 180"/>
                <a:gd name="T76" fmla="*/ 0 w 128"/>
                <a:gd name="T77" fmla="*/ 0 h 180"/>
                <a:gd name="T78" fmla="*/ 0 w 128"/>
                <a:gd name="T79" fmla="*/ 0 h 180"/>
                <a:gd name="T80" fmla="*/ 0 w 128"/>
                <a:gd name="T81" fmla="*/ 0 h 18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28" h="18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04" name="Freeform 602">
              <a:extLst>
                <a:ext uri="{FF2B5EF4-FFF2-40B4-BE49-F238E27FC236}">
                  <a16:creationId xmlns:a16="http://schemas.microsoft.com/office/drawing/2014/main" id="{5B32B909-1D91-4EBB-B52A-110389143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8" y="3135"/>
              <a:ext cx="54" cy="63"/>
            </a:xfrm>
            <a:custGeom>
              <a:avLst/>
              <a:gdLst>
                <a:gd name="T0" fmla="*/ 0 w 322"/>
                <a:gd name="T1" fmla="*/ 0 h 378"/>
                <a:gd name="T2" fmla="*/ 0 w 322"/>
                <a:gd name="T3" fmla="*/ 0 h 378"/>
                <a:gd name="T4" fmla="*/ 0 w 322"/>
                <a:gd name="T5" fmla="*/ 0 h 378"/>
                <a:gd name="T6" fmla="*/ 0 w 322"/>
                <a:gd name="T7" fmla="*/ 0 h 378"/>
                <a:gd name="T8" fmla="*/ 0 w 322"/>
                <a:gd name="T9" fmla="*/ 0 h 378"/>
                <a:gd name="T10" fmla="*/ 0 w 322"/>
                <a:gd name="T11" fmla="*/ 0 h 378"/>
                <a:gd name="T12" fmla="*/ 0 w 322"/>
                <a:gd name="T13" fmla="*/ 0 h 378"/>
                <a:gd name="T14" fmla="*/ 0 w 322"/>
                <a:gd name="T15" fmla="*/ 0 h 378"/>
                <a:gd name="T16" fmla="*/ 0 w 322"/>
                <a:gd name="T17" fmla="*/ 0 h 378"/>
                <a:gd name="T18" fmla="*/ 0 w 322"/>
                <a:gd name="T19" fmla="*/ 0 h 378"/>
                <a:gd name="T20" fmla="*/ 0 w 322"/>
                <a:gd name="T21" fmla="*/ 0 h 378"/>
                <a:gd name="T22" fmla="*/ 0 w 322"/>
                <a:gd name="T23" fmla="*/ 0 h 378"/>
                <a:gd name="T24" fmla="*/ 0 w 322"/>
                <a:gd name="T25" fmla="*/ 0 h 378"/>
                <a:gd name="T26" fmla="*/ 0 w 322"/>
                <a:gd name="T27" fmla="*/ 0 h 378"/>
                <a:gd name="T28" fmla="*/ 0 w 322"/>
                <a:gd name="T29" fmla="*/ 0 h 378"/>
                <a:gd name="T30" fmla="*/ 0 w 322"/>
                <a:gd name="T31" fmla="*/ 0 h 378"/>
                <a:gd name="T32" fmla="*/ 0 w 322"/>
                <a:gd name="T33" fmla="*/ 0 h 378"/>
                <a:gd name="T34" fmla="*/ 0 w 322"/>
                <a:gd name="T35" fmla="*/ 0 h 378"/>
                <a:gd name="T36" fmla="*/ 0 w 322"/>
                <a:gd name="T37" fmla="*/ 0 h 378"/>
                <a:gd name="T38" fmla="*/ 0 w 322"/>
                <a:gd name="T39" fmla="*/ 0 h 378"/>
                <a:gd name="T40" fmla="*/ 0 w 322"/>
                <a:gd name="T41" fmla="*/ 0 h 378"/>
                <a:gd name="T42" fmla="*/ 0 w 322"/>
                <a:gd name="T43" fmla="*/ 0 h 378"/>
                <a:gd name="T44" fmla="*/ 0 w 322"/>
                <a:gd name="T45" fmla="*/ 0 h 378"/>
                <a:gd name="T46" fmla="*/ 0 w 322"/>
                <a:gd name="T47" fmla="*/ 0 h 378"/>
                <a:gd name="T48" fmla="*/ 0 w 322"/>
                <a:gd name="T49" fmla="*/ 0 h 378"/>
                <a:gd name="T50" fmla="*/ 0 w 322"/>
                <a:gd name="T51" fmla="*/ 0 h 378"/>
                <a:gd name="T52" fmla="*/ 0 w 322"/>
                <a:gd name="T53" fmla="*/ 0 h 378"/>
                <a:gd name="T54" fmla="*/ 0 w 322"/>
                <a:gd name="T55" fmla="*/ 0 h 378"/>
                <a:gd name="T56" fmla="*/ 0 w 322"/>
                <a:gd name="T57" fmla="*/ 0 h 378"/>
                <a:gd name="T58" fmla="*/ 0 w 322"/>
                <a:gd name="T59" fmla="*/ 0 h 378"/>
                <a:gd name="T60" fmla="*/ 0 w 322"/>
                <a:gd name="T61" fmla="*/ 0 h 378"/>
                <a:gd name="T62" fmla="*/ 0 w 322"/>
                <a:gd name="T63" fmla="*/ 0 h 378"/>
                <a:gd name="T64" fmla="*/ 0 w 322"/>
                <a:gd name="T65" fmla="*/ 0 h 378"/>
                <a:gd name="T66" fmla="*/ 0 w 322"/>
                <a:gd name="T67" fmla="*/ 0 h 378"/>
                <a:gd name="T68" fmla="*/ 0 w 322"/>
                <a:gd name="T69" fmla="*/ 0 h 378"/>
                <a:gd name="T70" fmla="*/ 0 w 322"/>
                <a:gd name="T71" fmla="*/ 0 h 378"/>
                <a:gd name="T72" fmla="*/ 0 w 322"/>
                <a:gd name="T73" fmla="*/ 0 h 378"/>
                <a:gd name="T74" fmla="*/ 0 w 322"/>
                <a:gd name="T75" fmla="*/ 0 h 378"/>
                <a:gd name="T76" fmla="*/ 0 w 322"/>
                <a:gd name="T77" fmla="*/ 0 h 378"/>
                <a:gd name="T78" fmla="*/ 0 w 322"/>
                <a:gd name="T79" fmla="*/ 0 h 378"/>
                <a:gd name="T80" fmla="*/ 0 w 322"/>
                <a:gd name="T81" fmla="*/ 0 h 378"/>
                <a:gd name="T82" fmla="*/ 0 w 322"/>
                <a:gd name="T83" fmla="*/ 0 h 378"/>
                <a:gd name="T84" fmla="*/ 0 w 322"/>
                <a:gd name="T85" fmla="*/ 0 h 378"/>
                <a:gd name="T86" fmla="*/ 0 w 322"/>
                <a:gd name="T87" fmla="*/ 0 h 37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22" h="378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05" name="Freeform 603">
              <a:extLst>
                <a:ext uri="{FF2B5EF4-FFF2-40B4-BE49-F238E27FC236}">
                  <a16:creationId xmlns:a16="http://schemas.microsoft.com/office/drawing/2014/main" id="{80FD8357-D482-435B-BEE0-50DB90AC27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4" y="3133"/>
              <a:ext cx="47" cy="42"/>
            </a:xfrm>
            <a:custGeom>
              <a:avLst/>
              <a:gdLst>
                <a:gd name="T0" fmla="*/ 0 w 283"/>
                <a:gd name="T1" fmla="*/ 0 h 252"/>
                <a:gd name="T2" fmla="*/ 0 w 283"/>
                <a:gd name="T3" fmla="*/ 0 h 252"/>
                <a:gd name="T4" fmla="*/ 0 w 283"/>
                <a:gd name="T5" fmla="*/ 0 h 252"/>
                <a:gd name="T6" fmla="*/ 0 w 283"/>
                <a:gd name="T7" fmla="*/ 0 h 252"/>
                <a:gd name="T8" fmla="*/ 0 w 283"/>
                <a:gd name="T9" fmla="*/ 0 h 252"/>
                <a:gd name="T10" fmla="*/ 0 w 283"/>
                <a:gd name="T11" fmla="*/ 0 h 252"/>
                <a:gd name="T12" fmla="*/ 0 w 283"/>
                <a:gd name="T13" fmla="*/ 0 h 252"/>
                <a:gd name="T14" fmla="*/ 0 w 283"/>
                <a:gd name="T15" fmla="*/ 0 h 252"/>
                <a:gd name="T16" fmla="*/ 0 w 283"/>
                <a:gd name="T17" fmla="*/ 0 h 252"/>
                <a:gd name="T18" fmla="*/ 0 w 283"/>
                <a:gd name="T19" fmla="*/ 0 h 252"/>
                <a:gd name="T20" fmla="*/ 0 w 283"/>
                <a:gd name="T21" fmla="*/ 0 h 252"/>
                <a:gd name="T22" fmla="*/ 0 w 283"/>
                <a:gd name="T23" fmla="*/ 0 h 252"/>
                <a:gd name="T24" fmla="*/ 0 w 283"/>
                <a:gd name="T25" fmla="*/ 0 h 252"/>
                <a:gd name="T26" fmla="*/ 0 w 283"/>
                <a:gd name="T27" fmla="*/ 0 h 252"/>
                <a:gd name="T28" fmla="*/ 0 w 283"/>
                <a:gd name="T29" fmla="*/ 0 h 252"/>
                <a:gd name="T30" fmla="*/ 0 w 283"/>
                <a:gd name="T31" fmla="*/ 0 h 252"/>
                <a:gd name="T32" fmla="*/ 0 w 283"/>
                <a:gd name="T33" fmla="*/ 0 h 252"/>
                <a:gd name="T34" fmla="*/ 0 w 283"/>
                <a:gd name="T35" fmla="*/ 0 h 252"/>
                <a:gd name="T36" fmla="*/ 0 w 283"/>
                <a:gd name="T37" fmla="*/ 0 h 252"/>
                <a:gd name="T38" fmla="*/ 0 w 283"/>
                <a:gd name="T39" fmla="*/ 0 h 252"/>
                <a:gd name="T40" fmla="*/ 0 w 283"/>
                <a:gd name="T41" fmla="*/ 0 h 252"/>
                <a:gd name="T42" fmla="*/ 0 w 283"/>
                <a:gd name="T43" fmla="*/ 0 h 252"/>
                <a:gd name="T44" fmla="*/ 0 w 283"/>
                <a:gd name="T45" fmla="*/ 0 h 252"/>
                <a:gd name="T46" fmla="*/ 0 w 283"/>
                <a:gd name="T47" fmla="*/ 0 h 252"/>
                <a:gd name="T48" fmla="*/ 0 w 283"/>
                <a:gd name="T49" fmla="*/ 0 h 252"/>
                <a:gd name="T50" fmla="*/ 0 w 283"/>
                <a:gd name="T51" fmla="*/ 0 h 252"/>
                <a:gd name="T52" fmla="*/ 0 w 283"/>
                <a:gd name="T53" fmla="*/ 0 h 252"/>
                <a:gd name="T54" fmla="*/ 0 w 283"/>
                <a:gd name="T55" fmla="*/ 0 h 252"/>
                <a:gd name="T56" fmla="*/ 0 w 283"/>
                <a:gd name="T57" fmla="*/ 0 h 252"/>
                <a:gd name="T58" fmla="*/ 0 w 283"/>
                <a:gd name="T59" fmla="*/ 0 h 252"/>
                <a:gd name="T60" fmla="*/ 0 w 283"/>
                <a:gd name="T61" fmla="*/ 0 h 252"/>
                <a:gd name="T62" fmla="*/ 0 w 283"/>
                <a:gd name="T63" fmla="*/ 0 h 252"/>
                <a:gd name="T64" fmla="*/ 0 w 283"/>
                <a:gd name="T65" fmla="*/ 0 h 252"/>
                <a:gd name="T66" fmla="*/ 0 w 283"/>
                <a:gd name="T67" fmla="*/ 0 h 252"/>
                <a:gd name="T68" fmla="*/ 0 w 283"/>
                <a:gd name="T69" fmla="*/ 0 h 252"/>
                <a:gd name="T70" fmla="*/ 0 w 283"/>
                <a:gd name="T71" fmla="*/ 0 h 252"/>
                <a:gd name="T72" fmla="*/ 0 w 283"/>
                <a:gd name="T73" fmla="*/ 0 h 252"/>
                <a:gd name="T74" fmla="*/ 0 w 283"/>
                <a:gd name="T75" fmla="*/ 0 h 252"/>
                <a:gd name="T76" fmla="*/ 0 w 283"/>
                <a:gd name="T77" fmla="*/ 0 h 252"/>
                <a:gd name="T78" fmla="*/ 0 w 283"/>
                <a:gd name="T79" fmla="*/ 0 h 252"/>
                <a:gd name="T80" fmla="*/ 0 w 283"/>
                <a:gd name="T81" fmla="*/ 0 h 252"/>
                <a:gd name="T82" fmla="*/ 0 w 283"/>
                <a:gd name="T83" fmla="*/ 0 h 252"/>
                <a:gd name="T84" fmla="*/ 0 w 283"/>
                <a:gd name="T85" fmla="*/ 0 h 252"/>
                <a:gd name="T86" fmla="*/ 0 w 283"/>
                <a:gd name="T87" fmla="*/ 0 h 252"/>
                <a:gd name="T88" fmla="*/ 0 w 283"/>
                <a:gd name="T89" fmla="*/ 0 h 252"/>
                <a:gd name="T90" fmla="*/ 0 w 283"/>
                <a:gd name="T91" fmla="*/ 0 h 252"/>
                <a:gd name="T92" fmla="*/ 0 w 283"/>
                <a:gd name="T93" fmla="*/ 0 h 252"/>
                <a:gd name="T94" fmla="*/ 0 w 283"/>
                <a:gd name="T95" fmla="*/ 0 h 252"/>
                <a:gd name="T96" fmla="*/ 0 w 283"/>
                <a:gd name="T97" fmla="*/ 0 h 252"/>
                <a:gd name="T98" fmla="*/ 0 w 283"/>
                <a:gd name="T99" fmla="*/ 0 h 252"/>
                <a:gd name="T100" fmla="*/ 0 w 283"/>
                <a:gd name="T101" fmla="*/ 0 h 252"/>
                <a:gd name="T102" fmla="*/ 0 w 283"/>
                <a:gd name="T103" fmla="*/ 0 h 252"/>
                <a:gd name="T104" fmla="*/ 0 w 283"/>
                <a:gd name="T105" fmla="*/ 0 h 252"/>
                <a:gd name="T106" fmla="*/ 0 w 283"/>
                <a:gd name="T107" fmla="*/ 0 h 252"/>
                <a:gd name="T108" fmla="*/ 0 w 283"/>
                <a:gd name="T109" fmla="*/ 0 h 252"/>
                <a:gd name="T110" fmla="*/ 0 w 283"/>
                <a:gd name="T111" fmla="*/ 0 h 252"/>
                <a:gd name="T112" fmla="*/ 0 w 283"/>
                <a:gd name="T113" fmla="*/ 0 h 252"/>
                <a:gd name="T114" fmla="*/ 0 w 283"/>
                <a:gd name="T115" fmla="*/ 0 h 252"/>
                <a:gd name="T116" fmla="*/ 0 w 283"/>
                <a:gd name="T117" fmla="*/ 0 h 252"/>
                <a:gd name="T118" fmla="*/ 0 w 283"/>
                <a:gd name="T119" fmla="*/ 0 h 252"/>
                <a:gd name="T120" fmla="*/ 0 w 283"/>
                <a:gd name="T121" fmla="*/ 0 h 25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83" h="252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06" name="Freeform 604">
              <a:extLst>
                <a:ext uri="{FF2B5EF4-FFF2-40B4-BE49-F238E27FC236}">
                  <a16:creationId xmlns:a16="http://schemas.microsoft.com/office/drawing/2014/main" id="{0957B2B5-BE87-426A-A16F-1C32F54B5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8" y="3153"/>
              <a:ext cx="19" cy="39"/>
            </a:xfrm>
            <a:custGeom>
              <a:avLst/>
              <a:gdLst>
                <a:gd name="T0" fmla="*/ 0 w 114"/>
                <a:gd name="T1" fmla="*/ 0 h 238"/>
                <a:gd name="T2" fmla="*/ 0 w 114"/>
                <a:gd name="T3" fmla="*/ 0 h 238"/>
                <a:gd name="T4" fmla="*/ 0 w 114"/>
                <a:gd name="T5" fmla="*/ 0 h 238"/>
                <a:gd name="T6" fmla="*/ 0 w 114"/>
                <a:gd name="T7" fmla="*/ 0 h 238"/>
                <a:gd name="T8" fmla="*/ 0 w 114"/>
                <a:gd name="T9" fmla="*/ 0 h 238"/>
                <a:gd name="T10" fmla="*/ 0 w 114"/>
                <a:gd name="T11" fmla="*/ 0 h 238"/>
                <a:gd name="T12" fmla="*/ 0 w 114"/>
                <a:gd name="T13" fmla="*/ 0 h 238"/>
                <a:gd name="T14" fmla="*/ 0 w 114"/>
                <a:gd name="T15" fmla="*/ 0 h 238"/>
                <a:gd name="T16" fmla="*/ 0 w 114"/>
                <a:gd name="T17" fmla="*/ 0 h 238"/>
                <a:gd name="T18" fmla="*/ 0 w 114"/>
                <a:gd name="T19" fmla="*/ 0 h 238"/>
                <a:gd name="T20" fmla="*/ 0 w 114"/>
                <a:gd name="T21" fmla="*/ 0 h 238"/>
                <a:gd name="T22" fmla="*/ 0 w 114"/>
                <a:gd name="T23" fmla="*/ 0 h 238"/>
                <a:gd name="T24" fmla="*/ 0 w 114"/>
                <a:gd name="T25" fmla="*/ 0 h 238"/>
                <a:gd name="T26" fmla="*/ 0 w 114"/>
                <a:gd name="T27" fmla="*/ 0 h 238"/>
                <a:gd name="T28" fmla="*/ 0 w 114"/>
                <a:gd name="T29" fmla="*/ 0 h 238"/>
                <a:gd name="T30" fmla="*/ 0 w 114"/>
                <a:gd name="T31" fmla="*/ 0 h 238"/>
                <a:gd name="T32" fmla="*/ 0 w 114"/>
                <a:gd name="T33" fmla="*/ 0 h 238"/>
                <a:gd name="T34" fmla="*/ 0 w 114"/>
                <a:gd name="T35" fmla="*/ 0 h 238"/>
                <a:gd name="T36" fmla="*/ 0 w 114"/>
                <a:gd name="T37" fmla="*/ 0 h 238"/>
                <a:gd name="T38" fmla="*/ 0 w 114"/>
                <a:gd name="T39" fmla="*/ 0 h 238"/>
                <a:gd name="T40" fmla="*/ 0 w 114"/>
                <a:gd name="T41" fmla="*/ 0 h 238"/>
                <a:gd name="T42" fmla="*/ 0 w 114"/>
                <a:gd name="T43" fmla="*/ 0 h 238"/>
                <a:gd name="T44" fmla="*/ 0 w 114"/>
                <a:gd name="T45" fmla="*/ 0 h 238"/>
                <a:gd name="T46" fmla="*/ 0 w 114"/>
                <a:gd name="T47" fmla="*/ 0 h 238"/>
                <a:gd name="T48" fmla="*/ 0 w 114"/>
                <a:gd name="T49" fmla="*/ 0 h 238"/>
                <a:gd name="T50" fmla="*/ 0 w 114"/>
                <a:gd name="T51" fmla="*/ 0 h 238"/>
                <a:gd name="T52" fmla="*/ 0 w 114"/>
                <a:gd name="T53" fmla="*/ 0 h 238"/>
                <a:gd name="T54" fmla="*/ 0 w 114"/>
                <a:gd name="T55" fmla="*/ 0 h 238"/>
                <a:gd name="T56" fmla="*/ 0 w 114"/>
                <a:gd name="T57" fmla="*/ 0 h 238"/>
                <a:gd name="T58" fmla="*/ 0 w 114"/>
                <a:gd name="T59" fmla="*/ 0 h 238"/>
                <a:gd name="T60" fmla="*/ 0 w 114"/>
                <a:gd name="T61" fmla="*/ 0 h 238"/>
                <a:gd name="T62" fmla="*/ 0 w 114"/>
                <a:gd name="T63" fmla="*/ 0 h 238"/>
                <a:gd name="T64" fmla="*/ 0 w 114"/>
                <a:gd name="T65" fmla="*/ 0 h 238"/>
                <a:gd name="T66" fmla="*/ 0 w 114"/>
                <a:gd name="T67" fmla="*/ 0 h 238"/>
                <a:gd name="T68" fmla="*/ 0 w 114"/>
                <a:gd name="T69" fmla="*/ 0 h 238"/>
                <a:gd name="T70" fmla="*/ 0 w 114"/>
                <a:gd name="T71" fmla="*/ 0 h 238"/>
                <a:gd name="T72" fmla="*/ 0 w 114"/>
                <a:gd name="T73" fmla="*/ 0 h 238"/>
                <a:gd name="T74" fmla="*/ 0 w 114"/>
                <a:gd name="T75" fmla="*/ 0 h 238"/>
                <a:gd name="T76" fmla="*/ 0 w 114"/>
                <a:gd name="T77" fmla="*/ 0 h 238"/>
                <a:gd name="T78" fmla="*/ 0 w 114"/>
                <a:gd name="T79" fmla="*/ 0 h 238"/>
                <a:gd name="T80" fmla="*/ 0 w 114"/>
                <a:gd name="T81" fmla="*/ 0 h 23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14" h="238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07" name="Freeform 605">
              <a:extLst>
                <a:ext uri="{FF2B5EF4-FFF2-40B4-BE49-F238E27FC236}">
                  <a16:creationId xmlns:a16="http://schemas.microsoft.com/office/drawing/2014/main" id="{34AAA647-5C56-46A9-A676-7ABFB330C5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2" y="3130"/>
              <a:ext cx="41" cy="52"/>
            </a:xfrm>
            <a:custGeom>
              <a:avLst/>
              <a:gdLst>
                <a:gd name="T0" fmla="*/ 0 w 246"/>
                <a:gd name="T1" fmla="*/ 0 h 310"/>
                <a:gd name="T2" fmla="*/ 0 w 246"/>
                <a:gd name="T3" fmla="*/ 0 h 310"/>
                <a:gd name="T4" fmla="*/ 0 w 246"/>
                <a:gd name="T5" fmla="*/ 0 h 310"/>
                <a:gd name="T6" fmla="*/ 0 w 246"/>
                <a:gd name="T7" fmla="*/ 0 h 310"/>
                <a:gd name="T8" fmla="*/ 0 w 246"/>
                <a:gd name="T9" fmla="*/ 0 h 310"/>
                <a:gd name="T10" fmla="*/ 0 w 246"/>
                <a:gd name="T11" fmla="*/ 0 h 310"/>
                <a:gd name="T12" fmla="*/ 0 w 246"/>
                <a:gd name="T13" fmla="*/ 0 h 310"/>
                <a:gd name="T14" fmla="*/ 0 w 246"/>
                <a:gd name="T15" fmla="*/ 0 h 310"/>
                <a:gd name="T16" fmla="*/ 0 w 246"/>
                <a:gd name="T17" fmla="*/ 0 h 310"/>
                <a:gd name="T18" fmla="*/ 0 w 246"/>
                <a:gd name="T19" fmla="*/ 0 h 310"/>
                <a:gd name="T20" fmla="*/ 0 w 246"/>
                <a:gd name="T21" fmla="*/ 0 h 310"/>
                <a:gd name="T22" fmla="*/ 0 w 246"/>
                <a:gd name="T23" fmla="*/ 0 h 310"/>
                <a:gd name="T24" fmla="*/ 0 w 246"/>
                <a:gd name="T25" fmla="*/ 0 h 310"/>
                <a:gd name="T26" fmla="*/ 0 w 246"/>
                <a:gd name="T27" fmla="*/ 0 h 310"/>
                <a:gd name="T28" fmla="*/ 0 w 246"/>
                <a:gd name="T29" fmla="*/ 0 h 310"/>
                <a:gd name="T30" fmla="*/ 0 w 246"/>
                <a:gd name="T31" fmla="*/ 0 h 310"/>
                <a:gd name="T32" fmla="*/ 0 w 246"/>
                <a:gd name="T33" fmla="*/ 0 h 310"/>
                <a:gd name="T34" fmla="*/ 0 w 246"/>
                <a:gd name="T35" fmla="*/ 0 h 310"/>
                <a:gd name="T36" fmla="*/ 0 w 246"/>
                <a:gd name="T37" fmla="*/ 0 h 310"/>
                <a:gd name="T38" fmla="*/ 0 w 246"/>
                <a:gd name="T39" fmla="*/ 0 h 310"/>
                <a:gd name="T40" fmla="*/ 0 w 246"/>
                <a:gd name="T41" fmla="*/ 0 h 310"/>
                <a:gd name="T42" fmla="*/ 0 w 246"/>
                <a:gd name="T43" fmla="*/ 0 h 310"/>
                <a:gd name="T44" fmla="*/ 0 w 246"/>
                <a:gd name="T45" fmla="*/ 0 h 310"/>
                <a:gd name="T46" fmla="*/ 0 w 246"/>
                <a:gd name="T47" fmla="*/ 0 h 310"/>
                <a:gd name="T48" fmla="*/ 0 w 246"/>
                <a:gd name="T49" fmla="*/ 0 h 310"/>
                <a:gd name="T50" fmla="*/ 0 w 246"/>
                <a:gd name="T51" fmla="*/ 0 h 310"/>
                <a:gd name="T52" fmla="*/ 0 w 246"/>
                <a:gd name="T53" fmla="*/ 0 h 310"/>
                <a:gd name="T54" fmla="*/ 0 w 246"/>
                <a:gd name="T55" fmla="*/ 0 h 310"/>
                <a:gd name="T56" fmla="*/ 0 w 246"/>
                <a:gd name="T57" fmla="*/ 0 h 310"/>
                <a:gd name="T58" fmla="*/ 0 w 246"/>
                <a:gd name="T59" fmla="*/ 0 h 310"/>
                <a:gd name="T60" fmla="*/ 0 w 246"/>
                <a:gd name="T61" fmla="*/ 0 h 310"/>
                <a:gd name="T62" fmla="*/ 0 w 246"/>
                <a:gd name="T63" fmla="*/ 0 h 310"/>
                <a:gd name="T64" fmla="*/ 0 w 246"/>
                <a:gd name="T65" fmla="*/ 0 h 310"/>
                <a:gd name="T66" fmla="*/ 0 w 246"/>
                <a:gd name="T67" fmla="*/ 0 h 310"/>
                <a:gd name="T68" fmla="*/ 0 w 246"/>
                <a:gd name="T69" fmla="*/ 0 h 310"/>
                <a:gd name="T70" fmla="*/ 0 w 246"/>
                <a:gd name="T71" fmla="*/ 0 h 310"/>
                <a:gd name="T72" fmla="*/ 0 w 246"/>
                <a:gd name="T73" fmla="*/ 0 h 310"/>
                <a:gd name="T74" fmla="*/ 0 w 246"/>
                <a:gd name="T75" fmla="*/ 0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46" h="31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08" name="Freeform 606">
              <a:extLst>
                <a:ext uri="{FF2B5EF4-FFF2-40B4-BE49-F238E27FC236}">
                  <a16:creationId xmlns:a16="http://schemas.microsoft.com/office/drawing/2014/main" id="{4A5ABBF6-D90D-4D12-96A2-E6FA3106DB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7" y="3191"/>
              <a:ext cx="14" cy="31"/>
            </a:xfrm>
            <a:custGeom>
              <a:avLst/>
              <a:gdLst>
                <a:gd name="T0" fmla="*/ 0 w 83"/>
                <a:gd name="T1" fmla="*/ 0 h 187"/>
                <a:gd name="T2" fmla="*/ 0 w 83"/>
                <a:gd name="T3" fmla="*/ 0 h 187"/>
                <a:gd name="T4" fmla="*/ 0 w 83"/>
                <a:gd name="T5" fmla="*/ 0 h 187"/>
                <a:gd name="T6" fmla="*/ 0 w 83"/>
                <a:gd name="T7" fmla="*/ 0 h 187"/>
                <a:gd name="T8" fmla="*/ 0 w 83"/>
                <a:gd name="T9" fmla="*/ 0 h 187"/>
                <a:gd name="T10" fmla="*/ 0 w 83"/>
                <a:gd name="T11" fmla="*/ 0 h 187"/>
                <a:gd name="T12" fmla="*/ 0 w 83"/>
                <a:gd name="T13" fmla="*/ 0 h 187"/>
                <a:gd name="T14" fmla="*/ 0 w 83"/>
                <a:gd name="T15" fmla="*/ 0 h 187"/>
                <a:gd name="T16" fmla="*/ 0 w 83"/>
                <a:gd name="T17" fmla="*/ 0 h 187"/>
                <a:gd name="T18" fmla="*/ 0 w 83"/>
                <a:gd name="T19" fmla="*/ 0 h 187"/>
                <a:gd name="T20" fmla="*/ 0 w 83"/>
                <a:gd name="T21" fmla="*/ 0 h 187"/>
                <a:gd name="T22" fmla="*/ 0 w 83"/>
                <a:gd name="T23" fmla="*/ 0 h 187"/>
                <a:gd name="T24" fmla="*/ 0 w 83"/>
                <a:gd name="T25" fmla="*/ 0 h 187"/>
                <a:gd name="T26" fmla="*/ 0 w 83"/>
                <a:gd name="T27" fmla="*/ 0 h 187"/>
                <a:gd name="T28" fmla="*/ 0 w 83"/>
                <a:gd name="T29" fmla="*/ 0 h 187"/>
                <a:gd name="T30" fmla="*/ 0 w 83"/>
                <a:gd name="T31" fmla="*/ 0 h 187"/>
                <a:gd name="T32" fmla="*/ 0 w 83"/>
                <a:gd name="T33" fmla="*/ 0 h 187"/>
                <a:gd name="T34" fmla="*/ 0 w 83"/>
                <a:gd name="T35" fmla="*/ 0 h 187"/>
                <a:gd name="T36" fmla="*/ 0 w 83"/>
                <a:gd name="T37" fmla="*/ 0 h 187"/>
                <a:gd name="T38" fmla="*/ 0 w 83"/>
                <a:gd name="T39" fmla="*/ 0 h 187"/>
                <a:gd name="T40" fmla="*/ 0 w 83"/>
                <a:gd name="T41" fmla="*/ 0 h 187"/>
                <a:gd name="T42" fmla="*/ 0 w 83"/>
                <a:gd name="T43" fmla="*/ 0 h 187"/>
                <a:gd name="T44" fmla="*/ 0 w 83"/>
                <a:gd name="T45" fmla="*/ 0 h 187"/>
                <a:gd name="T46" fmla="*/ 0 w 83"/>
                <a:gd name="T47" fmla="*/ 0 h 187"/>
                <a:gd name="T48" fmla="*/ 0 w 83"/>
                <a:gd name="T49" fmla="*/ 0 h 18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83" h="187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09" name="Freeform 607">
              <a:extLst>
                <a:ext uri="{FF2B5EF4-FFF2-40B4-BE49-F238E27FC236}">
                  <a16:creationId xmlns:a16="http://schemas.microsoft.com/office/drawing/2014/main" id="{68C3DB12-522C-4281-A12B-B13DC5605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1" y="3174"/>
              <a:ext cx="7" cy="16"/>
            </a:xfrm>
            <a:custGeom>
              <a:avLst/>
              <a:gdLst>
                <a:gd name="T0" fmla="*/ 0 w 44"/>
                <a:gd name="T1" fmla="*/ 0 h 94"/>
                <a:gd name="T2" fmla="*/ 0 w 44"/>
                <a:gd name="T3" fmla="*/ 0 h 94"/>
                <a:gd name="T4" fmla="*/ 0 w 44"/>
                <a:gd name="T5" fmla="*/ 0 h 94"/>
                <a:gd name="T6" fmla="*/ 0 w 44"/>
                <a:gd name="T7" fmla="*/ 0 h 94"/>
                <a:gd name="T8" fmla="*/ 0 w 44"/>
                <a:gd name="T9" fmla="*/ 0 h 94"/>
                <a:gd name="T10" fmla="*/ 0 w 44"/>
                <a:gd name="T11" fmla="*/ 0 h 94"/>
                <a:gd name="T12" fmla="*/ 0 w 44"/>
                <a:gd name="T13" fmla="*/ 0 h 94"/>
                <a:gd name="T14" fmla="*/ 0 w 44"/>
                <a:gd name="T15" fmla="*/ 0 h 94"/>
                <a:gd name="T16" fmla="*/ 0 w 44"/>
                <a:gd name="T17" fmla="*/ 0 h 94"/>
                <a:gd name="T18" fmla="*/ 0 w 44"/>
                <a:gd name="T19" fmla="*/ 0 h 94"/>
                <a:gd name="T20" fmla="*/ 0 w 44"/>
                <a:gd name="T21" fmla="*/ 0 h 94"/>
                <a:gd name="T22" fmla="*/ 0 w 44"/>
                <a:gd name="T23" fmla="*/ 0 h 94"/>
                <a:gd name="T24" fmla="*/ 0 w 44"/>
                <a:gd name="T25" fmla="*/ 0 h 94"/>
                <a:gd name="T26" fmla="*/ 0 w 44"/>
                <a:gd name="T27" fmla="*/ 0 h 94"/>
                <a:gd name="T28" fmla="*/ 0 w 44"/>
                <a:gd name="T29" fmla="*/ 0 h 94"/>
                <a:gd name="T30" fmla="*/ 0 w 44"/>
                <a:gd name="T31" fmla="*/ 0 h 94"/>
                <a:gd name="T32" fmla="*/ 0 w 44"/>
                <a:gd name="T33" fmla="*/ 0 h 94"/>
                <a:gd name="T34" fmla="*/ 0 w 44"/>
                <a:gd name="T35" fmla="*/ 0 h 94"/>
                <a:gd name="T36" fmla="*/ 0 w 44"/>
                <a:gd name="T37" fmla="*/ 0 h 94"/>
                <a:gd name="T38" fmla="*/ 0 w 44"/>
                <a:gd name="T39" fmla="*/ 0 h 94"/>
                <a:gd name="T40" fmla="*/ 0 w 44"/>
                <a:gd name="T41" fmla="*/ 0 h 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4" h="94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10" name="Freeform 608">
              <a:extLst>
                <a:ext uri="{FF2B5EF4-FFF2-40B4-BE49-F238E27FC236}">
                  <a16:creationId xmlns:a16="http://schemas.microsoft.com/office/drawing/2014/main" id="{E4DFD45E-009D-4CB4-B490-E1960A44FD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5" y="3163"/>
              <a:ext cx="6" cy="9"/>
            </a:xfrm>
            <a:custGeom>
              <a:avLst/>
              <a:gdLst>
                <a:gd name="T0" fmla="*/ 0 w 38"/>
                <a:gd name="T1" fmla="*/ 0 h 54"/>
                <a:gd name="T2" fmla="*/ 0 w 38"/>
                <a:gd name="T3" fmla="*/ 0 h 54"/>
                <a:gd name="T4" fmla="*/ 0 w 38"/>
                <a:gd name="T5" fmla="*/ 0 h 54"/>
                <a:gd name="T6" fmla="*/ 0 w 38"/>
                <a:gd name="T7" fmla="*/ 0 h 54"/>
                <a:gd name="T8" fmla="*/ 0 w 38"/>
                <a:gd name="T9" fmla="*/ 0 h 54"/>
                <a:gd name="T10" fmla="*/ 0 w 38"/>
                <a:gd name="T11" fmla="*/ 0 h 54"/>
                <a:gd name="T12" fmla="*/ 0 w 38"/>
                <a:gd name="T13" fmla="*/ 0 h 54"/>
                <a:gd name="T14" fmla="*/ 0 w 38"/>
                <a:gd name="T15" fmla="*/ 0 h 54"/>
                <a:gd name="T16" fmla="*/ 0 w 38"/>
                <a:gd name="T17" fmla="*/ 0 h 54"/>
                <a:gd name="T18" fmla="*/ 0 w 38"/>
                <a:gd name="T19" fmla="*/ 0 h 54"/>
                <a:gd name="T20" fmla="*/ 0 w 38"/>
                <a:gd name="T21" fmla="*/ 0 h 54"/>
                <a:gd name="T22" fmla="*/ 0 w 38"/>
                <a:gd name="T23" fmla="*/ 0 h 54"/>
                <a:gd name="T24" fmla="*/ 0 w 38"/>
                <a:gd name="T25" fmla="*/ 0 h 54"/>
                <a:gd name="T26" fmla="*/ 0 w 38"/>
                <a:gd name="T27" fmla="*/ 0 h 54"/>
                <a:gd name="T28" fmla="*/ 0 w 38"/>
                <a:gd name="T29" fmla="*/ 0 h 54"/>
                <a:gd name="T30" fmla="*/ 0 w 38"/>
                <a:gd name="T31" fmla="*/ 0 h 54"/>
                <a:gd name="T32" fmla="*/ 0 w 38"/>
                <a:gd name="T33" fmla="*/ 0 h 54"/>
                <a:gd name="T34" fmla="*/ 0 w 38"/>
                <a:gd name="T35" fmla="*/ 0 h 54"/>
                <a:gd name="T36" fmla="*/ 0 w 38"/>
                <a:gd name="T37" fmla="*/ 0 h 54"/>
                <a:gd name="T38" fmla="*/ 0 w 38"/>
                <a:gd name="T39" fmla="*/ 0 h 54"/>
                <a:gd name="T40" fmla="*/ 0 w 38"/>
                <a:gd name="T41" fmla="*/ 0 h 54"/>
                <a:gd name="T42" fmla="*/ 0 w 38"/>
                <a:gd name="T43" fmla="*/ 0 h 54"/>
                <a:gd name="T44" fmla="*/ 0 w 38"/>
                <a:gd name="T45" fmla="*/ 0 h 54"/>
                <a:gd name="T46" fmla="*/ 0 w 38"/>
                <a:gd name="T47" fmla="*/ 0 h 54"/>
                <a:gd name="T48" fmla="*/ 0 w 38"/>
                <a:gd name="T49" fmla="*/ 0 h 5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8" h="54">
                  <a:moveTo>
                    <a:pt x="20" y="7"/>
                  </a:move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11" name="Freeform 609">
              <a:extLst>
                <a:ext uri="{FF2B5EF4-FFF2-40B4-BE49-F238E27FC236}">
                  <a16:creationId xmlns:a16="http://schemas.microsoft.com/office/drawing/2014/main" id="{4F872AF9-15A0-4732-B1CA-6B880FC471C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0" y="3155"/>
              <a:ext cx="8" cy="6"/>
            </a:xfrm>
            <a:custGeom>
              <a:avLst/>
              <a:gdLst>
                <a:gd name="T0" fmla="*/ 0 w 52"/>
                <a:gd name="T1" fmla="*/ 0 h 36"/>
                <a:gd name="T2" fmla="*/ 0 w 52"/>
                <a:gd name="T3" fmla="*/ 0 h 36"/>
                <a:gd name="T4" fmla="*/ 0 w 52"/>
                <a:gd name="T5" fmla="*/ 0 h 36"/>
                <a:gd name="T6" fmla="*/ 0 w 52"/>
                <a:gd name="T7" fmla="*/ 0 h 36"/>
                <a:gd name="T8" fmla="*/ 0 w 52"/>
                <a:gd name="T9" fmla="*/ 0 h 36"/>
                <a:gd name="T10" fmla="*/ 0 w 52"/>
                <a:gd name="T11" fmla="*/ 0 h 36"/>
                <a:gd name="T12" fmla="*/ 0 w 52"/>
                <a:gd name="T13" fmla="*/ 0 h 36"/>
                <a:gd name="T14" fmla="*/ 0 w 52"/>
                <a:gd name="T15" fmla="*/ 0 h 36"/>
                <a:gd name="T16" fmla="*/ 0 w 52"/>
                <a:gd name="T17" fmla="*/ 0 h 36"/>
                <a:gd name="T18" fmla="*/ 0 w 52"/>
                <a:gd name="T19" fmla="*/ 0 h 36"/>
                <a:gd name="T20" fmla="*/ 0 w 52"/>
                <a:gd name="T21" fmla="*/ 0 h 36"/>
                <a:gd name="T22" fmla="*/ 0 w 52"/>
                <a:gd name="T23" fmla="*/ 0 h 36"/>
                <a:gd name="T24" fmla="*/ 0 w 52"/>
                <a:gd name="T25" fmla="*/ 0 h 36"/>
                <a:gd name="T26" fmla="*/ 0 w 52"/>
                <a:gd name="T27" fmla="*/ 0 h 36"/>
                <a:gd name="T28" fmla="*/ 0 w 52"/>
                <a:gd name="T29" fmla="*/ 0 h 36"/>
                <a:gd name="T30" fmla="*/ 0 w 52"/>
                <a:gd name="T31" fmla="*/ 0 h 36"/>
                <a:gd name="T32" fmla="*/ 0 w 52"/>
                <a:gd name="T33" fmla="*/ 0 h 36"/>
                <a:gd name="T34" fmla="*/ 0 w 52"/>
                <a:gd name="T35" fmla="*/ 0 h 36"/>
                <a:gd name="T36" fmla="*/ 0 w 52"/>
                <a:gd name="T37" fmla="*/ 0 h 36"/>
                <a:gd name="T38" fmla="*/ 0 w 52"/>
                <a:gd name="T39" fmla="*/ 0 h 36"/>
                <a:gd name="T40" fmla="*/ 0 w 52"/>
                <a:gd name="T41" fmla="*/ 0 h 36"/>
                <a:gd name="T42" fmla="*/ 0 w 52"/>
                <a:gd name="T43" fmla="*/ 0 h 36"/>
                <a:gd name="T44" fmla="*/ 0 w 52"/>
                <a:gd name="T45" fmla="*/ 0 h 36"/>
                <a:gd name="T46" fmla="*/ 0 w 52"/>
                <a:gd name="T47" fmla="*/ 0 h 36"/>
                <a:gd name="T48" fmla="*/ 0 w 52"/>
                <a:gd name="T49" fmla="*/ 0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52" h="36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12" name="Freeform 610">
              <a:extLst>
                <a:ext uri="{FF2B5EF4-FFF2-40B4-BE49-F238E27FC236}">
                  <a16:creationId xmlns:a16="http://schemas.microsoft.com/office/drawing/2014/main" id="{29C993E7-6DF0-42EB-B48B-75E9E92AE8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0" y="3145"/>
              <a:ext cx="33" cy="39"/>
            </a:xfrm>
            <a:custGeom>
              <a:avLst/>
              <a:gdLst>
                <a:gd name="T0" fmla="*/ 0 w 198"/>
                <a:gd name="T1" fmla="*/ 0 h 236"/>
                <a:gd name="T2" fmla="*/ 0 w 198"/>
                <a:gd name="T3" fmla="*/ 0 h 236"/>
                <a:gd name="T4" fmla="*/ 0 w 198"/>
                <a:gd name="T5" fmla="*/ 0 h 236"/>
                <a:gd name="T6" fmla="*/ 0 w 198"/>
                <a:gd name="T7" fmla="*/ 0 h 236"/>
                <a:gd name="T8" fmla="*/ 0 w 198"/>
                <a:gd name="T9" fmla="*/ 0 h 236"/>
                <a:gd name="T10" fmla="*/ 0 w 198"/>
                <a:gd name="T11" fmla="*/ 0 h 236"/>
                <a:gd name="T12" fmla="*/ 0 w 198"/>
                <a:gd name="T13" fmla="*/ 0 h 236"/>
                <a:gd name="T14" fmla="*/ 0 w 198"/>
                <a:gd name="T15" fmla="*/ 0 h 236"/>
                <a:gd name="T16" fmla="*/ 0 w 198"/>
                <a:gd name="T17" fmla="*/ 0 h 236"/>
                <a:gd name="T18" fmla="*/ 0 w 198"/>
                <a:gd name="T19" fmla="*/ 0 h 236"/>
                <a:gd name="T20" fmla="*/ 0 w 198"/>
                <a:gd name="T21" fmla="*/ 0 h 236"/>
                <a:gd name="T22" fmla="*/ 0 w 198"/>
                <a:gd name="T23" fmla="*/ 0 h 236"/>
                <a:gd name="T24" fmla="*/ 0 w 198"/>
                <a:gd name="T25" fmla="*/ 0 h 236"/>
                <a:gd name="T26" fmla="*/ 0 w 198"/>
                <a:gd name="T27" fmla="*/ 0 h 236"/>
                <a:gd name="T28" fmla="*/ 0 w 198"/>
                <a:gd name="T29" fmla="*/ 0 h 236"/>
                <a:gd name="T30" fmla="*/ 0 w 198"/>
                <a:gd name="T31" fmla="*/ 0 h 236"/>
                <a:gd name="T32" fmla="*/ 0 w 198"/>
                <a:gd name="T33" fmla="*/ 0 h 236"/>
                <a:gd name="T34" fmla="*/ 0 w 198"/>
                <a:gd name="T35" fmla="*/ 0 h 236"/>
                <a:gd name="T36" fmla="*/ 0 w 198"/>
                <a:gd name="T37" fmla="*/ 0 h 236"/>
                <a:gd name="T38" fmla="*/ 0 w 198"/>
                <a:gd name="T39" fmla="*/ 0 h 236"/>
                <a:gd name="T40" fmla="*/ 0 w 198"/>
                <a:gd name="T41" fmla="*/ 0 h 236"/>
                <a:gd name="T42" fmla="*/ 0 w 198"/>
                <a:gd name="T43" fmla="*/ 0 h 236"/>
                <a:gd name="T44" fmla="*/ 0 w 198"/>
                <a:gd name="T45" fmla="*/ 0 h 236"/>
                <a:gd name="T46" fmla="*/ 0 w 198"/>
                <a:gd name="T47" fmla="*/ 0 h 236"/>
                <a:gd name="T48" fmla="*/ 0 w 198"/>
                <a:gd name="T49" fmla="*/ 0 h 236"/>
                <a:gd name="T50" fmla="*/ 0 w 198"/>
                <a:gd name="T51" fmla="*/ 0 h 236"/>
                <a:gd name="T52" fmla="*/ 0 w 198"/>
                <a:gd name="T53" fmla="*/ 0 h 236"/>
                <a:gd name="T54" fmla="*/ 0 w 198"/>
                <a:gd name="T55" fmla="*/ 0 h 236"/>
                <a:gd name="T56" fmla="*/ 0 w 198"/>
                <a:gd name="T57" fmla="*/ 0 h 236"/>
                <a:gd name="T58" fmla="*/ 0 w 198"/>
                <a:gd name="T59" fmla="*/ 0 h 236"/>
                <a:gd name="T60" fmla="*/ 0 w 198"/>
                <a:gd name="T61" fmla="*/ 0 h 236"/>
                <a:gd name="T62" fmla="*/ 0 w 198"/>
                <a:gd name="T63" fmla="*/ 0 h 236"/>
                <a:gd name="T64" fmla="*/ 0 w 198"/>
                <a:gd name="T65" fmla="*/ 0 h 236"/>
                <a:gd name="T66" fmla="*/ 0 w 198"/>
                <a:gd name="T67" fmla="*/ 0 h 236"/>
                <a:gd name="T68" fmla="*/ 0 w 198"/>
                <a:gd name="T69" fmla="*/ 0 h 236"/>
                <a:gd name="T70" fmla="*/ 0 w 198"/>
                <a:gd name="T71" fmla="*/ 0 h 236"/>
                <a:gd name="T72" fmla="*/ 0 w 198"/>
                <a:gd name="T73" fmla="*/ 0 h 236"/>
                <a:gd name="T74" fmla="*/ 0 w 198"/>
                <a:gd name="T75" fmla="*/ 0 h 236"/>
                <a:gd name="T76" fmla="*/ 0 w 198"/>
                <a:gd name="T77" fmla="*/ 0 h 236"/>
                <a:gd name="T78" fmla="*/ 0 w 198"/>
                <a:gd name="T79" fmla="*/ 0 h 236"/>
                <a:gd name="T80" fmla="*/ 0 w 198"/>
                <a:gd name="T81" fmla="*/ 0 h 236"/>
                <a:gd name="T82" fmla="*/ 0 w 198"/>
                <a:gd name="T83" fmla="*/ 0 h 236"/>
                <a:gd name="T84" fmla="*/ 0 w 198"/>
                <a:gd name="T85" fmla="*/ 0 h 236"/>
                <a:gd name="T86" fmla="*/ 0 w 198"/>
                <a:gd name="T87" fmla="*/ 0 h 236"/>
                <a:gd name="T88" fmla="*/ 0 w 198"/>
                <a:gd name="T89" fmla="*/ 0 h 236"/>
                <a:gd name="T90" fmla="*/ 0 w 198"/>
                <a:gd name="T91" fmla="*/ 0 h 236"/>
                <a:gd name="T92" fmla="*/ 0 w 198"/>
                <a:gd name="T93" fmla="*/ 0 h 236"/>
                <a:gd name="T94" fmla="*/ 0 w 198"/>
                <a:gd name="T95" fmla="*/ 0 h 236"/>
                <a:gd name="T96" fmla="*/ 0 w 198"/>
                <a:gd name="T97" fmla="*/ 0 h 236"/>
                <a:gd name="T98" fmla="*/ 0 w 198"/>
                <a:gd name="T99" fmla="*/ 0 h 236"/>
                <a:gd name="T100" fmla="*/ 0 w 198"/>
                <a:gd name="T101" fmla="*/ 0 h 236"/>
                <a:gd name="T102" fmla="*/ 0 w 198"/>
                <a:gd name="T103" fmla="*/ 0 h 236"/>
                <a:gd name="T104" fmla="*/ 0 w 198"/>
                <a:gd name="T105" fmla="*/ 0 h 236"/>
                <a:gd name="T106" fmla="*/ 0 w 198"/>
                <a:gd name="T107" fmla="*/ 0 h 236"/>
                <a:gd name="T108" fmla="*/ 0 w 198"/>
                <a:gd name="T109" fmla="*/ 0 h 236"/>
                <a:gd name="T110" fmla="*/ 0 w 198"/>
                <a:gd name="T111" fmla="*/ 0 h 236"/>
                <a:gd name="T112" fmla="*/ 0 w 198"/>
                <a:gd name="T113" fmla="*/ 0 h 236"/>
                <a:gd name="T114" fmla="*/ 0 w 198"/>
                <a:gd name="T115" fmla="*/ 0 h 236"/>
                <a:gd name="T116" fmla="*/ 0 w 198"/>
                <a:gd name="T117" fmla="*/ 0 h 236"/>
                <a:gd name="T118" fmla="*/ 0 w 198"/>
                <a:gd name="T119" fmla="*/ 0 h 236"/>
                <a:gd name="T120" fmla="*/ 0 w 198"/>
                <a:gd name="T121" fmla="*/ 0 h 2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98" h="236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13" name="Freeform 611">
              <a:extLst>
                <a:ext uri="{FF2B5EF4-FFF2-40B4-BE49-F238E27FC236}">
                  <a16:creationId xmlns:a16="http://schemas.microsoft.com/office/drawing/2014/main" id="{8D386356-45F1-4BDB-863D-0B7179FE4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6" y="3145"/>
              <a:ext cx="22" cy="30"/>
            </a:xfrm>
            <a:custGeom>
              <a:avLst/>
              <a:gdLst>
                <a:gd name="T0" fmla="*/ 0 w 128"/>
                <a:gd name="T1" fmla="*/ 0 h 183"/>
                <a:gd name="T2" fmla="*/ 0 w 128"/>
                <a:gd name="T3" fmla="*/ 0 h 183"/>
                <a:gd name="T4" fmla="*/ 0 w 128"/>
                <a:gd name="T5" fmla="*/ 0 h 183"/>
                <a:gd name="T6" fmla="*/ 0 w 128"/>
                <a:gd name="T7" fmla="*/ 0 h 183"/>
                <a:gd name="T8" fmla="*/ 0 w 128"/>
                <a:gd name="T9" fmla="*/ 0 h 183"/>
                <a:gd name="T10" fmla="*/ 0 w 128"/>
                <a:gd name="T11" fmla="*/ 0 h 183"/>
                <a:gd name="T12" fmla="*/ 0 w 128"/>
                <a:gd name="T13" fmla="*/ 0 h 183"/>
                <a:gd name="T14" fmla="*/ 0 w 128"/>
                <a:gd name="T15" fmla="*/ 0 h 183"/>
                <a:gd name="T16" fmla="*/ 0 w 128"/>
                <a:gd name="T17" fmla="*/ 0 h 183"/>
                <a:gd name="T18" fmla="*/ 0 w 128"/>
                <a:gd name="T19" fmla="*/ 0 h 183"/>
                <a:gd name="T20" fmla="*/ 0 w 128"/>
                <a:gd name="T21" fmla="*/ 0 h 183"/>
                <a:gd name="T22" fmla="*/ 0 w 128"/>
                <a:gd name="T23" fmla="*/ 0 h 183"/>
                <a:gd name="T24" fmla="*/ 0 w 128"/>
                <a:gd name="T25" fmla="*/ 0 h 183"/>
                <a:gd name="T26" fmla="*/ 0 w 128"/>
                <a:gd name="T27" fmla="*/ 0 h 183"/>
                <a:gd name="T28" fmla="*/ 0 w 128"/>
                <a:gd name="T29" fmla="*/ 0 h 183"/>
                <a:gd name="T30" fmla="*/ 0 w 128"/>
                <a:gd name="T31" fmla="*/ 0 h 183"/>
                <a:gd name="T32" fmla="*/ 0 w 128"/>
                <a:gd name="T33" fmla="*/ 0 h 183"/>
                <a:gd name="T34" fmla="*/ 0 w 128"/>
                <a:gd name="T35" fmla="*/ 0 h 183"/>
                <a:gd name="T36" fmla="*/ 0 w 128"/>
                <a:gd name="T37" fmla="*/ 0 h 183"/>
                <a:gd name="T38" fmla="*/ 0 w 128"/>
                <a:gd name="T39" fmla="*/ 0 h 183"/>
                <a:gd name="T40" fmla="*/ 0 w 128"/>
                <a:gd name="T41" fmla="*/ 0 h 183"/>
                <a:gd name="T42" fmla="*/ 0 w 128"/>
                <a:gd name="T43" fmla="*/ 0 h 183"/>
                <a:gd name="T44" fmla="*/ 0 w 128"/>
                <a:gd name="T45" fmla="*/ 0 h 183"/>
                <a:gd name="T46" fmla="*/ 0 w 128"/>
                <a:gd name="T47" fmla="*/ 0 h 183"/>
                <a:gd name="T48" fmla="*/ 0 w 128"/>
                <a:gd name="T49" fmla="*/ 0 h 183"/>
                <a:gd name="T50" fmla="*/ 0 w 128"/>
                <a:gd name="T51" fmla="*/ 0 h 183"/>
                <a:gd name="T52" fmla="*/ 0 w 128"/>
                <a:gd name="T53" fmla="*/ 0 h 183"/>
                <a:gd name="T54" fmla="*/ 0 w 128"/>
                <a:gd name="T55" fmla="*/ 0 h 183"/>
                <a:gd name="T56" fmla="*/ 0 w 128"/>
                <a:gd name="T57" fmla="*/ 0 h 183"/>
                <a:gd name="T58" fmla="*/ 0 w 128"/>
                <a:gd name="T59" fmla="*/ 0 h 183"/>
                <a:gd name="T60" fmla="*/ 0 w 128"/>
                <a:gd name="T61" fmla="*/ 0 h 183"/>
                <a:gd name="T62" fmla="*/ 0 w 128"/>
                <a:gd name="T63" fmla="*/ 0 h 183"/>
                <a:gd name="T64" fmla="*/ 0 w 128"/>
                <a:gd name="T65" fmla="*/ 0 h 183"/>
                <a:gd name="T66" fmla="*/ 0 w 128"/>
                <a:gd name="T67" fmla="*/ 0 h 183"/>
                <a:gd name="T68" fmla="*/ 0 w 128"/>
                <a:gd name="T69" fmla="*/ 0 h 183"/>
                <a:gd name="T70" fmla="*/ 0 w 128"/>
                <a:gd name="T71" fmla="*/ 0 h 183"/>
                <a:gd name="T72" fmla="*/ 0 w 128"/>
                <a:gd name="T73" fmla="*/ 0 h 183"/>
                <a:gd name="T74" fmla="*/ 0 w 128"/>
                <a:gd name="T75" fmla="*/ 0 h 183"/>
                <a:gd name="T76" fmla="*/ 0 w 128"/>
                <a:gd name="T77" fmla="*/ 0 h 183"/>
                <a:gd name="T78" fmla="*/ 0 w 128"/>
                <a:gd name="T79" fmla="*/ 0 h 183"/>
                <a:gd name="T80" fmla="*/ 0 w 128"/>
                <a:gd name="T81" fmla="*/ 0 h 18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28" h="183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14" name="Freeform 612">
              <a:extLst>
                <a:ext uri="{FF2B5EF4-FFF2-40B4-BE49-F238E27FC236}">
                  <a16:creationId xmlns:a16="http://schemas.microsoft.com/office/drawing/2014/main" id="{BCBA583C-2A72-4309-8C08-D884E4306D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9" y="3138"/>
              <a:ext cx="53" cy="63"/>
            </a:xfrm>
            <a:custGeom>
              <a:avLst/>
              <a:gdLst>
                <a:gd name="T0" fmla="*/ 0 w 323"/>
                <a:gd name="T1" fmla="*/ 0 h 379"/>
                <a:gd name="T2" fmla="*/ 0 w 323"/>
                <a:gd name="T3" fmla="*/ 0 h 379"/>
                <a:gd name="T4" fmla="*/ 0 w 323"/>
                <a:gd name="T5" fmla="*/ 0 h 379"/>
                <a:gd name="T6" fmla="*/ 0 w 323"/>
                <a:gd name="T7" fmla="*/ 0 h 379"/>
                <a:gd name="T8" fmla="*/ 0 w 323"/>
                <a:gd name="T9" fmla="*/ 0 h 379"/>
                <a:gd name="T10" fmla="*/ 0 w 323"/>
                <a:gd name="T11" fmla="*/ 0 h 379"/>
                <a:gd name="T12" fmla="*/ 0 w 323"/>
                <a:gd name="T13" fmla="*/ 0 h 379"/>
                <a:gd name="T14" fmla="*/ 0 w 323"/>
                <a:gd name="T15" fmla="*/ 0 h 379"/>
                <a:gd name="T16" fmla="*/ 0 w 323"/>
                <a:gd name="T17" fmla="*/ 0 h 379"/>
                <a:gd name="T18" fmla="*/ 0 w 323"/>
                <a:gd name="T19" fmla="*/ 0 h 379"/>
                <a:gd name="T20" fmla="*/ 0 w 323"/>
                <a:gd name="T21" fmla="*/ 0 h 379"/>
                <a:gd name="T22" fmla="*/ 0 w 323"/>
                <a:gd name="T23" fmla="*/ 0 h 379"/>
                <a:gd name="T24" fmla="*/ 0 w 323"/>
                <a:gd name="T25" fmla="*/ 0 h 379"/>
                <a:gd name="T26" fmla="*/ 0 w 323"/>
                <a:gd name="T27" fmla="*/ 0 h 379"/>
                <a:gd name="T28" fmla="*/ 0 w 323"/>
                <a:gd name="T29" fmla="*/ 0 h 379"/>
                <a:gd name="T30" fmla="*/ 0 w 323"/>
                <a:gd name="T31" fmla="*/ 0 h 379"/>
                <a:gd name="T32" fmla="*/ 0 w 323"/>
                <a:gd name="T33" fmla="*/ 0 h 379"/>
                <a:gd name="T34" fmla="*/ 0 w 323"/>
                <a:gd name="T35" fmla="*/ 0 h 379"/>
                <a:gd name="T36" fmla="*/ 0 w 323"/>
                <a:gd name="T37" fmla="*/ 0 h 379"/>
                <a:gd name="T38" fmla="*/ 0 w 323"/>
                <a:gd name="T39" fmla="*/ 0 h 379"/>
                <a:gd name="T40" fmla="*/ 0 w 323"/>
                <a:gd name="T41" fmla="*/ 0 h 379"/>
                <a:gd name="T42" fmla="*/ 0 w 323"/>
                <a:gd name="T43" fmla="*/ 0 h 379"/>
                <a:gd name="T44" fmla="*/ 0 w 323"/>
                <a:gd name="T45" fmla="*/ 0 h 379"/>
                <a:gd name="T46" fmla="*/ 0 w 323"/>
                <a:gd name="T47" fmla="*/ 0 h 379"/>
                <a:gd name="T48" fmla="*/ 0 w 323"/>
                <a:gd name="T49" fmla="*/ 0 h 379"/>
                <a:gd name="T50" fmla="*/ 0 w 323"/>
                <a:gd name="T51" fmla="*/ 0 h 379"/>
                <a:gd name="T52" fmla="*/ 0 w 323"/>
                <a:gd name="T53" fmla="*/ 0 h 379"/>
                <a:gd name="T54" fmla="*/ 0 w 323"/>
                <a:gd name="T55" fmla="*/ 0 h 379"/>
                <a:gd name="T56" fmla="*/ 0 w 323"/>
                <a:gd name="T57" fmla="*/ 0 h 379"/>
                <a:gd name="T58" fmla="*/ 0 w 323"/>
                <a:gd name="T59" fmla="*/ 0 h 379"/>
                <a:gd name="T60" fmla="*/ 0 w 323"/>
                <a:gd name="T61" fmla="*/ 0 h 379"/>
                <a:gd name="T62" fmla="*/ 0 w 323"/>
                <a:gd name="T63" fmla="*/ 0 h 379"/>
                <a:gd name="T64" fmla="*/ 0 w 323"/>
                <a:gd name="T65" fmla="*/ 0 h 379"/>
                <a:gd name="T66" fmla="*/ 0 w 323"/>
                <a:gd name="T67" fmla="*/ 0 h 379"/>
                <a:gd name="T68" fmla="*/ 0 w 323"/>
                <a:gd name="T69" fmla="*/ 0 h 379"/>
                <a:gd name="T70" fmla="*/ 0 w 323"/>
                <a:gd name="T71" fmla="*/ 0 h 379"/>
                <a:gd name="T72" fmla="*/ 0 w 323"/>
                <a:gd name="T73" fmla="*/ 0 h 379"/>
                <a:gd name="T74" fmla="*/ 0 w 323"/>
                <a:gd name="T75" fmla="*/ 0 h 379"/>
                <a:gd name="T76" fmla="*/ 0 w 323"/>
                <a:gd name="T77" fmla="*/ 0 h 379"/>
                <a:gd name="T78" fmla="*/ 0 w 323"/>
                <a:gd name="T79" fmla="*/ 0 h 379"/>
                <a:gd name="T80" fmla="*/ 0 w 323"/>
                <a:gd name="T81" fmla="*/ 0 h 379"/>
                <a:gd name="T82" fmla="*/ 0 w 323"/>
                <a:gd name="T83" fmla="*/ 0 h 379"/>
                <a:gd name="T84" fmla="*/ 0 w 323"/>
                <a:gd name="T85" fmla="*/ 0 h 379"/>
                <a:gd name="T86" fmla="*/ 0 w 323"/>
                <a:gd name="T87" fmla="*/ 0 h 37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23" h="379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15" name="Freeform 613">
              <a:extLst>
                <a:ext uri="{FF2B5EF4-FFF2-40B4-BE49-F238E27FC236}">
                  <a16:creationId xmlns:a16="http://schemas.microsoft.com/office/drawing/2014/main" id="{EBC2598E-66AD-4F94-9289-05C00EC922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4" y="3136"/>
              <a:ext cx="47" cy="42"/>
            </a:xfrm>
            <a:custGeom>
              <a:avLst/>
              <a:gdLst>
                <a:gd name="T0" fmla="*/ 0 w 282"/>
                <a:gd name="T1" fmla="*/ 0 h 253"/>
                <a:gd name="T2" fmla="*/ 0 w 282"/>
                <a:gd name="T3" fmla="*/ 0 h 253"/>
                <a:gd name="T4" fmla="*/ 0 w 282"/>
                <a:gd name="T5" fmla="*/ 0 h 253"/>
                <a:gd name="T6" fmla="*/ 0 w 282"/>
                <a:gd name="T7" fmla="*/ 0 h 253"/>
                <a:gd name="T8" fmla="*/ 0 w 282"/>
                <a:gd name="T9" fmla="*/ 0 h 253"/>
                <a:gd name="T10" fmla="*/ 0 w 282"/>
                <a:gd name="T11" fmla="*/ 0 h 253"/>
                <a:gd name="T12" fmla="*/ 0 w 282"/>
                <a:gd name="T13" fmla="*/ 0 h 253"/>
                <a:gd name="T14" fmla="*/ 0 w 282"/>
                <a:gd name="T15" fmla="*/ 0 h 253"/>
                <a:gd name="T16" fmla="*/ 0 w 282"/>
                <a:gd name="T17" fmla="*/ 0 h 253"/>
                <a:gd name="T18" fmla="*/ 0 w 282"/>
                <a:gd name="T19" fmla="*/ 0 h 253"/>
                <a:gd name="T20" fmla="*/ 0 w 282"/>
                <a:gd name="T21" fmla="*/ 0 h 253"/>
                <a:gd name="T22" fmla="*/ 0 w 282"/>
                <a:gd name="T23" fmla="*/ 0 h 253"/>
                <a:gd name="T24" fmla="*/ 0 w 282"/>
                <a:gd name="T25" fmla="*/ 0 h 253"/>
                <a:gd name="T26" fmla="*/ 0 w 282"/>
                <a:gd name="T27" fmla="*/ 0 h 253"/>
                <a:gd name="T28" fmla="*/ 0 w 282"/>
                <a:gd name="T29" fmla="*/ 0 h 253"/>
                <a:gd name="T30" fmla="*/ 0 w 282"/>
                <a:gd name="T31" fmla="*/ 0 h 253"/>
                <a:gd name="T32" fmla="*/ 0 w 282"/>
                <a:gd name="T33" fmla="*/ 0 h 253"/>
                <a:gd name="T34" fmla="*/ 0 w 282"/>
                <a:gd name="T35" fmla="*/ 0 h 253"/>
                <a:gd name="T36" fmla="*/ 0 w 282"/>
                <a:gd name="T37" fmla="*/ 0 h 253"/>
                <a:gd name="T38" fmla="*/ 0 w 282"/>
                <a:gd name="T39" fmla="*/ 0 h 253"/>
                <a:gd name="T40" fmla="*/ 0 w 282"/>
                <a:gd name="T41" fmla="*/ 0 h 253"/>
                <a:gd name="T42" fmla="*/ 0 w 282"/>
                <a:gd name="T43" fmla="*/ 0 h 253"/>
                <a:gd name="T44" fmla="*/ 0 w 282"/>
                <a:gd name="T45" fmla="*/ 0 h 253"/>
                <a:gd name="T46" fmla="*/ 0 w 282"/>
                <a:gd name="T47" fmla="*/ 0 h 253"/>
                <a:gd name="T48" fmla="*/ 0 w 282"/>
                <a:gd name="T49" fmla="*/ 0 h 253"/>
                <a:gd name="T50" fmla="*/ 0 w 282"/>
                <a:gd name="T51" fmla="*/ 0 h 253"/>
                <a:gd name="T52" fmla="*/ 0 w 282"/>
                <a:gd name="T53" fmla="*/ 0 h 253"/>
                <a:gd name="T54" fmla="*/ 0 w 282"/>
                <a:gd name="T55" fmla="*/ 0 h 253"/>
                <a:gd name="T56" fmla="*/ 0 w 282"/>
                <a:gd name="T57" fmla="*/ 0 h 253"/>
                <a:gd name="T58" fmla="*/ 0 w 282"/>
                <a:gd name="T59" fmla="*/ 0 h 253"/>
                <a:gd name="T60" fmla="*/ 0 w 282"/>
                <a:gd name="T61" fmla="*/ 0 h 253"/>
                <a:gd name="T62" fmla="*/ 0 w 282"/>
                <a:gd name="T63" fmla="*/ 0 h 253"/>
                <a:gd name="T64" fmla="*/ 0 w 282"/>
                <a:gd name="T65" fmla="*/ 0 h 253"/>
                <a:gd name="T66" fmla="*/ 0 w 282"/>
                <a:gd name="T67" fmla="*/ 0 h 253"/>
                <a:gd name="T68" fmla="*/ 0 w 282"/>
                <a:gd name="T69" fmla="*/ 0 h 253"/>
                <a:gd name="T70" fmla="*/ 0 w 282"/>
                <a:gd name="T71" fmla="*/ 0 h 253"/>
                <a:gd name="T72" fmla="*/ 0 w 282"/>
                <a:gd name="T73" fmla="*/ 0 h 253"/>
                <a:gd name="T74" fmla="*/ 0 w 282"/>
                <a:gd name="T75" fmla="*/ 0 h 253"/>
                <a:gd name="T76" fmla="*/ 0 w 282"/>
                <a:gd name="T77" fmla="*/ 0 h 253"/>
                <a:gd name="T78" fmla="*/ 0 w 282"/>
                <a:gd name="T79" fmla="*/ 0 h 253"/>
                <a:gd name="T80" fmla="*/ 0 w 282"/>
                <a:gd name="T81" fmla="*/ 0 h 253"/>
                <a:gd name="T82" fmla="*/ 0 w 282"/>
                <a:gd name="T83" fmla="*/ 0 h 253"/>
                <a:gd name="T84" fmla="*/ 0 w 282"/>
                <a:gd name="T85" fmla="*/ 0 h 253"/>
                <a:gd name="T86" fmla="*/ 0 w 282"/>
                <a:gd name="T87" fmla="*/ 0 h 253"/>
                <a:gd name="T88" fmla="*/ 0 w 282"/>
                <a:gd name="T89" fmla="*/ 0 h 253"/>
                <a:gd name="T90" fmla="*/ 0 w 282"/>
                <a:gd name="T91" fmla="*/ 0 h 253"/>
                <a:gd name="T92" fmla="*/ 0 w 282"/>
                <a:gd name="T93" fmla="*/ 0 h 253"/>
                <a:gd name="T94" fmla="*/ 0 w 282"/>
                <a:gd name="T95" fmla="*/ 0 h 253"/>
                <a:gd name="T96" fmla="*/ 0 w 282"/>
                <a:gd name="T97" fmla="*/ 0 h 253"/>
                <a:gd name="T98" fmla="*/ 0 w 282"/>
                <a:gd name="T99" fmla="*/ 0 h 253"/>
                <a:gd name="T100" fmla="*/ 0 w 282"/>
                <a:gd name="T101" fmla="*/ 0 h 253"/>
                <a:gd name="T102" fmla="*/ 0 w 282"/>
                <a:gd name="T103" fmla="*/ 0 h 253"/>
                <a:gd name="T104" fmla="*/ 0 w 282"/>
                <a:gd name="T105" fmla="*/ 0 h 253"/>
                <a:gd name="T106" fmla="*/ 0 w 282"/>
                <a:gd name="T107" fmla="*/ 0 h 253"/>
                <a:gd name="T108" fmla="*/ 0 w 282"/>
                <a:gd name="T109" fmla="*/ 0 h 253"/>
                <a:gd name="T110" fmla="*/ 0 w 282"/>
                <a:gd name="T111" fmla="*/ 0 h 253"/>
                <a:gd name="T112" fmla="*/ 0 w 282"/>
                <a:gd name="T113" fmla="*/ 0 h 253"/>
                <a:gd name="T114" fmla="*/ 0 w 282"/>
                <a:gd name="T115" fmla="*/ 0 h 253"/>
                <a:gd name="T116" fmla="*/ 0 w 282"/>
                <a:gd name="T117" fmla="*/ 0 h 253"/>
                <a:gd name="T118" fmla="*/ 0 w 282"/>
                <a:gd name="T119" fmla="*/ 0 h 253"/>
                <a:gd name="T120" fmla="*/ 0 w 282"/>
                <a:gd name="T121" fmla="*/ 0 h 25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82" h="253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16" name="Freeform 614">
              <a:extLst>
                <a:ext uri="{FF2B5EF4-FFF2-40B4-BE49-F238E27FC236}">
                  <a16:creationId xmlns:a16="http://schemas.microsoft.com/office/drawing/2014/main" id="{AF967EE3-13CC-48A4-85E9-921EEFB7B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0" y="3159"/>
              <a:ext cx="19" cy="39"/>
            </a:xfrm>
            <a:custGeom>
              <a:avLst/>
              <a:gdLst>
                <a:gd name="T0" fmla="*/ 0 w 115"/>
                <a:gd name="T1" fmla="*/ 0 h 236"/>
                <a:gd name="T2" fmla="*/ 0 w 115"/>
                <a:gd name="T3" fmla="*/ 0 h 236"/>
                <a:gd name="T4" fmla="*/ 0 w 115"/>
                <a:gd name="T5" fmla="*/ 0 h 236"/>
                <a:gd name="T6" fmla="*/ 0 w 115"/>
                <a:gd name="T7" fmla="*/ 0 h 236"/>
                <a:gd name="T8" fmla="*/ 0 w 115"/>
                <a:gd name="T9" fmla="*/ 0 h 236"/>
                <a:gd name="T10" fmla="*/ 0 w 115"/>
                <a:gd name="T11" fmla="*/ 0 h 236"/>
                <a:gd name="T12" fmla="*/ 0 w 115"/>
                <a:gd name="T13" fmla="*/ 0 h 236"/>
                <a:gd name="T14" fmla="*/ 0 w 115"/>
                <a:gd name="T15" fmla="*/ 0 h 236"/>
                <a:gd name="T16" fmla="*/ 0 w 115"/>
                <a:gd name="T17" fmla="*/ 0 h 236"/>
                <a:gd name="T18" fmla="*/ 0 w 115"/>
                <a:gd name="T19" fmla="*/ 0 h 236"/>
                <a:gd name="T20" fmla="*/ 0 w 115"/>
                <a:gd name="T21" fmla="*/ 0 h 236"/>
                <a:gd name="T22" fmla="*/ 0 w 115"/>
                <a:gd name="T23" fmla="*/ 0 h 236"/>
                <a:gd name="T24" fmla="*/ 0 w 115"/>
                <a:gd name="T25" fmla="*/ 0 h 236"/>
                <a:gd name="T26" fmla="*/ 0 w 115"/>
                <a:gd name="T27" fmla="*/ 0 h 236"/>
                <a:gd name="T28" fmla="*/ 0 w 115"/>
                <a:gd name="T29" fmla="*/ 0 h 236"/>
                <a:gd name="T30" fmla="*/ 0 w 115"/>
                <a:gd name="T31" fmla="*/ 0 h 236"/>
                <a:gd name="T32" fmla="*/ 0 w 115"/>
                <a:gd name="T33" fmla="*/ 0 h 236"/>
                <a:gd name="T34" fmla="*/ 0 w 115"/>
                <a:gd name="T35" fmla="*/ 0 h 236"/>
                <a:gd name="T36" fmla="*/ 0 w 115"/>
                <a:gd name="T37" fmla="*/ 0 h 236"/>
                <a:gd name="T38" fmla="*/ 0 w 115"/>
                <a:gd name="T39" fmla="*/ 0 h 236"/>
                <a:gd name="T40" fmla="*/ 0 w 115"/>
                <a:gd name="T41" fmla="*/ 0 h 236"/>
                <a:gd name="T42" fmla="*/ 0 w 115"/>
                <a:gd name="T43" fmla="*/ 0 h 236"/>
                <a:gd name="T44" fmla="*/ 0 w 115"/>
                <a:gd name="T45" fmla="*/ 0 h 236"/>
                <a:gd name="T46" fmla="*/ 0 w 115"/>
                <a:gd name="T47" fmla="*/ 0 h 236"/>
                <a:gd name="T48" fmla="*/ 0 w 115"/>
                <a:gd name="T49" fmla="*/ 0 h 236"/>
                <a:gd name="T50" fmla="*/ 0 w 115"/>
                <a:gd name="T51" fmla="*/ 0 h 236"/>
                <a:gd name="T52" fmla="*/ 0 w 115"/>
                <a:gd name="T53" fmla="*/ 0 h 236"/>
                <a:gd name="T54" fmla="*/ 0 w 115"/>
                <a:gd name="T55" fmla="*/ 0 h 236"/>
                <a:gd name="T56" fmla="*/ 0 w 115"/>
                <a:gd name="T57" fmla="*/ 0 h 236"/>
                <a:gd name="T58" fmla="*/ 0 w 115"/>
                <a:gd name="T59" fmla="*/ 0 h 236"/>
                <a:gd name="T60" fmla="*/ 0 w 115"/>
                <a:gd name="T61" fmla="*/ 0 h 236"/>
                <a:gd name="T62" fmla="*/ 0 w 115"/>
                <a:gd name="T63" fmla="*/ 0 h 236"/>
                <a:gd name="T64" fmla="*/ 0 w 115"/>
                <a:gd name="T65" fmla="*/ 0 h 236"/>
                <a:gd name="T66" fmla="*/ 0 w 115"/>
                <a:gd name="T67" fmla="*/ 0 h 236"/>
                <a:gd name="T68" fmla="*/ 0 w 115"/>
                <a:gd name="T69" fmla="*/ 0 h 236"/>
                <a:gd name="T70" fmla="*/ 0 w 115"/>
                <a:gd name="T71" fmla="*/ 0 h 236"/>
                <a:gd name="T72" fmla="*/ 0 w 115"/>
                <a:gd name="T73" fmla="*/ 0 h 236"/>
                <a:gd name="T74" fmla="*/ 0 w 115"/>
                <a:gd name="T75" fmla="*/ 0 h 236"/>
                <a:gd name="T76" fmla="*/ 0 w 115"/>
                <a:gd name="T77" fmla="*/ 0 h 236"/>
                <a:gd name="T78" fmla="*/ 0 w 115"/>
                <a:gd name="T79" fmla="*/ 0 h 236"/>
                <a:gd name="T80" fmla="*/ 0 w 115"/>
                <a:gd name="T81" fmla="*/ 0 h 2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15" h="236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17" name="Freeform 615">
              <a:extLst>
                <a:ext uri="{FF2B5EF4-FFF2-40B4-BE49-F238E27FC236}">
                  <a16:creationId xmlns:a16="http://schemas.microsoft.com/office/drawing/2014/main" id="{9869EF3E-15D2-41DE-8454-CA3AF7A368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3" y="3133"/>
              <a:ext cx="41" cy="52"/>
            </a:xfrm>
            <a:custGeom>
              <a:avLst/>
              <a:gdLst>
                <a:gd name="T0" fmla="*/ 0 w 245"/>
                <a:gd name="T1" fmla="*/ 0 h 310"/>
                <a:gd name="T2" fmla="*/ 0 w 245"/>
                <a:gd name="T3" fmla="*/ 0 h 310"/>
                <a:gd name="T4" fmla="*/ 0 w 245"/>
                <a:gd name="T5" fmla="*/ 0 h 310"/>
                <a:gd name="T6" fmla="*/ 0 w 245"/>
                <a:gd name="T7" fmla="*/ 0 h 310"/>
                <a:gd name="T8" fmla="*/ 0 w 245"/>
                <a:gd name="T9" fmla="*/ 0 h 310"/>
                <a:gd name="T10" fmla="*/ 0 w 245"/>
                <a:gd name="T11" fmla="*/ 0 h 310"/>
                <a:gd name="T12" fmla="*/ 0 w 245"/>
                <a:gd name="T13" fmla="*/ 0 h 310"/>
                <a:gd name="T14" fmla="*/ 0 w 245"/>
                <a:gd name="T15" fmla="*/ 0 h 310"/>
                <a:gd name="T16" fmla="*/ 0 w 245"/>
                <a:gd name="T17" fmla="*/ 0 h 310"/>
                <a:gd name="T18" fmla="*/ 0 w 245"/>
                <a:gd name="T19" fmla="*/ 0 h 310"/>
                <a:gd name="T20" fmla="*/ 0 w 245"/>
                <a:gd name="T21" fmla="*/ 0 h 310"/>
                <a:gd name="T22" fmla="*/ 0 w 245"/>
                <a:gd name="T23" fmla="*/ 0 h 310"/>
                <a:gd name="T24" fmla="*/ 0 w 245"/>
                <a:gd name="T25" fmla="*/ 0 h 310"/>
                <a:gd name="T26" fmla="*/ 0 w 245"/>
                <a:gd name="T27" fmla="*/ 0 h 310"/>
                <a:gd name="T28" fmla="*/ 0 w 245"/>
                <a:gd name="T29" fmla="*/ 0 h 310"/>
                <a:gd name="T30" fmla="*/ 0 w 245"/>
                <a:gd name="T31" fmla="*/ 0 h 310"/>
                <a:gd name="T32" fmla="*/ 0 w 245"/>
                <a:gd name="T33" fmla="*/ 0 h 310"/>
                <a:gd name="T34" fmla="*/ 0 w 245"/>
                <a:gd name="T35" fmla="*/ 0 h 310"/>
                <a:gd name="T36" fmla="*/ 0 w 245"/>
                <a:gd name="T37" fmla="*/ 0 h 310"/>
                <a:gd name="T38" fmla="*/ 0 w 245"/>
                <a:gd name="T39" fmla="*/ 0 h 310"/>
                <a:gd name="T40" fmla="*/ 0 w 245"/>
                <a:gd name="T41" fmla="*/ 0 h 310"/>
                <a:gd name="T42" fmla="*/ 0 w 245"/>
                <a:gd name="T43" fmla="*/ 0 h 310"/>
                <a:gd name="T44" fmla="*/ 0 w 245"/>
                <a:gd name="T45" fmla="*/ 0 h 310"/>
                <a:gd name="T46" fmla="*/ 0 w 245"/>
                <a:gd name="T47" fmla="*/ 0 h 310"/>
                <a:gd name="T48" fmla="*/ 0 w 245"/>
                <a:gd name="T49" fmla="*/ 0 h 310"/>
                <a:gd name="T50" fmla="*/ 0 w 245"/>
                <a:gd name="T51" fmla="*/ 0 h 310"/>
                <a:gd name="T52" fmla="*/ 0 w 245"/>
                <a:gd name="T53" fmla="*/ 0 h 310"/>
                <a:gd name="T54" fmla="*/ 0 w 245"/>
                <a:gd name="T55" fmla="*/ 0 h 310"/>
                <a:gd name="T56" fmla="*/ 0 w 245"/>
                <a:gd name="T57" fmla="*/ 0 h 310"/>
                <a:gd name="T58" fmla="*/ 0 w 245"/>
                <a:gd name="T59" fmla="*/ 0 h 310"/>
                <a:gd name="T60" fmla="*/ 0 w 245"/>
                <a:gd name="T61" fmla="*/ 0 h 310"/>
                <a:gd name="T62" fmla="*/ 0 w 245"/>
                <a:gd name="T63" fmla="*/ 0 h 310"/>
                <a:gd name="T64" fmla="*/ 0 w 245"/>
                <a:gd name="T65" fmla="*/ 0 h 310"/>
                <a:gd name="T66" fmla="*/ 0 w 245"/>
                <a:gd name="T67" fmla="*/ 0 h 310"/>
                <a:gd name="T68" fmla="*/ 0 w 245"/>
                <a:gd name="T69" fmla="*/ 0 h 310"/>
                <a:gd name="T70" fmla="*/ 0 w 245"/>
                <a:gd name="T71" fmla="*/ 0 h 310"/>
                <a:gd name="T72" fmla="*/ 0 w 245"/>
                <a:gd name="T73" fmla="*/ 0 h 310"/>
                <a:gd name="T74" fmla="*/ 0 w 245"/>
                <a:gd name="T75" fmla="*/ 0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45" h="31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18" name="Freeform 616">
              <a:extLst>
                <a:ext uri="{FF2B5EF4-FFF2-40B4-BE49-F238E27FC236}">
                  <a16:creationId xmlns:a16="http://schemas.microsoft.com/office/drawing/2014/main" id="{755471D4-CAB3-4D20-AA9D-838BAE1BC2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" y="3209"/>
              <a:ext cx="125" cy="175"/>
            </a:xfrm>
            <a:custGeom>
              <a:avLst/>
              <a:gdLst>
                <a:gd name="T0" fmla="*/ 0 w 125"/>
                <a:gd name="T1" fmla="*/ 175 h 175"/>
                <a:gd name="T2" fmla="*/ 0 w 125"/>
                <a:gd name="T3" fmla="*/ 144 h 175"/>
                <a:gd name="T4" fmla="*/ 11 w 125"/>
                <a:gd name="T5" fmla="*/ 144 h 175"/>
                <a:gd name="T6" fmla="*/ 11 w 125"/>
                <a:gd name="T7" fmla="*/ 118 h 175"/>
                <a:gd name="T8" fmla="*/ 23 w 125"/>
                <a:gd name="T9" fmla="*/ 114 h 175"/>
                <a:gd name="T10" fmla="*/ 20 w 125"/>
                <a:gd name="T11" fmla="*/ 88 h 175"/>
                <a:gd name="T12" fmla="*/ 30 w 125"/>
                <a:gd name="T13" fmla="*/ 84 h 175"/>
                <a:gd name="T14" fmla="*/ 30 w 125"/>
                <a:gd name="T15" fmla="*/ 58 h 175"/>
                <a:gd name="T16" fmla="*/ 39 w 125"/>
                <a:gd name="T17" fmla="*/ 54 h 175"/>
                <a:gd name="T18" fmla="*/ 39 w 125"/>
                <a:gd name="T19" fmla="*/ 28 h 175"/>
                <a:gd name="T20" fmla="*/ 48 w 125"/>
                <a:gd name="T21" fmla="*/ 28 h 175"/>
                <a:gd name="T22" fmla="*/ 56 w 125"/>
                <a:gd name="T23" fmla="*/ 0 h 175"/>
                <a:gd name="T24" fmla="*/ 80 w 125"/>
                <a:gd name="T25" fmla="*/ 0 h 175"/>
                <a:gd name="T26" fmla="*/ 81 w 125"/>
                <a:gd name="T27" fmla="*/ 25 h 175"/>
                <a:gd name="T28" fmla="*/ 92 w 125"/>
                <a:gd name="T29" fmla="*/ 24 h 175"/>
                <a:gd name="T30" fmla="*/ 93 w 125"/>
                <a:gd name="T31" fmla="*/ 49 h 175"/>
                <a:gd name="T32" fmla="*/ 102 w 125"/>
                <a:gd name="T33" fmla="*/ 54 h 175"/>
                <a:gd name="T34" fmla="*/ 99 w 125"/>
                <a:gd name="T35" fmla="*/ 81 h 175"/>
                <a:gd name="T36" fmla="*/ 114 w 125"/>
                <a:gd name="T37" fmla="*/ 82 h 175"/>
                <a:gd name="T38" fmla="*/ 107 w 125"/>
                <a:gd name="T39" fmla="*/ 81 h 175"/>
                <a:gd name="T40" fmla="*/ 108 w 125"/>
                <a:gd name="T41" fmla="*/ 114 h 175"/>
                <a:gd name="T42" fmla="*/ 117 w 125"/>
                <a:gd name="T43" fmla="*/ 117 h 175"/>
                <a:gd name="T44" fmla="*/ 122 w 125"/>
                <a:gd name="T45" fmla="*/ 142 h 175"/>
                <a:gd name="T46" fmla="*/ 125 w 125"/>
                <a:gd name="T47" fmla="*/ 175 h 175"/>
                <a:gd name="T48" fmla="*/ 0 w 125"/>
                <a:gd name="T49" fmla="*/ 175 h 17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25" h="175">
                  <a:moveTo>
                    <a:pt x="0" y="175"/>
                  </a:moveTo>
                  <a:lnTo>
                    <a:pt x="0" y="144"/>
                  </a:lnTo>
                  <a:lnTo>
                    <a:pt x="11" y="144"/>
                  </a:lnTo>
                  <a:lnTo>
                    <a:pt x="11" y="118"/>
                  </a:lnTo>
                  <a:lnTo>
                    <a:pt x="23" y="114"/>
                  </a:lnTo>
                  <a:lnTo>
                    <a:pt x="20" y="88"/>
                  </a:lnTo>
                  <a:lnTo>
                    <a:pt x="30" y="84"/>
                  </a:lnTo>
                  <a:lnTo>
                    <a:pt x="30" y="58"/>
                  </a:lnTo>
                  <a:lnTo>
                    <a:pt x="39" y="54"/>
                  </a:lnTo>
                  <a:lnTo>
                    <a:pt x="39" y="28"/>
                  </a:lnTo>
                  <a:lnTo>
                    <a:pt x="48" y="28"/>
                  </a:lnTo>
                  <a:lnTo>
                    <a:pt x="56" y="0"/>
                  </a:lnTo>
                  <a:lnTo>
                    <a:pt x="80" y="0"/>
                  </a:lnTo>
                  <a:lnTo>
                    <a:pt x="81" y="25"/>
                  </a:lnTo>
                  <a:lnTo>
                    <a:pt x="92" y="24"/>
                  </a:lnTo>
                  <a:lnTo>
                    <a:pt x="93" y="49"/>
                  </a:lnTo>
                  <a:lnTo>
                    <a:pt x="102" y="54"/>
                  </a:lnTo>
                  <a:lnTo>
                    <a:pt x="99" y="81"/>
                  </a:lnTo>
                  <a:lnTo>
                    <a:pt x="114" y="82"/>
                  </a:lnTo>
                  <a:lnTo>
                    <a:pt x="107" y="81"/>
                  </a:lnTo>
                  <a:lnTo>
                    <a:pt x="108" y="114"/>
                  </a:lnTo>
                  <a:lnTo>
                    <a:pt x="117" y="117"/>
                  </a:lnTo>
                  <a:lnTo>
                    <a:pt x="122" y="142"/>
                  </a:lnTo>
                  <a:lnTo>
                    <a:pt x="125" y="175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6257" name="Group 617">
            <a:extLst>
              <a:ext uri="{FF2B5EF4-FFF2-40B4-BE49-F238E27FC236}">
                <a16:creationId xmlns:a16="http://schemas.microsoft.com/office/drawing/2014/main" id="{D27592FC-4648-494E-8B75-757DDDC3D1CE}"/>
              </a:ext>
            </a:extLst>
          </p:cNvPr>
          <p:cNvGrpSpPr>
            <a:grpSpLocks/>
          </p:cNvGrpSpPr>
          <p:nvPr/>
        </p:nvGrpSpPr>
        <p:grpSpPr bwMode="auto">
          <a:xfrm>
            <a:off x="6918327" y="3673575"/>
            <a:ext cx="290513" cy="404813"/>
            <a:chOff x="4290" y="3130"/>
            <a:chExt cx="183" cy="255"/>
          </a:xfrm>
        </p:grpSpPr>
        <p:pic>
          <p:nvPicPr>
            <p:cNvPr id="6283" name="Picture 618" descr="31u_bnrz[1]">
              <a:extLst>
                <a:ext uri="{FF2B5EF4-FFF2-40B4-BE49-F238E27FC236}">
                  <a16:creationId xmlns:a16="http://schemas.microsoft.com/office/drawing/2014/main" id="{4A8D9665-B48E-48AC-9C4D-93C1500551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3" y="3211"/>
              <a:ext cx="121" cy="17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284" name="Freeform 619">
              <a:extLst>
                <a:ext uri="{FF2B5EF4-FFF2-40B4-BE49-F238E27FC236}">
                  <a16:creationId xmlns:a16="http://schemas.microsoft.com/office/drawing/2014/main" id="{71E4D0BA-2B98-4484-99E0-89599ECABF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9" y="3143"/>
              <a:ext cx="33" cy="39"/>
            </a:xfrm>
            <a:custGeom>
              <a:avLst/>
              <a:gdLst>
                <a:gd name="T0" fmla="*/ 0 w 199"/>
                <a:gd name="T1" fmla="*/ 0 h 232"/>
                <a:gd name="T2" fmla="*/ 0 w 199"/>
                <a:gd name="T3" fmla="*/ 0 h 232"/>
                <a:gd name="T4" fmla="*/ 0 w 199"/>
                <a:gd name="T5" fmla="*/ 0 h 232"/>
                <a:gd name="T6" fmla="*/ 0 w 199"/>
                <a:gd name="T7" fmla="*/ 0 h 232"/>
                <a:gd name="T8" fmla="*/ 0 w 199"/>
                <a:gd name="T9" fmla="*/ 0 h 232"/>
                <a:gd name="T10" fmla="*/ 0 w 199"/>
                <a:gd name="T11" fmla="*/ 0 h 232"/>
                <a:gd name="T12" fmla="*/ 0 w 199"/>
                <a:gd name="T13" fmla="*/ 0 h 232"/>
                <a:gd name="T14" fmla="*/ 0 w 199"/>
                <a:gd name="T15" fmla="*/ 0 h 232"/>
                <a:gd name="T16" fmla="*/ 0 w 199"/>
                <a:gd name="T17" fmla="*/ 0 h 232"/>
                <a:gd name="T18" fmla="*/ 0 w 199"/>
                <a:gd name="T19" fmla="*/ 0 h 232"/>
                <a:gd name="T20" fmla="*/ 0 w 199"/>
                <a:gd name="T21" fmla="*/ 0 h 232"/>
                <a:gd name="T22" fmla="*/ 0 w 199"/>
                <a:gd name="T23" fmla="*/ 0 h 232"/>
                <a:gd name="T24" fmla="*/ 0 w 199"/>
                <a:gd name="T25" fmla="*/ 0 h 232"/>
                <a:gd name="T26" fmla="*/ 0 w 199"/>
                <a:gd name="T27" fmla="*/ 0 h 232"/>
                <a:gd name="T28" fmla="*/ 0 w 199"/>
                <a:gd name="T29" fmla="*/ 0 h 232"/>
                <a:gd name="T30" fmla="*/ 0 w 199"/>
                <a:gd name="T31" fmla="*/ 0 h 232"/>
                <a:gd name="T32" fmla="*/ 0 w 199"/>
                <a:gd name="T33" fmla="*/ 0 h 232"/>
                <a:gd name="T34" fmla="*/ 0 w 199"/>
                <a:gd name="T35" fmla="*/ 0 h 232"/>
                <a:gd name="T36" fmla="*/ 0 w 199"/>
                <a:gd name="T37" fmla="*/ 0 h 232"/>
                <a:gd name="T38" fmla="*/ 0 w 199"/>
                <a:gd name="T39" fmla="*/ 0 h 232"/>
                <a:gd name="T40" fmla="*/ 0 w 199"/>
                <a:gd name="T41" fmla="*/ 0 h 232"/>
                <a:gd name="T42" fmla="*/ 0 w 199"/>
                <a:gd name="T43" fmla="*/ 0 h 232"/>
                <a:gd name="T44" fmla="*/ 0 w 199"/>
                <a:gd name="T45" fmla="*/ 0 h 232"/>
                <a:gd name="T46" fmla="*/ 0 w 199"/>
                <a:gd name="T47" fmla="*/ 0 h 232"/>
                <a:gd name="T48" fmla="*/ 0 w 199"/>
                <a:gd name="T49" fmla="*/ 0 h 232"/>
                <a:gd name="T50" fmla="*/ 0 w 199"/>
                <a:gd name="T51" fmla="*/ 0 h 232"/>
                <a:gd name="T52" fmla="*/ 0 w 199"/>
                <a:gd name="T53" fmla="*/ 0 h 232"/>
                <a:gd name="T54" fmla="*/ 0 w 199"/>
                <a:gd name="T55" fmla="*/ 0 h 232"/>
                <a:gd name="T56" fmla="*/ 0 w 199"/>
                <a:gd name="T57" fmla="*/ 0 h 232"/>
                <a:gd name="T58" fmla="*/ 0 w 199"/>
                <a:gd name="T59" fmla="*/ 0 h 232"/>
                <a:gd name="T60" fmla="*/ 0 w 199"/>
                <a:gd name="T61" fmla="*/ 0 h 232"/>
                <a:gd name="T62" fmla="*/ 0 w 199"/>
                <a:gd name="T63" fmla="*/ 0 h 232"/>
                <a:gd name="T64" fmla="*/ 0 w 199"/>
                <a:gd name="T65" fmla="*/ 0 h 232"/>
                <a:gd name="T66" fmla="*/ 0 w 199"/>
                <a:gd name="T67" fmla="*/ 0 h 232"/>
                <a:gd name="T68" fmla="*/ 0 w 199"/>
                <a:gd name="T69" fmla="*/ 0 h 232"/>
                <a:gd name="T70" fmla="*/ 0 w 199"/>
                <a:gd name="T71" fmla="*/ 0 h 232"/>
                <a:gd name="T72" fmla="*/ 0 w 199"/>
                <a:gd name="T73" fmla="*/ 0 h 232"/>
                <a:gd name="T74" fmla="*/ 0 w 199"/>
                <a:gd name="T75" fmla="*/ 0 h 232"/>
                <a:gd name="T76" fmla="*/ 0 w 199"/>
                <a:gd name="T77" fmla="*/ 0 h 232"/>
                <a:gd name="T78" fmla="*/ 0 w 199"/>
                <a:gd name="T79" fmla="*/ 0 h 232"/>
                <a:gd name="T80" fmla="*/ 0 w 199"/>
                <a:gd name="T81" fmla="*/ 0 h 232"/>
                <a:gd name="T82" fmla="*/ 0 w 199"/>
                <a:gd name="T83" fmla="*/ 0 h 232"/>
                <a:gd name="T84" fmla="*/ 0 w 199"/>
                <a:gd name="T85" fmla="*/ 0 h 232"/>
                <a:gd name="T86" fmla="*/ 0 w 199"/>
                <a:gd name="T87" fmla="*/ 0 h 232"/>
                <a:gd name="T88" fmla="*/ 0 w 199"/>
                <a:gd name="T89" fmla="*/ 0 h 232"/>
                <a:gd name="T90" fmla="*/ 0 w 199"/>
                <a:gd name="T91" fmla="*/ 0 h 232"/>
                <a:gd name="T92" fmla="*/ 0 w 199"/>
                <a:gd name="T93" fmla="*/ 0 h 232"/>
                <a:gd name="T94" fmla="*/ 0 w 199"/>
                <a:gd name="T95" fmla="*/ 0 h 232"/>
                <a:gd name="T96" fmla="*/ 0 w 199"/>
                <a:gd name="T97" fmla="*/ 0 h 23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99" h="232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285" name="Freeform 620">
              <a:extLst>
                <a:ext uri="{FF2B5EF4-FFF2-40B4-BE49-F238E27FC236}">
                  <a16:creationId xmlns:a16="http://schemas.microsoft.com/office/drawing/2014/main" id="{A40A3338-A2D0-4428-9732-B3531B4B8F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5" y="3142"/>
              <a:ext cx="22" cy="30"/>
            </a:xfrm>
            <a:custGeom>
              <a:avLst/>
              <a:gdLst>
                <a:gd name="T0" fmla="*/ 0 w 128"/>
                <a:gd name="T1" fmla="*/ 0 h 180"/>
                <a:gd name="T2" fmla="*/ 0 w 128"/>
                <a:gd name="T3" fmla="*/ 0 h 180"/>
                <a:gd name="T4" fmla="*/ 0 w 128"/>
                <a:gd name="T5" fmla="*/ 0 h 180"/>
                <a:gd name="T6" fmla="*/ 0 w 128"/>
                <a:gd name="T7" fmla="*/ 0 h 180"/>
                <a:gd name="T8" fmla="*/ 0 w 128"/>
                <a:gd name="T9" fmla="*/ 0 h 180"/>
                <a:gd name="T10" fmla="*/ 0 w 128"/>
                <a:gd name="T11" fmla="*/ 0 h 180"/>
                <a:gd name="T12" fmla="*/ 0 w 128"/>
                <a:gd name="T13" fmla="*/ 0 h 180"/>
                <a:gd name="T14" fmla="*/ 0 w 128"/>
                <a:gd name="T15" fmla="*/ 0 h 180"/>
                <a:gd name="T16" fmla="*/ 0 w 128"/>
                <a:gd name="T17" fmla="*/ 0 h 180"/>
                <a:gd name="T18" fmla="*/ 0 w 128"/>
                <a:gd name="T19" fmla="*/ 0 h 180"/>
                <a:gd name="T20" fmla="*/ 0 w 128"/>
                <a:gd name="T21" fmla="*/ 0 h 180"/>
                <a:gd name="T22" fmla="*/ 0 w 128"/>
                <a:gd name="T23" fmla="*/ 0 h 180"/>
                <a:gd name="T24" fmla="*/ 0 w 128"/>
                <a:gd name="T25" fmla="*/ 0 h 180"/>
                <a:gd name="T26" fmla="*/ 0 w 128"/>
                <a:gd name="T27" fmla="*/ 0 h 180"/>
                <a:gd name="T28" fmla="*/ 0 w 128"/>
                <a:gd name="T29" fmla="*/ 0 h 180"/>
                <a:gd name="T30" fmla="*/ 0 w 128"/>
                <a:gd name="T31" fmla="*/ 0 h 180"/>
                <a:gd name="T32" fmla="*/ 0 w 128"/>
                <a:gd name="T33" fmla="*/ 0 h 180"/>
                <a:gd name="T34" fmla="*/ 0 w 128"/>
                <a:gd name="T35" fmla="*/ 0 h 180"/>
                <a:gd name="T36" fmla="*/ 0 w 128"/>
                <a:gd name="T37" fmla="*/ 0 h 180"/>
                <a:gd name="T38" fmla="*/ 0 w 128"/>
                <a:gd name="T39" fmla="*/ 0 h 180"/>
                <a:gd name="T40" fmla="*/ 0 w 128"/>
                <a:gd name="T41" fmla="*/ 0 h 180"/>
                <a:gd name="T42" fmla="*/ 0 w 128"/>
                <a:gd name="T43" fmla="*/ 0 h 180"/>
                <a:gd name="T44" fmla="*/ 0 w 128"/>
                <a:gd name="T45" fmla="*/ 0 h 180"/>
                <a:gd name="T46" fmla="*/ 0 w 128"/>
                <a:gd name="T47" fmla="*/ 0 h 180"/>
                <a:gd name="T48" fmla="*/ 0 w 128"/>
                <a:gd name="T49" fmla="*/ 0 h 180"/>
                <a:gd name="T50" fmla="*/ 0 w 128"/>
                <a:gd name="T51" fmla="*/ 0 h 180"/>
                <a:gd name="T52" fmla="*/ 0 w 128"/>
                <a:gd name="T53" fmla="*/ 0 h 180"/>
                <a:gd name="T54" fmla="*/ 0 w 128"/>
                <a:gd name="T55" fmla="*/ 0 h 180"/>
                <a:gd name="T56" fmla="*/ 0 w 128"/>
                <a:gd name="T57" fmla="*/ 0 h 180"/>
                <a:gd name="T58" fmla="*/ 0 w 128"/>
                <a:gd name="T59" fmla="*/ 0 h 180"/>
                <a:gd name="T60" fmla="*/ 0 w 128"/>
                <a:gd name="T61" fmla="*/ 0 h 180"/>
                <a:gd name="T62" fmla="*/ 0 w 128"/>
                <a:gd name="T63" fmla="*/ 0 h 180"/>
                <a:gd name="T64" fmla="*/ 0 w 128"/>
                <a:gd name="T65" fmla="*/ 0 h 180"/>
                <a:gd name="T66" fmla="*/ 0 w 128"/>
                <a:gd name="T67" fmla="*/ 0 h 180"/>
                <a:gd name="T68" fmla="*/ 0 w 128"/>
                <a:gd name="T69" fmla="*/ 0 h 180"/>
                <a:gd name="T70" fmla="*/ 0 w 128"/>
                <a:gd name="T71" fmla="*/ 0 h 180"/>
                <a:gd name="T72" fmla="*/ 0 w 128"/>
                <a:gd name="T73" fmla="*/ 0 h 180"/>
                <a:gd name="T74" fmla="*/ 0 w 128"/>
                <a:gd name="T75" fmla="*/ 0 h 180"/>
                <a:gd name="T76" fmla="*/ 0 w 128"/>
                <a:gd name="T77" fmla="*/ 0 h 180"/>
                <a:gd name="T78" fmla="*/ 0 w 128"/>
                <a:gd name="T79" fmla="*/ 0 h 180"/>
                <a:gd name="T80" fmla="*/ 0 w 128"/>
                <a:gd name="T81" fmla="*/ 0 h 18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28" h="18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286" name="Freeform 621">
              <a:extLst>
                <a:ext uri="{FF2B5EF4-FFF2-40B4-BE49-F238E27FC236}">
                  <a16:creationId xmlns:a16="http://schemas.microsoft.com/office/drawing/2014/main" id="{F2D57FBE-0D6D-4266-9E7A-4C909A6AF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8" y="3135"/>
              <a:ext cx="54" cy="63"/>
            </a:xfrm>
            <a:custGeom>
              <a:avLst/>
              <a:gdLst>
                <a:gd name="T0" fmla="*/ 0 w 322"/>
                <a:gd name="T1" fmla="*/ 0 h 378"/>
                <a:gd name="T2" fmla="*/ 0 w 322"/>
                <a:gd name="T3" fmla="*/ 0 h 378"/>
                <a:gd name="T4" fmla="*/ 0 w 322"/>
                <a:gd name="T5" fmla="*/ 0 h 378"/>
                <a:gd name="T6" fmla="*/ 0 w 322"/>
                <a:gd name="T7" fmla="*/ 0 h 378"/>
                <a:gd name="T8" fmla="*/ 0 w 322"/>
                <a:gd name="T9" fmla="*/ 0 h 378"/>
                <a:gd name="T10" fmla="*/ 0 w 322"/>
                <a:gd name="T11" fmla="*/ 0 h 378"/>
                <a:gd name="T12" fmla="*/ 0 w 322"/>
                <a:gd name="T13" fmla="*/ 0 h 378"/>
                <a:gd name="T14" fmla="*/ 0 w 322"/>
                <a:gd name="T15" fmla="*/ 0 h 378"/>
                <a:gd name="T16" fmla="*/ 0 w 322"/>
                <a:gd name="T17" fmla="*/ 0 h 378"/>
                <a:gd name="T18" fmla="*/ 0 w 322"/>
                <a:gd name="T19" fmla="*/ 0 h 378"/>
                <a:gd name="T20" fmla="*/ 0 w 322"/>
                <a:gd name="T21" fmla="*/ 0 h 378"/>
                <a:gd name="T22" fmla="*/ 0 w 322"/>
                <a:gd name="T23" fmla="*/ 0 h 378"/>
                <a:gd name="T24" fmla="*/ 0 w 322"/>
                <a:gd name="T25" fmla="*/ 0 h 378"/>
                <a:gd name="T26" fmla="*/ 0 w 322"/>
                <a:gd name="T27" fmla="*/ 0 h 378"/>
                <a:gd name="T28" fmla="*/ 0 w 322"/>
                <a:gd name="T29" fmla="*/ 0 h 378"/>
                <a:gd name="T30" fmla="*/ 0 w 322"/>
                <a:gd name="T31" fmla="*/ 0 h 378"/>
                <a:gd name="T32" fmla="*/ 0 w 322"/>
                <a:gd name="T33" fmla="*/ 0 h 378"/>
                <a:gd name="T34" fmla="*/ 0 w 322"/>
                <a:gd name="T35" fmla="*/ 0 h 378"/>
                <a:gd name="T36" fmla="*/ 0 w 322"/>
                <a:gd name="T37" fmla="*/ 0 h 378"/>
                <a:gd name="T38" fmla="*/ 0 w 322"/>
                <a:gd name="T39" fmla="*/ 0 h 378"/>
                <a:gd name="T40" fmla="*/ 0 w 322"/>
                <a:gd name="T41" fmla="*/ 0 h 378"/>
                <a:gd name="T42" fmla="*/ 0 w 322"/>
                <a:gd name="T43" fmla="*/ 0 h 378"/>
                <a:gd name="T44" fmla="*/ 0 w 322"/>
                <a:gd name="T45" fmla="*/ 0 h 378"/>
                <a:gd name="T46" fmla="*/ 0 w 322"/>
                <a:gd name="T47" fmla="*/ 0 h 378"/>
                <a:gd name="T48" fmla="*/ 0 w 322"/>
                <a:gd name="T49" fmla="*/ 0 h 378"/>
                <a:gd name="T50" fmla="*/ 0 w 322"/>
                <a:gd name="T51" fmla="*/ 0 h 378"/>
                <a:gd name="T52" fmla="*/ 0 w 322"/>
                <a:gd name="T53" fmla="*/ 0 h 378"/>
                <a:gd name="T54" fmla="*/ 0 w 322"/>
                <a:gd name="T55" fmla="*/ 0 h 378"/>
                <a:gd name="T56" fmla="*/ 0 w 322"/>
                <a:gd name="T57" fmla="*/ 0 h 378"/>
                <a:gd name="T58" fmla="*/ 0 w 322"/>
                <a:gd name="T59" fmla="*/ 0 h 378"/>
                <a:gd name="T60" fmla="*/ 0 w 322"/>
                <a:gd name="T61" fmla="*/ 0 h 378"/>
                <a:gd name="T62" fmla="*/ 0 w 322"/>
                <a:gd name="T63" fmla="*/ 0 h 378"/>
                <a:gd name="T64" fmla="*/ 0 w 322"/>
                <a:gd name="T65" fmla="*/ 0 h 378"/>
                <a:gd name="T66" fmla="*/ 0 w 322"/>
                <a:gd name="T67" fmla="*/ 0 h 378"/>
                <a:gd name="T68" fmla="*/ 0 w 322"/>
                <a:gd name="T69" fmla="*/ 0 h 378"/>
                <a:gd name="T70" fmla="*/ 0 w 322"/>
                <a:gd name="T71" fmla="*/ 0 h 378"/>
                <a:gd name="T72" fmla="*/ 0 w 322"/>
                <a:gd name="T73" fmla="*/ 0 h 378"/>
                <a:gd name="T74" fmla="*/ 0 w 322"/>
                <a:gd name="T75" fmla="*/ 0 h 378"/>
                <a:gd name="T76" fmla="*/ 0 w 322"/>
                <a:gd name="T77" fmla="*/ 0 h 378"/>
                <a:gd name="T78" fmla="*/ 0 w 322"/>
                <a:gd name="T79" fmla="*/ 0 h 378"/>
                <a:gd name="T80" fmla="*/ 0 w 322"/>
                <a:gd name="T81" fmla="*/ 0 h 378"/>
                <a:gd name="T82" fmla="*/ 0 w 322"/>
                <a:gd name="T83" fmla="*/ 0 h 378"/>
                <a:gd name="T84" fmla="*/ 0 w 322"/>
                <a:gd name="T85" fmla="*/ 0 h 378"/>
                <a:gd name="T86" fmla="*/ 0 w 322"/>
                <a:gd name="T87" fmla="*/ 0 h 37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22" h="378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287" name="Freeform 622">
              <a:extLst>
                <a:ext uri="{FF2B5EF4-FFF2-40B4-BE49-F238E27FC236}">
                  <a16:creationId xmlns:a16="http://schemas.microsoft.com/office/drawing/2014/main" id="{5A2DCBD5-4334-4233-9755-F75668DA8D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4" y="3133"/>
              <a:ext cx="47" cy="42"/>
            </a:xfrm>
            <a:custGeom>
              <a:avLst/>
              <a:gdLst>
                <a:gd name="T0" fmla="*/ 0 w 283"/>
                <a:gd name="T1" fmla="*/ 0 h 252"/>
                <a:gd name="T2" fmla="*/ 0 w 283"/>
                <a:gd name="T3" fmla="*/ 0 h 252"/>
                <a:gd name="T4" fmla="*/ 0 w 283"/>
                <a:gd name="T5" fmla="*/ 0 h 252"/>
                <a:gd name="T6" fmla="*/ 0 w 283"/>
                <a:gd name="T7" fmla="*/ 0 h 252"/>
                <a:gd name="T8" fmla="*/ 0 w 283"/>
                <a:gd name="T9" fmla="*/ 0 h 252"/>
                <a:gd name="T10" fmla="*/ 0 w 283"/>
                <a:gd name="T11" fmla="*/ 0 h 252"/>
                <a:gd name="T12" fmla="*/ 0 w 283"/>
                <a:gd name="T13" fmla="*/ 0 h 252"/>
                <a:gd name="T14" fmla="*/ 0 w 283"/>
                <a:gd name="T15" fmla="*/ 0 h 252"/>
                <a:gd name="T16" fmla="*/ 0 w 283"/>
                <a:gd name="T17" fmla="*/ 0 h 252"/>
                <a:gd name="T18" fmla="*/ 0 w 283"/>
                <a:gd name="T19" fmla="*/ 0 h 252"/>
                <a:gd name="T20" fmla="*/ 0 w 283"/>
                <a:gd name="T21" fmla="*/ 0 h 252"/>
                <a:gd name="T22" fmla="*/ 0 w 283"/>
                <a:gd name="T23" fmla="*/ 0 h 252"/>
                <a:gd name="T24" fmla="*/ 0 w 283"/>
                <a:gd name="T25" fmla="*/ 0 h 252"/>
                <a:gd name="T26" fmla="*/ 0 w 283"/>
                <a:gd name="T27" fmla="*/ 0 h 252"/>
                <a:gd name="T28" fmla="*/ 0 w 283"/>
                <a:gd name="T29" fmla="*/ 0 h 252"/>
                <a:gd name="T30" fmla="*/ 0 w 283"/>
                <a:gd name="T31" fmla="*/ 0 h 252"/>
                <a:gd name="T32" fmla="*/ 0 w 283"/>
                <a:gd name="T33" fmla="*/ 0 h 252"/>
                <a:gd name="T34" fmla="*/ 0 w 283"/>
                <a:gd name="T35" fmla="*/ 0 h 252"/>
                <a:gd name="T36" fmla="*/ 0 w 283"/>
                <a:gd name="T37" fmla="*/ 0 h 252"/>
                <a:gd name="T38" fmla="*/ 0 w 283"/>
                <a:gd name="T39" fmla="*/ 0 h 252"/>
                <a:gd name="T40" fmla="*/ 0 w 283"/>
                <a:gd name="T41" fmla="*/ 0 h 252"/>
                <a:gd name="T42" fmla="*/ 0 w 283"/>
                <a:gd name="T43" fmla="*/ 0 h 252"/>
                <a:gd name="T44" fmla="*/ 0 w 283"/>
                <a:gd name="T45" fmla="*/ 0 h 252"/>
                <a:gd name="T46" fmla="*/ 0 w 283"/>
                <a:gd name="T47" fmla="*/ 0 h 252"/>
                <a:gd name="T48" fmla="*/ 0 w 283"/>
                <a:gd name="T49" fmla="*/ 0 h 252"/>
                <a:gd name="T50" fmla="*/ 0 w 283"/>
                <a:gd name="T51" fmla="*/ 0 h 252"/>
                <a:gd name="T52" fmla="*/ 0 w 283"/>
                <a:gd name="T53" fmla="*/ 0 h 252"/>
                <a:gd name="T54" fmla="*/ 0 w 283"/>
                <a:gd name="T55" fmla="*/ 0 h 252"/>
                <a:gd name="T56" fmla="*/ 0 w 283"/>
                <a:gd name="T57" fmla="*/ 0 h 252"/>
                <a:gd name="T58" fmla="*/ 0 w 283"/>
                <a:gd name="T59" fmla="*/ 0 h 252"/>
                <a:gd name="T60" fmla="*/ 0 w 283"/>
                <a:gd name="T61" fmla="*/ 0 h 252"/>
                <a:gd name="T62" fmla="*/ 0 w 283"/>
                <a:gd name="T63" fmla="*/ 0 h 252"/>
                <a:gd name="T64" fmla="*/ 0 w 283"/>
                <a:gd name="T65" fmla="*/ 0 h 252"/>
                <a:gd name="T66" fmla="*/ 0 w 283"/>
                <a:gd name="T67" fmla="*/ 0 h 252"/>
                <a:gd name="T68" fmla="*/ 0 w 283"/>
                <a:gd name="T69" fmla="*/ 0 h 252"/>
                <a:gd name="T70" fmla="*/ 0 w 283"/>
                <a:gd name="T71" fmla="*/ 0 h 252"/>
                <a:gd name="T72" fmla="*/ 0 w 283"/>
                <a:gd name="T73" fmla="*/ 0 h 252"/>
                <a:gd name="T74" fmla="*/ 0 w 283"/>
                <a:gd name="T75" fmla="*/ 0 h 252"/>
                <a:gd name="T76" fmla="*/ 0 w 283"/>
                <a:gd name="T77" fmla="*/ 0 h 252"/>
                <a:gd name="T78" fmla="*/ 0 w 283"/>
                <a:gd name="T79" fmla="*/ 0 h 252"/>
                <a:gd name="T80" fmla="*/ 0 w 283"/>
                <a:gd name="T81" fmla="*/ 0 h 252"/>
                <a:gd name="T82" fmla="*/ 0 w 283"/>
                <a:gd name="T83" fmla="*/ 0 h 252"/>
                <a:gd name="T84" fmla="*/ 0 w 283"/>
                <a:gd name="T85" fmla="*/ 0 h 252"/>
                <a:gd name="T86" fmla="*/ 0 w 283"/>
                <a:gd name="T87" fmla="*/ 0 h 252"/>
                <a:gd name="T88" fmla="*/ 0 w 283"/>
                <a:gd name="T89" fmla="*/ 0 h 252"/>
                <a:gd name="T90" fmla="*/ 0 w 283"/>
                <a:gd name="T91" fmla="*/ 0 h 252"/>
                <a:gd name="T92" fmla="*/ 0 w 283"/>
                <a:gd name="T93" fmla="*/ 0 h 252"/>
                <a:gd name="T94" fmla="*/ 0 w 283"/>
                <a:gd name="T95" fmla="*/ 0 h 252"/>
                <a:gd name="T96" fmla="*/ 0 w 283"/>
                <a:gd name="T97" fmla="*/ 0 h 252"/>
                <a:gd name="T98" fmla="*/ 0 w 283"/>
                <a:gd name="T99" fmla="*/ 0 h 252"/>
                <a:gd name="T100" fmla="*/ 0 w 283"/>
                <a:gd name="T101" fmla="*/ 0 h 252"/>
                <a:gd name="T102" fmla="*/ 0 w 283"/>
                <a:gd name="T103" fmla="*/ 0 h 252"/>
                <a:gd name="T104" fmla="*/ 0 w 283"/>
                <a:gd name="T105" fmla="*/ 0 h 252"/>
                <a:gd name="T106" fmla="*/ 0 w 283"/>
                <a:gd name="T107" fmla="*/ 0 h 252"/>
                <a:gd name="T108" fmla="*/ 0 w 283"/>
                <a:gd name="T109" fmla="*/ 0 h 252"/>
                <a:gd name="T110" fmla="*/ 0 w 283"/>
                <a:gd name="T111" fmla="*/ 0 h 252"/>
                <a:gd name="T112" fmla="*/ 0 w 283"/>
                <a:gd name="T113" fmla="*/ 0 h 252"/>
                <a:gd name="T114" fmla="*/ 0 w 283"/>
                <a:gd name="T115" fmla="*/ 0 h 252"/>
                <a:gd name="T116" fmla="*/ 0 w 283"/>
                <a:gd name="T117" fmla="*/ 0 h 252"/>
                <a:gd name="T118" fmla="*/ 0 w 283"/>
                <a:gd name="T119" fmla="*/ 0 h 252"/>
                <a:gd name="T120" fmla="*/ 0 w 283"/>
                <a:gd name="T121" fmla="*/ 0 h 25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83" h="252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288" name="Freeform 623">
              <a:extLst>
                <a:ext uri="{FF2B5EF4-FFF2-40B4-BE49-F238E27FC236}">
                  <a16:creationId xmlns:a16="http://schemas.microsoft.com/office/drawing/2014/main" id="{DC13DF03-C307-4B69-BDB7-7C26B685F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8" y="3153"/>
              <a:ext cx="19" cy="39"/>
            </a:xfrm>
            <a:custGeom>
              <a:avLst/>
              <a:gdLst>
                <a:gd name="T0" fmla="*/ 0 w 114"/>
                <a:gd name="T1" fmla="*/ 0 h 238"/>
                <a:gd name="T2" fmla="*/ 0 w 114"/>
                <a:gd name="T3" fmla="*/ 0 h 238"/>
                <a:gd name="T4" fmla="*/ 0 w 114"/>
                <a:gd name="T5" fmla="*/ 0 h 238"/>
                <a:gd name="T6" fmla="*/ 0 w 114"/>
                <a:gd name="T7" fmla="*/ 0 h 238"/>
                <a:gd name="T8" fmla="*/ 0 w 114"/>
                <a:gd name="T9" fmla="*/ 0 h 238"/>
                <a:gd name="T10" fmla="*/ 0 w 114"/>
                <a:gd name="T11" fmla="*/ 0 h 238"/>
                <a:gd name="T12" fmla="*/ 0 w 114"/>
                <a:gd name="T13" fmla="*/ 0 h 238"/>
                <a:gd name="T14" fmla="*/ 0 w 114"/>
                <a:gd name="T15" fmla="*/ 0 h 238"/>
                <a:gd name="T16" fmla="*/ 0 w 114"/>
                <a:gd name="T17" fmla="*/ 0 h 238"/>
                <a:gd name="T18" fmla="*/ 0 w 114"/>
                <a:gd name="T19" fmla="*/ 0 h 238"/>
                <a:gd name="T20" fmla="*/ 0 w 114"/>
                <a:gd name="T21" fmla="*/ 0 h 238"/>
                <a:gd name="T22" fmla="*/ 0 w 114"/>
                <a:gd name="T23" fmla="*/ 0 h 238"/>
                <a:gd name="T24" fmla="*/ 0 w 114"/>
                <a:gd name="T25" fmla="*/ 0 h 238"/>
                <a:gd name="T26" fmla="*/ 0 w 114"/>
                <a:gd name="T27" fmla="*/ 0 h 238"/>
                <a:gd name="T28" fmla="*/ 0 w 114"/>
                <a:gd name="T29" fmla="*/ 0 h 238"/>
                <a:gd name="T30" fmla="*/ 0 w 114"/>
                <a:gd name="T31" fmla="*/ 0 h 238"/>
                <a:gd name="T32" fmla="*/ 0 w 114"/>
                <a:gd name="T33" fmla="*/ 0 h 238"/>
                <a:gd name="T34" fmla="*/ 0 w 114"/>
                <a:gd name="T35" fmla="*/ 0 h 238"/>
                <a:gd name="T36" fmla="*/ 0 w 114"/>
                <a:gd name="T37" fmla="*/ 0 h 238"/>
                <a:gd name="T38" fmla="*/ 0 w 114"/>
                <a:gd name="T39" fmla="*/ 0 h 238"/>
                <a:gd name="T40" fmla="*/ 0 w 114"/>
                <a:gd name="T41" fmla="*/ 0 h 238"/>
                <a:gd name="T42" fmla="*/ 0 w 114"/>
                <a:gd name="T43" fmla="*/ 0 h 238"/>
                <a:gd name="T44" fmla="*/ 0 w 114"/>
                <a:gd name="T45" fmla="*/ 0 h 238"/>
                <a:gd name="T46" fmla="*/ 0 w 114"/>
                <a:gd name="T47" fmla="*/ 0 h 238"/>
                <a:gd name="T48" fmla="*/ 0 w 114"/>
                <a:gd name="T49" fmla="*/ 0 h 238"/>
                <a:gd name="T50" fmla="*/ 0 w 114"/>
                <a:gd name="T51" fmla="*/ 0 h 238"/>
                <a:gd name="T52" fmla="*/ 0 w 114"/>
                <a:gd name="T53" fmla="*/ 0 h 238"/>
                <a:gd name="T54" fmla="*/ 0 w 114"/>
                <a:gd name="T55" fmla="*/ 0 h 238"/>
                <a:gd name="T56" fmla="*/ 0 w 114"/>
                <a:gd name="T57" fmla="*/ 0 h 238"/>
                <a:gd name="T58" fmla="*/ 0 w 114"/>
                <a:gd name="T59" fmla="*/ 0 h 238"/>
                <a:gd name="T60" fmla="*/ 0 w 114"/>
                <a:gd name="T61" fmla="*/ 0 h 238"/>
                <a:gd name="T62" fmla="*/ 0 w 114"/>
                <a:gd name="T63" fmla="*/ 0 h 238"/>
                <a:gd name="T64" fmla="*/ 0 w 114"/>
                <a:gd name="T65" fmla="*/ 0 h 238"/>
                <a:gd name="T66" fmla="*/ 0 w 114"/>
                <a:gd name="T67" fmla="*/ 0 h 238"/>
                <a:gd name="T68" fmla="*/ 0 w 114"/>
                <a:gd name="T69" fmla="*/ 0 h 238"/>
                <a:gd name="T70" fmla="*/ 0 w 114"/>
                <a:gd name="T71" fmla="*/ 0 h 238"/>
                <a:gd name="T72" fmla="*/ 0 w 114"/>
                <a:gd name="T73" fmla="*/ 0 h 238"/>
                <a:gd name="T74" fmla="*/ 0 w 114"/>
                <a:gd name="T75" fmla="*/ 0 h 238"/>
                <a:gd name="T76" fmla="*/ 0 w 114"/>
                <a:gd name="T77" fmla="*/ 0 h 238"/>
                <a:gd name="T78" fmla="*/ 0 w 114"/>
                <a:gd name="T79" fmla="*/ 0 h 238"/>
                <a:gd name="T80" fmla="*/ 0 w 114"/>
                <a:gd name="T81" fmla="*/ 0 h 23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14" h="238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289" name="Freeform 624">
              <a:extLst>
                <a:ext uri="{FF2B5EF4-FFF2-40B4-BE49-F238E27FC236}">
                  <a16:creationId xmlns:a16="http://schemas.microsoft.com/office/drawing/2014/main" id="{8FB4268B-0C32-4772-AD79-D76B7460DD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2" y="3130"/>
              <a:ext cx="41" cy="52"/>
            </a:xfrm>
            <a:custGeom>
              <a:avLst/>
              <a:gdLst>
                <a:gd name="T0" fmla="*/ 0 w 246"/>
                <a:gd name="T1" fmla="*/ 0 h 310"/>
                <a:gd name="T2" fmla="*/ 0 w 246"/>
                <a:gd name="T3" fmla="*/ 0 h 310"/>
                <a:gd name="T4" fmla="*/ 0 w 246"/>
                <a:gd name="T5" fmla="*/ 0 h 310"/>
                <a:gd name="T6" fmla="*/ 0 w 246"/>
                <a:gd name="T7" fmla="*/ 0 h 310"/>
                <a:gd name="T8" fmla="*/ 0 w 246"/>
                <a:gd name="T9" fmla="*/ 0 h 310"/>
                <a:gd name="T10" fmla="*/ 0 w 246"/>
                <a:gd name="T11" fmla="*/ 0 h 310"/>
                <a:gd name="T12" fmla="*/ 0 w 246"/>
                <a:gd name="T13" fmla="*/ 0 h 310"/>
                <a:gd name="T14" fmla="*/ 0 w 246"/>
                <a:gd name="T15" fmla="*/ 0 h 310"/>
                <a:gd name="T16" fmla="*/ 0 w 246"/>
                <a:gd name="T17" fmla="*/ 0 h 310"/>
                <a:gd name="T18" fmla="*/ 0 w 246"/>
                <a:gd name="T19" fmla="*/ 0 h 310"/>
                <a:gd name="T20" fmla="*/ 0 w 246"/>
                <a:gd name="T21" fmla="*/ 0 h 310"/>
                <a:gd name="T22" fmla="*/ 0 w 246"/>
                <a:gd name="T23" fmla="*/ 0 h 310"/>
                <a:gd name="T24" fmla="*/ 0 w 246"/>
                <a:gd name="T25" fmla="*/ 0 h 310"/>
                <a:gd name="T26" fmla="*/ 0 w 246"/>
                <a:gd name="T27" fmla="*/ 0 h 310"/>
                <a:gd name="T28" fmla="*/ 0 w 246"/>
                <a:gd name="T29" fmla="*/ 0 h 310"/>
                <a:gd name="T30" fmla="*/ 0 w 246"/>
                <a:gd name="T31" fmla="*/ 0 h 310"/>
                <a:gd name="T32" fmla="*/ 0 w 246"/>
                <a:gd name="T33" fmla="*/ 0 h 310"/>
                <a:gd name="T34" fmla="*/ 0 w 246"/>
                <a:gd name="T35" fmla="*/ 0 h 310"/>
                <a:gd name="T36" fmla="*/ 0 w 246"/>
                <a:gd name="T37" fmla="*/ 0 h 310"/>
                <a:gd name="T38" fmla="*/ 0 w 246"/>
                <a:gd name="T39" fmla="*/ 0 h 310"/>
                <a:gd name="T40" fmla="*/ 0 w 246"/>
                <a:gd name="T41" fmla="*/ 0 h 310"/>
                <a:gd name="T42" fmla="*/ 0 w 246"/>
                <a:gd name="T43" fmla="*/ 0 h 310"/>
                <a:gd name="T44" fmla="*/ 0 w 246"/>
                <a:gd name="T45" fmla="*/ 0 h 310"/>
                <a:gd name="T46" fmla="*/ 0 w 246"/>
                <a:gd name="T47" fmla="*/ 0 h 310"/>
                <a:gd name="T48" fmla="*/ 0 w 246"/>
                <a:gd name="T49" fmla="*/ 0 h 310"/>
                <a:gd name="T50" fmla="*/ 0 w 246"/>
                <a:gd name="T51" fmla="*/ 0 h 310"/>
                <a:gd name="T52" fmla="*/ 0 w 246"/>
                <a:gd name="T53" fmla="*/ 0 h 310"/>
                <a:gd name="T54" fmla="*/ 0 w 246"/>
                <a:gd name="T55" fmla="*/ 0 h 310"/>
                <a:gd name="T56" fmla="*/ 0 w 246"/>
                <a:gd name="T57" fmla="*/ 0 h 310"/>
                <a:gd name="T58" fmla="*/ 0 w 246"/>
                <a:gd name="T59" fmla="*/ 0 h 310"/>
                <a:gd name="T60" fmla="*/ 0 w 246"/>
                <a:gd name="T61" fmla="*/ 0 h 310"/>
                <a:gd name="T62" fmla="*/ 0 w 246"/>
                <a:gd name="T63" fmla="*/ 0 h 310"/>
                <a:gd name="T64" fmla="*/ 0 w 246"/>
                <a:gd name="T65" fmla="*/ 0 h 310"/>
                <a:gd name="T66" fmla="*/ 0 w 246"/>
                <a:gd name="T67" fmla="*/ 0 h 310"/>
                <a:gd name="T68" fmla="*/ 0 w 246"/>
                <a:gd name="T69" fmla="*/ 0 h 310"/>
                <a:gd name="T70" fmla="*/ 0 w 246"/>
                <a:gd name="T71" fmla="*/ 0 h 310"/>
                <a:gd name="T72" fmla="*/ 0 w 246"/>
                <a:gd name="T73" fmla="*/ 0 h 310"/>
                <a:gd name="T74" fmla="*/ 0 w 246"/>
                <a:gd name="T75" fmla="*/ 0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46" h="31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290" name="Freeform 625">
              <a:extLst>
                <a:ext uri="{FF2B5EF4-FFF2-40B4-BE49-F238E27FC236}">
                  <a16:creationId xmlns:a16="http://schemas.microsoft.com/office/drawing/2014/main" id="{DC13847C-35B5-436F-9371-46F11258B4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7" y="3191"/>
              <a:ext cx="14" cy="31"/>
            </a:xfrm>
            <a:custGeom>
              <a:avLst/>
              <a:gdLst>
                <a:gd name="T0" fmla="*/ 0 w 83"/>
                <a:gd name="T1" fmla="*/ 0 h 187"/>
                <a:gd name="T2" fmla="*/ 0 w 83"/>
                <a:gd name="T3" fmla="*/ 0 h 187"/>
                <a:gd name="T4" fmla="*/ 0 w 83"/>
                <a:gd name="T5" fmla="*/ 0 h 187"/>
                <a:gd name="T6" fmla="*/ 0 w 83"/>
                <a:gd name="T7" fmla="*/ 0 h 187"/>
                <a:gd name="T8" fmla="*/ 0 w 83"/>
                <a:gd name="T9" fmla="*/ 0 h 187"/>
                <a:gd name="T10" fmla="*/ 0 w 83"/>
                <a:gd name="T11" fmla="*/ 0 h 187"/>
                <a:gd name="T12" fmla="*/ 0 w 83"/>
                <a:gd name="T13" fmla="*/ 0 h 187"/>
                <a:gd name="T14" fmla="*/ 0 w 83"/>
                <a:gd name="T15" fmla="*/ 0 h 187"/>
                <a:gd name="T16" fmla="*/ 0 w 83"/>
                <a:gd name="T17" fmla="*/ 0 h 187"/>
                <a:gd name="T18" fmla="*/ 0 w 83"/>
                <a:gd name="T19" fmla="*/ 0 h 187"/>
                <a:gd name="T20" fmla="*/ 0 w 83"/>
                <a:gd name="T21" fmla="*/ 0 h 187"/>
                <a:gd name="T22" fmla="*/ 0 w 83"/>
                <a:gd name="T23" fmla="*/ 0 h 187"/>
                <a:gd name="T24" fmla="*/ 0 w 83"/>
                <a:gd name="T25" fmla="*/ 0 h 187"/>
                <a:gd name="T26" fmla="*/ 0 w 83"/>
                <a:gd name="T27" fmla="*/ 0 h 187"/>
                <a:gd name="T28" fmla="*/ 0 w 83"/>
                <a:gd name="T29" fmla="*/ 0 h 187"/>
                <a:gd name="T30" fmla="*/ 0 w 83"/>
                <a:gd name="T31" fmla="*/ 0 h 187"/>
                <a:gd name="T32" fmla="*/ 0 w 83"/>
                <a:gd name="T33" fmla="*/ 0 h 187"/>
                <a:gd name="T34" fmla="*/ 0 w 83"/>
                <a:gd name="T35" fmla="*/ 0 h 187"/>
                <a:gd name="T36" fmla="*/ 0 w 83"/>
                <a:gd name="T37" fmla="*/ 0 h 187"/>
                <a:gd name="T38" fmla="*/ 0 w 83"/>
                <a:gd name="T39" fmla="*/ 0 h 187"/>
                <a:gd name="T40" fmla="*/ 0 w 83"/>
                <a:gd name="T41" fmla="*/ 0 h 187"/>
                <a:gd name="T42" fmla="*/ 0 w 83"/>
                <a:gd name="T43" fmla="*/ 0 h 187"/>
                <a:gd name="T44" fmla="*/ 0 w 83"/>
                <a:gd name="T45" fmla="*/ 0 h 187"/>
                <a:gd name="T46" fmla="*/ 0 w 83"/>
                <a:gd name="T47" fmla="*/ 0 h 187"/>
                <a:gd name="T48" fmla="*/ 0 w 83"/>
                <a:gd name="T49" fmla="*/ 0 h 18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83" h="187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291" name="Freeform 626">
              <a:extLst>
                <a:ext uri="{FF2B5EF4-FFF2-40B4-BE49-F238E27FC236}">
                  <a16:creationId xmlns:a16="http://schemas.microsoft.com/office/drawing/2014/main" id="{E8202DA2-B721-4232-BE5E-90769C992B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1" y="3174"/>
              <a:ext cx="7" cy="16"/>
            </a:xfrm>
            <a:custGeom>
              <a:avLst/>
              <a:gdLst>
                <a:gd name="T0" fmla="*/ 0 w 44"/>
                <a:gd name="T1" fmla="*/ 0 h 94"/>
                <a:gd name="T2" fmla="*/ 0 w 44"/>
                <a:gd name="T3" fmla="*/ 0 h 94"/>
                <a:gd name="T4" fmla="*/ 0 w 44"/>
                <a:gd name="T5" fmla="*/ 0 h 94"/>
                <a:gd name="T6" fmla="*/ 0 w 44"/>
                <a:gd name="T7" fmla="*/ 0 h 94"/>
                <a:gd name="T8" fmla="*/ 0 w 44"/>
                <a:gd name="T9" fmla="*/ 0 h 94"/>
                <a:gd name="T10" fmla="*/ 0 w 44"/>
                <a:gd name="T11" fmla="*/ 0 h 94"/>
                <a:gd name="T12" fmla="*/ 0 w 44"/>
                <a:gd name="T13" fmla="*/ 0 h 94"/>
                <a:gd name="T14" fmla="*/ 0 w 44"/>
                <a:gd name="T15" fmla="*/ 0 h 94"/>
                <a:gd name="T16" fmla="*/ 0 w 44"/>
                <a:gd name="T17" fmla="*/ 0 h 94"/>
                <a:gd name="T18" fmla="*/ 0 w 44"/>
                <a:gd name="T19" fmla="*/ 0 h 94"/>
                <a:gd name="T20" fmla="*/ 0 w 44"/>
                <a:gd name="T21" fmla="*/ 0 h 94"/>
                <a:gd name="T22" fmla="*/ 0 w 44"/>
                <a:gd name="T23" fmla="*/ 0 h 94"/>
                <a:gd name="T24" fmla="*/ 0 w 44"/>
                <a:gd name="T25" fmla="*/ 0 h 94"/>
                <a:gd name="T26" fmla="*/ 0 w 44"/>
                <a:gd name="T27" fmla="*/ 0 h 94"/>
                <a:gd name="T28" fmla="*/ 0 w 44"/>
                <a:gd name="T29" fmla="*/ 0 h 94"/>
                <a:gd name="T30" fmla="*/ 0 w 44"/>
                <a:gd name="T31" fmla="*/ 0 h 94"/>
                <a:gd name="T32" fmla="*/ 0 w 44"/>
                <a:gd name="T33" fmla="*/ 0 h 94"/>
                <a:gd name="T34" fmla="*/ 0 w 44"/>
                <a:gd name="T35" fmla="*/ 0 h 94"/>
                <a:gd name="T36" fmla="*/ 0 w 44"/>
                <a:gd name="T37" fmla="*/ 0 h 94"/>
                <a:gd name="T38" fmla="*/ 0 w 44"/>
                <a:gd name="T39" fmla="*/ 0 h 94"/>
                <a:gd name="T40" fmla="*/ 0 w 44"/>
                <a:gd name="T41" fmla="*/ 0 h 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4" h="94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292" name="Freeform 627">
              <a:extLst>
                <a:ext uri="{FF2B5EF4-FFF2-40B4-BE49-F238E27FC236}">
                  <a16:creationId xmlns:a16="http://schemas.microsoft.com/office/drawing/2014/main" id="{90E91127-98B7-4ADD-A8A3-D427EA42B1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5" y="3163"/>
              <a:ext cx="6" cy="9"/>
            </a:xfrm>
            <a:custGeom>
              <a:avLst/>
              <a:gdLst>
                <a:gd name="T0" fmla="*/ 0 w 38"/>
                <a:gd name="T1" fmla="*/ 0 h 54"/>
                <a:gd name="T2" fmla="*/ 0 w 38"/>
                <a:gd name="T3" fmla="*/ 0 h 54"/>
                <a:gd name="T4" fmla="*/ 0 w 38"/>
                <a:gd name="T5" fmla="*/ 0 h 54"/>
                <a:gd name="T6" fmla="*/ 0 w 38"/>
                <a:gd name="T7" fmla="*/ 0 h 54"/>
                <a:gd name="T8" fmla="*/ 0 w 38"/>
                <a:gd name="T9" fmla="*/ 0 h 54"/>
                <a:gd name="T10" fmla="*/ 0 w 38"/>
                <a:gd name="T11" fmla="*/ 0 h 54"/>
                <a:gd name="T12" fmla="*/ 0 w 38"/>
                <a:gd name="T13" fmla="*/ 0 h 54"/>
                <a:gd name="T14" fmla="*/ 0 w 38"/>
                <a:gd name="T15" fmla="*/ 0 h 54"/>
                <a:gd name="T16" fmla="*/ 0 w 38"/>
                <a:gd name="T17" fmla="*/ 0 h 54"/>
                <a:gd name="T18" fmla="*/ 0 w 38"/>
                <a:gd name="T19" fmla="*/ 0 h 54"/>
                <a:gd name="T20" fmla="*/ 0 w 38"/>
                <a:gd name="T21" fmla="*/ 0 h 54"/>
                <a:gd name="T22" fmla="*/ 0 w 38"/>
                <a:gd name="T23" fmla="*/ 0 h 54"/>
                <a:gd name="T24" fmla="*/ 0 w 38"/>
                <a:gd name="T25" fmla="*/ 0 h 54"/>
                <a:gd name="T26" fmla="*/ 0 w 38"/>
                <a:gd name="T27" fmla="*/ 0 h 54"/>
                <a:gd name="T28" fmla="*/ 0 w 38"/>
                <a:gd name="T29" fmla="*/ 0 h 54"/>
                <a:gd name="T30" fmla="*/ 0 w 38"/>
                <a:gd name="T31" fmla="*/ 0 h 54"/>
                <a:gd name="T32" fmla="*/ 0 w 38"/>
                <a:gd name="T33" fmla="*/ 0 h 54"/>
                <a:gd name="T34" fmla="*/ 0 w 38"/>
                <a:gd name="T35" fmla="*/ 0 h 54"/>
                <a:gd name="T36" fmla="*/ 0 w 38"/>
                <a:gd name="T37" fmla="*/ 0 h 54"/>
                <a:gd name="T38" fmla="*/ 0 w 38"/>
                <a:gd name="T39" fmla="*/ 0 h 54"/>
                <a:gd name="T40" fmla="*/ 0 w 38"/>
                <a:gd name="T41" fmla="*/ 0 h 54"/>
                <a:gd name="T42" fmla="*/ 0 w 38"/>
                <a:gd name="T43" fmla="*/ 0 h 54"/>
                <a:gd name="T44" fmla="*/ 0 w 38"/>
                <a:gd name="T45" fmla="*/ 0 h 54"/>
                <a:gd name="T46" fmla="*/ 0 w 38"/>
                <a:gd name="T47" fmla="*/ 0 h 54"/>
                <a:gd name="T48" fmla="*/ 0 w 38"/>
                <a:gd name="T49" fmla="*/ 0 h 5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8" h="54">
                  <a:moveTo>
                    <a:pt x="20" y="7"/>
                  </a:move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293" name="Freeform 628">
              <a:extLst>
                <a:ext uri="{FF2B5EF4-FFF2-40B4-BE49-F238E27FC236}">
                  <a16:creationId xmlns:a16="http://schemas.microsoft.com/office/drawing/2014/main" id="{824C7793-31A5-4713-BFB5-876DE93394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0" y="3155"/>
              <a:ext cx="8" cy="6"/>
            </a:xfrm>
            <a:custGeom>
              <a:avLst/>
              <a:gdLst>
                <a:gd name="T0" fmla="*/ 0 w 52"/>
                <a:gd name="T1" fmla="*/ 0 h 36"/>
                <a:gd name="T2" fmla="*/ 0 w 52"/>
                <a:gd name="T3" fmla="*/ 0 h 36"/>
                <a:gd name="T4" fmla="*/ 0 w 52"/>
                <a:gd name="T5" fmla="*/ 0 h 36"/>
                <a:gd name="T6" fmla="*/ 0 w 52"/>
                <a:gd name="T7" fmla="*/ 0 h 36"/>
                <a:gd name="T8" fmla="*/ 0 w 52"/>
                <a:gd name="T9" fmla="*/ 0 h 36"/>
                <a:gd name="T10" fmla="*/ 0 w 52"/>
                <a:gd name="T11" fmla="*/ 0 h 36"/>
                <a:gd name="T12" fmla="*/ 0 w 52"/>
                <a:gd name="T13" fmla="*/ 0 h 36"/>
                <a:gd name="T14" fmla="*/ 0 w 52"/>
                <a:gd name="T15" fmla="*/ 0 h 36"/>
                <a:gd name="T16" fmla="*/ 0 w 52"/>
                <a:gd name="T17" fmla="*/ 0 h 36"/>
                <a:gd name="T18" fmla="*/ 0 w 52"/>
                <a:gd name="T19" fmla="*/ 0 h 36"/>
                <a:gd name="T20" fmla="*/ 0 w 52"/>
                <a:gd name="T21" fmla="*/ 0 h 36"/>
                <a:gd name="T22" fmla="*/ 0 w 52"/>
                <a:gd name="T23" fmla="*/ 0 h 36"/>
                <a:gd name="T24" fmla="*/ 0 w 52"/>
                <a:gd name="T25" fmla="*/ 0 h 36"/>
                <a:gd name="T26" fmla="*/ 0 w 52"/>
                <a:gd name="T27" fmla="*/ 0 h 36"/>
                <a:gd name="T28" fmla="*/ 0 w 52"/>
                <a:gd name="T29" fmla="*/ 0 h 36"/>
                <a:gd name="T30" fmla="*/ 0 w 52"/>
                <a:gd name="T31" fmla="*/ 0 h 36"/>
                <a:gd name="T32" fmla="*/ 0 w 52"/>
                <a:gd name="T33" fmla="*/ 0 h 36"/>
                <a:gd name="T34" fmla="*/ 0 w 52"/>
                <a:gd name="T35" fmla="*/ 0 h 36"/>
                <a:gd name="T36" fmla="*/ 0 w 52"/>
                <a:gd name="T37" fmla="*/ 0 h 36"/>
                <a:gd name="T38" fmla="*/ 0 w 52"/>
                <a:gd name="T39" fmla="*/ 0 h 36"/>
                <a:gd name="T40" fmla="*/ 0 w 52"/>
                <a:gd name="T41" fmla="*/ 0 h 36"/>
                <a:gd name="T42" fmla="*/ 0 w 52"/>
                <a:gd name="T43" fmla="*/ 0 h 36"/>
                <a:gd name="T44" fmla="*/ 0 w 52"/>
                <a:gd name="T45" fmla="*/ 0 h 36"/>
                <a:gd name="T46" fmla="*/ 0 w 52"/>
                <a:gd name="T47" fmla="*/ 0 h 36"/>
                <a:gd name="T48" fmla="*/ 0 w 52"/>
                <a:gd name="T49" fmla="*/ 0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52" h="36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294" name="Freeform 629">
              <a:extLst>
                <a:ext uri="{FF2B5EF4-FFF2-40B4-BE49-F238E27FC236}">
                  <a16:creationId xmlns:a16="http://schemas.microsoft.com/office/drawing/2014/main" id="{E8938876-63F5-4D33-95D0-676745164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0" y="3145"/>
              <a:ext cx="33" cy="39"/>
            </a:xfrm>
            <a:custGeom>
              <a:avLst/>
              <a:gdLst>
                <a:gd name="T0" fmla="*/ 0 w 198"/>
                <a:gd name="T1" fmla="*/ 0 h 236"/>
                <a:gd name="T2" fmla="*/ 0 w 198"/>
                <a:gd name="T3" fmla="*/ 0 h 236"/>
                <a:gd name="T4" fmla="*/ 0 w 198"/>
                <a:gd name="T5" fmla="*/ 0 h 236"/>
                <a:gd name="T6" fmla="*/ 0 w 198"/>
                <a:gd name="T7" fmla="*/ 0 h 236"/>
                <a:gd name="T8" fmla="*/ 0 w 198"/>
                <a:gd name="T9" fmla="*/ 0 h 236"/>
                <a:gd name="T10" fmla="*/ 0 w 198"/>
                <a:gd name="T11" fmla="*/ 0 h 236"/>
                <a:gd name="T12" fmla="*/ 0 w 198"/>
                <a:gd name="T13" fmla="*/ 0 h 236"/>
                <a:gd name="T14" fmla="*/ 0 w 198"/>
                <a:gd name="T15" fmla="*/ 0 h 236"/>
                <a:gd name="T16" fmla="*/ 0 w 198"/>
                <a:gd name="T17" fmla="*/ 0 h 236"/>
                <a:gd name="T18" fmla="*/ 0 w 198"/>
                <a:gd name="T19" fmla="*/ 0 h 236"/>
                <a:gd name="T20" fmla="*/ 0 w 198"/>
                <a:gd name="T21" fmla="*/ 0 h 236"/>
                <a:gd name="T22" fmla="*/ 0 w 198"/>
                <a:gd name="T23" fmla="*/ 0 h 236"/>
                <a:gd name="T24" fmla="*/ 0 w 198"/>
                <a:gd name="T25" fmla="*/ 0 h 236"/>
                <a:gd name="T26" fmla="*/ 0 w 198"/>
                <a:gd name="T27" fmla="*/ 0 h 236"/>
                <a:gd name="T28" fmla="*/ 0 w 198"/>
                <a:gd name="T29" fmla="*/ 0 h 236"/>
                <a:gd name="T30" fmla="*/ 0 w 198"/>
                <a:gd name="T31" fmla="*/ 0 h 236"/>
                <a:gd name="T32" fmla="*/ 0 w 198"/>
                <a:gd name="T33" fmla="*/ 0 h 236"/>
                <a:gd name="T34" fmla="*/ 0 w 198"/>
                <a:gd name="T35" fmla="*/ 0 h 236"/>
                <a:gd name="T36" fmla="*/ 0 w 198"/>
                <a:gd name="T37" fmla="*/ 0 h 236"/>
                <a:gd name="T38" fmla="*/ 0 w 198"/>
                <a:gd name="T39" fmla="*/ 0 h 236"/>
                <a:gd name="T40" fmla="*/ 0 w 198"/>
                <a:gd name="T41" fmla="*/ 0 h 236"/>
                <a:gd name="T42" fmla="*/ 0 w 198"/>
                <a:gd name="T43" fmla="*/ 0 h 236"/>
                <a:gd name="T44" fmla="*/ 0 w 198"/>
                <a:gd name="T45" fmla="*/ 0 h 236"/>
                <a:gd name="T46" fmla="*/ 0 w 198"/>
                <a:gd name="T47" fmla="*/ 0 h 236"/>
                <a:gd name="T48" fmla="*/ 0 w 198"/>
                <a:gd name="T49" fmla="*/ 0 h 236"/>
                <a:gd name="T50" fmla="*/ 0 w 198"/>
                <a:gd name="T51" fmla="*/ 0 h 236"/>
                <a:gd name="T52" fmla="*/ 0 w 198"/>
                <a:gd name="T53" fmla="*/ 0 h 236"/>
                <a:gd name="T54" fmla="*/ 0 w 198"/>
                <a:gd name="T55" fmla="*/ 0 h 236"/>
                <a:gd name="T56" fmla="*/ 0 w 198"/>
                <a:gd name="T57" fmla="*/ 0 h 236"/>
                <a:gd name="T58" fmla="*/ 0 w 198"/>
                <a:gd name="T59" fmla="*/ 0 h 236"/>
                <a:gd name="T60" fmla="*/ 0 w 198"/>
                <a:gd name="T61" fmla="*/ 0 h 236"/>
                <a:gd name="T62" fmla="*/ 0 w 198"/>
                <a:gd name="T63" fmla="*/ 0 h 236"/>
                <a:gd name="T64" fmla="*/ 0 w 198"/>
                <a:gd name="T65" fmla="*/ 0 h 236"/>
                <a:gd name="T66" fmla="*/ 0 w 198"/>
                <a:gd name="T67" fmla="*/ 0 h 236"/>
                <a:gd name="T68" fmla="*/ 0 w 198"/>
                <a:gd name="T69" fmla="*/ 0 h 236"/>
                <a:gd name="T70" fmla="*/ 0 w 198"/>
                <a:gd name="T71" fmla="*/ 0 h 236"/>
                <a:gd name="T72" fmla="*/ 0 w 198"/>
                <a:gd name="T73" fmla="*/ 0 h 236"/>
                <a:gd name="T74" fmla="*/ 0 w 198"/>
                <a:gd name="T75" fmla="*/ 0 h 236"/>
                <a:gd name="T76" fmla="*/ 0 w 198"/>
                <a:gd name="T77" fmla="*/ 0 h 236"/>
                <a:gd name="T78" fmla="*/ 0 w 198"/>
                <a:gd name="T79" fmla="*/ 0 h 236"/>
                <a:gd name="T80" fmla="*/ 0 w 198"/>
                <a:gd name="T81" fmla="*/ 0 h 236"/>
                <a:gd name="T82" fmla="*/ 0 w 198"/>
                <a:gd name="T83" fmla="*/ 0 h 236"/>
                <a:gd name="T84" fmla="*/ 0 w 198"/>
                <a:gd name="T85" fmla="*/ 0 h 236"/>
                <a:gd name="T86" fmla="*/ 0 w 198"/>
                <a:gd name="T87" fmla="*/ 0 h 236"/>
                <a:gd name="T88" fmla="*/ 0 w 198"/>
                <a:gd name="T89" fmla="*/ 0 h 236"/>
                <a:gd name="T90" fmla="*/ 0 w 198"/>
                <a:gd name="T91" fmla="*/ 0 h 236"/>
                <a:gd name="T92" fmla="*/ 0 w 198"/>
                <a:gd name="T93" fmla="*/ 0 h 236"/>
                <a:gd name="T94" fmla="*/ 0 w 198"/>
                <a:gd name="T95" fmla="*/ 0 h 236"/>
                <a:gd name="T96" fmla="*/ 0 w 198"/>
                <a:gd name="T97" fmla="*/ 0 h 236"/>
                <a:gd name="T98" fmla="*/ 0 w 198"/>
                <a:gd name="T99" fmla="*/ 0 h 236"/>
                <a:gd name="T100" fmla="*/ 0 w 198"/>
                <a:gd name="T101" fmla="*/ 0 h 236"/>
                <a:gd name="T102" fmla="*/ 0 w 198"/>
                <a:gd name="T103" fmla="*/ 0 h 236"/>
                <a:gd name="T104" fmla="*/ 0 w 198"/>
                <a:gd name="T105" fmla="*/ 0 h 236"/>
                <a:gd name="T106" fmla="*/ 0 w 198"/>
                <a:gd name="T107" fmla="*/ 0 h 236"/>
                <a:gd name="T108" fmla="*/ 0 w 198"/>
                <a:gd name="T109" fmla="*/ 0 h 236"/>
                <a:gd name="T110" fmla="*/ 0 w 198"/>
                <a:gd name="T111" fmla="*/ 0 h 236"/>
                <a:gd name="T112" fmla="*/ 0 w 198"/>
                <a:gd name="T113" fmla="*/ 0 h 236"/>
                <a:gd name="T114" fmla="*/ 0 w 198"/>
                <a:gd name="T115" fmla="*/ 0 h 236"/>
                <a:gd name="T116" fmla="*/ 0 w 198"/>
                <a:gd name="T117" fmla="*/ 0 h 236"/>
                <a:gd name="T118" fmla="*/ 0 w 198"/>
                <a:gd name="T119" fmla="*/ 0 h 236"/>
                <a:gd name="T120" fmla="*/ 0 w 198"/>
                <a:gd name="T121" fmla="*/ 0 h 2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98" h="236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295" name="Freeform 630">
              <a:extLst>
                <a:ext uri="{FF2B5EF4-FFF2-40B4-BE49-F238E27FC236}">
                  <a16:creationId xmlns:a16="http://schemas.microsoft.com/office/drawing/2014/main" id="{A5F3E60E-8C3E-4A37-979C-F1FC0602A3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6" y="3145"/>
              <a:ext cx="22" cy="30"/>
            </a:xfrm>
            <a:custGeom>
              <a:avLst/>
              <a:gdLst>
                <a:gd name="T0" fmla="*/ 0 w 128"/>
                <a:gd name="T1" fmla="*/ 0 h 183"/>
                <a:gd name="T2" fmla="*/ 0 w 128"/>
                <a:gd name="T3" fmla="*/ 0 h 183"/>
                <a:gd name="T4" fmla="*/ 0 w 128"/>
                <a:gd name="T5" fmla="*/ 0 h 183"/>
                <a:gd name="T6" fmla="*/ 0 w 128"/>
                <a:gd name="T7" fmla="*/ 0 h 183"/>
                <a:gd name="T8" fmla="*/ 0 w 128"/>
                <a:gd name="T9" fmla="*/ 0 h 183"/>
                <a:gd name="T10" fmla="*/ 0 w 128"/>
                <a:gd name="T11" fmla="*/ 0 h 183"/>
                <a:gd name="T12" fmla="*/ 0 w 128"/>
                <a:gd name="T13" fmla="*/ 0 h 183"/>
                <a:gd name="T14" fmla="*/ 0 w 128"/>
                <a:gd name="T15" fmla="*/ 0 h 183"/>
                <a:gd name="T16" fmla="*/ 0 w 128"/>
                <a:gd name="T17" fmla="*/ 0 h 183"/>
                <a:gd name="T18" fmla="*/ 0 w 128"/>
                <a:gd name="T19" fmla="*/ 0 h 183"/>
                <a:gd name="T20" fmla="*/ 0 w 128"/>
                <a:gd name="T21" fmla="*/ 0 h 183"/>
                <a:gd name="T22" fmla="*/ 0 w 128"/>
                <a:gd name="T23" fmla="*/ 0 h 183"/>
                <a:gd name="T24" fmla="*/ 0 w 128"/>
                <a:gd name="T25" fmla="*/ 0 h 183"/>
                <a:gd name="T26" fmla="*/ 0 w 128"/>
                <a:gd name="T27" fmla="*/ 0 h 183"/>
                <a:gd name="T28" fmla="*/ 0 w 128"/>
                <a:gd name="T29" fmla="*/ 0 h 183"/>
                <a:gd name="T30" fmla="*/ 0 w 128"/>
                <a:gd name="T31" fmla="*/ 0 h 183"/>
                <a:gd name="T32" fmla="*/ 0 w 128"/>
                <a:gd name="T33" fmla="*/ 0 h 183"/>
                <a:gd name="T34" fmla="*/ 0 w 128"/>
                <a:gd name="T35" fmla="*/ 0 h 183"/>
                <a:gd name="T36" fmla="*/ 0 w 128"/>
                <a:gd name="T37" fmla="*/ 0 h 183"/>
                <a:gd name="T38" fmla="*/ 0 w 128"/>
                <a:gd name="T39" fmla="*/ 0 h 183"/>
                <a:gd name="T40" fmla="*/ 0 w 128"/>
                <a:gd name="T41" fmla="*/ 0 h 183"/>
                <a:gd name="T42" fmla="*/ 0 w 128"/>
                <a:gd name="T43" fmla="*/ 0 h 183"/>
                <a:gd name="T44" fmla="*/ 0 w 128"/>
                <a:gd name="T45" fmla="*/ 0 h 183"/>
                <a:gd name="T46" fmla="*/ 0 w 128"/>
                <a:gd name="T47" fmla="*/ 0 h 183"/>
                <a:gd name="T48" fmla="*/ 0 w 128"/>
                <a:gd name="T49" fmla="*/ 0 h 183"/>
                <a:gd name="T50" fmla="*/ 0 w 128"/>
                <a:gd name="T51" fmla="*/ 0 h 183"/>
                <a:gd name="T52" fmla="*/ 0 w 128"/>
                <a:gd name="T53" fmla="*/ 0 h 183"/>
                <a:gd name="T54" fmla="*/ 0 w 128"/>
                <a:gd name="T55" fmla="*/ 0 h 183"/>
                <a:gd name="T56" fmla="*/ 0 w 128"/>
                <a:gd name="T57" fmla="*/ 0 h 183"/>
                <a:gd name="T58" fmla="*/ 0 w 128"/>
                <a:gd name="T59" fmla="*/ 0 h 183"/>
                <a:gd name="T60" fmla="*/ 0 w 128"/>
                <a:gd name="T61" fmla="*/ 0 h 183"/>
                <a:gd name="T62" fmla="*/ 0 w 128"/>
                <a:gd name="T63" fmla="*/ 0 h 183"/>
                <a:gd name="T64" fmla="*/ 0 w 128"/>
                <a:gd name="T65" fmla="*/ 0 h 183"/>
                <a:gd name="T66" fmla="*/ 0 w 128"/>
                <a:gd name="T67" fmla="*/ 0 h 183"/>
                <a:gd name="T68" fmla="*/ 0 w 128"/>
                <a:gd name="T69" fmla="*/ 0 h 183"/>
                <a:gd name="T70" fmla="*/ 0 w 128"/>
                <a:gd name="T71" fmla="*/ 0 h 183"/>
                <a:gd name="T72" fmla="*/ 0 w 128"/>
                <a:gd name="T73" fmla="*/ 0 h 183"/>
                <a:gd name="T74" fmla="*/ 0 w 128"/>
                <a:gd name="T75" fmla="*/ 0 h 183"/>
                <a:gd name="T76" fmla="*/ 0 w 128"/>
                <a:gd name="T77" fmla="*/ 0 h 183"/>
                <a:gd name="T78" fmla="*/ 0 w 128"/>
                <a:gd name="T79" fmla="*/ 0 h 183"/>
                <a:gd name="T80" fmla="*/ 0 w 128"/>
                <a:gd name="T81" fmla="*/ 0 h 18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28" h="183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296" name="Freeform 631">
              <a:extLst>
                <a:ext uri="{FF2B5EF4-FFF2-40B4-BE49-F238E27FC236}">
                  <a16:creationId xmlns:a16="http://schemas.microsoft.com/office/drawing/2014/main" id="{69466056-915E-47FB-9302-455F997CF0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9" y="3138"/>
              <a:ext cx="53" cy="63"/>
            </a:xfrm>
            <a:custGeom>
              <a:avLst/>
              <a:gdLst>
                <a:gd name="T0" fmla="*/ 0 w 323"/>
                <a:gd name="T1" fmla="*/ 0 h 379"/>
                <a:gd name="T2" fmla="*/ 0 w 323"/>
                <a:gd name="T3" fmla="*/ 0 h 379"/>
                <a:gd name="T4" fmla="*/ 0 w 323"/>
                <a:gd name="T5" fmla="*/ 0 h 379"/>
                <a:gd name="T6" fmla="*/ 0 w 323"/>
                <a:gd name="T7" fmla="*/ 0 h 379"/>
                <a:gd name="T8" fmla="*/ 0 w 323"/>
                <a:gd name="T9" fmla="*/ 0 h 379"/>
                <a:gd name="T10" fmla="*/ 0 w 323"/>
                <a:gd name="T11" fmla="*/ 0 h 379"/>
                <a:gd name="T12" fmla="*/ 0 w 323"/>
                <a:gd name="T13" fmla="*/ 0 h 379"/>
                <a:gd name="T14" fmla="*/ 0 w 323"/>
                <a:gd name="T15" fmla="*/ 0 h 379"/>
                <a:gd name="T16" fmla="*/ 0 w 323"/>
                <a:gd name="T17" fmla="*/ 0 h 379"/>
                <a:gd name="T18" fmla="*/ 0 w 323"/>
                <a:gd name="T19" fmla="*/ 0 h 379"/>
                <a:gd name="T20" fmla="*/ 0 w 323"/>
                <a:gd name="T21" fmla="*/ 0 h 379"/>
                <a:gd name="T22" fmla="*/ 0 w 323"/>
                <a:gd name="T23" fmla="*/ 0 h 379"/>
                <a:gd name="T24" fmla="*/ 0 w 323"/>
                <a:gd name="T25" fmla="*/ 0 h 379"/>
                <a:gd name="T26" fmla="*/ 0 w 323"/>
                <a:gd name="T27" fmla="*/ 0 h 379"/>
                <a:gd name="T28" fmla="*/ 0 w 323"/>
                <a:gd name="T29" fmla="*/ 0 h 379"/>
                <a:gd name="T30" fmla="*/ 0 w 323"/>
                <a:gd name="T31" fmla="*/ 0 h 379"/>
                <a:gd name="T32" fmla="*/ 0 w 323"/>
                <a:gd name="T33" fmla="*/ 0 h 379"/>
                <a:gd name="T34" fmla="*/ 0 w 323"/>
                <a:gd name="T35" fmla="*/ 0 h 379"/>
                <a:gd name="T36" fmla="*/ 0 w 323"/>
                <a:gd name="T37" fmla="*/ 0 h 379"/>
                <a:gd name="T38" fmla="*/ 0 w 323"/>
                <a:gd name="T39" fmla="*/ 0 h 379"/>
                <a:gd name="T40" fmla="*/ 0 w 323"/>
                <a:gd name="T41" fmla="*/ 0 h 379"/>
                <a:gd name="T42" fmla="*/ 0 w 323"/>
                <a:gd name="T43" fmla="*/ 0 h 379"/>
                <a:gd name="T44" fmla="*/ 0 w 323"/>
                <a:gd name="T45" fmla="*/ 0 h 379"/>
                <a:gd name="T46" fmla="*/ 0 w 323"/>
                <a:gd name="T47" fmla="*/ 0 h 379"/>
                <a:gd name="T48" fmla="*/ 0 w 323"/>
                <a:gd name="T49" fmla="*/ 0 h 379"/>
                <a:gd name="T50" fmla="*/ 0 w 323"/>
                <a:gd name="T51" fmla="*/ 0 h 379"/>
                <a:gd name="T52" fmla="*/ 0 w 323"/>
                <a:gd name="T53" fmla="*/ 0 h 379"/>
                <a:gd name="T54" fmla="*/ 0 w 323"/>
                <a:gd name="T55" fmla="*/ 0 h 379"/>
                <a:gd name="T56" fmla="*/ 0 w 323"/>
                <a:gd name="T57" fmla="*/ 0 h 379"/>
                <a:gd name="T58" fmla="*/ 0 w 323"/>
                <a:gd name="T59" fmla="*/ 0 h 379"/>
                <a:gd name="T60" fmla="*/ 0 w 323"/>
                <a:gd name="T61" fmla="*/ 0 h 379"/>
                <a:gd name="T62" fmla="*/ 0 w 323"/>
                <a:gd name="T63" fmla="*/ 0 h 379"/>
                <a:gd name="T64" fmla="*/ 0 w 323"/>
                <a:gd name="T65" fmla="*/ 0 h 379"/>
                <a:gd name="T66" fmla="*/ 0 w 323"/>
                <a:gd name="T67" fmla="*/ 0 h 379"/>
                <a:gd name="T68" fmla="*/ 0 w 323"/>
                <a:gd name="T69" fmla="*/ 0 h 379"/>
                <a:gd name="T70" fmla="*/ 0 w 323"/>
                <a:gd name="T71" fmla="*/ 0 h 379"/>
                <a:gd name="T72" fmla="*/ 0 w 323"/>
                <a:gd name="T73" fmla="*/ 0 h 379"/>
                <a:gd name="T74" fmla="*/ 0 w 323"/>
                <a:gd name="T75" fmla="*/ 0 h 379"/>
                <a:gd name="T76" fmla="*/ 0 w 323"/>
                <a:gd name="T77" fmla="*/ 0 h 379"/>
                <a:gd name="T78" fmla="*/ 0 w 323"/>
                <a:gd name="T79" fmla="*/ 0 h 379"/>
                <a:gd name="T80" fmla="*/ 0 w 323"/>
                <a:gd name="T81" fmla="*/ 0 h 379"/>
                <a:gd name="T82" fmla="*/ 0 w 323"/>
                <a:gd name="T83" fmla="*/ 0 h 379"/>
                <a:gd name="T84" fmla="*/ 0 w 323"/>
                <a:gd name="T85" fmla="*/ 0 h 379"/>
                <a:gd name="T86" fmla="*/ 0 w 323"/>
                <a:gd name="T87" fmla="*/ 0 h 37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23" h="379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297" name="Freeform 632">
              <a:extLst>
                <a:ext uri="{FF2B5EF4-FFF2-40B4-BE49-F238E27FC236}">
                  <a16:creationId xmlns:a16="http://schemas.microsoft.com/office/drawing/2014/main" id="{3C326BB9-FB52-4223-8AEA-263F06A227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4" y="3136"/>
              <a:ext cx="47" cy="42"/>
            </a:xfrm>
            <a:custGeom>
              <a:avLst/>
              <a:gdLst>
                <a:gd name="T0" fmla="*/ 0 w 282"/>
                <a:gd name="T1" fmla="*/ 0 h 253"/>
                <a:gd name="T2" fmla="*/ 0 w 282"/>
                <a:gd name="T3" fmla="*/ 0 h 253"/>
                <a:gd name="T4" fmla="*/ 0 w 282"/>
                <a:gd name="T5" fmla="*/ 0 h 253"/>
                <a:gd name="T6" fmla="*/ 0 w 282"/>
                <a:gd name="T7" fmla="*/ 0 h 253"/>
                <a:gd name="T8" fmla="*/ 0 w 282"/>
                <a:gd name="T9" fmla="*/ 0 h 253"/>
                <a:gd name="T10" fmla="*/ 0 w 282"/>
                <a:gd name="T11" fmla="*/ 0 h 253"/>
                <a:gd name="T12" fmla="*/ 0 w 282"/>
                <a:gd name="T13" fmla="*/ 0 h 253"/>
                <a:gd name="T14" fmla="*/ 0 w 282"/>
                <a:gd name="T15" fmla="*/ 0 h 253"/>
                <a:gd name="T16" fmla="*/ 0 w 282"/>
                <a:gd name="T17" fmla="*/ 0 h 253"/>
                <a:gd name="T18" fmla="*/ 0 w 282"/>
                <a:gd name="T19" fmla="*/ 0 h 253"/>
                <a:gd name="T20" fmla="*/ 0 w 282"/>
                <a:gd name="T21" fmla="*/ 0 h 253"/>
                <a:gd name="T22" fmla="*/ 0 w 282"/>
                <a:gd name="T23" fmla="*/ 0 h 253"/>
                <a:gd name="T24" fmla="*/ 0 w 282"/>
                <a:gd name="T25" fmla="*/ 0 h 253"/>
                <a:gd name="T26" fmla="*/ 0 w 282"/>
                <a:gd name="T27" fmla="*/ 0 h 253"/>
                <a:gd name="T28" fmla="*/ 0 w 282"/>
                <a:gd name="T29" fmla="*/ 0 h 253"/>
                <a:gd name="T30" fmla="*/ 0 w 282"/>
                <a:gd name="T31" fmla="*/ 0 h 253"/>
                <a:gd name="T32" fmla="*/ 0 w 282"/>
                <a:gd name="T33" fmla="*/ 0 h 253"/>
                <a:gd name="T34" fmla="*/ 0 w 282"/>
                <a:gd name="T35" fmla="*/ 0 h 253"/>
                <a:gd name="T36" fmla="*/ 0 w 282"/>
                <a:gd name="T37" fmla="*/ 0 h 253"/>
                <a:gd name="T38" fmla="*/ 0 w 282"/>
                <a:gd name="T39" fmla="*/ 0 h 253"/>
                <a:gd name="T40" fmla="*/ 0 w 282"/>
                <a:gd name="T41" fmla="*/ 0 h 253"/>
                <a:gd name="T42" fmla="*/ 0 w 282"/>
                <a:gd name="T43" fmla="*/ 0 h 253"/>
                <a:gd name="T44" fmla="*/ 0 w 282"/>
                <a:gd name="T45" fmla="*/ 0 h 253"/>
                <a:gd name="T46" fmla="*/ 0 w 282"/>
                <a:gd name="T47" fmla="*/ 0 h 253"/>
                <a:gd name="T48" fmla="*/ 0 w 282"/>
                <a:gd name="T49" fmla="*/ 0 h 253"/>
                <a:gd name="T50" fmla="*/ 0 w 282"/>
                <a:gd name="T51" fmla="*/ 0 h 253"/>
                <a:gd name="T52" fmla="*/ 0 w 282"/>
                <a:gd name="T53" fmla="*/ 0 h 253"/>
                <a:gd name="T54" fmla="*/ 0 w 282"/>
                <a:gd name="T55" fmla="*/ 0 h 253"/>
                <a:gd name="T56" fmla="*/ 0 w 282"/>
                <a:gd name="T57" fmla="*/ 0 h 253"/>
                <a:gd name="T58" fmla="*/ 0 w 282"/>
                <a:gd name="T59" fmla="*/ 0 h 253"/>
                <a:gd name="T60" fmla="*/ 0 w 282"/>
                <a:gd name="T61" fmla="*/ 0 h 253"/>
                <a:gd name="T62" fmla="*/ 0 w 282"/>
                <a:gd name="T63" fmla="*/ 0 h 253"/>
                <a:gd name="T64" fmla="*/ 0 w 282"/>
                <a:gd name="T65" fmla="*/ 0 h 253"/>
                <a:gd name="T66" fmla="*/ 0 w 282"/>
                <a:gd name="T67" fmla="*/ 0 h 253"/>
                <a:gd name="T68" fmla="*/ 0 w 282"/>
                <a:gd name="T69" fmla="*/ 0 h 253"/>
                <a:gd name="T70" fmla="*/ 0 w 282"/>
                <a:gd name="T71" fmla="*/ 0 h 253"/>
                <a:gd name="T72" fmla="*/ 0 w 282"/>
                <a:gd name="T73" fmla="*/ 0 h 253"/>
                <a:gd name="T74" fmla="*/ 0 w 282"/>
                <a:gd name="T75" fmla="*/ 0 h 253"/>
                <a:gd name="T76" fmla="*/ 0 w 282"/>
                <a:gd name="T77" fmla="*/ 0 h 253"/>
                <a:gd name="T78" fmla="*/ 0 w 282"/>
                <a:gd name="T79" fmla="*/ 0 h 253"/>
                <a:gd name="T80" fmla="*/ 0 w 282"/>
                <a:gd name="T81" fmla="*/ 0 h 253"/>
                <a:gd name="T82" fmla="*/ 0 w 282"/>
                <a:gd name="T83" fmla="*/ 0 h 253"/>
                <a:gd name="T84" fmla="*/ 0 w 282"/>
                <a:gd name="T85" fmla="*/ 0 h 253"/>
                <a:gd name="T86" fmla="*/ 0 w 282"/>
                <a:gd name="T87" fmla="*/ 0 h 253"/>
                <a:gd name="T88" fmla="*/ 0 w 282"/>
                <a:gd name="T89" fmla="*/ 0 h 253"/>
                <a:gd name="T90" fmla="*/ 0 w 282"/>
                <a:gd name="T91" fmla="*/ 0 h 253"/>
                <a:gd name="T92" fmla="*/ 0 w 282"/>
                <a:gd name="T93" fmla="*/ 0 h 253"/>
                <a:gd name="T94" fmla="*/ 0 w 282"/>
                <a:gd name="T95" fmla="*/ 0 h 253"/>
                <a:gd name="T96" fmla="*/ 0 w 282"/>
                <a:gd name="T97" fmla="*/ 0 h 253"/>
                <a:gd name="T98" fmla="*/ 0 w 282"/>
                <a:gd name="T99" fmla="*/ 0 h 253"/>
                <a:gd name="T100" fmla="*/ 0 w 282"/>
                <a:gd name="T101" fmla="*/ 0 h 253"/>
                <a:gd name="T102" fmla="*/ 0 w 282"/>
                <a:gd name="T103" fmla="*/ 0 h 253"/>
                <a:gd name="T104" fmla="*/ 0 w 282"/>
                <a:gd name="T105" fmla="*/ 0 h 253"/>
                <a:gd name="T106" fmla="*/ 0 w 282"/>
                <a:gd name="T107" fmla="*/ 0 h 253"/>
                <a:gd name="T108" fmla="*/ 0 w 282"/>
                <a:gd name="T109" fmla="*/ 0 h 253"/>
                <a:gd name="T110" fmla="*/ 0 w 282"/>
                <a:gd name="T111" fmla="*/ 0 h 253"/>
                <a:gd name="T112" fmla="*/ 0 w 282"/>
                <a:gd name="T113" fmla="*/ 0 h 253"/>
                <a:gd name="T114" fmla="*/ 0 w 282"/>
                <a:gd name="T115" fmla="*/ 0 h 253"/>
                <a:gd name="T116" fmla="*/ 0 w 282"/>
                <a:gd name="T117" fmla="*/ 0 h 253"/>
                <a:gd name="T118" fmla="*/ 0 w 282"/>
                <a:gd name="T119" fmla="*/ 0 h 253"/>
                <a:gd name="T120" fmla="*/ 0 w 282"/>
                <a:gd name="T121" fmla="*/ 0 h 25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82" h="253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298" name="Freeform 633">
              <a:extLst>
                <a:ext uri="{FF2B5EF4-FFF2-40B4-BE49-F238E27FC236}">
                  <a16:creationId xmlns:a16="http://schemas.microsoft.com/office/drawing/2014/main" id="{3CE9BBEA-53C7-43EA-9EC2-923F861C3C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0" y="3159"/>
              <a:ext cx="19" cy="39"/>
            </a:xfrm>
            <a:custGeom>
              <a:avLst/>
              <a:gdLst>
                <a:gd name="T0" fmla="*/ 0 w 115"/>
                <a:gd name="T1" fmla="*/ 0 h 236"/>
                <a:gd name="T2" fmla="*/ 0 w 115"/>
                <a:gd name="T3" fmla="*/ 0 h 236"/>
                <a:gd name="T4" fmla="*/ 0 w 115"/>
                <a:gd name="T5" fmla="*/ 0 h 236"/>
                <a:gd name="T6" fmla="*/ 0 w 115"/>
                <a:gd name="T7" fmla="*/ 0 h 236"/>
                <a:gd name="T8" fmla="*/ 0 w 115"/>
                <a:gd name="T9" fmla="*/ 0 h 236"/>
                <a:gd name="T10" fmla="*/ 0 w 115"/>
                <a:gd name="T11" fmla="*/ 0 h 236"/>
                <a:gd name="T12" fmla="*/ 0 w 115"/>
                <a:gd name="T13" fmla="*/ 0 h 236"/>
                <a:gd name="T14" fmla="*/ 0 w 115"/>
                <a:gd name="T15" fmla="*/ 0 h 236"/>
                <a:gd name="T16" fmla="*/ 0 w 115"/>
                <a:gd name="T17" fmla="*/ 0 h 236"/>
                <a:gd name="T18" fmla="*/ 0 w 115"/>
                <a:gd name="T19" fmla="*/ 0 h 236"/>
                <a:gd name="T20" fmla="*/ 0 w 115"/>
                <a:gd name="T21" fmla="*/ 0 h 236"/>
                <a:gd name="T22" fmla="*/ 0 w 115"/>
                <a:gd name="T23" fmla="*/ 0 h 236"/>
                <a:gd name="T24" fmla="*/ 0 w 115"/>
                <a:gd name="T25" fmla="*/ 0 h 236"/>
                <a:gd name="T26" fmla="*/ 0 w 115"/>
                <a:gd name="T27" fmla="*/ 0 h 236"/>
                <a:gd name="T28" fmla="*/ 0 w 115"/>
                <a:gd name="T29" fmla="*/ 0 h 236"/>
                <a:gd name="T30" fmla="*/ 0 w 115"/>
                <a:gd name="T31" fmla="*/ 0 h 236"/>
                <a:gd name="T32" fmla="*/ 0 w 115"/>
                <a:gd name="T33" fmla="*/ 0 h 236"/>
                <a:gd name="T34" fmla="*/ 0 w 115"/>
                <a:gd name="T35" fmla="*/ 0 h 236"/>
                <a:gd name="T36" fmla="*/ 0 w 115"/>
                <a:gd name="T37" fmla="*/ 0 h 236"/>
                <a:gd name="T38" fmla="*/ 0 w 115"/>
                <a:gd name="T39" fmla="*/ 0 h 236"/>
                <a:gd name="T40" fmla="*/ 0 w 115"/>
                <a:gd name="T41" fmla="*/ 0 h 236"/>
                <a:gd name="T42" fmla="*/ 0 w 115"/>
                <a:gd name="T43" fmla="*/ 0 h 236"/>
                <a:gd name="T44" fmla="*/ 0 w 115"/>
                <a:gd name="T45" fmla="*/ 0 h 236"/>
                <a:gd name="T46" fmla="*/ 0 w 115"/>
                <a:gd name="T47" fmla="*/ 0 h 236"/>
                <a:gd name="T48" fmla="*/ 0 w 115"/>
                <a:gd name="T49" fmla="*/ 0 h 236"/>
                <a:gd name="T50" fmla="*/ 0 w 115"/>
                <a:gd name="T51" fmla="*/ 0 h 236"/>
                <a:gd name="T52" fmla="*/ 0 w 115"/>
                <a:gd name="T53" fmla="*/ 0 h 236"/>
                <a:gd name="T54" fmla="*/ 0 w 115"/>
                <a:gd name="T55" fmla="*/ 0 h 236"/>
                <a:gd name="T56" fmla="*/ 0 w 115"/>
                <a:gd name="T57" fmla="*/ 0 h 236"/>
                <a:gd name="T58" fmla="*/ 0 w 115"/>
                <a:gd name="T59" fmla="*/ 0 h 236"/>
                <a:gd name="T60" fmla="*/ 0 w 115"/>
                <a:gd name="T61" fmla="*/ 0 h 236"/>
                <a:gd name="T62" fmla="*/ 0 w 115"/>
                <a:gd name="T63" fmla="*/ 0 h 236"/>
                <a:gd name="T64" fmla="*/ 0 w 115"/>
                <a:gd name="T65" fmla="*/ 0 h 236"/>
                <a:gd name="T66" fmla="*/ 0 w 115"/>
                <a:gd name="T67" fmla="*/ 0 h 236"/>
                <a:gd name="T68" fmla="*/ 0 w 115"/>
                <a:gd name="T69" fmla="*/ 0 h 236"/>
                <a:gd name="T70" fmla="*/ 0 w 115"/>
                <a:gd name="T71" fmla="*/ 0 h 236"/>
                <a:gd name="T72" fmla="*/ 0 w 115"/>
                <a:gd name="T73" fmla="*/ 0 h 236"/>
                <a:gd name="T74" fmla="*/ 0 w 115"/>
                <a:gd name="T75" fmla="*/ 0 h 236"/>
                <a:gd name="T76" fmla="*/ 0 w 115"/>
                <a:gd name="T77" fmla="*/ 0 h 236"/>
                <a:gd name="T78" fmla="*/ 0 w 115"/>
                <a:gd name="T79" fmla="*/ 0 h 236"/>
                <a:gd name="T80" fmla="*/ 0 w 115"/>
                <a:gd name="T81" fmla="*/ 0 h 2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15" h="236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299" name="Freeform 634">
              <a:extLst>
                <a:ext uri="{FF2B5EF4-FFF2-40B4-BE49-F238E27FC236}">
                  <a16:creationId xmlns:a16="http://schemas.microsoft.com/office/drawing/2014/main" id="{64BF8C50-11A3-40EB-8D73-43ABC564B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3" y="3133"/>
              <a:ext cx="41" cy="52"/>
            </a:xfrm>
            <a:custGeom>
              <a:avLst/>
              <a:gdLst>
                <a:gd name="T0" fmla="*/ 0 w 245"/>
                <a:gd name="T1" fmla="*/ 0 h 310"/>
                <a:gd name="T2" fmla="*/ 0 w 245"/>
                <a:gd name="T3" fmla="*/ 0 h 310"/>
                <a:gd name="T4" fmla="*/ 0 w 245"/>
                <a:gd name="T5" fmla="*/ 0 h 310"/>
                <a:gd name="T6" fmla="*/ 0 w 245"/>
                <a:gd name="T7" fmla="*/ 0 h 310"/>
                <a:gd name="T8" fmla="*/ 0 w 245"/>
                <a:gd name="T9" fmla="*/ 0 h 310"/>
                <a:gd name="T10" fmla="*/ 0 w 245"/>
                <a:gd name="T11" fmla="*/ 0 h 310"/>
                <a:gd name="T12" fmla="*/ 0 w 245"/>
                <a:gd name="T13" fmla="*/ 0 h 310"/>
                <a:gd name="T14" fmla="*/ 0 w 245"/>
                <a:gd name="T15" fmla="*/ 0 h 310"/>
                <a:gd name="T16" fmla="*/ 0 w 245"/>
                <a:gd name="T17" fmla="*/ 0 h 310"/>
                <a:gd name="T18" fmla="*/ 0 w 245"/>
                <a:gd name="T19" fmla="*/ 0 h 310"/>
                <a:gd name="T20" fmla="*/ 0 w 245"/>
                <a:gd name="T21" fmla="*/ 0 h 310"/>
                <a:gd name="T22" fmla="*/ 0 w 245"/>
                <a:gd name="T23" fmla="*/ 0 h 310"/>
                <a:gd name="T24" fmla="*/ 0 w 245"/>
                <a:gd name="T25" fmla="*/ 0 h 310"/>
                <a:gd name="T26" fmla="*/ 0 w 245"/>
                <a:gd name="T27" fmla="*/ 0 h 310"/>
                <a:gd name="T28" fmla="*/ 0 w 245"/>
                <a:gd name="T29" fmla="*/ 0 h 310"/>
                <a:gd name="T30" fmla="*/ 0 w 245"/>
                <a:gd name="T31" fmla="*/ 0 h 310"/>
                <a:gd name="T32" fmla="*/ 0 w 245"/>
                <a:gd name="T33" fmla="*/ 0 h 310"/>
                <a:gd name="T34" fmla="*/ 0 w 245"/>
                <a:gd name="T35" fmla="*/ 0 h 310"/>
                <a:gd name="T36" fmla="*/ 0 w 245"/>
                <a:gd name="T37" fmla="*/ 0 h 310"/>
                <a:gd name="T38" fmla="*/ 0 w 245"/>
                <a:gd name="T39" fmla="*/ 0 h 310"/>
                <a:gd name="T40" fmla="*/ 0 w 245"/>
                <a:gd name="T41" fmla="*/ 0 h 310"/>
                <a:gd name="T42" fmla="*/ 0 w 245"/>
                <a:gd name="T43" fmla="*/ 0 h 310"/>
                <a:gd name="T44" fmla="*/ 0 w 245"/>
                <a:gd name="T45" fmla="*/ 0 h 310"/>
                <a:gd name="T46" fmla="*/ 0 w 245"/>
                <a:gd name="T47" fmla="*/ 0 h 310"/>
                <a:gd name="T48" fmla="*/ 0 w 245"/>
                <a:gd name="T49" fmla="*/ 0 h 310"/>
                <a:gd name="T50" fmla="*/ 0 w 245"/>
                <a:gd name="T51" fmla="*/ 0 h 310"/>
                <a:gd name="T52" fmla="*/ 0 w 245"/>
                <a:gd name="T53" fmla="*/ 0 h 310"/>
                <a:gd name="T54" fmla="*/ 0 w 245"/>
                <a:gd name="T55" fmla="*/ 0 h 310"/>
                <a:gd name="T56" fmla="*/ 0 w 245"/>
                <a:gd name="T57" fmla="*/ 0 h 310"/>
                <a:gd name="T58" fmla="*/ 0 w 245"/>
                <a:gd name="T59" fmla="*/ 0 h 310"/>
                <a:gd name="T60" fmla="*/ 0 w 245"/>
                <a:gd name="T61" fmla="*/ 0 h 310"/>
                <a:gd name="T62" fmla="*/ 0 w 245"/>
                <a:gd name="T63" fmla="*/ 0 h 310"/>
                <a:gd name="T64" fmla="*/ 0 w 245"/>
                <a:gd name="T65" fmla="*/ 0 h 310"/>
                <a:gd name="T66" fmla="*/ 0 w 245"/>
                <a:gd name="T67" fmla="*/ 0 h 310"/>
                <a:gd name="T68" fmla="*/ 0 w 245"/>
                <a:gd name="T69" fmla="*/ 0 h 310"/>
                <a:gd name="T70" fmla="*/ 0 w 245"/>
                <a:gd name="T71" fmla="*/ 0 h 310"/>
                <a:gd name="T72" fmla="*/ 0 w 245"/>
                <a:gd name="T73" fmla="*/ 0 h 310"/>
                <a:gd name="T74" fmla="*/ 0 w 245"/>
                <a:gd name="T75" fmla="*/ 0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45" h="31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00" name="Freeform 635">
              <a:extLst>
                <a:ext uri="{FF2B5EF4-FFF2-40B4-BE49-F238E27FC236}">
                  <a16:creationId xmlns:a16="http://schemas.microsoft.com/office/drawing/2014/main" id="{5D7F7B9B-0775-4531-BCE6-5FBA077D47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" y="3209"/>
              <a:ext cx="125" cy="175"/>
            </a:xfrm>
            <a:custGeom>
              <a:avLst/>
              <a:gdLst>
                <a:gd name="T0" fmla="*/ 0 w 125"/>
                <a:gd name="T1" fmla="*/ 175 h 175"/>
                <a:gd name="T2" fmla="*/ 0 w 125"/>
                <a:gd name="T3" fmla="*/ 144 h 175"/>
                <a:gd name="T4" fmla="*/ 11 w 125"/>
                <a:gd name="T5" fmla="*/ 144 h 175"/>
                <a:gd name="T6" fmla="*/ 11 w 125"/>
                <a:gd name="T7" fmla="*/ 118 h 175"/>
                <a:gd name="T8" fmla="*/ 23 w 125"/>
                <a:gd name="T9" fmla="*/ 114 h 175"/>
                <a:gd name="T10" fmla="*/ 20 w 125"/>
                <a:gd name="T11" fmla="*/ 88 h 175"/>
                <a:gd name="T12" fmla="*/ 30 w 125"/>
                <a:gd name="T13" fmla="*/ 84 h 175"/>
                <a:gd name="T14" fmla="*/ 30 w 125"/>
                <a:gd name="T15" fmla="*/ 58 h 175"/>
                <a:gd name="T16" fmla="*/ 39 w 125"/>
                <a:gd name="T17" fmla="*/ 54 h 175"/>
                <a:gd name="T18" fmla="*/ 39 w 125"/>
                <a:gd name="T19" fmla="*/ 28 h 175"/>
                <a:gd name="T20" fmla="*/ 48 w 125"/>
                <a:gd name="T21" fmla="*/ 28 h 175"/>
                <a:gd name="T22" fmla="*/ 56 w 125"/>
                <a:gd name="T23" fmla="*/ 0 h 175"/>
                <a:gd name="T24" fmla="*/ 80 w 125"/>
                <a:gd name="T25" fmla="*/ 0 h 175"/>
                <a:gd name="T26" fmla="*/ 81 w 125"/>
                <a:gd name="T27" fmla="*/ 25 h 175"/>
                <a:gd name="T28" fmla="*/ 92 w 125"/>
                <a:gd name="T29" fmla="*/ 24 h 175"/>
                <a:gd name="T30" fmla="*/ 93 w 125"/>
                <a:gd name="T31" fmla="*/ 49 h 175"/>
                <a:gd name="T32" fmla="*/ 102 w 125"/>
                <a:gd name="T33" fmla="*/ 54 h 175"/>
                <a:gd name="T34" fmla="*/ 99 w 125"/>
                <a:gd name="T35" fmla="*/ 81 h 175"/>
                <a:gd name="T36" fmla="*/ 114 w 125"/>
                <a:gd name="T37" fmla="*/ 82 h 175"/>
                <a:gd name="T38" fmla="*/ 107 w 125"/>
                <a:gd name="T39" fmla="*/ 81 h 175"/>
                <a:gd name="T40" fmla="*/ 108 w 125"/>
                <a:gd name="T41" fmla="*/ 114 h 175"/>
                <a:gd name="T42" fmla="*/ 117 w 125"/>
                <a:gd name="T43" fmla="*/ 117 h 175"/>
                <a:gd name="T44" fmla="*/ 122 w 125"/>
                <a:gd name="T45" fmla="*/ 142 h 175"/>
                <a:gd name="T46" fmla="*/ 125 w 125"/>
                <a:gd name="T47" fmla="*/ 175 h 175"/>
                <a:gd name="T48" fmla="*/ 0 w 125"/>
                <a:gd name="T49" fmla="*/ 175 h 17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25" h="175">
                  <a:moveTo>
                    <a:pt x="0" y="175"/>
                  </a:moveTo>
                  <a:lnTo>
                    <a:pt x="0" y="144"/>
                  </a:lnTo>
                  <a:lnTo>
                    <a:pt x="11" y="144"/>
                  </a:lnTo>
                  <a:lnTo>
                    <a:pt x="11" y="118"/>
                  </a:lnTo>
                  <a:lnTo>
                    <a:pt x="23" y="114"/>
                  </a:lnTo>
                  <a:lnTo>
                    <a:pt x="20" y="88"/>
                  </a:lnTo>
                  <a:lnTo>
                    <a:pt x="30" y="84"/>
                  </a:lnTo>
                  <a:lnTo>
                    <a:pt x="30" y="58"/>
                  </a:lnTo>
                  <a:lnTo>
                    <a:pt x="39" y="54"/>
                  </a:lnTo>
                  <a:lnTo>
                    <a:pt x="39" y="28"/>
                  </a:lnTo>
                  <a:lnTo>
                    <a:pt x="48" y="28"/>
                  </a:lnTo>
                  <a:lnTo>
                    <a:pt x="56" y="0"/>
                  </a:lnTo>
                  <a:lnTo>
                    <a:pt x="80" y="0"/>
                  </a:lnTo>
                  <a:lnTo>
                    <a:pt x="81" y="25"/>
                  </a:lnTo>
                  <a:lnTo>
                    <a:pt x="92" y="24"/>
                  </a:lnTo>
                  <a:lnTo>
                    <a:pt x="93" y="49"/>
                  </a:lnTo>
                  <a:lnTo>
                    <a:pt x="102" y="54"/>
                  </a:lnTo>
                  <a:lnTo>
                    <a:pt x="99" y="81"/>
                  </a:lnTo>
                  <a:lnTo>
                    <a:pt x="114" y="82"/>
                  </a:lnTo>
                  <a:lnTo>
                    <a:pt x="107" y="81"/>
                  </a:lnTo>
                  <a:lnTo>
                    <a:pt x="108" y="114"/>
                  </a:lnTo>
                  <a:lnTo>
                    <a:pt x="117" y="117"/>
                  </a:lnTo>
                  <a:lnTo>
                    <a:pt x="122" y="142"/>
                  </a:lnTo>
                  <a:lnTo>
                    <a:pt x="125" y="175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6276" name="Rectangle 227">
            <a:extLst>
              <a:ext uri="{FF2B5EF4-FFF2-40B4-BE49-F238E27FC236}">
                <a16:creationId xmlns:a16="http://schemas.microsoft.com/office/drawing/2014/main" id="{8DA0BEE5-B3DD-429B-85C3-3363CF67B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5990" y="1455838"/>
            <a:ext cx="676275" cy="77628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277" name="Rectangle 228">
            <a:extLst>
              <a:ext uri="{FF2B5EF4-FFF2-40B4-BE49-F238E27FC236}">
                <a16:creationId xmlns:a16="http://schemas.microsoft.com/office/drawing/2014/main" id="{70F3A060-BBAE-45EE-87DA-885458864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2653" y="1479650"/>
            <a:ext cx="690563" cy="800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278" name="Rectangle 229">
            <a:extLst>
              <a:ext uri="{FF2B5EF4-FFF2-40B4-BE49-F238E27FC236}">
                <a16:creationId xmlns:a16="http://schemas.microsoft.com/office/drawing/2014/main" id="{22AAA6D4-C75D-4569-970B-5024904D0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415" y="1655863"/>
            <a:ext cx="676275" cy="17145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279" name="Text Box 230">
            <a:extLst>
              <a:ext uri="{FF2B5EF4-FFF2-40B4-BE49-F238E27FC236}">
                <a16:creationId xmlns:a16="http://schemas.microsoft.com/office/drawing/2014/main" id="{AE40CDC3-9A4F-4937-A196-61DF16A96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7565" y="1451075"/>
            <a:ext cx="814388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application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bg1"/>
                </a:solidFill>
                <a:latin typeface="Helvetica" pitchFamily="2" charset="0"/>
              </a:rPr>
              <a:t>transport</a:t>
            </a:r>
            <a:endParaRPr lang="en-US" altLang="en-US" sz="1000" dirty="0">
              <a:latin typeface="Helvetica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network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data link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physical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6280" name="Line 231">
            <a:extLst>
              <a:ext uri="{FF2B5EF4-FFF2-40B4-BE49-F238E27FC236}">
                <a16:creationId xmlns:a16="http://schemas.microsoft.com/office/drawing/2014/main" id="{354DD5B5-D383-481B-AC4B-AEC92E0ED14C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2653" y="1822550"/>
            <a:ext cx="690563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81" name="Line 232">
            <a:extLst>
              <a:ext uri="{FF2B5EF4-FFF2-40B4-BE49-F238E27FC236}">
                <a16:creationId xmlns:a16="http://schemas.microsoft.com/office/drawing/2014/main" id="{A3D6C690-3301-43D8-9601-D6897F475F3B}"/>
              </a:ext>
            </a:extLst>
          </p:cNvPr>
          <p:cNvSpPr>
            <a:spLocks noChangeShapeType="1"/>
          </p:cNvSpPr>
          <p:nvPr/>
        </p:nvSpPr>
        <p:spPr bwMode="auto">
          <a:xfrm>
            <a:off x="7242178" y="1960663"/>
            <a:ext cx="690563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82" name="Line 233">
            <a:extLst>
              <a:ext uri="{FF2B5EF4-FFF2-40B4-BE49-F238E27FC236}">
                <a16:creationId xmlns:a16="http://schemas.microsoft.com/office/drawing/2014/main" id="{C21A63A6-8CFE-4AE9-ACC8-9CD86CF5586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42178" y="2098775"/>
            <a:ext cx="690563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6275" name="Freeform 647">
            <a:extLst>
              <a:ext uri="{FF2B5EF4-FFF2-40B4-BE49-F238E27FC236}">
                <a16:creationId xmlns:a16="http://schemas.microsoft.com/office/drawing/2014/main" id="{5A5288BC-ABB7-4F70-BDEF-90C72F4B6F9B}"/>
              </a:ext>
            </a:extLst>
          </p:cNvPr>
          <p:cNvSpPr>
            <a:spLocks/>
          </p:cNvSpPr>
          <p:nvPr/>
        </p:nvSpPr>
        <p:spPr bwMode="auto">
          <a:xfrm>
            <a:off x="6924677" y="1465363"/>
            <a:ext cx="304800" cy="942975"/>
          </a:xfrm>
          <a:custGeom>
            <a:avLst/>
            <a:gdLst>
              <a:gd name="T0" fmla="*/ 0 w 192"/>
              <a:gd name="T1" fmla="*/ 594 h 594"/>
              <a:gd name="T2" fmla="*/ 192 w 192"/>
              <a:gd name="T3" fmla="*/ 0 h 594"/>
              <a:gd name="T4" fmla="*/ 192 w 192"/>
              <a:gd name="T5" fmla="*/ 515 h 594"/>
              <a:gd name="T6" fmla="*/ 0 w 192"/>
              <a:gd name="T7" fmla="*/ 594 h 59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2" h="594">
                <a:moveTo>
                  <a:pt x="0" y="594"/>
                </a:moveTo>
                <a:lnTo>
                  <a:pt x="192" y="0"/>
                </a:lnTo>
                <a:lnTo>
                  <a:pt x="192" y="515"/>
                </a:lnTo>
                <a:lnTo>
                  <a:pt x="0" y="594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lin ang="0" scaled="1"/>
          </a:gradFill>
          <a:ln w="9525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35485" name="Group 669">
            <a:extLst>
              <a:ext uri="{FF2B5EF4-FFF2-40B4-BE49-F238E27FC236}">
                <a16:creationId xmlns:a16="http://schemas.microsoft.com/office/drawing/2014/main" id="{FBB20A97-E87E-45E1-ADB6-26728C0D75CE}"/>
              </a:ext>
            </a:extLst>
          </p:cNvPr>
          <p:cNvGrpSpPr>
            <a:grpSpLocks/>
          </p:cNvGrpSpPr>
          <p:nvPr/>
        </p:nvGrpSpPr>
        <p:grpSpPr bwMode="auto">
          <a:xfrm>
            <a:off x="9490077" y="4357786"/>
            <a:ext cx="1057275" cy="957262"/>
            <a:chOff x="-153" y="1680"/>
            <a:chExt cx="666" cy="603"/>
          </a:xfrm>
        </p:grpSpPr>
        <p:grpSp>
          <p:nvGrpSpPr>
            <p:cNvPr id="6265" name="Group 670">
              <a:extLst>
                <a:ext uri="{FF2B5EF4-FFF2-40B4-BE49-F238E27FC236}">
                  <a16:creationId xmlns:a16="http://schemas.microsoft.com/office/drawing/2014/main" id="{2CFC036E-633F-40AB-A6DF-D25947B8DE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680"/>
              <a:ext cx="513" cy="538"/>
              <a:chOff x="4180" y="744"/>
              <a:chExt cx="513" cy="538"/>
            </a:xfrm>
          </p:grpSpPr>
          <p:sp>
            <p:nvSpPr>
              <p:cNvPr id="6267" name="Rectangle 671">
                <a:extLst>
                  <a:ext uri="{FF2B5EF4-FFF2-40B4-BE49-F238E27FC236}">
                    <a16:creationId xmlns:a16="http://schemas.microsoft.com/office/drawing/2014/main" id="{8A7CAA75-1E54-4F5D-AA34-343246013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2" y="747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268" name="Rectangle 672">
                <a:extLst>
                  <a:ext uri="{FF2B5EF4-FFF2-40B4-BE49-F238E27FC236}">
                    <a16:creationId xmlns:a16="http://schemas.microsoft.com/office/drawing/2014/main" id="{E6EDA4CA-21E8-4C80-8539-F6DB453C89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" y="762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269" name="Rectangle 673">
                <a:extLst>
                  <a:ext uri="{FF2B5EF4-FFF2-40B4-BE49-F238E27FC236}">
                    <a16:creationId xmlns:a16="http://schemas.microsoft.com/office/drawing/2014/main" id="{739438F5-09FE-498D-B556-9AAA1ACACE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873"/>
                <a:ext cx="42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270" name="Text Box 674">
                <a:extLst>
                  <a:ext uri="{FF2B5EF4-FFF2-40B4-BE49-F238E27FC236}">
                    <a16:creationId xmlns:a16="http://schemas.microsoft.com/office/drawing/2014/main" id="{5BA23635-D9C3-4FFB-A411-D70C9D9BCF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0" y="744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Helvetica" pitchFamily="2" charset="0"/>
                  </a:rPr>
                  <a:t>application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solidFill>
                      <a:schemeClr val="bg1"/>
                    </a:solidFill>
                    <a:latin typeface="Helvetica" pitchFamily="2" charset="0"/>
                  </a:rPr>
                  <a:t>transport</a:t>
                </a:r>
                <a:endParaRPr lang="en-US" altLang="en-US" sz="1000">
                  <a:latin typeface="Helvetica" pitchFamily="2" charset="0"/>
                </a:endParaRP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Helvetica" pitchFamily="2" charset="0"/>
                  </a:rPr>
                  <a:t>network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Helvetica" pitchFamily="2" charset="0"/>
                  </a:rPr>
                  <a:t>data link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Helvetica" pitchFamily="2" charset="0"/>
                  </a:rPr>
                  <a:t>physical</a:t>
                </a: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271" name="Line 675">
                <a:extLst>
                  <a:ext uri="{FF2B5EF4-FFF2-40B4-BE49-F238E27FC236}">
                    <a16:creationId xmlns:a16="http://schemas.microsoft.com/office/drawing/2014/main" id="{BCBE3718-E951-4179-8D4B-0F3A9F7100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1" y="978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272" name="Line 676">
                <a:extLst>
                  <a:ext uri="{FF2B5EF4-FFF2-40B4-BE49-F238E27FC236}">
                    <a16:creationId xmlns:a16="http://schemas.microsoft.com/office/drawing/2014/main" id="{0761FD21-03C8-4476-A7C6-0E3CAEB4D0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7" y="106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273" name="Line 677">
                <a:extLst>
                  <a:ext uri="{FF2B5EF4-FFF2-40B4-BE49-F238E27FC236}">
                    <a16:creationId xmlns:a16="http://schemas.microsoft.com/office/drawing/2014/main" id="{ECB9993E-18BC-4D46-A546-34FC4ED82C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7" y="115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sp>
          <p:nvSpPr>
            <p:cNvPr id="6266" name="Freeform 678">
              <a:extLst>
                <a:ext uri="{FF2B5EF4-FFF2-40B4-BE49-F238E27FC236}">
                  <a16:creationId xmlns:a16="http://schemas.microsoft.com/office/drawing/2014/main" id="{64458613-A0D1-4A5D-B54A-C0186039CE2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3" y="1689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0" scaled="1"/>
            </a:gradFill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35114" name="Group 298">
            <a:extLst>
              <a:ext uri="{FF2B5EF4-FFF2-40B4-BE49-F238E27FC236}">
                <a16:creationId xmlns:a16="http://schemas.microsoft.com/office/drawing/2014/main" id="{7EBE687B-82AB-4287-9DD4-9B97AE4848EC}"/>
              </a:ext>
            </a:extLst>
          </p:cNvPr>
          <p:cNvGrpSpPr>
            <a:grpSpLocks/>
          </p:cNvGrpSpPr>
          <p:nvPr/>
        </p:nvGrpSpPr>
        <p:grpSpPr bwMode="auto">
          <a:xfrm rot="2937887">
            <a:off x="7135529" y="3019267"/>
            <a:ext cx="3542186" cy="434975"/>
            <a:chOff x="2937" y="3579"/>
            <a:chExt cx="2382" cy="274"/>
          </a:xfrm>
        </p:grpSpPr>
        <p:sp>
          <p:nvSpPr>
            <p:cNvPr id="6261" name="Rectangle 295">
              <a:extLst>
                <a:ext uri="{FF2B5EF4-FFF2-40B4-BE49-F238E27FC236}">
                  <a16:creationId xmlns:a16="http://schemas.microsoft.com/office/drawing/2014/main" id="{5DFC5B02-C36A-41B9-996F-D454A0F9F2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630"/>
              <a:ext cx="1920" cy="17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Helvetica" pitchFamily="2" charset="0"/>
              </a:endParaRPr>
            </a:p>
          </p:txBody>
        </p:sp>
        <p:sp>
          <p:nvSpPr>
            <p:cNvPr id="6263" name="Freeform 296">
              <a:extLst>
                <a:ext uri="{FF2B5EF4-FFF2-40B4-BE49-F238E27FC236}">
                  <a16:creationId xmlns:a16="http://schemas.microsoft.com/office/drawing/2014/main" id="{3C65BD5C-B06F-4799-A809-FDC10AC48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7" y="357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264" name="Freeform 297">
              <a:extLst>
                <a:ext uri="{FF2B5EF4-FFF2-40B4-BE49-F238E27FC236}">
                  <a16:creationId xmlns:a16="http://schemas.microsoft.com/office/drawing/2014/main" id="{6053612F-D902-4A68-BAA3-2263849FE76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037" y="358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6409868C-1016-B44A-9FCC-9E61568FB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en-US" dirty="0"/>
              <a:t>Quick recap: Transport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08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5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4">
            <a:extLst>
              <a:ext uri="{FF2B5EF4-FFF2-40B4-BE49-F238E27FC236}">
                <a16:creationId xmlns:a16="http://schemas.microsoft.com/office/drawing/2014/main" id="{84E3D992-FD8E-4293-A546-1B392BBB8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2895600" cy="45720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B88BFD2-1202-4B1F-8EEA-720103EBF9A8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93C47161-741D-4173-AC75-92754BF5B9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2075" tIns="46038" rIns="92075" bIns="46038" rtlCol="0" anchor="b">
            <a:normAutofit/>
          </a:bodyPr>
          <a:lstStyle/>
          <a:p>
            <a:r>
              <a:rPr lang="en-US" altLang="en-US" dirty="0"/>
              <a:t>Sliding Window with  Go Back N</a:t>
            </a:r>
          </a:p>
        </p:txBody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3EAB585B-F8D3-440F-B1E3-953BD86632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141537"/>
            <a:ext cx="10515600" cy="4351338"/>
          </a:xfrm>
        </p:spPr>
        <p:txBody>
          <a:bodyPr vert="horz" lIns="92075" tIns="46038" rIns="92075" bIns="46038" rtlCol="0">
            <a:normAutofit/>
          </a:bodyPr>
          <a:lstStyle/>
          <a:p>
            <a:r>
              <a:rPr lang="en-US" altLang="en-US" sz="2400" dirty="0"/>
              <a:t>When the receiver notices a missing or erroneous frame, it simply discards all frames with greater sequence numbers and sends no ACK</a:t>
            </a:r>
          </a:p>
          <a:p>
            <a:endParaRPr lang="en-US" altLang="en-US" sz="2400" dirty="0"/>
          </a:p>
          <a:p>
            <a:r>
              <a:rPr lang="en-US" altLang="en-US" sz="2400" dirty="0"/>
              <a:t>The sender will eventually time out and retransmit all the frames in its sending window</a:t>
            </a:r>
          </a:p>
        </p:txBody>
      </p:sp>
    </p:spTree>
    <p:extLst>
      <p:ext uri="{BB962C8B-B14F-4D97-AF65-F5344CB8AC3E}">
        <p14:creationId xmlns:p14="http://schemas.microsoft.com/office/powerpoint/2010/main" val="72967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4">
            <a:extLst>
              <a:ext uri="{FF2B5EF4-FFF2-40B4-BE49-F238E27FC236}">
                <a16:creationId xmlns:a16="http://schemas.microsoft.com/office/drawing/2014/main" id="{A99EAD2D-5A43-49D1-BE77-D535C1829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2895600" cy="45720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701ACC2-3661-4A63-9486-5D1D38C7162A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6AE6EB1E-2B90-40B4-82D8-AB25502979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2075" tIns="46038" rIns="92075" bIns="46038" rtlCol="0" anchor="b">
            <a:normAutofit/>
          </a:bodyPr>
          <a:lstStyle/>
          <a:p>
            <a:r>
              <a:rPr lang="en-US" altLang="en-US"/>
              <a:t>Go Back N</a:t>
            </a:r>
          </a:p>
        </p:txBody>
      </p:sp>
      <p:sp>
        <p:nvSpPr>
          <p:cNvPr id="53252" name="Line 3">
            <a:extLst>
              <a:ext uri="{FF2B5EF4-FFF2-40B4-BE49-F238E27FC236}">
                <a16:creationId xmlns:a16="http://schemas.microsoft.com/office/drawing/2014/main" id="{35AA857D-B487-4C21-8418-B4E2D56DB52F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3" name="Line 4">
            <a:extLst>
              <a:ext uri="{FF2B5EF4-FFF2-40B4-BE49-F238E27FC236}">
                <a16:creationId xmlns:a16="http://schemas.microsoft.com/office/drawing/2014/main" id="{820920F9-A555-40A7-B2E9-D57A2B852B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3200" y="2820988"/>
            <a:ext cx="330200" cy="1446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4" name="Line 5">
            <a:extLst>
              <a:ext uri="{FF2B5EF4-FFF2-40B4-BE49-F238E27FC236}">
                <a16:creationId xmlns:a16="http://schemas.microsoft.com/office/drawing/2014/main" id="{87378115-F0B9-452F-B0DA-6DECD746C1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24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5" name="Freeform 6">
            <a:extLst>
              <a:ext uri="{FF2B5EF4-FFF2-40B4-BE49-F238E27FC236}">
                <a16:creationId xmlns:a16="http://schemas.microsoft.com/office/drawing/2014/main" id="{07D0410E-9B87-4740-8D02-E5EE1EFEDD82}"/>
              </a:ext>
            </a:extLst>
          </p:cNvPr>
          <p:cNvSpPr>
            <a:spLocks/>
          </p:cNvSpPr>
          <p:nvPr/>
        </p:nvSpPr>
        <p:spPr bwMode="auto">
          <a:xfrm>
            <a:off x="5943600" y="4524377"/>
            <a:ext cx="1123950" cy="227013"/>
          </a:xfrm>
          <a:custGeom>
            <a:avLst/>
            <a:gdLst>
              <a:gd name="T0" fmla="*/ 0 w 1307"/>
              <a:gd name="T1" fmla="*/ 0 h 143"/>
              <a:gd name="T2" fmla="*/ 2147483646 w 1307"/>
              <a:gd name="T3" fmla="*/ 2147483646 h 143"/>
              <a:gd name="T4" fmla="*/ 2147483646 w 1307"/>
              <a:gd name="T5" fmla="*/ 2147483646 h 143"/>
              <a:gd name="T6" fmla="*/ 2147483646 w 1307"/>
              <a:gd name="T7" fmla="*/ 2147483646 h 143"/>
              <a:gd name="T8" fmla="*/ 2147483646 w 1307"/>
              <a:gd name="T9" fmla="*/ 2147483646 h 143"/>
              <a:gd name="T10" fmla="*/ 2147483646 w 1307"/>
              <a:gd name="T11" fmla="*/ 2147483646 h 143"/>
              <a:gd name="T12" fmla="*/ 2147483646 w 1307"/>
              <a:gd name="T13" fmla="*/ 0 h 14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307" h="143">
                <a:moveTo>
                  <a:pt x="0" y="0"/>
                </a:moveTo>
                <a:lnTo>
                  <a:pt x="113" y="79"/>
                </a:lnTo>
                <a:lnTo>
                  <a:pt x="540" y="79"/>
                </a:lnTo>
                <a:lnTo>
                  <a:pt x="630" y="142"/>
                </a:lnTo>
                <a:lnTo>
                  <a:pt x="720" y="79"/>
                </a:lnTo>
                <a:lnTo>
                  <a:pt x="1193" y="79"/>
                </a:lnTo>
                <a:lnTo>
                  <a:pt x="1306" y="0"/>
                </a:lnTo>
              </a:path>
            </a:pathLst>
          </a:custGeom>
          <a:noFill/>
          <a:ln w="12700" cap="rnd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6" name="Rectangle 7">
            <a:extLst>
              <a:ext uri="{FF2B5EF4-FFF2-40B4-BE49-F238E27FC236}">
                <a16:creationId xmlns:a16="http://schemas.microsoft.com/office/drawing/2014/main" id="{B34EA756-9ED3-4986-9EF1-D9124FB33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5364" y="4770438"/>
            <a:ext cx="147316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C00000"/>
                </a:solidFill>
                <a:latin typeface="Arial" panose="020B0604020202020204" pitchFamily="34" charset="0"/>
              </a:rPr>
              <a:t>Discarded by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C00000"/>
                </a:solidFill>
                <a:latin typeface="Arial" panose="020B0604020202020204" pitchFamily="34" charset="0"/>
              </a:rPr>
              <a:t>receiver</a:t>
            </a:r>
          </a:p>
        </p:txBody>
      </p:sp>
      <p:sp>
        <p:nvSpPr>
          <p:cNvPr id="53257" name="Freeform 8">
            <a:extLst>
              <a:ext uri="{FF2B5EF4-FFF2-40B4-BE49-F238E27FC236}">
                <a16:creationId xmlns:a16="http://schemas.microsoft.com/office/drawing/2014/main" id="{023A2C02-D9CD-4AE8-9FC0-895BB4E1E528}"/>
              </a:ext>
            </a:extLst>
          </p:cNvPr>
          <p:cNvSpPr>
            <a:spLocks/>
          </p:cNvSpPr>
          <p:nvPr/>
        </p:nvSpPr>
        <p:spPr bwMode="auto">
          <a:xfrm>
            <a:off x="4267200" y="4572000"/>
            <a:ext cx="431800" cy="990600"/>
          </a:xfrm>
          <a:custGeom>
            <a:avLst/>
            <a:gdLst>
              <a:gd name="T0" fmla="*/ 0 w 272"/>
              <a:gd name="T1" fmla="*/ 2147483646 h 624"/>
              <a:gd name="T2" fmla="*/ 2147483646 w 272"/>
              <a:gd name="T3" fmla="*/ 2147483646 h 624"/>
              <a:gd name="T4" fmla="*/ 2147483646 w 272"/>
              <a:gd name="T5" fmla="*/ 2147483646 h 624"/>
              <a:gd name="T6" fmla="*/ 2147483646 w 272"/>
              <a:gd name="T7" fmla="*/ 0 h 6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2" h="624">
                <a:moveTo>
                  <a:pt x="0" y="623"/>
                </a:moveTo>
                <a:lnTo>
                  <a:pt x="137" y="199"/>
                </a:lnTo>
                <a:lnTo>
                  <a:pt x="171" y="305"/>
                </a:lnTo>
                <a:lnTo>
                  <a:pt x="271" y="0"/>
                </a:lnTo>
              </a:path>
            </a:pathLst>
          </a:custGeom>
          <a:noFill/>
          <a:ln w="12700" cap="rnd" cmpd="sng">
            <a:solidFill>
              <a:srgbClr val="C00000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8" name="Rectangle 9">
            <a:extLst>
              <a:ext uri="{FF2B5EF4-FFF2-40B4-BE49-F238E27FC236}">
                <a16:creationId xmlns:a16="http://schemas.microsoft.com/office/drawing/2014/main" id="{9AC8BD92-6DF5-4EAC-B841-11650B28E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4575" y="5618165"/>
            <a:ext cx="125888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C00000"/>
                </a:solidFill>
                <a:latin typeface="Arial" panose="020B0604020202020204" pitchFamily="34" charset="0"/>
              </a:rPr>
              <a:t>Frame with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C00000"/>
                </a:solidFill>
                <a:latin typeface="Arial" panose="020B0604020202020204" pitchFamily="34" charset="0"/>
              </a:rPr>
              <a:t>error</a:t>
            </a:r>
          </a:p>
        </p:txBody>
      </p:sp>
      <p:sp>
        <p:nvSpPr>
          <p:cNvPr id="53259" name="Rectangle 10">
            <a:extLst>
              <a:ext uri="{FF2B5EF4-FFF2-40B4-BE49-F238E27FC236}">
                <a16:creationId xmlns:a16="http://schemas.microsoft.com/office/drawing/2014/main" id="{CC04E8D6-BF08-49A8-BF32-F99DD9A92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0440" y="1905000"/>
            <a:ext cx="1755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</a:rPr>
              <a:t>Timeout interval</a:t>
            </a:r>
          </a:p>
        </p:txBody>
      </p:sp>
      <p:sp>
        <p:nvSpPr>
          <p:cNvPr id="53260" name="Rectangle 11">
            <a:extLst>
              <a:ext uri="{FF2B5EF4-FFF2-40B4-BE49-F238E27FC236}">
                <a16:creationId xmlns:a16="http://schemas.microsoft.com/office/drawing/2014/main" id="{7CD1D3AB-920A-47C9-8398-E4AC99EC13A7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3715246" y="3411139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ACK 0</a:t>
            </a:r>
          </a:p>
        </p:txBody>
      </p:sp>
      <p:sp>
        <p:nvSpPr>
          <p:cNvPr id="53261" name="Line 12">
            <a:extLst>
              <a:ext uri="{FF2B5EF4-FFF2-40B4-BE49-F238E27FC236}">
                <a16:creationId xmlns:a16="http://schemas.microsoft.com/office/drawing/2014/main" id="{C89A4548-89B1-4963-A94D-808EE6E9079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2288" y="5989638"/>
            <a:ext cx="2132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2" name="Rectangle 13">
            <a:extLst>
              <a:ext uri="{FF2B5EF4-FFF2-40B4-BE49-F238E27FC236}">
                <a16:creationId xmlns:a16="http://schemas.microsoft.com/office/drawing/2014/main" id="{D2CC8129-08D3-4C86-9874-D10A3362F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5077" y="5699125"/>
            <a:ext cx="6588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</a:rPr>
              <a:t>Time</a:t>
            </a:r>
          </a:p>
        </p:txBody>
      </p:sp>
      <p:sp>
        <p:nvSpPr>
          <p:cNvPr id="53263" name="Rectangle 14">
            <a:extLst>
              <a:ext uri="{FF2B5EF4-FFF2-40B4-BE49-F238E27FC236}">
                <a16:creationId xmlns:a16="http://schemas.microsoft.com/office/drawing/2014/main" id="{9738A564-BA38-411A-B263-68BE5BBA7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471738"/>
            <a:ext cx="871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</a:rPr>
              <a:t>Sender</a:t>
            </a:r>
          </a:p>
        </p:txBody>
      </p:sp>
      <p:sp>
        <p:nvSpPr>
          <p:cNvPr id="53264" name="Rectangle 15">
            <a:extLst>
              <a:ext uri="{FF2B5EF4-FFF2-40B4-BE49-F238E27FC236}">
                <a16:creationId xmlns:a16="http://schemas.microsoft.com/office/drawing/2014/main" id="{3B3C5A17-0231-4975-A638-5716C5365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175125"/>
            <a:ext cx="10302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</a:rPr>
              <a:t>Receiver</a:t>
            </a:r>
          </a:p>
        </p:txBody>
      </p:sp>
      <p:sp>
        <p:nvSpPr>
          <p:cNvPr id="53265" name="Text Box 16">
            <a:extLst>
              <a:ext uri="{FF2B5EF4-FFF2-40B4-BE49-F238E27FC236}">
                <a16:creationId xmlns:a16="http://schemas.microsoft.com/office/drawing/2014/main" id="{447F9F82-355A-4829-A9E8-7C73D1A8E8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743202"/>
            <a:ext cx="1081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Maximum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window size = 8</a:t>
            </a:r>
          </a:p>
        </p:txBody>
      </p:sp>
      <p:sp>
        <p:nvSpPr>
          <p:cNvPr id="53266" name="Text Box 17">
            <a:extLst>
              <a:ext uri="{FF2B5EF4-FFF2-40B4-BE49-F238E27FC236}">
                <a16:creationId xmlns:a16="http://schemas.microsoft.com/office/drawing/2014/main" id="{F8F02D4C-6B11-4081-B689-9AF75523F8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419602"/>
            <a:ext cx="1081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Maximum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window size = 8</a:t>
            </a:r>
          </a:p>
        </p:txBody>
      </p:sp>
      <p:sp>
        <p:nvSpPr>
          <p:cNvPr id="53267" name="Rectangle 18">
            <a:extLst>
              <a:ext uri="{FF2B5EF4-FFF2-40B4-BE49-F238E27FC236}">
                <a16:creationId xmlns:a16="http://schemas.microsoft.com/office/drawing/2014/main" id="{D37C80F4-BE8B-41D6-B4E3-AF5C10AAA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53268" name="Rectangle 19">
            <a:extLst>
              <a:ext uri="{FF2B5EF4-FFF2-40B4-BE49-F238E27FC236}">
                <a16:creationId xmlns:a16="http://schemas.microsoft.com/office/drawing/2014/main" id="{A2BD5DFD-680D-4D62-8F66-1C3E57CA3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53269" name="Rectangle 20">
            <a:extLst>
              <a:ext uri="{FF2B5EF4-FFF2-40B4-BE49-F238E27FC236}">
                <a16:creationId xmlns:a16="http://schemas.microsoft.com/office/drawing/2014/main" id="{8A528192-5C08-44BE-AC47-6237C0542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53270" name="Rectangle 21">
            <a:extLst>
              <a:ext uri="{FF2B5EF4-FFF2-40B4-BE49-F238E27FC236}">
                <a16:creationId xmlns:a16="http://schemas.microsoft.com/office/drawing/2014/main" id="{ABF952D7-F264-4E9F-9D32-AD15624D7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53271" name="Line 22">
            <a:extLst>
              <a:ext uri="{FF2B5EF4-FFF2-40B4-BE49-F238E27FC236}">
                <a16:creationId xmlns:a16="http://schemas.microsoft.com/office/drawing/2014/main" id="{70482327-1777-445A-985A-6593C85511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72" name="Rectangle 23">
            <a:extLst>
              <a:ext uri="{FF2B5EF4-FFF2-40B4-BE49-F238E27FC236}">
                <a16:creationId xmlns:a16="http://schemas.microsoft.com/office/drawing/2014/main" id="{D0A0D1FD-B107-4D67-9E69-44000EC35DCE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4096245" y="3410346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ACK 1</a:t>
            </a:r>
          </a:p>
        </p:txBody>
      </p:sp>
      <p:sp>
        <p:nvSpPr>
          <p:cNvPr id="53273" name="Rectangle 24">
            <a:extLst>
              <a:ext uri="{FF2B5EF4-FFF2-40B4-BE49-F238E27FC236}">
                <a16:creationId xmlns:a16="http://schemas.microsoft.com/office/drawing/2014/main" id="{8395C800-EBA1-4399-B47D-55E56F17B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53274" name="Line 25">
            <a:extLst>
              <a:ext uri="{FF2B5EF4-FFF2-40B4-BE49-F238E27FC236}">
                <a16:creationId xmlns:a16="http://schemas.microsoft.com/office/drawing/2014/main" id="{F79168C6-2574-4FBF-BB93-539C4343C82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75" name="Text Box 26">
            <a:extLst>
              <a:ext uri="{FF2B5EF4-FFF2-40B4-BE49-F238E27FC236}">
                <a16:creationId xmlns:a16="http://schemas.microsoft.com/office/drawing/2014/main" id="{E7DA44ED-FEE8-43A6-B0D5-2DA3497FE0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267200"/>
            <a:ext cx="319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00000"/>
                </a:solidFill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53276" name="Rectangle 27">
            <a:extLst>
              <a:ext uri="{FF2B5EF4-FFF2-40B4-BE49-F238E27FC236}">
                <a16:creationId xmlns:a16="http://schemas.microsoft.com/office/drawing/2014/main" id="{2DB5DF47-1F55-4129-B56A-EFE12C066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53277" name="Line 28">
            <a:extLst>
              <a:ext uri="{FF2B5EF4-FFF2-40B4-BE49-F238E27FC236}">
                <a16:creationId xmlns:a16="http://schemas.microsoft.com/office/drawing/2014/main" id="{018F417F-6153-4F78-9B30-49E21E7599B7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78" name="Text Box 29">
            <a:extLst>
              <a:ext uri="{FF2B5EF4-FFF2-40B4-BE49-F238E27FC236}">
                <a16:creationId xmlns:a16="http://schemas.microsoft.com/office/drawing/2014/main" id="{D0295238-C610-48C1-A332-29F2A95B2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267200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00000"/>
                </a:solidFill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53279" name="Rectangle 30">
            <a:extLst>
              <a:ext uri="{FF2B5EF4-FFF2-40B4-BE49-F238E27FC236}">
                <a16:creationId xmlns:a16="http://schemas.microsoft.com/office/drawing/2014/main" id="{C27956B9-00EF-47D4-A530-522619139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53280" name="Line 31">
            <a:extLst>
              <a:ext uri="{FF2B5EF4-FFF2-40B4-BE49-F238E27FC236}">
                <a16:creationId xmlns:a16="http://schemas.microsoft.com/office/drawing/2014/main" id="{B0A4600A-62E4-4F56-B1D1-F137B45A72C4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81" name="Text Box 32">
            <a:extLst>
              <a:ext uri="{FF2B5EF4-FFF2-40B4-BE49-F238E27FC236}">
                <a16:creationId xmlns:a16="http://schemas.microsoft.com/office/drawing/2014/main" id="{39079981-93F6-428D-8721-EECF59D18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4267200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00000"/>
                </a:solidFill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53282" name="Rectangle 33">
            <a:extLst>
              <a:ext uri="{FF2B5EF4-FFF2-40B4-BE49-F238E27FC236}">
                <a16:creationId xmlns:a16="http://schemas.microsoft.com/office/drawing/2014/main" id="{10491201-6522-4993-BDBF-E75B833BD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53283" name="Rectangle 34">
            <a:extLst>
              <a:ext uri="{FF2B5EF4-FFF2-40B4-BE49-F238E27FC236}">
                <a16:creationId xmlns:a16="http://schemas.microsoft.com/office/drawing/2014/main" id="{5B7F5962-0353-4309-91BF-3279D7439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53284" name="Line 35">
            <a:extLst>
              <a:ext uri="{FF2B5EF4-FFF2-40B4-BE49-F238E27FC236}">
                <a16:creationId xmlns:a16="http://schemas.microsoft.com/office/drawing/2014/main" id="{4B0AA1C5-5E2D-4A40-A668-40F22AC87012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85" name="Rectangle 36">
            <a:extLst>
              <a:ext uri="{FF2B5EF4-FFF2-40B4-BE49-F238E27FC236}">
                <a16:creationId xmlns:a16="http://schemas.microsoft.com/office/drawing/2014/main" id="{021E81FF-2AFD-411B-A903-CDA1465CF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53286" name="Line 37">
            <a:extLst>
              <a:ext uri="{FF2B5EF4-FFF2-40B4-BE49-F238E27FC236}">
                <a16:creationId xmlns:a16="http://schemas.microsoft.com/office/drawing/2014/main" id="{4095DFBF-77C7-4B34-A294-4B89F21A67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87" name="Rectangle 38">
            <a:extLst>
              <a:ext uri="{FF2B5EF4-FFF2-40B4-BE49-F238E27FC236}">
                <a16:creationId xmlns:a16="http://schemas.microsoft.com/office/drawing/2014/main" id="{3B6C056E-015D-4302-B6E3-0D87D13D2367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7068045" y="3410346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ACK 2</a:t>
            </a:r>
          </a:p>
        </p:txBody>
      </p:sp>
      <p:sp>
        <p:nvSpPr>
          <p:cNvPr id="53288" name="Rectangle 39">
            <a:extLst>
              <a:ext uri="{FF2B5EF4-FFF2-40B4-BE49-F238E27FC236}">
                <a16:creationId xmlns:a16="http://schemas.microsoft.com/office/drawing/2014/main" id="{A301322F-3218-47D1-B7D0-386A0B3F4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53289" name="Rectangle 40">
            <a:extLst>
              <a:ext uri="{FF2B5EF4-FFF2-40B4-BE49-F238E27FC236}">
                <a16:creationId xmlns:a16="http://schemas.microsoft.com/office/drawing/2014/main" id="{521299C0-9497-494C-83FD-77353C805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53290" name="Rectangle 41">
            <a:extLst>
              <a:ext uri="{FF2B5EF4-FFF2-40B4-BE49-F238E27FC236}">
                <a16:creationId xmlns:a16="http://schemas.microsoft.com/office/drawing/2014/main" id="{4DA34D9E-9CFE-4A2F-BFFE-369474313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8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53291" name="Line 42">
            <a:extLst>
              <a:ext uri="{FF2B5EF4-FFF2-40B4-BE49-F238E27FC236}">
                <a16:creationId xmlns:a16="http://schemas.microsoft.com/office/drawing/2014/main" id="{5070766A-CC40-40B0-9EBB-F2DDBDAD76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92" name="Rectangle 43">
            <a:extLst>
              <a:ext uri="{FF2B5EF4-FFF2-40B4-BE49-F238E27FC236}">
                <a16:creationId xmlns:a16="http://schemas.microsoft.com/office/drawing/2014/main" id="{28D82CB9-E760-4111-AAF8-61EA851E2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53293" name="Line 44">
            <a:extLst>
              <a:ext uri="{FF2B5EF4-FFF2-40B4-BE49-F238E27FC236}">
                <a16:creationId xmlns:a16="http://schemas.microsoft.com/office/drawing/2014/main" id="{76A65846-AF04-4770-92BC-9BBA7B2BFFC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962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94" name="Line 45">
            <a:extLst>
              <a:ext uri="{FF2B5EF4-FFF2-40B4-BE49-F238E27FC236}">
                <a16:creationId xmlns:a16="http://schemas.microsoft.com/office/drawing/2014/main" id="{63518E04-6F93-4E94-AA2C-62D8EE58F3A2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95" name="Line 46">
            <a:extLst>
              <a:ext uri="{FF2B5EF4-FFF2-40B4-BE49-F238E27FC236}">
                <a16:creationId xmlns:a16="http://schemas.microsoft.com/office/drawing/2014/main" id="{FAC7D98A-9822-4913-AAEA-A96A6B18408F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96" name="Rectangle 47">
            <a:extLst>
              <a:ext uri="{FF2B5EF4-FFF2-40B4-BE49-F238E27FC236}">
                <a16:creationId xmlns:a16="http://schemas.microsoft.com/office/drawing/2014/main" id="{53094F74-7A37-45BC-A646-1D6AB6D2E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53297" name="Rectangle 48">
            <a:extLst>
              <a:ext uri="{FF2B5EF4-FFF2-40B4-BE49-F238E27FC236}">
                <a16:creationId xmlns:a16="http://schemas.microsoft.com/office/drawing/2014/main" id="{F6364C2A-EF95-45A1-A45B-98CFF6386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53298" name="Line 49">
            <a:extLst>
              <a:ext uri="{FF2B5EF4-FFF2-40B4-BE49-F238E27FC236}">
                <a16:creationId xmlns:a16="http://schemas.microsoft.com/office/drawing/2014/main" id="{3596C637-BB22-4CA5-AEB7-4B24C3BE87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772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99" name="Rectangle 50">
            <a:extLst>
              <a:ext uri="{FF2B5EF4-FFF2-40B4-BE49-F238E27FC236}">
                <a16:creationId xmlns:a16="http://schemas.microsoft.com/office/drawing/2014/main" id="{E6104968-913A-4E65-B45E-E5CBA9B8BF65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7449045" y="3408758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ACK 3</a:t>
            </a:r>
          </a:p>
        </p:txBody>
      </p:sp>
      <p:sp>
        <p:nvSpPr>
          <p:cNvPr id="53300" name="Rectangle 51">
            <a:extLst>
              <a:ext uri="{FF2B5EF4-FFF2-40B4-BE49-F238E27FC236}">
                <a16:creationId xmlns:a16="http://schemas.microsoft.com/office/drawing/2014/main" id="{249483BD-1898-4B4D-B277-5C577C7CF007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7830045" y="3426221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ACK 4</a:t>
            </a:r>
          </a:p>
        </p:txBody>
      </p:sp>
      <p:sp>
        <p:nvSpPr>
          <p:cNvPr id="53301" name="Line 52">
            <a:extLst>
              <a:ext uri="{FF2B5EF4-FFF2-40B4-BE49-F238E27FC236}">
                <a16:creationId xmlns:a16="http://schemas.microsoft.com/office/drawing/2014/main" id="{FED110C7-E695-4AF7-A37E-F88C0411E7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582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02" name="Rectangle 53">
            <a:extLst>
              <a:ext uri="{FF2B5EF4-FFF2-40B4-BE49-F238E27FC236}">
                <a16:creationId xmlns:a16="http://schemas.microsoft.com/office/drawing/2014/main" id="{39EF5D20-E682-42DE-98B1-636EE10B8DA9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8209458" y="3424633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ACK 5</a:t>
            </a:r>
          </a:p>
        </p:txBody>
      </p:sp>
      <p:sp>
        <p:nvSpPr>
          <p:cNvPr id="53303" name="Rectangle 54">
            <a:extLst>
              <a:ext uri="{FF2B5EF4-FFF2-40B4-BE49-F238E27FC236}">
                <a16:creationId xmlns:a16="http://schemas.microsoft.com/office/drawing/2014/main" id="{401071C2-6B66-4660-9082-305FD677B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53304" name="Line 55">
            <a:extLst>
              <a:ext uri="{FF2B5EF4-FFF2-40B4-BE49-F238E27FC236}">
                <a16:creationId xmlns:a16="http://schemas.microsoft.com/office/drawing/2014/main" id="{508FC083-A087-41C4-82EF-A81DFF53E9F5}"/>
              </a:ext>
            </a:extLst>
          </p:cNvPr>
          <p:cNvSpPr>
            <a:spLocks noChangeShapeType="1"/>
          </p:cNvSpPr>
          <p:nvPr/>
        </p:nvSpPr>
        <p:spPr bwMode="auto">
          <a:xfrm>
            <a:off x="92202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05" name="Line 56">
            <a:extLst>
              <a:ext uri="{FF2B5EF4-FFF2-40B4-BE49-F238E27FC236}">
                <a16:creationId xmlns:a16="http://schemas.microsoft.com/office/drawing/2014/main" id="{12212A4E-AE15-4A30-A3C2-1474EC2712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250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06" name="Rectangle 57">
            <a:extLst>
              <a:ext uri="{FF2B5EF4-FFF2-40B4-BE49-F238E27FC236}">
                <a16:creationId xmlns:a16="http://schemas.microsoft.com/office/drawing/2014/main" id="{D87B6909-4CC2-4C2E-BC19-3023A3D5F0B5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9274670" y="3423046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ACK 6</a:t>
            </a:r>
          </a:p>
        </p:txBody>
      </p:sp>
      <p:sp>
        <p:nvSpPr>
          <p:cNvPr id="53307" name="Line 58">
            <a:extLst>
              <a:ext uri="{FF2B5EF4-FFF2-40B4-BE49-F238E27FC236}">
                <a16:creationId xmlns:a16="http://schemas.microsoft.com/office/drawing/2014/main" id="{A16AFE95-FF5B-4FCE-A078-A9AACCFFF90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286000"/>
            <a:ext cx="2209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08" name="Line 59">
            <a:extLst>
              <a:ext uri="{FF2B5EF4-FFF2-40B4-BE49-F238E27FC236}">
                <a16:creationId xmlns:a16="http://schemas.microsoft.com/office/drawing/2014/main" id="{0B275B76-B701-4A01-B95A-C600C41534B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133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09" name="Line 60">
            <a:extLst>
              <a:ext uri="{FF2B5EF4-FFF2-40B4-BE49-F238E27FC236}">
                <a16:creationId xmlns:a16="http://schemas.microsoft.com/office/drawing/2014/main" id="{76662069-8BF1-4E72-BB0D-11286DBBF5BE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2133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041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4">
            <a:extLst>
              <a:ext uri="{FF2B5EF4-FFF2-40B4-BE49-F238E27FC236}">
                <a16:creationId xmlns:a16="http://schemas.microsoft.com/office/drawing/2014/main" id="{596D5658-260B-4611-8D0E-0DC8A5146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2895600" cy="45720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6F8F2EF-4FA9-422A-BC1B-3570A622CD7D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87A73B79-54BF-4F79-8AC4-969E5F1E1C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2075" tIns="46038" rIns="92075" bIns="46038" rtlCol="0" anchor="b">
            <a:normAutofit/>
          </a:bodyPr>
          <a:lstStyle/>
          <a:p>
            <a:r>
              <a:rPr lang="en-US" altLang="en-US"/>
              <a:t>Go Back N </a:t>
            </a:r>
            <a:r>
              <a:rPr lang="en-US" altLang="en-US" sz="3200" i="1"/>
              <a:t>(cont’d)</a:t>
            </a:r>
          </a:p>
        </p:txBody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C5C5DC6A-7AA4-47AE-9D4D-0C21DE838A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vert="horz" lIns="92075" tIns="46038" rIns="92075" bIns="46038" rtlCol="0">
            <a:normAutofit/>
          </a:bodyPr>
          <a:lstStyle/>
          <a:p>
            <a:pPr algn="ctr">
              <a:lnSpc>
                <a:spcPct val="90000"/>
              </a:lnSpc>
              <a:buFont typeface="ZapfDingbats"/>
              <a:buNone/>
            </a:pPr>
            <a:r>
              <a:rPr lang="en-US" altLang="en-US"/>
              <a:t>Go Back N can recover from erroneous or missing frames</a:t>
            </a:r>
          </a:p>
          <a:p>
            <a:pPr algn="ctr">
              <a:lnSpc>
                <a:spcPct val="90000"/>
              </a:lnSpc>
              <a:buFont typeface="ZapfDingbats"/>
              <a:buNone/>
            </a:pPr>
            <a:endParaRPr lang="en-US" altLang="en-US"/>
          </a:p>
          <a:p>
            <a:pPr algn="ctr">
              <a:lnSpc>
                <a:spcPct val="90000"/>
              </a:lnSpc>
              <a:buFont typeface="ZapfDingbats"/>
              <a:buNone/>
            </a:pPr>
            <a:r>
              <a:rPr lang="en-US" altLang="en-US"/>
              <a:t>But…</a:t>
            </a:r>
          </a:p>
          <a:p>
            <a:pPr algn="ctr">
              <a:lnSpc>
                <a:spcPct val="90000"/>
              </a:lnSpc>
              <a:buFont typeface="ZapfDingbats"/>
              <a:buNone/>
            </a:pPr>
            <a:endParaRPr lang="en-US" altLang="en-US"/>
          </a:p>
          <a:p>
            <a:pPr algn="ctr">
              <a:lnSpc>
                <a:spcPct val="90000"/>
              </a:lnSpc>
              <a:buFont typeface="ZapfDingbats"/>
              <a:buNone/>
            </a:pPr>
            <a:r>
              <a:rPr lang="en-US" altLang="en-US"/>
              <a:t>It is wasteful.  If there are errors, the sender will spend time retransmitting frames the receiver has already seen</a:t>
            </a:r>
          </a:p>
        </p:txBody>
      </p:sp>
    </p:spTree>
    <p:extLst>
      <p:ext uri="{BB962C8B-B14F-4D97-AF65-F5344CB8AC3E}">
        <p14:creationId xmlns:p14="http://schemas.microsoft.com/office/powerpoint/2010/main" val="3534931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4">
            <a:extLst>
              <a:ext uri="{FF2B5EF4-FFF2-40B4-BE49-F238E27FC236}">
                <a16:creationId xmlns:a16="http://schemas.microsoft.com/office/drawing/2014/main" id="{58DD4C95-E22E-423F-9E99-C9F8AC2B8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2895600" cy="45720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4CD0165-D843-41E6-9083-002AD1DEB1F8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ED9B6401-4302-4D16-905D-836DA83603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2075" tIns="46038" rIns="92075" bIns="46038" rtlCol="0" anchor="b">
            <a:normAutofit/>
          </a:bodyPr>
          <a:lstStyle/>
          <a:p>
            <a:r>
              <a:rPr lang="en-US" altLang="en-US" dirty="0"/>
              <a:t>Sliding Window with Selective Repeat</a:t>
            </a:r>
          </a:p>
        </p:txBody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BAAEE5F5-7DFA-4A27-899E-07E51ED6C5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4861614"/>
          </a:xfrm>
        </p:spPr>
        <p:txBody>
          <a:bodyPr vert="horz" lIns="92075" tIns="46038" rIns="92075" bIns="46038" rtlCol="0">
            <a:normAutofit/>
          </a:bodyPr>
          <a:lstStyle/>
          <a:p>
            <a:pPr>
              <a:lnSpc>
                <a:spcPct val="90000"/>
              </a:lnSpc>
              <a:buFont typeface="ZapfDingbats"/>
              <a:buNone/>
            </a:pPr>
            <a:r>
              <a:rPr lang="en-US" altLang="en-US" dirty="0"/>
              <a:t>Idea: sender should only retransmit dropped/corrupted segments.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The receiver stores all the correct frames that arrive following the bad one.  (Note that the receiver requires a </a:t>
            </a:r>
            <a:r>
              <a:rPr lang="en-US" altLang="en-US" dirty="0">
                <a:solidFill>
                  <a:srgbClr val="C00000"/>
                </a:solidFill>
              </a:rPr>
              <a:t>memory buffer </a:t>
            </a:r>
            <a:r>
              <a:rPr lang="en-US" altLang="en-US" dirty="0"/>
              <a:t>for each sequence number in its receiver window.)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When the receiver notices a skipped sequence number, it keeps acknowledging the last good sequence number (cumulative ACK)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When the sender times out waiting for an acknowledgement, it </a:t>
            </a:r>
            <a:r>
              <a:rPr lang="en-US" altLang="en-US" dirty="0">
                <a:solidFill>
                  <a:srgbClr val="C00000"/>
                </a:solidFill>
              </a:rPr>
              <a:t>just retransmits the one unacknowledged frame</a:t>
            </a:r>
            <a:r>
              <a:rPr lang="en-US" altLang="en-US" dirty="0"/>
              <a:t>, not all its successors.</a:t>
            </a:r>
          </a:p>
        </p:txBody>
      </p:sp>
    </p:spTree>
    <p:extLst>
      <p:ext uri="{BB962C8B-B14F-4D97-AF65-F5344CB8AC3E}">
        <p14:creationId xmlns:p14="http://schemas.microsoft.com/office/powerpoint/2010/main" val="3913888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4">
            <a:extLst>
              <a:ext uri="{FF2B5EF4-FFF2-40B4-BE49-F238E27FC236}">
                <a16:creationId xmlns:a16="http://schemas.microsoft.com/office/drawing/2014/main" id="{8CA4EB43-0FA7-4B72-9A4C-E57719F3B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2895600" cy="45720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9B758B4-B581-4594-9001-D4C2CDD879AD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D6EA6158-3E44-4996-B846-4DC9804B1D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2075" tIns="46038" rIns="92075" bIns="46038" rtlCol="0" anchor="b">
            <a:normAutofit/>
          </a:bodyPr>
          <a:lstStyle/>
          <a:p>
            <a:r>
              <a:rPr lang="en-US" altLang="en-US"/>
              <a:t>Selective Repeat</a:t>
            </a:r>
          </a:p>
        </p:txBody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8DD57A9D-0776-4A9A-B78E-55847BD63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0" y="2427290"/>
            <a:ext cx="820738" cy="25733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6325" name="Line 4">
            <a:extLst>
              <a:ext uri="{FF2B5EF4-FFF2-40B4-BE49-F238E27FC236}">
                <a16:creationId xmlns:a16="http://schemas.microsoft.com/office/drawing/2014/main" id="{623790EA-624D-4A26-9008-3C6A2B0182D9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6" name="Line 5">
            <a:extLst>
              <a:ext uri="{FF2B5EF4-FFF2-40B4-BE49-F238E27FC236}">
                <a16:creationId xmlns:a16="http://schemas.microsoft.com/office/drawing/2014/main" id="{ED9B18F4-F6FB-4A89-9AB8-AE6F15AA5177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3200" y="2820988"/>
            <a:ext cx="330200" cy="1446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7" name="Line 6">
            <a:extLst>
              <a:ext uri="{FF2B5EF4-FFF2-40B4-BE49-F238E27FC236}">
                <a16:creationId xmlns:a16="http://schemas.microsoft.com/office/drawing/2014/main" id="{B10331F5-D0A2-42BA-B630-9252F65A43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24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8" name="Freeform 7">
            <a:extLst>
              <a:ext uri="{FF2B5EF4-FFF2-40B4-BE49-F238E27FC236}">
                <a16:creationId xmlns:a16="http://schemas.microsoft.com/office/drawing/2014/main" id="{A01B9734-A3BB-4901-B973-7949518FEFEF}"/>
              </a:ext>
            </a:extLst>
          </p:cNvPr>
          <p:cNvSpPr>
            <a:spLocks/>
          </p:cNvSpPr>
          <p:nvPr/>
        </p:nvSpPr>
        <p:spPr bwMode="auto">
          <a:xfrm>
            <a:off x="5867400" y="4649788"/>
            <a:ext cx="1295400" cy="227012"/>
          </a:xfrm>
          <a:custGeom>
            <a:avLst/>
            <a:gdLst>
              <a:gd name="T0" fmla="*/ 0 w 1307"/>
              <a:gd name="T1" fmla="*/ 0 h 143"/>
              <a:gd name="T2" fmla="*/ 2147483646 w 1307"/>
              <a:gd name="T3" fmla="*/ 2147483646 h 143"/>
              <a:gd name="T4" fmla="*/ 2147483646 w 1307"/>
              <a:gd name="T5" fmla="*/ 2147483646 h 143"/>
              <a:gd name="T6" fmla="*/ 2147483646 w 1307"/>
              <a:gd name="T7" fmla="*/ 2147483646 h 143"/>
              <a:gd name="T8" fmla="*/ 2147483646 w 1307"/>
              <a:gd name="T9" fmla="*/ 2147483646 h 143"/>
              <a:gd name="T10" fmla="*/ 2147483646 w 1307"/>
              <a:gd name="T11" fmla="*/ 2147483646 h 143"/>
              <a:gd name="T12" fmla="*/ 2147483646 w 1307"/>
              <a:gd name="T13" fmla="*/ 0 h 14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307" h="143">
                <a:moveTo>
                  <a:pt x="0" y="0"/>
                </a:moveTo>
                <a:lnTo>
                  <a:pt x="113" y="79"/>
                </a:lnTo>
                <a:lnTo>
                  <a:pt x="540" y="79"/>
                </a:lnTo>
                <a:lnTo>
                  <a:pt x="630" y="142"/>
                </a:lnTo>
                <a:lnTo>
                  <a:pt x="720" y="79"/>
                </a:lnTo>
                <a:lnTo>
                  <a:pt x="1193" y="79"/>
                </a:lnTo>
                <a:lnTo>
                  <a:pt x="1306" y="0"/>
                </a:lnTo>
              </a:path>
            </a:pathLst>
          </a:custGeom>
          <a:noFill/>
          <a:ln w="12700" cap="rnd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29" name="Rectangle 8">
            <a:extLst>
              <a:ext uri="{FF2B5EF4-FFF2-40B4-BE49-F238E27FC236}">
                <a16:creationId xmlns:a16="http://schemas.microsoft.com/office/drawing/2014/main" id="{1555D84B-0416-4821-81FA-A51C3705C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2" y="4876802"/>
            <a:ext cx="131286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Arial" panose="020B0604020202020204" pitchFamily="34" charset="0"/>
              </a:rPr>
              <a:t>Buffered by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Arial" panose="020B0604020202020204" pitchFamily="34" charset="0"/>
              </a:rPr>
              <a:t>receiver</a:t>
            </a:r>
          </a:p>
        </p:txBody>
      </p:sp>
      <p:sp>
        <p:nvSpPr>
          <p:cNvPr id="56330" name="Freeform 9">
            <a:extLst>
              <a:ext uri="{FF2B5EF4-FFF2-40B4-BE49-F238E27FC236}">
                <a16:creationId xmlns:a16="http://schemas.microsoft.com/office/drawing/2014/main" id="{D40FAB42-210F-4A08-AAA5-5F3BA0F90417}"/>
              </a:ext>
            </a:extLst>
          </p:cNvPr>
          <p:cNvSpPr>
            <a:spLocks/>
          </p:cNvSpPr>
          <p:nvPr/>
        </p:nvSpPr>
        <p:spPr bwMode="auto">
          <a:xfrm>
            <a:off x="4267200" y="4572000"/>
            <a:ext cx="431800" cy="990600"/>
          </a:xfrm>
          <a:custGeom>
            <a:avLst/>
            <a:gdLst>
              <a:gd name="T0" fmla="*/ 0 w 272"/>
              <a:gd name="T1" fmla="*/ 2147483646 h 624"/>
              <a:gd name="T2" fmla="*/ 2147483646 w 272"/>
              <a:gd name="T3" fmla="*/ 2147483646 h 624"/>
              <a:gd name="T4" fmla="*/ 2147483646 w 272"/>
              <a:gd name="T5" fmla="*/ 2147483646 h 624"/>
              <a:gd name="T6" fmla="*/ 2147483646 w 272"/>
              <a:gd name="T7" fmla="*/ 0 h 6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2" h="624">
                <a:moveTo>
                  <a:pt x="0" y="623"/>
                </a:moveTo>
                <a:lnTo>
                  <a:pt x="137" y="199"/>
                </a:lnTo>
                <a:lnTo>
                  <a:pt x="171" y="305"/>
                </a:lnTo>
                <a:lnTo>
                  <a:pt x="271" y="0"/>
                </a:lnTo>
              </a:path>
            </a:pathLst>
          </a:custGeom>
          <a:noFill/>
          <a:ln w="12700" cap="rnd" cmpd="sng">
            <a:solidFill>
              <a:srgbClr val="C00000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1" name="Rectangle 10">
            <a:extLst>
              <a:ext uri="{FF2B5EF4-FFF2-40B4-BE49-F238E27FC236}">
                <a16:creationId xmlns:a16="http://schemas.microsoft.com/office/drawing/2014/main" id="{59DE89D1-7EF2-4590-B804-3EA212387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4575" y="5618165"/>
            <a:ext cx="125888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C00000"/>
                </a:solidFill>
                <a:latin typeface="Arial" panose="020B0604020202020204" pitchFamily="34" charset="0"/>
              </a:rPr>
              <a:t>Frame with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C00000"/>
                </a:solidFill>
                <a:latin typeface="Arial" panose="020B0604020202020204" pitchFamily="34" charset="0"/>
              </a:rPr>
              <a:t>error</a:t>
            </a:r>
          </a:p>
        </p:txBody>
      </p:sp>
      <p:sp>
        <p:nvSpPr>
          <p:cNvPr id="56332" name="Rectangle 11">
            <a:extLst>
              <a:ext uri="{FF2B5EF4-FFF2-40B4-BE49-F238E27FC236}">
                <a16:creationId xmlns:a16="http://schemas.microsoft.com/office/drawing/2014/main" id="{1D2806EA-5428-49DD-9D80-271404274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0440" y="1905000"/>
            <a:ext cx="1755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</a:rPr>
              <a:t>Timeout interval</a:t>
            </a:r>
          </a:p>
        </p:txBody>
      </p:sp>
      <p:sp>
        <p:nvSpPr>
          <p:cNvPr id="56333" name="Rectangle 12">
            <a:extLst>
              <a:ext uri="{FF2B5EF4-FFF2-40B4-BE49-F238E27FC236}">
                <a16:creationId xmlns:a16="http://schemas.microsoft.com/office/drawing/2014/main" id="{10FF11C0-12FB-4E36-AF68-8B36FB133A15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3715246" y="3411139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ACK 0</a:t>
            </a:r>
          </a:p>
        </p:txBody>
      </p:sp>
      <p:sp>
        <p:nvSpPr>
          <p:cNvPr id="56334" name="Line 13">
            <a:extLst>
              <a:ext uri="{FF2B5EF4-FFF2-40B4-BE49-F238E27FC236}">
                <a16:creationId xmlns:a16="http://schemas.microsoft.com/office/drawing/2014/main" id="{13F32A15-BA41-4008-9A2B-5652568B55A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2288" y="5989638"/>
            <a:ext cx="2132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5" name="Rectangle 14">
            <a:extLst>
              <a:ext uri="{FF2B5EF4-FFF2-40B4-BE49-F238E27FC236}">
                <a16:creationId xmlns:a16="http://schemas.microsoft.com/office/drawing/2014/main" id="{91F70995-F4DC-4B55-8C8D-C2F313004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5077" y="5699125"/>
            <a:ext cx="6588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</a:rPr>
              <a:t>Time</a:t>
            </a:r>
          </a:p>
        </p:txBody>
      </p:sp>
      <p:sp>
        <p:nvSpPr>
          <p:cNvPr id="56336" name="Rectangle 15">
            <a:extLst>
              <a:ext uri="{FF2B5EF4-FFF2-40B4-BE49-F238E27FC236}">
                <a16:creationId xmlns:a16="http://schemas.microsoft.com/office/drawing/2014/main" id="{695F11F5-CAF3-471F-AB21-9D9BBED7C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471738"/>
            <a:ext cx="871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</a:rPr>
              <a:t>Sender</a:t>
            </a:r>
          </a:p>
        </p:txBody>
      </p:sp>
      <p:sp>
        <p:nvSpPr>
          <p:cNvPr id="56337" name="Rectangle 16">
            <a:extLst>
              <a:ext uri="{FF2B5EF4-FFF2-40B4-BE49-F238E27FC236}">
                <a16:creationId xmlns:a16="http://schemas.microsoft.com/office/drawing/2014/main" id="{4D3BCE62-3847-482C-9471-7830C867E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175125"/>
            <a:ext cx="10302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</a:rPr>
              <a:t>Receiver</a:t>
            </a:r>
          </a:p>
        </p:txBody>
      </p:sp>
      <p:sp>
        <p:nvSpPr>
          <p:cNvPr id="56338" name="Text Box 17">
            <a:extLst>
              <a:ext uri="{FF2B5EF4-FFF2-40B4-BE49-F238E27FC236}">
                <a16:creationId xmlns:a16="http://schemas.microsoft.com/office/drawing/2014/main" id="{CC2722E6-55A4-422B-BC66-2509F88D0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743202"/>
            <a:ext cx="1081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Maximum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window size = 8</a:t>
            </a:r>
          </a:p>
        </p:txBody>
      </p:sp>
      <p:sp>
        <p:nvSpPr>
          <p:cNvPr id="56339" name="Text Box 18">
            <a:extLst>
              <a:ext uri="{FF2B5EF4-FFF2-40B4-BE49-F238E27FC236}">
                <a16:creationId xmlns:a16="http://schemas.microsoft.com/office/drawing/2014/main" id="{7575D69E-254A-4C0F-9A8C-E12F7B49B5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419602"/>
            <a:ext cx="1081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Maximum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window size = 8</a:t>
            </a:r>
          </a:p>
        </p:txBody>
      </p:sp>
      <p:sp>
        <p:nvSpPr>
          <p:cNvPr id="56340" name="Rectangle 19">
            <a:extLst>
              <a:ext uri="{FF2B5EF4-FFF2-40B4-BE49-F238E27FC236}">
                <a16:creationId xmlns:a16="http://schemas.microsoft.com/office/drawing/2014/main" id="{55915D33-C14E-47FE-BAAD-F7B4E2C64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56341" name="Rectangle 20">
            <a:extLst>
              <a:ext uri="{FF2B5EF4-FFF2-40B4-BE49-F238E27FC236}">
                <a16:creationId xmlns:a16="http://schemas.microsoft.com/office/drawing/2014/main" id="{AACB8011-3F6D-4765-8D6F-DCE57C360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56342" name="Rectangle 21">
            <a:extLst>
              <a:ext uri="{FF2B5EF4-FFF2-40B4-BE49-F238E27FC236}">
                <a16:creationId xmlns:a16="http://schemas.microsoft.com/office/drawing/2014/main" id="{74893FD4-E43E-41C1-91C7-C26231D26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56343" name="Rectangle 22">
            <a:extLst>
              <a:ext uri="{FF2B5EF4-FFF2-40B4-BE49-F238E27FC236}">
                <a16:creationId xmlns:a16="http://schemas.microsoft.com/office/drawing/2014/main" id="{D26234D2-AD37-493A-A59D-2DE75EC98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56344" name="Line 23">
            <a:extLst>
              <a:ext uri="{FF2B5EF4-FFF2-40B4-BE49-F238E27FC236}">
                <a16:creationId xmlns:a16="http://schemas.microsoft.com/office/drawing/2014/main" id="{54155413-B0EC-435C-8E30-2D76735056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5" name="Rectangle 24">
            <a:extLst>
              <a:ext uri="{FF2B5EF4-FFF2-40B4-BE49-F238E27FC236}">
                <a16:creationId xmlns:a16="http://schemas.microsoft.com/office/drawing/2014/main" id="{3C2E3F90-82E9-492F-B319-4A82F1016F02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4096245" y="3410346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ACK 1</a:t>
            </a:r>
          </a:p>
        </p:txBody>
      </p:sp>
      <p:sp>
        <p:nvSpPr>
          <p:cNvPr id="56346" name="Rectangle 25">
            <a:extLst>
              <a:ext uri="{FF2B5EF4-FFF2-40B4-BE49-F238E27FC236}">
                <a16:creationId xmlns:a16="http://schemas.microsoft.com/office/drawing/2014/main" id="{612FBF09-4C23-46CD-860E-89F6334D7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56347" name="Line 26">
            <a:extLst>
              <a:ext uri="{FF2B5EF4-FFF2-40B4-BE49-F238E27FC236}">
                <a16:creationId xmlns:a16="http://schemas.microsoft.com/office/drawing/2014/main" id="{6CE8B694-3D75-4768-A490-05FA82CD05F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8" name="Text Box 27">
            <a:extLst>
              <a:ext uri="{FF2B5EF4-FFF2-40B4-BE49-F238E27FC236}">
                <a16:creationId xmlns:a16="http://schemas.microsoft.com/office/drawing/2014/main" id="{82F29E4B-8CFF-48AE-B3F5-2C1ABD4087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267200"/>
            <a:ext cx="319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C00000"/>
                </a:solidFill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56349" name="Rectangle 28">
            <a:extLst>
              <a:ext uri="{FF2B5EF4-FFF2-40B4-BE49-F238E27FC236}">
                <a16:creationId xmlns:a16="http://schemas.microsoft.com/office/drawing/2014/main" id="{C73BE6BE-6EBD-40C5-A264-5B02B7CC0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56350" name="Line 29">
            <a:extLst>
              <a:ext uri="{FF2B5EF4-FFF2-40B4-BE49-F238E27FC236}">
                <a16:creationId xmlns:a16="http://schemas.microsoft.com/office/drawing/2014/main" id="{3D1CD9DF-C6B5-4EB5-810B-B22A60CAAF5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51" name="Rectangle 30">
            <a:extLst>
              <a:ext uri="{FF2B5EF4-FFF2-40B4-BE49-F238E27FC236}">
                <a16:creationId xmlns:a16="http://schemas.microsoft.com/office/drawing/2014/main" id="{2538AA7B-065B-4DEF-B402-872A769F8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56352" name="Line 31">
            <a:extLst>
              <a:ext uri="{FF2B5EF4-FFF2-40B4-BE49-F238E27FC236}">
                <a16:creationId xmlns:a16="http://schemas.microsoft.com/office/drawing/2014/main" id="{BB18BFF1-CB76-4952-9432-8B43C3E38ED2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53" name="Rectangle 32">
            <a:extLst>
              <a:ext uri="{FF2B5EF4-FFF2-40B4-BE49-F238E27FC236}">
                <a16:creationId xmlns:a16="http://schemas.microsoft.com/office/drawing/2014/main" id="{082C9284-E31E-48B5-A58C-8785CC879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56354" name="Rectangle 33">
            <a:extLst>
              <a:ext uri="{FF2B5EF4-FFF2-40B4-BE49-F238E27FC236}">
                <a16:creationId xmlns:a16="http://schemas.microsoft.com/office/drawing/2014/main" id="{79074A2D-23FC-483D-A937-2DF9F8EC9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56355" name="Line 34">
            <a:extLst>
              <a:ext uri="{FF2B5EF4-FFF2-40B4-BE49-F238E27FC236}">
                <a16:creationId xmlns:a16="http://schemas.microsoft.com/office/drawing/2014/main" id="{B0E21452-D2C5-4A4C-8E42-35EB47A3DD54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56" name="Rectangle 35">
            <a:extLst>
              <a:ext uri="{FF2B5EF4-FFF2-40B4-BE49-F238E27FC236}">
                <a16:creationId xmlns:a16="http://schemas.microsoft.com/office/drawing/2014/main" id="{26EE0902-8F74-4795-858D-0B31F3BC2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56357" name="Line 36">
            <a:extLst>
              <a:ext uri="{FF2B5EF4-FFF2-40B4-BE49-F238E27FC236}">
                <a16:creationId xmlns:a16="http://schemas.microsoft.com/office/drawing/2014/main" id="{0225E370-4373-4AC3-80D3-F74D60FABB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58" name="Rectangle 37">
            <a:extLst>
              <a:ext uri="{FF2B5EF4-FFF2-40B4-BE49-F238E27FC236}">
                <a16:creationId xmlns:a16="http://schemas.microsoft.com/office/drawing/2014/main" id="{7F3F8821-A8D2-4806-85B2-9AE8532A3930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7066458" y="3408758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ACK 4</a:t>
            </a:r>
          </a:p>
        </p:txBody>
      </p:sp>
      <p:sp>
        <p:nvSpPr>
          <p:cNvPr id="56359" name="Rectangle 38">
            <a:extLst>
              <a:ext uri="{FF2B5EF4-FFF2-40B4-BE49-F238E27FC236}">
                <a16:creationId xmlns:a16="http://schemas.microsoft.com/office/drawing/2014/main" id="{4A05BE41-815B-4CB5-A746-C6ED988C0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8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56360" name="Line 39">
            <a:extLst>
              <a:ext uri="{FF2B5EF4-FFF2-40B4-BE49-F238E27FC236}">
                <a16:creationId xmlns:a16="http://schemas.microsoft.com/office/drawing/2014/main" id="{06367636-C3D5-4E86-8456-5F8FA4BDA66A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61" name="Rectangle 40">
            <a:extLst>
              <a:ext uri="{FF2B5EF4-FFF2-40B4-BE49-F238E27FC236}">
                <a16:creationId xmlns:a16="http://schemas.microsoft.com/office/drawing/2014/main" id="{521BAA5D-B726-47D0-95DB-ECA607E59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56362" name="Line 41">
            <a:extLst>
              <a:ext uri="{FF2B5EF4-FFF2-40B4-BE49-F238E27FC236}">
                <a16:creationId xmlns:a16="http://schemas.microsoft.com/office/drawing/2014/main" id="{6DB5E39E-F93C-4F16-A8A6-E150150E2A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962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63" name="Rectangle 42">
            <a:extLst>
              <a:ext uri="{FF2B5EF4-FFF2-40B4-BE49-F238E27FC236}">
                <a16:creationId xmlns:a16="http://schemas.microsoft.com/office/drawing/2014/main" id="{CE8AF672-DF32-4092-8EED-4AE961B16A8F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7447458" y="3407171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ACK 5</a:t>
            </a:r>
          </a:p>
        </p:txBody>
      </p:sp>
      <p:sp>
        <p:nvSpPr>
          <p:cNvPr id="56364" name="Rectangle 43">
            <a:extLst>
              <a:ext uri="{FF2B5EF4-FFF2-40B4-BE49-F238E27FC236}">
                <a16:creationId xmlns:a16="http://schemas.microsoft.com/office/drawing/2014/main" id="{13A248AE-16B8-4F94-BE0C-253E10123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56365" name="Line 44">
            <a:extLst>
              <a:ext uri="{FF2B5EF4-FFF2-40B4-BE49-F238E27FC236}">
                <a16:creationId xmlns:a16="http://schemas.microsoft.com/office/drawing/2014/main" id="{F3513EA5-3A68-4503-B612-BCCE3F772074}"/>
              </a:ext>
            </a:extLst>
          </p:cNvPr>
          <p:cNvSpPr>
            <a:spLocks noChangeShapeType="1"/>
          </p:cNvSpPr>
          <p:nvPr/>
        </p:nvSpPr>
        <p:spPr bwMode="auto">
          <a:xfrm>
            <a:off x="92202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66" name="Line 45">
            <a:extLst>
              <a:ext uri="{FF2B5EF4-FFF2-40B4-BE49-F238E27FC236}">
                <a16:creationId xmlns:a16="http://schemas.microsoft.com/office/drawing/2014/main" id="{55D5C8A0-8D3E-45EE-A4A6-C44B5B5C25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250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67" name="Rectangle 46">
            <a:extLst>
              <a:ext uri="{FF2B5EF4-FFF2-40B4-BE49-F238E27FC236}">
                <a16:creationId xmlns:a16="http://schemas.microsoft.com/office/drawing/2014/main" id="{9A4FAF8F-0721-4103-9ECD-F6AC2F5D8B50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9274670" y="3423046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ACK 6</a:t>
            </a:r>
          </a:p>
        </p:txBody>
      </p:sp>
      <p:sp>
        <p:nvSpPr>
          <p:cNvPr id="56368" name="Line 47">
            <a:extLst>
              <a:ext uri="{FF2B5EF4-FFF2-40B4-BE49-F238E27FC236}">
                <a16:creationId xmlns:a16="http://schemas.microsoft.com/office/drawing/2014/main" id="{98E6F505-69EE-4A88-AA8D-CC6073E4A38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286000"/>
            <a:ext cx="2209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69" name="Line 48">
            <a:extLst>
              <a:ext uri="{FF2B5EF4-FFF2-40B4-BE49-F238E27FC236}">
                <a16:creationId xmlns:a16="http://schemas.microsoft.com/office/drawing/2014/main" id="{F8E1CA8F-5EA6-41EB-BBA2-46040D927DB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133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70" name="Line 49">
            <a:extLst>
              <a:ext uri="{FF2B5EF4-FFF2-40B4-BE49-F238E27FC236}">
                <a16:creationId xmlns:a16="http://schemas.microsoft.com/office/drawing/2014/main" id="{8E109BFB-CB34-4BF0-B06F-CFE9A7462709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2133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71" name="Rectangle 50">
            <a:extLst>
              <a:ext uri="{FF2B5EF4-FFF2-40B4-BE49-F238E27FC236}">
                <a16:creationId xmlns:a16="http://schemas.microsoft.com/office/drawing/2014/main" id="{23CD662D-5A02-4C8A-83EA-F09E0D3ED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56372" name="Rectangle 51">
            <a:extLst>
              <a:ext uri="{FF2B5EF4-FFF2-40B4-BE49-F238E27FC236}">
                <a16:creationId xmlns:a16="http://schemas.microsoft.com/office/drawing/2014/main" id="{2DD38148-4E73-4D74-AE00-BCA1AFB63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56373" name="Line 52">
            <a:extLst>
              <a:ext uri="{FF2B5EF4-FFF2-40B4-BE49-F238E27FC236}">
                <a16:creationId xmlns:a16="http://schemas.microsoft.com/office/drawing/2014/main" id="{7A73BA41-5921-4729-AC6B-813C788049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74" name="Rectangle 53">
            <a:extLst>
              <a:ext uri="{FF2B5EF4-FFF2-40B4-BE49-F238E27FC236}">
                <a16:creationId xmlns:a16="http://schemas.microsoft.com/office/drawing/2014/main" id="{399464D7-F20F-4560-A97E-03D556D07CB8}"/>
              </a:ext>
            </a:extLst>
          </p:cNvPr>
          <p:cNvSpPr>
            <a:spLocks noChangeArrowheads="1"/>
          </p:cNvSpPr>
          <p:nvPr/>
        </p:nvSpPr>
        <p:spPr bwMode="auto">
          <a:xfrm rot="16924536">
            <a:off x="5812632" y="3017045"/>
            <a:ext cx="647700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NACK 2</a:t>
            </a:r>
          </a:p>
        </p:txBody>
      </p:sp>
      <p:sp>
        <p:nvSpPr>
          <p:cNvPr id="56375" name="Line 54">
            <a:extLst>
              <a:ext uri="{FF2B5EF4-FFF2-40B4-BE49-F238E27FC236}">
                <a16:creationId xmlns:a16="http://schemas.microsoft.com/office/drawing/2014/main" id="{EE3BE63A-F564-4C8A-82B7-43784BD1BD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76" name="Rectangle 53">
            <a:extLst>
              <a:ext uri="{FF2B5EF4-FFF2-40B4-BE49-F238E27FC236}">
                <a16:creationId xmlns:a16="http://schemas.microsoft.com/office/drawing/2014/main" id="{C4F11D72-2ABD-4145-AC1F-86D33345F30B}"/>
              </a:ext>
            </a:extLst>
          </p:cNvPr>
          <p:cNvSpPr>
            <a:spLocks noChangeArrowheads="1"/>
          </p:cNvSpPr>
          <p:nvPr/>
        </p:nvSpPr>
        <p:spPr bwMode="auto">
          <a:xfrm rot="16924536">
            <a:off x="6610350" y="3201988"/>
            <a:ext cx="6477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NACK 2</a:t>
            </a:r>
          </a:p>
        </p:txBody>
      </p:sp>
    </p:spTree>
    <p:extLst>
      <p:ext uri="{BB962C8B-B14F-4D97-AF65-F5344CB8AC3E}">
        <p14:creationId xmlns:p14="http://schemas.microsoft.com/office/powerpoint/2010/main" val="333627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Slide Number Placeholder 6">
            <a:extLst>
              <a:ext uri="{FF2B5EF4-FFF2-40B4-BE49-F238E27FC236}">
                <a16:creationId xmlns:a16="http://schemas.microsoft.com/office/drawing/2014/main" id="{0C34A117-A0BF-D74A-BC74-6C7EE8FB9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8A77E4A1-3317-4A4B-9AB8-6E004A891B4C}" type="slidenum">
              <a:rPr lang="en-US" altLang="en-US" sz="1200" smtClean="0"/>
              <a:pPr/>
              <a:t>25</a:t>
            </a:fld>
            <a:endParaRPr lang="en-US" altLang="en-US" sz="1200" dirty="0"/>
          </a:p>
        </p:txBody>
      </p:sp>
      <p:sp>
        <p:nvSpPr>
          <p:cNvPr id="47109" name="Rectangle 2">
            <a:extLst>
              <a:ext uri="{FF2B5EF4-FFF2-40B4-BE49-F238E27FC236}">
                <a16:creationId xmlns:a16="http://schemas.microsoft.com/office/drawing/2014/main" id="{C18E2500-D277-3948-B7C1-125DBC9084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9913" y="273051"/>
            <a:ext cx="7772400" cy="930275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Pipelined protocols: overview</a:t>
            </a:r>
          </a:p>
        </p:txBody>
      </p:sp>
      <p:sp>
        <p:nvSpPr>
          <p:cNvPr id="47110" name="Rectangle 3">
            <a:extLst>
              <a:ext uri="{FF2B5EF4-FFF2-40B4-BE49-F238E27FC236}">
                <a16:creationId xmlns:a16="http://schemas.microsoft.com/office/drawing/2014/main" id="{D3B80D93-E048-E449-9A28-C51569470D1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33680" y="1312308"/>
            <a:ext cx="4684922" cy="4848225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u="sng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Go-back-N</a:t>
            </a:r>
            <a:r>
              <a:rPr lang="en-US" altLang="en-US" u="sng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:</a:t>
            </a:r>
          </a:p>
          <a:p>
            <a:pPr>
              <a:lnSpc>
                <a:spcPct val="75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sender can have up to N </a:t>
            </a:r>
            <a:r>
              <a:rPr lang="en-US" altLang="en-US" dirty="0" err="1">
                <a:ea typeface="ＭＳ Ｐゴシック" panose="020B0600070205080204" pitchFamily="34" charset="-128"/>
              </a:rPr>
              <a:t>unacked</a:t>
            </a:r>
            <a:r>
              <a:rPr lang="en-US" altLang="en-US" dirty="0">
                <a:ea typeface="ＭＳ Ｐゴシック" panose="020B0600070205080204" pitchFamily="34" charset="-128"/>
              </a:rPr>
              <a:t> packets in pipeline</a:t>
            </a:r>
          </a:p>
          <a:p>
            <a:pPr>
              <a:lnSpc>
                <a:spcPct val="75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receiver only sends </a:t>
            </a:r>
            <a:r>
              <a:rPr lang="en-US" altLang="en-US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cumulative ack</a:t>
            </a:r>
          </a:p>
          <a:p>
            <a:pPr lvl="1"/>
            <a:r>
              <a:rPr lang="en-US" altLang="en-US" dirty="0" err="1">
                <a:ea typeface="ＭＳ Ｐゴシック" panose="020B0600070205080204" pitchFamily="34" charset="-128"/>
              </a:rPr>
              <a:t>doesn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 dirty="0">
                <a:ea typeface="ＭＳ Ｐゴシック" panose="020B0600070205080204" pitchFamily="34" charset="-128"/>
              </a:rPr>
              <a:t>t ack packet if there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 dirty="0">
                <a:ea typeface="ＭＳ Ｐゴシック" panose="020B0600070205080204" pitchFamily="34" charset="-128"/>
              </a:rPr>
              <a:t>s a gap</a:t>
            </a:r>
          </a:p>
          <a:p>
            <a:pPr>
              <a:lnSpc>
                <a:spcPct val="75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sender has timer for oldest </a:t>
            </a:r>
            <a:r>
              <a:rPr lang="en-US" altLang="en-US" dirty="0" err="1">
                <a:ea typeface="ＭＳ Ｐゴシック" panose="020B0600070205080204" pitchFamily="34" charset="-128"/>
              </a:rPr>
              <a:t>unacked</a:t>
            </a:r>
            <a:r>
              <a:rPr lang="en-US" altLang="en-US" dirty="0">
                <a:ea typeface="ＭＳ Ｐゴシック" panose="020B0600070205080204" pitchFamily="34" charset="-128"/>
              </a:rPr>
              <a:t> packet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when timer expires, retransmit </a:t>
            </a:r>
            <a:r>
              <a:rPr lang="en-US" altLang="en-US" i="1" dirty="0">
                <a:ea typeface="ＭＳ Ｐゴシック" panose="020B0600070205080204" pitchFamily="34" charset="-128"/>
              </a:rPr>
              <a:t>all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unacked</a:t>
            </a:r>
            <a:r>
              <a:rPr lang="en-US" altLang="en-US" dirty="0">
                <a:ea typeface="ＭＳ Ｐゴシック" panose="020B0600070205080204" pitchFamily="34" charset="-128"/>
              </a:rPr>
              <a:t> packets</a:t>
            </a:r>
          </a:p>
        </p:txBody>
      </p:sp>
      <p:sp>
        <p:nvSpPr>
          <p:cNvPr id="47111" name="Rectangle 4">
            <a:extLst>
              <a:ext uri="{FF2B5EF4-FFF2-40B4-BE49-F238E27FC236}">
                <a16:creationId xmlns:a16="http://schemas.microsoft.com/office/drawing/2014/main" id="{7F38E792-E10E-AC46-B545-F1F2D2DCF391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704377" y="1312307"/>
            <a:ext cx="5083671" cy="5409168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u="sng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Selective Repeat:</a:t>
            </a:r>
          </a:p>
          <a:p>
            <a:pPr>
              <a:lnSpc>
                <a:spcPct val="75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sender can have up to N </a:t>
            </a:r>
            <a:r>
              <a:rPr lang="en-US" altLang="en-US" dirty="0" err="1">
                <a:ea typeface="ＭＳ Ｐゴシック" panose="020B0600070205080204" pitchFamily="34" charset="-128"/>
              </a:rPr>
              <a:t>unack</a:t>
            </a:r>
            <a:r>
              <a:rPr lang="en-US" altLang="ja-JP" dirty="0" err="1">
                <a:ea typeface="ＭＳ Ｐゴシック" panose="020B0600070205080204" pitchFamily="34" charset="-128"/>
              </a:rPr>
              <a:t>ed</a:t>
            </a:r>
            <a:r>
              <a:rPr lang="en-US" altLang="ja-JP" dirty="0">
                <a:ea typeface="ＭＳ Ｐゴシック" panose="020B0600070205080204" pitchFamily="34" charset="-128"/>
              </a:rPr>
              <a:t> packets in pipeline</a:t>
            </a:r>
          </a:p>
          <a:p>
            <a:pPr>
              <a:lnSpc>
                <a:spcPct val="75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lnSpc>
                <a:spcPct val="75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receiver sends </a:t>
            </a:r>
            <a:r>
              <a:rPr lang="en-US" altLang="en-US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individual ack</a:t>
            </a:r>
            <a:r>
              <a:rPr lang="en-US" altLang="en-US" dirty="0">
                <a:ea typeface="ＭＳ Ｐゴシック" panose="020B0600070205080204" pitchFamily="34" charset="-128"/>
              </a:rPr>
              <a:t> for each packet</a:t>
            </a:r>
          </a:p>
          <a:p>
            <a:pPr>
              <a:lnSpc>
                <a:spcPct val="7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sender maintains timer for each </a:t>
            </a:r>
            <a:r>
              <a:rPr lang="en-US" altLang="en-US" dirty="0" err="1">
                <a:ea typeface="ＭＳ Ｐゴシック" panose="020B0600070205080204" pitchFamily="34" charset="-128"/>
              </a:rPr>
              <a:t>unacked</a:t>
            </a:r>
            <a:r>
              <a:rPr lang="en-US" altLang="en-US" dirty="0">
                <a:ea typeface="ＭＳ Ｐゴシック" panose="020B0600070205080204" pitchFamily="34" charset="-128"/>
              </a:rPr>
              <a:t> packet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when timer expires, retransmit only that </a:t>
            </a:r>
            <a:r>
              <a:rPr lang="en-US" altLang="en-US" dirty="0" err="1">
                <a:ea typeface="ＭＳ Ｐゴシック" panose="020B0600070205080204" pitchFamily="34" charset="-128"/>
              </a:rPr>
              <a:t>unacked</a:t>
            </a:r>
            <a:r>
              <a:rPr lang="en-US" altLang="en-US" dirty="0">
                <a:ea typeface="ＭＳ Ｐゴシック" panose="020B0600070205080204" pitchFamily="34" charset="-128"/>
              </a:rPr>
              <a:t> packet</a:t>
            </a:r>
          </a:p>
          <a:p>
            <a:pPr>
              <a:lnSpc>
                <a:spcPct val="7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433150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Slide Number Placeholder 4">
            <a:extLst>
              <a:ext uri="{FF2B5EF4-FFF2-40B4-BE49-F238E27FC236}">
                <a16:creationId xmlns:a16="http://schemas.microsoft.com/office/drawing/2014/main" id="{057B8B72-8694-8742-8FB8-E2AF934FE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78F5DABA-E455-F746-9EC2-CD6B7BAADAE6}" type="slidenum">
              <a:rPr lang="en-US" altLang="en-US" sz="1200" smtClean="0">
                <a:latin typeface="Helvetica" pitchFamily="2" charset="0"/>
              </a:rPr>
              <a:pPr/>
              <a:t>26</a:t>
            </a:fld>
            <a:endParaRPr lang="en-US" altLang="en-US" sz="1200" dirty="0">
              <a:latin typeface="Helvetica" pitchFamily="2" charset="0"/>
            </a:endParaRPr>
          </a:p>
        </p:txBody>
      </p:sp>
      <p:sp>
        <p:nvSpPr>
          <p:cNvPr id="55301" name="Rectangle 2">
            <a:extLst>
              <a:ext uri="{FF2B5EF4-FFF2-40B4-BE49-F238E27FC236}">
                <a16:creationId xmlns:a16="http://schemas.microsoft.com/office/drawing/2014/main" id="{C45046DE-0257-6441-8EA3-8574B28E1C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3889" y="430252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sz="3600" dirty="0"/>
              <a:t>Selective repeat in action</a:t>
            </a:r>
          </a:p>
        </p:txBody>
      </p:sp>
      <p:sp>
        <p:nvSpPr>
          <p:cNvPr id="55302" name="Text Box 4">
            <a:extLst>
              <a:ext uri="{FF2B5EF4-FFF2-40B4-BE49-F238E27FC236}">
                <a16:creationId xmlns:a16="http://schemas.microsoft.com/office/drawing/2014/main" id="{63891137-F347-FD4A-8698-FC8B38984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9414" y="1490663"/>
            <a:ext cx="1246187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>
                <a:latin typeface="Helvetica" pitchFamily="2" charset="0"/>
              </a:rPr>
              <a:t>send  pkt0</a:t>
            </a:r>
          </a:p>
          <a:p>
            <a:pPr algn="r">
              <a:defRPr/>
            </a:pPr>
            <a:r>
              <a:rPr lang="en-US" sz="1800">
                <a:latin typeface="Helvetica" pitchFamily="2" charset="0"/>
              </a:rPr>
              <a:t>send  pkt1</a:t>
            </a:r>
          </a:p>
          <a:p>
            <a:pPr algn="r">
              <a:defRPr/>
            </a:pPr>
            <a:r>
              <a:rPr lang="en-US" sz="1800">
                <a:latin typeface="Helvetica" pitchFamily="2" charset="0"/>
              </a:rPr>
              <a:t>send  pkt2</a:t>
            </a:r>
          </a:p>
          <a:p>
            <a:pPr algn="r">
              <a:defRPr/>
            </a:pPr>
            <a:r>
              <a:rPr lang="en-US" sz="1800">
                <a:latin typeface="Helvetica" pitchFamily="2" charset="0"/>
              </a:rPr>
              <a:t>send  pkt3</a:t>
            </a:r>
          </a:p>
          <a:p>
            <a:pPr algn="r">
              <a:defRPr/>
            </a:pPr>
            <a:r>
              <a:rPr lang="en-US" sz="1800">
                <a:latin typeface="Helvetica" pitchFamily="2" charset="0"/>
              </a:rPr>
              <a:t>(wait)</a:t>
            </a:r>
          </a:p>
        </p:txBody>
      </p:sp>
      <p:sp>
        <p:nvSpPr>
          <p:cNvPr id="55303" name="Text Box 5">
            <a:extLst>
              <a:ext uri="{FF2B5EF4-FFF2-40B4-BE49-F238E27FC236}">
                <a16:creationId xmlns:a16="http://schemas.microsoft.com/office/drawing/2014/main" id="{7BC3019C-FB0F-8445-94CB-A6ECAD53E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0089" y="1119189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u="sng">
                <a:solidFill>
                  <a:srgbClr val="000099"/>
                </a:solidFill>
              </a:rPr>
              <a:t>sender</a:t>
            </a:r>
          </a:p>
        </p:txBody>
      </p:sp>
      <p:sp>
        <p:nvSpPr>
          <p:cNvPr id="55304" name="Text Box 6">
            <a:extLst>
              <a:ext uri="{FF2B5EF4-FFF2-40B4-BE49-F238E27FC236}">
                <a16:creationId xmlns:a16="http://schemas.microsoft.com/office/drawing/2014/main" id="{E735CD94-499B-EA46-AFF1-912D4B66E3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0626" y="1138239"/>
            <a:ext cx="10967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u="sng">
                <a:solidFill>
                  <a:srgbClr val="008000"/>
                </a:solidFill>
                <a:latin typeface="Helvetica" pitchFamily="2" charset="0"/>
              </a:rPr>
              <a:t>receiver</a:t>
            </a:r>
          </a:p>
        </p:txBody>
      </p:sp>
      <p:sp>
        <p:nvSpPr>
          <p:cNvPr id="55305" name="Line 7">
            <a:extLst>
              <a:ext uri="{FF2B5EF4-FFF2-40B4-BE49-F238E27FC236}">
                <a16:creationId xmlns:a16="http://schemas.microsoft.com/office/drawing/2014/main" id="{D3534835-BA67-4E4C-92EC-8D912360EBCA}"/>
              </a:ext>
            </a:extLst>
          </p:cNvPr>
          <p:cNvSpPr>
            <a:spLocks noChangeShapeType="1"/>
          </p:cNvSpPr>
          <p:nvPr/>
        </p:nvSpPr>
        <p:spPr bwMode="auto">
          <a:xfrm>
            <a:off x="7615238" y="1736726"/>
            <a:ext cx="11112" cy="4538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Helvetica" pitchFamily="2" charset="0"/>
              <a:ea typeface="ＭＳ Ｐゴシック" charset="0"/>
            </a:endParaRPr>
          </a:p>
        </p:txBody>
      </p:sp>
      <p:sp>
        <p:nvSpPr>
          <p:cNvPr id="55306" name="Text Box 8">
            <a:extLst>
              <a:ext uri="{FF2B5EF4-FFF2-40B4-BE49-F238E27FC236}">
                <a16:creationId xmlns:a16="http://schemas.microsoft.com/office/drawing/2014/main" id="{BFBF6F06-7384-1645-9D4F-CEAEC2BF5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8089" y="1931988"/>
            <a:ext cx="260840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800">
                <a:latin typeface="Helvetica" pitchFamily="2" charset="0"/>
              </a:rPr>
              <a:t>receive pkt0, send ack0</a:t>
            </a:r>
          </a:p>
          <a:p>
            <a:pPr algn="l">
              <a:defRPr/>
            </a:pPr>
            <a:r>
              <a:rPr lang="en-US" sz="1800">
                <a:latin typeface="Helvetica" pitchFamily="2" charset="0"/>
              </a:rPr>
              <a:t>receive pkt1, send ack1</a:t>
            </a:r>
          </a:p>
          <a:p>
            <a:pPr algn="l">
              <a:defRPr/>
            </a:pPr>
            <a:r>
              <a:rPr lang="en-US" sz="1800">
                <a:latin typeface="Helvetica" pitchFamily="2" charset="0"/>
              </a:rPr>
              <a:t> </a:t>
            </a:r>
          </a:p>
          <a:p>
            <a:pPr algn="l">
              <a:defRPr/>
            </a:pPr>
            <a:r>
              <a:rPr lang="en-US" sz="1800">
                <a:latin typeface="Helvetica" pitchFamily="2" charset="0"/>
              </a:rPr>
              <a:t>receive pkt3, buffer, </a:t>
            </a:r>
          </a:p>
          <a:p>
            <a:pPr algn="l">
              <a:defRPr/>
            </a:pPr>
            <a:r>
              <a:rPr lang="en-US" sz="1800">
                <a:latin typeface="Helvetica" pitchFamily="2" charset="0"/>
              </a:rPr>
              <a:t>           send ack3</a:t>
            </a:r>
          </a:p>
        </p:txBody>
      </p:sp>
      <p:sp>
        <p:nvSpPr>
          <p:cNvPr id="55307" name="Text Box 9">
            <a:extLst>
              <a:ext uri="{FF2B5EF4-FFF2-40B4-BE49-F238E27FC236}">
                <a16:creationId xmlns:a16="http://schemas.microsoft.com/office/drawing/2014/main" id="{E886079F-6D22-9642-A5A9-093833B93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3750" y="3094039"/>
            <a:ext cx="2154238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>
                <a:latin typeface="Helvetica" pitchFamily="2" charset="0"/>
              </a:rPr>
              <a:t>rcv ack0, send pkt4</a:t>
            </a:r>
          </a:p>
          <a:p>
            <a:pPr algn="r">
              <a:defRPr/>
            </a:pPr>
            <a:r>
              <a:rPr lang="en-US" sz="1800">
                <a:latin typeface="Helvetica" pitchFamily="2" charset="0"/>
              </a:rPr>
              <a:t>rcv ack1, send pkt5</a:t>
            </a:r>
          </a:p>
          <a:p>
            <a:pPr algn="r">
              <a:defRPr/>
            </a:pPr>
            <a:endParaRPr lang="en-US" sz="1800">
              <a:latin typeface="Helvetica" pitchFamily="2" charset="0"/>
            </a:endParaRPr>
          </a:p>
        </p:txBody>
      </p:sp>
      <p:pic>
        <p:nvPicPr>
          <p:cNvPr id="70667" name="Picture 10" descr="alarm_clock_ringing">
            <a:extLst>
              <a:ext uri="{FF2B5EF4-FFF2-40B4-BE49-F238E27FC236}">
                <a16:creationId xmlns:a16="http://schemas.microsoft.com/office/drawing/2014/main" id="{0BED9983-4A57-1646-B2A1-5C5D77B1C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438" y="4241801"/>
            <a:ext cx="436562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9" name="Text Box 11">
            <a:extLst>
              <a:ext uri="{FF2B5EF4-FFF2-40B4-BE49-F238E27FC236}">
                <a16:creationId xmlns:a16="http://schemas.microsoft.com/office/drawing/2014/main" id="{366FF91E-9687-E244-80CB-B46E8DD8A1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1486" y="4457700"/>
            <a:ext cx="1505540" cy="311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lnSpc>
                <a:spcPct val="75000"/>
              </a:lnSpc>
              <a:defRPr/>
            </a:pPr>
            <a:r>
              <a:rPr lang="en-US" sz="1800" i="1">
                <a:solidFill>
                  <a:srgbClr val="FF0000"/>
                </a:solidFill>
                <a:latin typeface="Helvetica" pitchFamily="2" charset="0"/>
              </a:rPr>
              <a:t>pkt 2 timeout</a:t>
            </a:r>
          </a:p>
        </p:txBody>
      </p:sp>
      <p:sp>
        <p:nvSpPr>
          <p:cNvPr id="55310" name="Text Box 12">
            <a:extLst>
              <a:ext uri="{FF2B5EF4-FFF2-40B4-BE49-F238E27FC236}">
                <a16:creationId xmlns:a16="http://schemas.microsoft.com/office/drawing/2014/main" id="{672DAE95-3B96-6545-87D5-4731FDC738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4175" y="4672014"/>
            <a:ext cx="1246188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lnSpc>
                <a:spcPct val="90000"/>
              </a:lnSpc>
              <a:defRPr/>
            </a:pPr>
            <a:r>
              <a:rPr lang="en-US" sz="1800">
                <a:latin typeface="Helvetica" pitchFamily="2" charset="0"/>
              </a:rPr>
              <a:t>send  pkt2</a:t>
            </a:r>
          </a:p>
        </p:txBody>
      </p:sp>
      <p:sp>
        <p:nvSpPr>
          <p:cNvPr id="55311" name="Line 14">
            <a:extLst>
              <a:ext uri="{FF2B5EF4-FFF2-40B4-BE49-F238E27FC236}">
                <a16:creationId xmlns:a16="http://schemas.microsoft.com/office/drawing/2014/main" id="{FEA37D4E-CF20-B64E-A340-C3667E0C6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0050" y="1684338"/>
            <a:ext cx="2101850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Helvetica" pitchFamily="2" charset="0"/>
              <a:ea typeface="ＭＳ Ｐゴシック" charset="0"/>
            </a:endParaRPr>
          </a:p>
        </p:txBody>
      </p:sp>
      <p:sp>
        <p:nvSpPr>
          <p:cNvPr id="55312" name="Line 15">
            <a:extLst>
              <a:ext uri="{FF2B5EF4-FFF2-40B4-BE49-F238E27FC236}">
                <a16:creationId xmlns:a16="http://schemas.microsoft.com/office/drawing/2014/main" id="{873F9B32-CE44-824E-804A-09A812C7B770}"/>
              </a:ext>
            </a:extLst>
          </p:cNvPr>
          <p:cNvSpPr>
            <a:spLocks noChangeShapeType="1"/>
          </p:cNvSpPr>
          <p:nvPr/>
        </p:nvSpPr>
        <p:spPr bwMode="auto">
          <a:xfrm>
            <a:off x="5478463" y="1958976"/>
            <a:ext cx="2100262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Helvetica" pitchFamily="2" charset="0"/>
              <a:ea typeface="ＭＳ Ｐゴシック" charset="0"/>
            </a:endParaRPr>
          </a:p>
        </p:txBody>
      </p:sp>
      <p:sp>
        <p:nvSpPr>
          <p:cNvPr id="55313" name="Line 16">
            <a:extLst>
              <a:ext uri="{FF2B5EF4-FFF2-40B4-BE49-F238E27FC236}">
                <a16:creationId xmlns:a16="http://schemas.microsoft.com/office/drawing/2014/main" id="{FD2A22F4-5F43-C845-B049-3F3AE6CF5C9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4338" y="2222501"/>
            <a:ext cx="876300" cy="200025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Helvetica" pitchFamily="2" charset="0"/>
              <a:ea typeface="ＭＳ Ｐゴシック" charset="0"/>
            </a:endParaRPr>
          </a:p>
        </p:txBody>
      </p:sp>
      <p:sp>
        <p:nvSpPr>
          <p:cNvPr id="55314" name="Line 17">
            <a:extLst>
              <a:ext uri="{FF2B5EF4-FFF2-40B4-BE49-F238E27FC236}">
                <a16:creationId xmlns:a16="http://schemas.microsoft.com/office/drawing/2014/main" id="{9C4581D8-38E6-8F4C-9F4D-B44E7361B7A7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0688" y="2508251"/>
            <a:ext cx="2100262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Helvetica" pitchFamily="2" charset="0"/>
              <a:ea typeface="ＭＳ Ｐゴシック" charset="0"/>
            </a:endParaRPr>
          </a:p>
        </p:txBody>
      </p:sp>
      <p:sp>
        <p:nvSpPr>
          <p:cNvPr id="55315" name="Line 18">
            <a:extLst>
              <a:ext uri="{FF2B5EF4-FFF2-40B4-BE49-F238E27FC236}">
                <a16:creationId xmlns:a16="http://schemas.microsoft.com/office/drawing/2014/main" id="{ED59E505-18D5-ED4C-B4E6-46318307CE5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86400" y="2208213"/>
            <a:ext cx="2014538" cy="10668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Helvetica" pitchFamily="2" charset="0"/>
              <a:ea typeface="ＭＳ Ｐゴシック" charset="0"/>
            </a:endParaRPr>
          </a:p>
        </p:txBody>
      </p:sp>
      <p:sp>
        <p:nvSpPr>
          <p:cNvPr id="55316" name="Text Box 19">
            <a:extLst>
              <a:ext uri="{FF2B5EF4-FFF2-40B4-BE49-F238E27FC236}">
                <a16:creationId xmlns:a16="http://schemas.microsoft.com/office/drawing/2014/main" id="{9EE4AABB-16D7-4E41-BA50-4B3C4C4AF6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6338" y="2257426"/>
            <a:ext cx="341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b="1">
                <a:solidFill>
                  <a:srgbClr val="FF0000"/>
                </a:solidFill>
                <a:latin typeface="Helvetica" pitchFamily="2" charset="0"/>
              </a:rPr>
              <a:t>X</a:t>
            </a:r>
          </a:p>
        </p:txBody>
      </p:sp>
      <p:sp>
        <p:nvSpPr>
          <p:cNvPr id="55317" name="Text Box 20">
            <a:extLst>
              <a:ext uri="{FF2B5EF4-FFF2-40B4-BE49-F238E27FC236}">
                <a16:creationId xmlns:a16="http://schemas.microsoft.com/office/drawing/2014/main" id="{24E59504-9B1E-2446-A093-0568D135B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5089" y="2278063"/>
            <a:ext cx="54854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1">
                <a:solidFill>
                  <a:srgbClr val="FF0000"/>
                </a:solidFill>
                <a:latin typeface="Helvetica" pitchFamily="2" charset="0"/>
              </a:rPr>
              <a:t>loss</a:t>
            </a:r>
          </a:p>
        </p:txBody>
      </p:sp>
      <p:sp>
        <p:nvSpPr>
          <p:cNvPr id="55318" name="Line 21">
            <a:extLst>
              <a:ext uri="{FF2B5EF4-FFF2-40B4-BE49-F238E27FC236}">
                <a16:creationId xmlns:a16="http://schemas.microsoft.com/office/drawing/2014/main" id="{A1DE1953-EB7F-C941-A771-1D59E86C53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83225" y="2493964"/>
            <a:ext cx="2014538" cy="110013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Helvetica" pitchFamily="2" charset="0"/>
              <a:ea typeface="ＭＳ Ｐゴシック" charset="0"/>
            </a:endParaRPr>
          </a:p>
        </p:txBody>
      </p:sp>
      <p:sp>
        <p:nvSpPr>
          <p:cNvPr id="55319" name="Line 22">
            <a:extLst>
              <a:ext uri="{FF2B5EF4-FFF2-40B4-BE49-F238E27FC236}">
                <a16:creationId xmlns:a16="http://schemas.microsoft.com/office/drawing/2014/main" id="{D0F4C3D8-3C53-7B44-8E85-0191807B8997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1" y="3330576"/>
            <a:ext cx="2100263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Helvetica" pitchFamily="2" charset="0"/>
              <a:ea typeface="ＭＳ Ｐゴシック" charset="0"/>
            </a:endParaRPr>
          </a:p>
        </p:txBody>
      </p:sp>
      <p:sp>
        <p:nvSpPr>
          <p:cNvPr id="55320" name="Line 23">
            <a:extLst>
              <a:ext uri="{FF2B5EF4-FFF2-40B4-BE49-F238E27FC236}">
                <a16:creationId xmlns:a16="http://schemas.microsoft.com/office/drawing/2014/main" id="{9D7BB973-1AA3-264A-8F5B-7E6AE0F6706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8150" y="3649663"/>
            <a:ext cx="2101850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Helvetica" pitchFamily="2" charset="0"/>
              <a:ea typeface="ＭＳ Ｐゴシック" charset="0"/>
            </a:endParaRPr>
          </a:p>
        </p:txBody>
      </p:sp>
      <p:sp>
        <p:nvSpPr>
          <p:cNvPr id="55321" name="Line 24">
            <a:extLst>
              <a:ext uri="{FF2B5EF4-FFF2-40B4-BE49-F238E27FC236}">
                <a16:creationId xmlns:a16="http://schemas.microsoft.com/office/drawing/2014/main" id="{B46A9727-41DB-914E-9E40-6FCA2B76FE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14975" y="3024189"/>
            <a:ext cx="2014538" cy="110013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Helvetica" pitchFamily="2" charset="0"/>
              <a:ea typeface="ＭＳ Ｐゴシック" charset="0"/>
            </a:endParaRPr>
          </a:p>
        </p:txBody>
      </p:sp>
      <p:grpSp>
        <p:nvGrpSpPr>
          <p:cNvPr id="70681" name="Group 25">
            <a:extLst>
              <a:ext uri="{FF2B5EF4-FFF2-40B4-BE49-F238E27FC236}">
                <a16:creationId xmlns:a16="http://schemas.microsoft.com/office/drawing/2014/main" id="{93EE136E-3DE0-2044-832C-A495702DC4C0}"/>
              </a:ext>
            </a:extLst>
          </p:cNvPr>
          <p:cNvGrpSpPr>
            <a:grpSpLocks/>
          </p:cNvGrpSpPr>
          <p:nvPr/>
        </p:nvGrpSpPr>
        <p:grpSpPr bwMode="auto">
          <a:xfrm>
            <a:off x="5375275" y="2212976"/>
            <a:ext cx="103188" cy="2462213"/>
            <a:chOff x="3651" y="1878"/>
            <a:chExt cx="78" cy="963"/>
          </a:xfrm>
        </p:grpSpPr>
        <p:sp>
          <p:nvSpPr>
            <p:cNvPr id="55365" name="Line 26">
              <a:extLst>
                <a:ext uri="{FF2B5EF4-FFF2-40B4-BE49-F238E27FC236}">
                  <a16:creationId xmlns:a16="http://schemas.microsoft.com/office/drawing/2014/main" id="{20C2140A-5F52-284B-A807-52CF38D823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55366" name="Line 27">
              <a:extLst>
                <a:ext uri="{FF2B5EF4-FFF2-40B4-BE49-F238E27FC236}">
                  <a16:creationId xmlns:a16="http://schemas.microsoft.com/office/drawing/2014/main" id="{92B2F8A7-28E9-A34F-94C6-5438BD9DAA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1" y="1878"/>
              <a:ext cx="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55367" name="Line 28">
              <a:extLst>
                <a:ext uri="{FF2B5EF4-FFF2-40B4-BE49-F238E27FC236}">
                  <a16:creationId xmlns:a16="http://schemas.microsoft.com/office/drawing/2014/main" id="{EA5D6FD7-133C-2047-93B0-99021AD1AD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1" y="2841"/>
              <a:ext cx="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Helvetica" pitchFamily="2" charset="0"/>
                <a:ea typeface="ＭＳ Ｐゴシック" charset="0"/>
              </a:endParaRPr>
            </a:p>
          </p:txBody>
        </p:sp>
      </p:grpSp>
      <p:sp>
        <p:nvSpPr>
          <p:cNvPr id="55323" name="Line 29">
            <a:extLst>
              <a:ext uri="{FF2B5EF4-FFF2-40B4-BE49-F238E27FC236}">
                <a16:creationId xmlns:a16="http://schemas.microsoft.com/office/drawing/2014/main" id="{1E08BBB0-24A5-0B4E-84A6-156E33D32D0E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6563" y="4843463"/>
            <a:ext cx="2100262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Helvetica" pitchFamily="2" charset="0"/>
              <a:ea typeface="ＭＳ Ｐゴシック" charset="0"/>
            </a:endParaRPr>
          </a:p>
        </p:txBody>
      </p:sp>
      <p:sp>
        <p:nvSpPr>
          <p:cNvPr id="55324" name="Text Box 33">
            <a:extLst>
              <a:ext uri="{FF2B5EF4-FFF2-40B4-BE49-F238E27FC236}">
                <a16:creationId xmlns:a16="http://schemas.microsoft.com/office/drawing/2014/main" id="{EBFDFED3-885A-2E4D-AD38-F37E346AF2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4914" y="3455988"/>
            <a:ext cx="23002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800">
                <a:latin typeface="Helvetica" pitchFamily="2" charset="0"/>
              </a:rPr>
              <a:t>receive pkt4, buffer, </a:t>
            </a:r>
          </a:p>
          <a:p>
            <a:pPr algn="l">
              <a:defRPr/>
            </a:pPr>
            <a:r>
              <a:rPr lang="en-US" sz="1800">
                <a:latin typeface="Helvetica" pitchFamily="2" charset="0"/>
              </a:rPr>
              <a:t>           send ack4</a:t>
            </a:r>
          </a:p>
        </p:txBody>
      </p:sp>
      <p:sp>
        <p:nvSpPr>
          <p:cNvPr id="55325" name="Text Box 34">
            <a:extLst>
              <a:ext uri="{FF2B5EF4-FFF2-40B4-BE49-F238E27FC236}">
                <a16:creationId xmlns:a16="http://schemas.microsoft.com/office/drawing/2014/main" id="{721197F0-D287-3D41-BE02-075E7BA7C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3964" y="3976688"/>
            <a:ext cx="23002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800">
                <a:latin typeface="Helvetica" pitchFamily="2" charset="0"/>
              </a:rPr>
              <a:t>receive pkt5, buffer, </a:t>
            </a:r>
          </a:p>
          <a:p>
            <a:pPr algn="l">
              <a:defRPr/>
            </a:pPr>
            <a:r>
              <a:rPr lang="en-US" sz="1800">
                <a:latin typeface="Helvetica" pitchFamily="2" charset="0"/>
              </a:rPr>
              <a:t>           send ack5</a:t>
            </a:r>
          </a:p>
        </p:txBody>
      </p:sp>
      <p:sp>
        <p:nvSpPr>
          <p:cNvPr id="55326" name="Text Box 35">
            <a:extLst>
              <a:ext uri="{FF2B5EF4-FFF2-40B4-BE49-F238E27FC236}">
                <a16:creationId xmlns:a16="http://schemas.microsoft.com/office/drawing/2014/main" id="{C4B5C191-D5E0-6F4F-85AC-08F37C4AD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5075" y="5130801"/>
            <a:ext cx="2960688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lnSpc>
                <a:spcPct val="90000"/>
              </a:lnSpc>
              <a:defRPr/>
            </a:pPr>
            <a:r>
              <a:rPr lang="en-US" sz="1800">
                <a:latin typeface="Helvetica" pitchFamily="2" charset="0"/>
              </a:rPr>
              <a:t>rcv pkt2; deliver pkt2,</a:t>
            </a:r>
          </a:p>
          <a:p>
            <a:pPr algn="l">
              <a:lnSpc>
                <a:spcPct val="90000"/>
              </a:lnSpc>
              <a:defRPr/>
            </a:pPr>
            <a:r>
              <a:rPr lang="en-US" sz="1800">
                <a:latin typeface="Helvetica" pitchFamily="2" charset="0"/>
              </a:rPr>
              <a:t>pkt3, pkt4, pkt5; send ack2</a:t>
            </a:r>
          </a:p>
        </p:txBody>
      </p:sp>
      <p:sp>
        <p:nvSpPr>
          <p:cNvPr id="55327" name="Text Box 36">
            <a:extLst>
              <a:ext uri="{FF2B5EF4-FFF2-40B4-BE49-F238E27FC236}">
                <a16:creationId xmlns:a16="http://schemas.microsoft.com/office/drawing/2014/main" id="{EF9721A0-F1FC-F14D-B069-018C07C74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876" y="3959225"/>
            <a:ext cx="171553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>
                <a:latin typeface="Helvetica" pitchFamily="2" charset="0"/>
              </a:rPr>
              <a:t>record ack3 arrived</a:t>
            </a:r>
          </a:p>
        </p:txBody>
      </p:sp>
      <p:grpSp>
        <p:nvGrpSpPr>
          <p:cNvPr id="70687" name="Group 37">
            <a:extLst>
              <a:ext uri="{FF2B5EF4-FFF2-40B4-BE49-F238E27FC236}">
                <a16:creationId xmlns:a16="http://schemas.microsoft.com/office/drawing/2014/main" id="{26AD6C4B-CE81-CD49-81F2-303A30699E5C}"/>
              </a:ext>
            </a:extLst>
          </p:cNvPr>
          <p:cNvGrpSpPr>
            <a:grpSpLocks/>
          </p:cNvGrpSpPr>
          <p:nvPr/>
        </p:nvGrpSpPr>
        <p:grpSpPr bwMode="auto">
          <a:xfrm>
            <a:off x="1739900" y="1528763"/>
            <a:ext cx="1512888" cy="304800"/>
            <a:chOff x="115" y="914"/>
            <a:chExt cx="953" cy="192"/>
          </a:xfrm>
        </p:grpSpPr>
        <p:sp>
          <p:nvSpPr>
            <p:cNvPr id="55363" name="Rectangle 38">
              <a:extLst>
                <a:ext uri="{FF2B5EF4-FFF2-40B4-BE49-F238E27FC236}">
                  <a16:creationId xmlns:a16="http://schemas.microsoft.com/office/drawing/2014/main" id="{D18ACAC8-59F1-6148-A8E9-DDB2D67F3F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55364" name="Text Box 39">
              <a:extLst>
                <a:ext uri="{FF2B5EF4-FFF2-40B4-BE49-F238E27FC236}">
                  <a16:creationId xmlns:a16="http://schemas.microsoft.com/office/drawing/2014/main" id="{2E096ABE-55D5-A447-A3B1-3D35BEDAA1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solidFill>
                    <a:schemeClr val="bg1"/>
                  </a:solidFill>
                  <a:latin typeface="Helvetica" pitchFamily="2" charset="0"/>
                </a:rPr>
                <a:t>0 1 2 3 </a:t>
              </a:r>
              <a:r>
                <a:rPr lang="en-US" sz="1400">
                  <a:latin typeface="Helvetica" pitchFamily="2" charset="0"/>
                </a:rPr>
                <a:t>4 5 6 7 8 </a:t>
              </a:r>
            </a:p>
          </p:txBody>
        </p:sp>
      </p:grpSp>
      <p:sp>
        <p:nvSpPr>
          <p:cNvPr id="55329" name="Text Box 40">
            <a:extLst>
              <a:ext uri="{FF2B5EF4-FFF2-40B4-BE49-F238E27FC236}">
                <a16:creationId xmlns:a16="http://schemas.microsoft.com/office/drawing/2014/main" id="{A7E8BFA4-080D-1345-A18A-C3E50E8E8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7038" y="1182688"/>
            <a:ext cx="2146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1" u="sng">
                <a:solidFill>
                  <a:srgbClr val="000099"/>
                </a:solidFill>
                <a:latin typeface="Helvetica" pitchFamily="2" charset="0"/>
              </a:rPr>
              <a:t>sender window (N=4)</a:t>
            </a:r>
          </a:p>
        </p:txBody>
      </p:sp>
      <p:sp>
        <p:nvSpPr>
          <p:cNvPr id="55330" name="Rectangle 41">
            <a:extLst>
              <a:ext uri="{FF2B5EF4-FFF2-40B4-BE49-F238E27FC236}">
                <a16:creationId xmlns:a16="http://schemas.microsoft.com/office/drawing/2014/main" id="{1F161C64-9B0E-C140-9BA7-256FC99FA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339" y="2692400"/>
            <a:ext cx="606425" cy="2286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2" charset="0"/>
              <a:ea typeface="ＭＳ Ｐゴシック" charset="0"/>
            </a:endParaRPr>
          </a:p>
        </p:txBody>
      </p:sp>
      <p:grpSp>
        <p:nvGrpSpPr>
          <p:cNvPr id="70690" name="Group 42">
            <a:extLst>
              <a:ext uri="{FF2B5EF4-FFF2-40B4-BE49-F238E27FC236}">
                <a16:creationId xmlns:a16="http://schemas.microsoft.com/office/drawing/2014/main" id="{07FD90DD-9FB6-0E43-84AE-5F9876AE7A38}"/>
              </a:ext>
            </a:extLst>
          </p:cNvPr>
          <p:cNvGrpSpPr>
            <a:grpSpLocks/>
          </p:cNvGrpSpPr>
          <p:nvPr/>
        </p:nvGrpSpPr>
        <p:grpSpPr bwMode="auto">
          <a:xfrm>
            <a:off x="1736725" y="1814513"/>
            <a:ext cx="1512888" cy="304800"/>
            <a:chOff x="115" y="914"/>
            <a:chExt cx="953" cy="192"/>
          </a:xfrm>
        </p:grpSpPr>
        <p:sp>
          <p:nvSpPr>
            <p:cNvPr id="55361" name="Rectangle 43">
              <a:extLst>
                <a:ext uri="{FF2B5EF4-FFF2-40B4-BE49-F238E27FC236}">
                  <a16:creationId xmlns:a16="http://schemas.microsoft.com/office/drawing/2014/main" id="{B44CF215-591D-2E45-8B03-A3017D0173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55362" name="Text Box 44">
              <a:extLst>
                <a:ext uri="{FF2B5EF4-FFF2-40B4-BE49-F238E27FC236}">
                  <a16:creationId xmlns:a16="http://schemas.microsoft.com/office/drawing/2014/main" id="{C66487C1-FE41-5D4B-B583-5B6EAACAD5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solidFill>
                    <a:schemeClr val="bg1"/>
                  </a:solidFill>
                  <a:latin typeface="Helvetica" pitchFamily="2" charset="0"/>
                </a:rPr>
                <a:t>0 1 2 3 </a:t>
              </a:r>
              <a:r>
                <a:rPr lang="en-US" sz="1400">
                  <a:latin typeface="Helvetica" pitchFamily="2" charset="0"/>
                </a:rPr>
                <a:t>4 5 6 7 8 </a:t>
              </a:r>
            </a:p>
          </p:txBody>
        </p:sp>
      </p:grpSp>
      <p:grpSp>
        <p:nvGrpSpPr>
          <p:cNvPr id="70691" name="Group 45">
            <a:extLst>
              <a:ext uri="{FF2B5EF4-FFF2-40B4-BE49-F238E27FC236}">
                <a16:creationId xmlns:a16="http://schemas.microsoft.com/office/drawing/2014/main" id="{D6CFA494-FBD4-914E-96BA-C2195102D319}"/>
              </a:ext>
            </a:extLst>
          </p:cNvPr>
          <p:cNvGrpSpPr>
            <a:grpSpLocks/>
          </p:cNvGrpSpPr>
          <p:nvPr/>
        </p:nvGrpSpPr>
        <p:grpSpPr bwMode="auto">
          <a:xfrm>
            <a:off x="1744664" y="2100263"/>
            <a:ext cx="1512887" cy="304800"/>
            <a:chOff x="115" y="914"/>
            <a:chExt cx="953" cy="192"/>
          </a:xfrm>
        </p:grpSpPr>
        <p:sp>
          <p:nvSpPr>
            <p:cNvPr id="55359" name="Rectangle 46">
              <a:extLst>
                <a:ext uri="{FF2B5EF4-FFF2-40B4-BE49-F238E27FC236}">
                  <a16:creationId xmlns:a16="http://schemas.microsoft.com/office/drawing/2014/main" id="{9151DCD1-6C20-DC49-8051-9B956B1037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55360" name="Text Box 47">
              <a:extLst>
                <a:ext uri="{FF2B5EF4-FFF2-40B4-BE49-F238E27FC236}">
                  <a16:creationId xmlns:a16="http://schemas.microsoft.com/office/drawing/2014/main" id="{C0DB2E64-E18E-E249-8D65-4372E87AD4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solidFill>
                    <a:schemeClr val="bg1"/>
                  </a:solidFill>
                  <a:latin typeface="Helvetica" pitchFamily="2" charset="0"/>
                </a:rPr>
                <a:t>0 1 2 3 </a:t>
              </a:r>
              <a:r>
                <a:rPr lang="en-US" sz="1400">
                  <a:latin typeface="Helvetica" pitchFamily="2" charset="0"/>
                </a:rPr>
                <a:t>4 5 6 7 8 </a:t>
              </a:r>
            </a:p>
          </p:txBody>
        </p:sp>
      </p:grpSp>
      <p:grpSp>
        <p:nvGrpSpPr>
          <p:cNvPr id="70692" name="Group 48">
            <a:extLst>
              <a:ext uri="{FF2B5EF4-FFF2-40B4-BE49-F238E27FC236}">
                <a16:creationId xmlns:a16="http://schemas.microsoft.com/office/drawing/2014/main" id="{95C0CC47-F95B-7144-8F97-89D576DDC056}"/>
              </a:ext>
            </a:extLst>
          </p:cNvPr>
          <p:cNvGrpSpPr>
            <a:grpSpLocks/>
          </p:cNvGrpSpPr>
          <p:nvPr/>
        </p:nvGrpSpPr>
        <p:grpSpPr bwMode="auto">
          <a:xfrm>
            <a:off x="1741489" y="2374900"/>
            <a:ext cx="1512887" cy="304800"/>
            <a:chOff x="115" y="914"/>
            <a:chExt cx="953" cy="192"/>
          </a:xfrm>
        </p:grpSpPr>
        <p:sp>
          <p:nvSpPr>
            <p:cNvPr id="55357" name="Rectangle 49">
              <a:extLst>
                <a:ext uri="{FF2B5EF4-FFF2-40B4-BE49-F238E27FC236}">
                  <a16:creationId xmlns:a16="http://schemas.microsoft.com/office/drawing/2014/main" id="{79218472-D395-5446-B1BD-BA2E10DA7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55358" name="Text Box 50">
              <a:extLst>
                <a:ext uri="{FF2B5EF4-FFF2-40B4-BE49-F238E27FC236}">
                  <a16:creationId xmlns:a16="http://schemas.microsoft.com/office/drawing/2014/main" id="{37AE7E43-40BB-A545-8D54-3FD35AADC7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solidFill>
                    <a:schemeClr val="bg1"/>
                  </a:solidFill>
                  <a:latin typeface="Helvetica" pitchFamily="2" charset="0"/>
                </a:rPr>
                <a:t>0 1 2 3 </a:t>
              </a:r>
              <a:r>
                <a:rPr lang="en-US" sz="1400">
                  <a:latin typeface="Helvetica" pitchFamily="2" charset="0"/>
                </a:rPr>
                <a:t>4 5 6 7 8 </a:t>
              </a:r>
            </a:p>
          </p:txBody>
        </p:sp>
      </p:grpSp>
      <p:sp>
        <p:nvSpPr>
          <p:cNvPr id="55334" name="Rectangle 51">
            <a:extLst>
              <a:ext uri="{FF2B5EF4-FFF2-40B4-BE49-F238E27FC236}">
                <a16:creationId xmlns:a16="http://schemas.microsoft.com/office/drawing/2014/main" id="{8DF62A63-0637-784F-AB4A-11235E832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2625" y="3179763"/>
            <a:ext cx="628650" cy="2286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2" charset="0"/>
              <a:ea typeface="ＭＳ Ｐゴシック" charset="0"/>
            </a:endParaRPr>
          </a:p>
        </p:txBody>
      </p:sp>
      <p:sp>
        <p:nvSpPr>
          <p:cNvPr id="55335" name="Text Box 52">
            <a:extLst>
              <a:ext uri="{FF2B5EF4-FFF2-40B4-BE49-F238E27FC236}">
                <a16:creationId xmlns:a16="http://schemas.microsoft.com/office/drawing/2014/main" id="{8300154F-E147-4F42-A691-802A2C4256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14" y="3144838"/>
            <a:ext cx="15128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>
                <a:latin typeface="Helvetica" pitchFamily="2" charset="0"/>
              </a:rPr>
              <a:t>0 </a:t>
            </a:r>
            <a:r>
              <a:rPr lang="en-US" sz="1400">
                <a:solidFill>
                  <a:schemeClr val="bg1"/>
                </a:solidFill>
                <a:latin typeface="Helvetica" pitchFamily="2" charset="0"/>
              </a:rPr>
              <a:t>1 2 3 4</a:t>
            </a:r>
            <a:r>
              <a:rPr lang="en-US" sz="1400">
                <a:latin typeface="Helvetica" pitchFamily="2" charset="0"/>
              </a:rPr>
              <a:t> 5 6 7 8 </a:t>
            </a:r>
          </a:p>
        </p:txBody>
      </p:sp>
      <p:grpSp>
        <p:nvGrpSpPr>
          <p:cNvPr id="70695" name="Group 53">
            <a:extLst>
              <a:ext uri="{FF2B5EF4-FFF2-40B4-BE49-F238E27FC236}">
                <a16:creationId xmlns:a16="http://schemas.microsoft.com/office/drawing/2014/main" id="{DDFD7C0F-AF6F-FF40-B986-9EA6B8C8EAB2}"/>
              </a:ext>
            </a:extLst>
          </p:cNvPr>
          <p:cNvGrpSpPr>
            <a:grpSpLocks/>
          </p:cNvGrpSpPr>
          <p:nvPr/>
        </p:nvGrpSpPr>
        <p:grpSpPr bwMode="auto">
          <a:xfrm>
            <a:off x="1735139" y="3419475"/>
            <a:ext cx="1512887" cy="304800"/>
            <a:chOff x="112" y="2105"/>
            <a:chExt cx="953" cy="192"/>
          </a:xfrm>
        </p:grpSpPr>
        <p:sp>
          <p:nvSpPr>
            <p:cNvPr id="55355" name="Rectangle 54">
              <a:extLst>
                <a:ext uri="{FF2B5EF4-FFF2-40B4-BE49-F238E27FC236}">
                  <a16:creationId xmlns:a16="http://schemas.microsoft.com/office/drawing/2014/main" id="{7B26EF0A-71A5-9945-8FE6-DF31CDC34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55356" name="Text Box 55">
              <a:extLst>
                <a:ext uri="{FF2B5EF4-FFF2-40B4-BE49-F238E27FC236}">
                  <a16:creationId xmlns:a16="http://schemas.microsoft.com/office/drawing/2014/main" id="{57739295-96FB-DF4A-8E5E-2EED5BD7AB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latin typeface="Helvetica" pitchFamily="2" charset="0"/>
                </a:rPr>
                <a:t>0 1</a:t>
              </a:r>
              <a:r>
                <a:rPr lang="en-US" sz="1400">
                  <a:solidFill>
                    <a:schemeClr val="bg1"/>
                  </a:solidFill>
                  <a:latin typeface="Helvetica" pitchFamily="2" charset="0"/>
                </a:rPr>
                <a:t> 2 3 4 5</a:t>
              </a:r>
              <a:r>
                <a:rPr lang="en-US" sz="1400">
                  <a:latin typeface="Helvetica" pitchFamily="2" charset="0"/>
                </a:rPr>
                <a:t> 6 7 8 </a:t>
              </a:r>
            </a:p>
          </p:txBody>
        </p:sp>
      </p:grpSp>
      <p:grpSp>
        <p:nvGrpSpPr>
          <p:cNvPr id="70696" name="Group 56">
            <a:extLst>
              <a:ext uri="{FF2B5EF4-FFF2-40B4-BE49-F238E27FC236}">
                <a16:creationId xmlns:a16="http://schemas.microsoft.com/office/drawing/2014/main" id="{236A1AB1-E532-A849-8FCA-9BEFA5F76F28}"/>
              </a:ext>
            </a:extLst>
          </p:cNvPr>
          <p:cNvGrpSpPr>
            <a:grpSpLocks/>
          </p:cNvGrpSpPr>
          <p:nvPr/>
        </p:nvGrpSpPr>
        <p:grpSpPr bwMode="auto">
          <a:xfrm>
            <a:off x="1724025" y="4713288"/>
            <a:ext cx="1512888" cy="304800"/>
            <a:chOff x="112" y="2105"/>
            <a:chExt cx="953" cy="192"/>
          </a:xfrm>
        </p:grpSpPr>
        <p:sp>
          <p:nvSpPr>
            <p:cNvPr id="55353" name="Rectangle 57">
              <a:extLst>
                <a:ext uri="{FF2B5EF4-FFF2-40B4-BE49-F238E27FC236}">
                  <a16:creationId xmlns:a16="http://schemas.microsoft.com/office/drawing/2014/main" id="{730212AE-C0DE-C040-9E1F-67DFF54BB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55354" name="Text Box 58">
              <a:extLst>
                <a:ext uri="{FF2B5EF4-FFF2-40B4-BE49-F238E27FC236}">
                  <a16:creationId xmlns:a16="http://schemas.microsoft.com/office/drawing/2014/main" id="{6CDE78A9-1739-E84C-A145-CE0A1ACA06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latin typeface="Helvetica" pitchFamily="2" charset="0"/>
                </a:rPr>
                <a:t>0 1</a:t>
              </a:r>
              <a:r>
                <a:rPr lang="en-US" sz="1400">
                  <a:solidFill>
                    <a:schemeClr val="bg1"/>
                  </a:solidFill>
                  <a:latin typeface="Helvetica" pitchFamily="2" charset="0"/>
                </a:rPr>
                <a:t> 2 3 4 5</a:t>
              </a:r>
              <a:r>
                <a:rPr lang="en-US" sz="1400">
                  <a:latin typeface="Helvetica" pitchFamily="2" charset="0"/>
                </a:rPr>
                <a:t> 6 7 8 </a:t>
              </a:r>
            </a:p>
          </p:txBody>
        </p:sp>
      </p:grpSp>
      <p:grpSp>
        <p:nvGrpSpPr>
          <p:cNvPr id="70697" name="Group 59">
            <a:extLst>
              <a:ext uri="{FF2B5EF4-FFF2-40B4-BE49-F238E27FC236}">
                <a16:creationId xmlns:a16="http://schemas.microsoft.com/office/drawing/2014/main" id="{84F454D6-5169-B048-8F0B-71259810510B}"/>
              </a:ext>
            </a:extLst>
          </p:cNvPr>
          <p:cNvGrpSpPr>
            <a:grpSpLocks/>
          </p:cNvGrpSpPr>
          <p:nvPr/>
        </p:nvGrpSpPr>
        <p:grpSpPr bwMode="auto">
          <a:xfrm>
            <a:off x="1731964" y="4954588"/>
            <a:ext cx="1512887" cy="304800"/>
            <a:chOff x="112" y="2105"/>
            <a:chExt cx="953" cy="192"/>
          </a:xfrm>
        </p:grpSpPr>
        <p:sp>
          <p:nvSpPr>
            <p:cNvPr id="55351" name="Rectangle 60">
              <a:extLst>
                <a:ext uri="{FF2B5EF4-FFF2-40B4-BE49-F238E27FC236}">
                  <a16:creationId xmlns:a16="http://schemas.microsoft.com/office/drawing/2014/main" id="{8159E028-B476-B64C-8A82-39E739F2C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55352" name="Text Box 61">
              <a:extLst>
                <a:ext uri="{FF2B5EF4-FFF2-40B4-BE49-F238E27FC236}">
                  <a16:creationId xmlns:a16="http://schemas.microsoft.com/office/drawing/2014/main" id="{D283276E-5C9C-C542-A91D-EC863AF80B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latin typeface="Helvetica" pitchFamily="2" charset="0"/>
                </a:rPr>
                <a:t>0 1</a:t>
              </a:r>
              <a:r>
                <a:rPr lang="en-US" sz="1400">
                  <a:solidFill>
                    <a:schemeClr val="bg1"/>
                  </a:solidFill>
                  <a:latin typeface="Helvetica" pitchFamily="2" charset="0"/>
                </a:rPr>
                <a:t> 2 3 4 5</a:t>
              </a:r>
              <a:r>
                <a:rPr lang="en-US" sz="1400">
                  <a:latin typeface="Helvetica" pitchFamily="2" charset="0"/>
                </a:rPr>
                <a:t> 6 7 8 </a:t>
              </a:r>
            </a:p>
          </p:txBody>
        </p:sp>
      </p:grpSp>
      <p:grpSp>
        <p:nvGrpSpPr>
          <p:cNvPr id="70698" name="Group 62">
            <a:extLst>
              <a:ext uri="{FF2B5EF4-FFF2-40B4-BE49-F238E27FC236}">
                <a16:creationId xmlns:a16="http://schemas.microsoft.com/office/drawing/2014/main" id="{C5363E4B-2631-BE48-A95C-B5D54C7F15EC}"/>
              </a:ext>
            </a:extLst>
          </p:cNvPr>
          <p:cNvGrpSpPr>
            <a:grpSpLocks/>
          </p:cNvGrpSpPr>
          <p:nvPr/>
        </p:nvGrpSpPr>
        <p:grpSpPr bwMode="auto">
          <a:xfrm>
            <a:off x="1728789" y="5218113"/>
            <a:ext cx="1512887" cy="304800"/>
            <a:chOff x="112" y="2105"/>
            <a:chExt cx="953" cy="192"/>
          </a:xfrm>
        </p:grpSpPr>
        <p:sp>
          <p:nvSpPr>
            <p:cNvPr id="55349" name="Rectangle 63">
              <a:extLst>
                <a:ext uri="{FF2B5EF4-FFF2-40B4-BE49-F238E27FC236}">
                  <a16:creationId xmlns:a16="http://schemas.microsoft.com/office/drawing/2014/main" id="{91FA6DF2-B4F8-AA48-9008-1A257A90B5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55350" name="Text Box 64">
              <a:extLst>
                <a:ext uri="{FF2B5EF4-FFF2-40B4-BE49-F238E27FC236}">
                  <a16:creationId xmlns:a16="http://schemas.microsoft.com/office/drawing/2014/main" id="{109E6630-C5A7-A844-BCC1-15778AD17B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latin typeface="Helvetica" pitchFamily="2" charset="0"/>
                </a:rPr>
                <a:t>0 1</a:t>
              </a:r>
              <a:r>
                <a:rPr lang="en-US" sz="1400">
                  <a:solidFill>
                    <a:schemeClr val="bg1"/>
                  </a:solidFill>
                  <a:latin typeface="Helvetica" pitchFamily="2" charset="0"/>
                </a:rPr>
                <a:t> 2 3 4 5</a:t>
              </a:r>
              <a:r>
                <a:rPr lang="en-US" sz="1400">
                  <a:latin typeface="Helvetica" pitchFamily="2" charset="0"/>
                </a:rPr>
                <a:t> 6 7 8 </a:t>
              </a:r>
            </a:p>
          </p:txBody>
        </p:sp>
      </p:grpSp>
      <p:grpSp>
        <p:nvGrpSpPr>
          <p:cNvPr id="70699" name="Group 65">
            <a:extLst>
              <a:ext uri="{FF2B5EF4-FFF2-40B4-BE49-F238E27FC236}">
                <a16:creationId xmlns:a16="http://schemas.microsoft.com/office/drawing/2014/main" id="{52427036-EEDD-764C-9177-90981C4CF626}"/>
              </a:ext>
            </a:extLst>
          </p:cNvPr>
          <p:cNvGrpSpPr>
            <a:grpSpLocks/>
          </p:cNvGrpSpPr>
          <p:nvPr/>
        </p:nvGrpSpPr>
        <p:grpSpPr bwMode="auto">
          <a:xfrm>
            <a:off x="1725614" y="5459413"/>
            <a:ext cx="1512887" cy="304800"/>
            <a:chOff x="112" y="2105"/>
            <a:chExt cx="953" cy="192"/>
          </a:xfrm>
        </p:grpSpPr>
        <p:sp>
          <p:nvSpPr>
            <p:cNvPr id="55347" name="Rectangle 66">
              <a:extLst>
                <a:ext uri="{FF2B5EF4-FFF2-40B4-BE49-F238E27FC236}">
                  <a16:creationId xmlns:a16="http://schemas.microsoft.com/office/drawing/2014/main" id="{363AA904-BF16-5844-8F5A-CFCE5469A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55348" name="Text Box 67">
              <a:extLst>
                <a:ext uri="{FF2B5EF4-FFF2-40B4-BE49-F238E27FC236}">
                  <a16:creationId xmlns:a16="http://schemas.microsoft.com/office/drawing/2014/main" id="{D8F9A094-4BCA-2348-9C01-8EF479E9A7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latin typeface="Helvetica" pitchFamily="2" charset="0"/>
                </a:rPr>
                <a:t>0 1</a:t>
              </a:r>
              <a:r>
                <a:rPr lang="en-US" sz="1400">
                  <a:solidFill>
                    <a:schemeClr val="bg1"/>
                  </a:solidFill>
                  <a:latin typeface="Helvetica" pitchFamily="2" charset="0"/>
                </a:rPr>
                <a:t> 2 3 4 5</a:t>
              </a:r>
              <a:r>
                <a:rPr lang="en-US" sz="1400">
                  <a:latin typeface="Helvetica" pitchFamily="2" charset="0"/>
                </a:rPr>
                <a:t> 6 7 8 </a:t>
              </a:r>
            </a:p>
          </p:txBody>
        </p:sp>
      </p:grpSp>
      <p:sp>
        <p:nvSpPr>
          <p:cNvPr id="55341" name="Line 88">
            <a:extLst>
              <a:ext uri="{FF2B5EF4-FFF2-40B4-BE49-F238E27FC236}">
                <a16:creationId xmlns:a16="http://schemas.microsoft.com/office/drawing/2014/main" id="{0849EA76-4FD4-9A41-A027-AC3E08D422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89575" y="3833813"/>
            <a:ext cx="2070100" cy="134461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Helvetica" pitchFamily="2" charset="0"/>
              <a:ea typeface="ＭＳ Ｐゴシック" charset="0"/>
            </a:endParaRPr>
          </a:p>
        </p:txBody>
      </p:sp>
      <p:sp>
        <p:nvSpPr>
          <p:cNvPr id="55342" name="Line 89">
            <a:extLst>
              <a:ext uri="{FF2B5EF4-FFF2-40B4-BE49-F238E27FC236}">
                <a16:creationId xmlns:a16="http://schemas.microsoft.com/office/drawing/2014/main" id="{8A73DC12-B45E-8344-93AB-E25B5920BD5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41963" y="4141788"/>
            <a:ext cx="2070100" cy="134461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Helvetica" pitchFamily="2" charset="0"/>
              <a:ea typeface="ＭＳ Ｐゴシック" charset="0"/>
            </a:endParaRPr>
          </a:p>
        </p:txBody>
      </p:sp>
      <p:sp>
        <p:nvSpPr>
          <p:cNvPr id="55343" name="Text Box 90">
            <a:extLst>
              <a:ext uri="{FF2B5EF4-FFF2-40B4-BE49-F238E27FC236}">
                <a16:creationId xmlns:a16="http://schemas.microsoft.com/office/drawing/2014/main" id="{60FA811A-F158-8E47-BEA7-1AD4FB343C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4764" y="5003800"/>
            <a:ext cx="171553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>
                <a:latin typeface="Helvetica" pitchFamily="2" charset="0"/>
              </a:rPr>
              <a:t>record ack4 arrived</a:t>
            </a:r>
          </a:p>
        </p:txBody>
      </p:sp>
      <p:sp>
        <p:nvSpPr>
          <p:cNvPr id="55344" name="Text Box 91">
            <a:extLst>
              <a:ext uri="{FF2B5EF4-FFF2-40B4-BE49-F238E27FC236}">
                <a16:creationId xmlns:a16="http://schemas.microsoft.com/office/drawing/2014/main" id="{0AE61233-9E7A-AC41-B4BA-E64C23734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3814" y="5300663"/>
            <a:ext cx="171553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>
                <a:latin typeface="Helvetica" pitchFamily="2" charset="0"/>
              </a:rPr>
              <a:t>record ack5 arrived</a:t>
            </a:r>
          </a:p>
        </p:txBody>
      </p:sp>
      <p:sp>
        <p:nvSpPr>
          <p:cNvPr id="55345" name="Line 92">
            <a:extLst>
              <a:ext uri="{FF2B5EF4-FFF2-40B4-BE49-F238E27FC236}">
                <a16:creationId xmlns:a16="http://schemas.microsoft.com/office/drawing/2014/main" id="{0C022F62-C639-7542-B8CE-B2092CD2E2C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53214" y="5353051"/>
            <a:ext cx="922337" cy="57467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Helvetica" pitchFamily="2" charset="0"/>
              <a:ea typeface="ＭＳ Ｐゴシック" charset="0"/>
            </a:endParaRPr>
          </a:p>
        </p:txBody>
      </p:sp>
      <p:sp>
        <p:nvSpPr>
          <p:cNvPr id="55346" name="Text Box 93">
            <a:extLst>
              <a:ext uri="{FF2B5EF4-FFF2-40B4-BE49-F238E27FC236}">
                <a16:creationId xmlns:a16="http://schemas.microsoft.com/office/drawing/2014/main" id="{DED22431-1492-5447-B810-B87D25B268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8425" y="5861050"/>
            <a:ext cx="356059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1">
                <a:latin typeface="Helvetica" pitchFamily="2" charset="0"/>
              </a:rPr>
              <a:t>Q: what happens when ack2 arrives?</a:t>
            </a:r>
          </a:p>
        </p:txBody>
      </p:sp>
    </p:spTree>
    <p:extLst>
      <p:ext uri="{BB962C8B-B14F-4D97-AF65-F5344CB8AC3E}">
        <p14:creationId xmlns:p14="http://schemas.microsoft.com/office/powerpoint/2010/main" val="2109987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5">
            <a:extLst>
              <a:ext uri="{FF2B5EF4-FFF2-40B4-BE49-F238E27FC236}">
                <a16:creationId xmlns:a16="http://schemas.microsoft.com/office/drawing/2014/main" id="{1E0BEDEC-C171-674F-A9E2-186B6D9D7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latin typeface="Helvetica" pitchFamily="2" charset="0"/>
              </a:rPr>
              <a:t>Transport</a:t>
            </a:r>
            <a:r>
              <a:rPr lang="en-US" sz="1400">
                <a:latin typeface="Helvetica" pitchFamily="2" charset="0"/>
              </a:rPr>
              <a:t> </a:t>
            </a:r>
            <a:r>
              <a:rPr lang="en-US" sz="1200">
                <a:latin typeface="Helvetica" pitchFamily="2" charset="0"/>
              </a:rPr>
              <a:t>Layer</a:t>
            </a:r>
          </a:p>
        </p:txBody>
      </p:sp>
      <p:sp>
        <p:nvSpPr>
          <p:cNvPr id="56323" name="Slide Number Placeholder 6">
            <a:extLst>
              <a:ext uri="{FF2B5EF4-FFF2-40B4-BE49-F238E27FC236}">
                <a16:creationId xmlns:a16="http://schemas.microsoft.com/office/drawing/2014/main" id="{E75C2569-6E5D-1542-A408-D1D38E915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>
                <a:latin typeface="Helvetica" pitchFamily="2" charset="0"/>
              </a:rPr>
              <a:t>3-</a:t>
            </a:r>
            <a:fld id="{901A7F2B-2E0F-014A-80B8-365265BDBD2A}" type="slidenum">
              <a:rPr lang="en-US" altLang="en-US" sz="1200">
                <a:latin typeface="Helvetica" pitchFamily="2" charset="0"/>
              </a:rPr>
              <a:pPr/>
              <a:t>27</a:t>
            </a:fld>
            <a:endParaRPr lang="en-US" altLang="en-US" sz="1200">
              <a:latin typeface="Helvetica" pitchFamily="2" charset="0"/>
            </a:endParaRPr>
          </a:p>
        </p:txBody>
      </p:sp>
      <p:sp>
        <p:nvSpPr>
          <p:cNvPr id="56324" name="Rectangle 2">
            <a:extLst>
              <a:ext uri="{FF2B5EF4-FFF2-40B4-BE49-F238E27FC236}">
                <a16:creationId xmlns:a16="http://schemas.microsoft.com/office/drawing/2014/main" id="{9132E3C3-7F5C-7C40-96BE-9DBDE3FC81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8045" y="250827"/>
            <a:ext cx="7772400" cy="11430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sz="3600" dirty="0"/>
              <a:t>Selective repeat:</a:t>
            </a:r>
            <a:br>
              <a:rPr lang="en-US" sz="3600" dirty="0"/>
            </a:br>
            <a:r>
              <a:rPr lang="en-US" sz="3600" dirty="0"/>
              <a:t>dilemma</a:t>
            </a:r>
            <a:endParaRPr lang="en-US" dirty="0">
              <a:cs typeface="+mj-cs"/>
            </a:endParaRPr>
          </a:p>
        </p:txBody>
      </p:sp>
      <p:sp>
        <p:nvSpPr>
          <p:cNvPr id="56325" name="Rectangle 3">
            <a:extLst>
              <a:ext uri="{FF2B5EF4-FFF2-40B4-BE49-F238E27FC236}">
                <a16:creationId xmlns:a16="http://schemas.microsoft.com/office/drawing/2014/main" id="{2B27258C-271B-D04C-B34A-E0BF2D6A15D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066925" y="1524000"/>
            <a:ext cx="3276600" cy="3530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example: </a:t>
            </a:r>
          </a:p>
          <a:p>
            <a:pPr>
              <a:lnSpc>
                <a:spcPct val="80000"/>
              </a:lnSpc>
            </a:pPr>
            <a:r>
              <a:rPr lang="en-US" altLang="en-US" sz="2400" dirty="0" err="1">
                <a:ea typeface="ＭＳ Ｐゴシック" panose="020B0600070205080204" pitchFamily="34" charset="-128"/>
              </a:rPr>
              <a:t>seq</a:t>
            </a:r>
            <a:r>
              <a:rPr lang="en-US" altLang="en-US" sz="2400" dirty="0">
                <a:ea typeface="ＭＳ Ｐゴシック" panose="020B0600070205080204" pitchFamily="34" charset="-128"/>
              </a:rPr>
              <a:t> #</a:t>
            </a:r>
            <a:r>
              <a:rPr lang="ja-JP" altLang="en-US" sz="2400">
                <a:ea typeface="ＭＳ Ｐゴシック" panose="020B0600070205080204" pitchFamily="34" charset="-128"/>
              </a:rPr>
              <a:t>’</a:t>
            </a:r>
            <a:r>
              <a:rPr lang="en-US" altLang="ja-JP" sz="2400" dirty="0">
                <a:ea typeface="ＭＳ Ｐゴシック" panose="020B0600070205080204" pitchFamily="34" charset="-128"/>
              </a:rPr>
              <a:t>s: 0, 1, 2, 3</a:t>
            </a:r>
          </a:p>
          <a:p>
            <a:pPr>
              <a:lnSpc>
                <a:spcPct val="8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window size=3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56326" name="Text Box 40">
            <a:extLst>
              <a:ext uri="{FF2B5EF4-FFF2-40B4-BE49-F238E27FC236}">
                <a16:creationId xmlns:a16="http://schemas.microsoft.com/office/drawing/2014/main" id="{EDBCA53C-F1C0-3346-8E72-270165E524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8539" y="195263"/>
            <a:ext cx="14695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400">
                <a:latin typeface="Helvetica" pitchFamily="2" charset="0"/>
              </a:rPr>
              <a:t>receiver window</a:t>
            </a:r>
          </a:p>
          <a:p>
            <a:pPr algn="l">
              <a:defRPr/>
            </a:pPr>
            <a:r>
              <a:rPr lang="en-US" sz="1400">
                <a:latin typeface="Helvetica" pitchFamily="2" charset="0"/>
              </a:rPr>
              <a:t>(after receipt)</a:t>
            </a:r>
          </a:p>
        </p:txBody>
      </p:sp>
      <p:sp>
        <p:nvSpPr>
          <p:cNvPr id="56327" name="Text Box 41">
            <a:extLst>
              <a:ext uri="{FF2B5EF4-FFF2-40B4-BE49-F238E27FC236}">
                <a16:creationId xmlns:a16="http://schemas.microsoft.com/office/drawing/2014/main" id="{A22EFEFE-E2D1-0B46-829F-9F16E8F7DB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7875" y="198438"/>
            <a:ext cx="13773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400">
                <a:latin typeface="Helvetica" pitchFamily="2" charset="0"/>
              </a:rPr>
              <a:t>sender window</a:t>
            </a:r>
          </a:p>
          <a:p>
            <a:pPr algn="l">
              <a:defRPr/>
            </a:pPr>
            <a:r>
              <a:rPr lang="en-US" sz="1400">
                <a:latin typeface="Helvetica" pitchFamily="2" charset="0"/>
              </a:rPr>
              <a:t>(after receipt)</a:t>
            </a:r>
          </a:p>
        </p:txBody>
      </p:sp>
      <p:sp>
        <p:nvSpPr>
          <p:cNvPr id="56328" name="Line 58">
            <a:extLst>
              <a:ext uri="{FF2B5EF4-FFF2-40B4-BE49-F238E27FC236}">
                <a16:creationId xmlns:a16="http://schemas.microsoft.com/office/drawing/2014/main" id="{50919FE9-2FB4-7148-8B53-D1F3299BE2A3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1" y="688975"/>
            <a:ext cx="1109663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Helvetica" pitchFamily="2" charset="0"/>
              <a:ea typeface="ＭＳ Ｐゴシック" charset="0"/>
            </a:endParaRPr>
          </a:p>
        </p:txBody>
      </p:sp>
      <p:sp>
        <p:nvSpPr>
          <p:cNvPr id="56329" name="Line 59">
            <a:extLst>
              <a:ext uri="{FF2B5EF4-FFF2-40B4-BE49-F238E27FC236}">
                <a16:creationId xmlns:a16="http://schemas.microsoft.com/office/drawing/2014/main" id="{3A8F6298-1EB4-2C45-80B6-8DBE714BC292}"/>
              </a:ext>
            </a:extLst>
          </p:cNvPr>
          <p:cNvSpPr>
            <a:spLocks noChangeShapeType="1"/>
          </p:cNvSpPr>
          <p:nvPr/>
        </p:nvSpPr>
        <p:spPr bwMode="auto">
          <a:xfrm>
            <a:off x="8724901" y="688975"/>
            <a:ext cx="1109663" cy="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Helvetica" pitchFamily="2" charset="0"/>
              <a:ea typeface="ＭＳ Ｐゴシック" charset="0"/>
            </a:endParaRPr>
          </a:p>
        </p:txBody>
      </p:sp>
      <p:grpSp>
        <p:nvGrpSpPr>
          <p:cNvPr id="373889" name="Group 129">
            <a:extLst>
              <a:ext uri="{FF2B5EF4-FFF2-40B4-BE49-F238E27FC236}">
                <a16:creationId xmlns:a16="http://schemas.microsoft.com/office/drawing/2014/main" id="{E7002C78-CA3E-3B42-A9CC-9426F461B421}"/>
              </a:ext>
            </a:extLst>
          </p:cNvPr>
          <p:cNvGrpSpPr>
            <a:grpSpLocks/>
          </p:cNvGrpSpPr>
          <p:nvPr/>
        </p:nvGrpSpPr>
        <p:grpSpPr bwMode="auto">
          <a:xfrm>
            <a:off x="5962651" y="4025900"/>
            <a:ext cx="4276725" cy="2363788"/>
            <a:chOff x="2796" y="2536"/>
            <a:chExt cx="2694" cy="1489"/>
          </a:xfrm>
        </p:grpSpPr>
        <p:grpSp>
          <p:nvGrpSpPr>
            <p:cNvPr id="71733" name="Group 8">
              <a:extLst>
                <a:ext uri="{FF2B5EF4-FFF2-40B4-BE49-F238E27FC236}">
                  <a16:creationId xmlns:a16="http://schemas.microsoft.com/office/drawing/2014/main" id="{A0809D98-CFD4-2747-A6F6-15838C10FF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08" y="2584"/>
              <a:ext cx="649" cy="173"/>
              <a:chOff x="1895" y="3931"/>
              <a:chExt cx="649" cy="173"/>
            </a:xfrm>
          </p:grpSpPr>
          <p:sp>
            <p:nvSpPr>
              <p:cNvPr id="56408" name="Rectangle 7">
                <a:extLst>
                  <a:ext uri="{FF2B5EF4-FFF2-40B4-BE49-F238E27FC236}">
                    <a16:creationId xmlns:a16="http://schemas.microsoft.com/office/drawing/2014/main" id="{2B949D00-D8B8-5E46-A0A0-36414E07B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Helvetica" pitchFamily="2" charset="0"/>
                  <a:ea typeface="ＭＳ Ｐゴシック" charset="0"/>
                </a:endParaRPr>
              </a:p>
            </p:txBody>
          </p:sp>
          <p:sp>
            <p:nvSpPr>
              <p:cNvPr id="56409" name="Text Box 6">
                <a:extLst>
                  <a:ext uri="{FF2B5EF4-FFF2-40B4-BE49-F238E27FC236}">
                    <a16:creationId xmlns:a16="http://schemas.microsoft.com/office/drawing/2014/main" id="{FEA0CE1E-4956-C343-A8D5-0C8676F854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>
                    <a:solidFill>
                      <a:schemeClr val="bg1"/>
                    </a:solidFill>
                    <a:latin typeface="Helvetica" pitchFamily="2" charset="0"/>
                  </a:rPr>
                  <a:t>0 1 2</a:t>
                </a:r>
                <a:r>
                  <a:rPr lang="en-US" sz="1200">
                    <a:latin typeface="Helvetica" pitchFamily="2" charset="0"/>
                  </a:rPr>
                  <a:t> 3 0 1 2</a:t>
                </a:r>
              </a:p>
            </p:txBody>
          </p:sp>
        </p:grpSp>
        <p:grpSp>
          <p:nvGrpSpPr>
            <p:cNvPr id="71734" name="Group 9">
              <a:extLst>
                <a:ext uri="{FF2B5EF4-FFF2-40B4-BE49-F238E27FC236}">
                  <a16:creationId xmlns:a16="http://schemas.microsoft.com/office/drawing/2014/main" id="{A0D7820C-7757-F646-A2FC-D053B742D2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0" y="2757"/>
              <a:ext cx="649" cy="173"/>
              <a:chOff x="1895" y="3931"/>
              <a:chExt cx="649" cy="173"/>
            </a:xfrm>
          </p:grpSpPr>
          <p:sp>
            <p:nvSpPr>
              <p:cNvPr id="56406" name="Rectangle 10">
                <a:extLst>
                  <a:ext uri="{FF2B5EF4-FFF2-40B4-BE49-F238E27FC236}">
                    <a16:creationId xmlns:a16="http://schemas.microsoft.com/office/drawing/2014/main" id="{19592E47-0221-EE46-A548-2387757E39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Helvetica" pitchFamily="2" charset="0"/>
                  <a:ea typeface="ＭＳ Ｐゴシック" charset="0"/>
                </a:endParaRPr>
              </a:p>
            </p:txBody>
          </p:sp>
          <p:sp>
            <p:nvSpPr>
              <p:cNvPr id="56407" name="Text Box 11">
                <a:extLst>
                  <a:ext uri="{FF2B5EF4-FFF2-40B4-BE49-F238E27FC236}">
                    <a16:creationId xmlns:a16="http://schemas.microsoft.com/office/drawing/2014/main" id="{E036C1F1-52F9-6647-9FE5-572B0C52E5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>
                    <a:solidFill>
                      <a:schemeClr val="bg1"/>
                    </a:solidFill>
                    <a:latin typeface="Helvetica" pitchFamily="2" charset="0"/>
                  </a:rPr>
                  <a:t>0 1 2</a:t>
                </a:r>
                <a:r>
                  <a:rPr lang="en-US" sz="1200">
                    <a:latin typeface="Helvetica" pitchFamily="2" charset="0"/>
                  </a:rPr>
                  <a:t> 3 0 1 2</a:t>
                </a:r>
              </a:p>
            </p:txBody>
          </p:sp>
        </p:grpSp>
        <p:grpSp>
          <p:nvGrpSpPr>
            <p:cNvPr id="71735" name="Group 12">
              <a:extLst>
                <a:ext uri="{FF2B5EF4-FFF2-40B4-BE49-F238E27FC236}">
                  <a16:creationId xmlns:a16="http://schemas.microsoft.com/office/drawing/2014/main" id="{24DDA9EA-8328-C14D-AFDB-5015A9B803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5" y="2923"/>
              <a:ext cx="649" cy="173"/>
              <a:chOff x="1895" y="3931"/>
              <a:chExt cx="649" cy="173"/>
            </a:xfrm>
          </p:grpSpPr>
          <p:sp>
            <p:nvSpPr>
              <p:cNvPr id="56404" name="Rectangle 13">
                <a:extLst>
                  <a:ext uri="{FF2B5EF4-FFF2-40B4-BE49-F238E27FC236}">
                    <a16:creationId xmlns:a16="http://schemas.microsoft.com/office/drawing/2014/main" id="{79032D60-74CF-424B-9487-819FEF29DB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Helvetica" pitchFamily="2" charset="0"/>
                  <a:ea typeface="ＭＳ Ｐゴシック" charset="0"/>
                </a:endParaRPr>
              </a:p>
            </p:txBody>
          </p:sp>
          <p:sp>
            <p:nvSpPr>
              <p:cNvPr id="56405" name="Text Box 14">
                <a:extLst>
                  <a:ext uri="{FF2B5EF4-FFF2-40B4-BE49-F238E27FC236}">
                    <a16:creationId xmlns:a16="http://schemas.microsoft.com/office/drawing/2014/main" id="{FB0BDD87-175F-8949-8F85-C4BF99AADE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>
                    <a:solidFill>
                      <a:schemeClr val="bg1"/>
                    </a:solidFill>
                    <a:latin typeface="Helvetica" pitchFamily="2" charset="0"/>
                  </a:rPr>
                  <a:t>0 1 2</a:t>
                </a:r>
                <a:r>
                  <a:rPr lang="en-US" sz="1200">
                    <a:latin typeface="Helvetica" pitchFamily="2" charset="0"/>
                  </a:rPr>
                  <a:t> 3 0 1 2</a:t>
                </a:r>
              </a:p>
            </p:txBody>
          </p:sp>
        </p:grpSp>
        <p:sp>
          <p:nvSpPr>
            <p:cNvPr id="56377" name="Line 15">
              <a:extLst>
                <a:ext uri="{FF2B5EF4-FFF2-40B4-BE49-F238E27FC236}">
                  <a16:creationId xmlns:a16="http://schemas.microsoft.com/office/drawing/2014/main" id="{F4FB5C3A-77E7-A54D-B41B-33ADE5B3DE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9" y="2671"/>
              <a:ext cx="1151" cy="15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56378" name="Line 16">
              <a:extLst>
                <a:ext uri="{FF2B5EF4-FFF2-40B4-BE49-F238E27FC236}">
                  <a16:creationId xmlns:a16="http://schemas.microsoft.com/office/drawing/2014/main" id="{C74C3F26-8E52-CA4B-9027-79DFBFA131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8" y="2851"/>
              <a:ext cx="1139" cy="144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56379" name="Line 17">
              <a:extLst>
                <a:ext uri="{FF2B5EF4-FFF2-40B4-BE49-F238E27FC236}">
                  <a16:creationId xmlns:a16="http://schemas.microsoft.com/office/drawing/2014/main" id="{466E0355-481E-794B-9397-49D9E52129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7" y="3031"/>
              <a:ext cx="1124" cy="132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56380" name="Text Box 18">
              <a:extLst>
                <a:ext uri="{FF2B5EF4-FFF2-40B4-BE49-F238E27FC236}">
                  <a16:creationId xmlns:a16="http://schemas.microsoft.com/office/drawing/2014/main" id="{F30058F6-0B66-CB4E-979E-308D1A2845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0" y="2536"/>
              <a:ext cx="3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latin typeface="Helvetica" pitchFamily="2" charset="0"/>
                </a:rPr>
                <a:t>pkt0</a:t>
              </a:r>
            </a:p>
          </p:txBody>
        </p:sp>
        <p:sp>
          <p:nvSpPr>
            <p:cNvPr id="56381" name="Text Box 19">
              <a:extLst>
                <a:ext uri="{FF2B5EF4-FFF2-40B4-BE49-F238E27FC236}">
                  <a16:creationId xmlns:a16="http://schemas.microsoft.com/office/drawing/2014/main" id="{2D63CD42-A236-A947-A5A4-C406FBA8A8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8" y="2716"/>
              <a:ext cx="3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latin typeface="Helvetica" pitchFamily="2" charset="0"/>
                </a:rPr>
                <a:t>pkt1</a:t>
              </a:r>
            </a:p>
          </p:txBody>
        </p:sp>
        <p:sp>
          <p:nvSpPr>
            <p:cNvPr id="56382" name="Text Box 20">
              <a:extLst>
                <a:ext uri="{FF2B5EF4-FFF2-40B4-BE49-F238E27FC236}">
                  <a16:creationId xmlns:a16="http://schemas.microsoft.com/office/drawing/2014/main" id="{4CED444B-72A0-E74B-AE5D-4E2ABCFE42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6" y="2896"/>
              <a:ext cx="3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latin typeface="Helvetica" pitchFamily="2" charset="0"/>
                </a:rPr>
                <a:t>pkt2</a:t>
              </a:r>
            </a:p>
          </p:txBody>
        </p:sp>
        <p:grpSp>
          <p:nvGrpSpPr>
            <p:cNvPr id="71742" name="Group 23">
              <a:extLst>
                <a:ext uri="{FF2B5EF4-FFF2-40B4-BE49-F238E27FC236}">
                  <a16:creationId xmlns:a16="http://schemas.microsoft.com/office/drawing/2014/main" id="{6FF3CD4F-E4D3-B640-A6FE-08B8D6531D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7" y="3573"/>
              <a:ext cx="649" cy="173"/>
              <a:chOff x="1895" y="3931"/>
              <a:chExt cx="649" cy="173"/>
            </a:xfrm>
          </p:grpSpPr>
          <p:sp>
            <p:nvSpPr>
              <p:cNvPr id="56402" name="Rectangle 24">
                <a:extLst>
                  <a:ext uri="{FF2B5EF4-FFF2-40B4-BE49-F238E27FC236}">
                    <a16:creationId xmlns:a16="http://schemas.microsoft.com/office/drawing/2014/main" id="{CD7F0515-64F0-F14E-A1A5-FBD90959BF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Helvetica" pitchFamily="2" charset="0"/>
                  <a:ea typeface="ＭＳ Ｐゴシック" charset="0"/>
                </a:endParaRPr>
              </a:p>
            </p:txBody>
          </p:sp>
          <p:sp>
            <p:nvSpPr>
              <p:cNvPr id="56403" name="Text Box 25">
                <a:extLst>
                  <a:ext uri="{FF2B5EF4-FFF2-40B4-BE49-F238E27FC236}">
                    <a16:creationId xmlns:a16="http://schemas.microsoft.com/office/drawing/2014/main" id="{3E98BB58-386C-584A-93A1-3EA74011DD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>
                    <a:solidFill>
                      <a:schemeClr val="bg1"/>
                    </a:solidFill>
                    <a:latin typeface="Helvetica" pitchFamily="2" charset="0"/>
                  </a:rPr>
                  <a:t>0 1 2</a:t>
                </a:r>
                <a:r>
                  <a:rPr lang="en-US" sz="1200">
                    <a:latin typeface="Helvetica" pitchFamily="2" charset="0"/>
                  </a:rPr>
                  <a:t> 3 0 1 2</a:t>
                </a:r>
              </a:p>
            </p:txBody>
          </p:sp>
        </p:grpSp>
        <p:sp>
          <p:nvSpPr>
            <p:cNvPr id="56384" name="Line 32">
              <a:extLst>
                <a:ext uri="{FF2B5EF4-FFF2-40B4-BE49-F238E27FC236}">
                  <a16:creationId xmlns:a16="http://schemas.microsoft.com/office/drawing/2014/main" id="{6826CFC3-DDA3-094A-AF9D-1649B62765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9" y="3657"/>
              <a:ext cx="1124" cy="141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56385" name="Text Box 35">
              <a:extLst>
                <a:ext uri="{FF2B5EF4-FFF2-40B4-BE49-F238E27FC236}">
                  <a16:creationId xmlns:a16="http://schemas.microsoft.com/office/drawing/2014/main" id="{6DF6EB58-E263-824B-B816-81862D738E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2" y="3522"/>
              <a:ext cx="3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latin typeface="Helvetica" pitchFamily="2" charset="0"/>
                </a:rPr>
                <a:t>pkt0</a:t>
              </a:r>
            </a:p>
          </p:txBody>
        </p:sp>
        <p:sp>
          <p:nvSpPr>
            <p:cNvPr id="56386" name="Text Box 39">
              <a:extLst>
                <a:ext uri="{FF2B5EF4-FFF2-40B4-BE49-F238E27FC236}">
                  <a16:creationId xmlns:a16="http://schemas.microsoft.com/office/drawing/2014/main" id="{629A93FD-BA7F-1C46-A3F6-EACF8136F6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7" y="3322"/>
              <a:ext cx="862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90000"/>
                </a:lnSpc>
                <a:defRPr/>
              </a:pPr>
              <a:r>
                <a:rPr lang="en-US" sz="1400">
                  <a:latin typeface="Helvetica" pitchFamily="2" charset="0"/>
                </a:rPr>
                <a:t>timeout</a:t>
              </a:r>
            </a:p>
            <a:p>
              <a:pPr algn="l">
                <a:lnSpc>
                  <a:spcPct val="90000"/>
                </a:lnSpc>
                <a:defRPr/>
              </a:pPr>
              <a:r>
                <a:rPr lang="en-US" sz="1400">
                  <a:latin typeface="Helvetica" pitchFamily="2" charset="0"/>
                </a:rPr>
                <a:t>retransmit pkt0</a:t>
              </a:r>
            </a:p>
          </p:txBody>
        </p:sp>
        <p:sp>
          <p:nvSpPr>
            <p:cNvPr id="56387" name="Rectangle 45">
              <a:extLst>
                <a:ext uri="{FF2B5EF4-FFF2-40B4-BE49-F238E27FC236}">
                  <a16:creationId xmlns:a16="http://schemas.microsoft.com/office/drawing/2014/main" id="{DBFEF37F-3F60-C542-BECE-FE6EDEA2A8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9" y="2774"/>
              <a:ext cx="253" cy="119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56388" name="Text Box 46">
              <a:extLst>
                <a:ext uri="{FF2B5EF4-FFF2-40B4-BE49-F238E27FC236}">
                  <a16:creationId xmlns:a16="http://schemas.microsoft.com/office/drawing/2014/main" id="{A5ADC712-3F7E-4942-849A-B64DB1E2D3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0" y="2743"/>
              <a:ext cx="64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>
                  <a:latin typeface="Helvetica" pitchFamily="2" charset="0"/>
                </a:rPr>
                <a:t>0</a:t>
              </a:r>
              <a:r>
                <a:rPr lang="en-US" sz="1200">
                  <a:solidFill>
                    <a:schemeClr val="bg1"/>
                  </a:solidFill>
                  <a:latin typeface="Helvetica" pitchFamily="2" charset="0"/>
                </a:rPr>
                <a:t> 1 2 3</a:t>
              </a:r>
              <a:r>
                <a:rPr lang="en-US" sz="1200">
                  <a:latin typeface="Helvetica" pitchFamily="2" charset="0"/>
                </a:rPr>
                <a:t> 0 1 2</a:t>
              </a:r>
            </a:p>
          </p:txBody>
        </p:sp>
        <p:sp>
          <p:nvSpPr>
            <p:cNvPr id="56389" name="Rectangle 50">
              <a:extLst>
                <a:ext uri="{FF2B5EF4-FFF2-40B4-BE49-F238E27FC236}">
                  <a16:creationId xmlns:a16="http://schemas.microsoft.com/office/drawing/2014/main" id="{00338C8D-917A-5548-8229-B2424E23C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5" y="2945"/>
              <a:ext cx="253" cy="119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56390" name="Text Box 51">
              <a:extLst>
                <a:ext uri="{FF2B5EF4-FFF2-40B4-BE49-F238E27FC236}">
                  <a16:creationId xmlns:a16="http://schemas.microsoft.com/office/drawing/2014/main" id="{674E729D-3E82-2446-A8D5-71FDA01DBA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2916"/>
              <a:ext cx="64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>
                  <a:latin typeface="Helvetica" pitchFamily="2" charset="0"/>
                </a:rPr>
                <a:t>0 1</a:t>
              </a:r>
              <a:r>
                <a:rPr lang="en-US" sz="1200">
                  <a:solidFill>
                    <a:schemeClr val="bg1"/>
                  </a:solidFill>
                  <a:latin typeface="Helvetica" pitchFamily="2" charset="0"/>
                </a:rPr>
                <a:t> 2 3 0</a:t>
              </a:r>
              <a:r>
                <a:rPr lang="en-US" sz="1200">
                  <a:latin typeface="Helvetica" pitchFamily="2" charset="0"/>
                </a:rPr>
                <a:t> 1 2</a:t>
              </a:r>
            </a:p>
          </p:txBody>
        </p:sp>
        <p:sp>
          <p:nvSpPr>
            <p:cNvPr id="56391" name="Rectangle 53">
              <a:extLst>
                <a:ext uri="{FF2B5EF4-FFF2-40B4-BE49-F238E27FC236}">
                  <a16:creationId xmlns:a16="http://schemas.microsoft.com/office/drawing/2014/main" id="{FEBE60EB-60E4-FB44-AB0B-0929533689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7" y="3111"/>
              <a:ext cx="253" cy="119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56392" name="Text Box 54">
              <a:extLst>
                <a:ext uri="{FF2B5EF4-FFF2-40B4-BE49-F238E27FC236}">
                  <a16:creationId xmlns:a16="http://schemas.microsoft.com/office/drawing/2014/main" id="{A369D91F-9029-7140-8B88-32D1236D62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0" y="3082"/>
              <a:ext cx="64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>
                  <a:latin typeface="Helvetica" pitchFamily="2" charset="0"/>
                </a:rPr>
                <a:t>0 1 2 </a:t>
              </a:r>
              <a:r>
                <a:rPr lang="en-US" sz="1200">
                  <a:solidFill>
                    <a:schemeClr val="bg1"/>
                  </a:solidFill>
                  <a:latin typeface="Helvetica" pitchFamily="2" charset="0"/>
                </a:rPr>
                <a:t>3 0 1</a:t>
              </a:r>
              <a:r>
                <a:rPr lang="en-US" sz="1200">
                  <a:latin typeface="Helvetica" pitchFamily="2" charset="0"/>
                </a:rPr>
                <a:t> 2</a:t>
              </a:r>
            </a:p>
          </p:txBody>
        </p:sp>
        <p:sp>
          <p:nvSpPr>
            <p:cNvPr id="56393" name="Line 62">
              <a:extLst>
                <a:ext uri="{FF2B5EF4-FFF2-40B4-BE49-F238E27FC236}">
                  <a16:creationId xmlns:a16="http://schemas.microsoft.com/office/drawing/2014/main" id="{CCB4C84B-221D-B548-845E-EFDA5F7892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44" y="2826"/>
              <a:ext cx="822" cy="344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56394" name="Line 63">
              <a:extLst>
                <a:ext uri="{FF2B5EF4-FFF2-40B4-BE49-F238E27FC236}">
                  <a16:creationId xmlns:a16="http://schemas.microsoft.com/office/drawing/2014/main" id="{3E420C38-22B7-434D-9BD1-7BC897CC1E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2992"/>
              <a:ext cx="822" cy="344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56395" name="Line 64">
              <a:extLst>
                <a:ext uri="{FF2B5EF4-FFF2-40B4-BE49-F238E27FC236}">
                  <a16:creationId xmlns:a16="http://schemas.microsoft.com/office/drawing/2014/main" id="{6A97A881-0D7B-C242-A901-466DC3F50A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82" y="3158"/>
              <a:ext cx="822" cy="344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56396" name="Text Box 65">
              <a:extLst>
                <a:ext uri="{FF2B5EF4-FFF2-40B4-BE49-F238E27FC236}">
                  <a16:creationId xmlns:a16="http://schemas.microsoft.com/office/drawing/2014/main" id="{28D7C435-B41B-FF44-AFCD-261255EFDB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8" y="3048"/>
              <a:ext cx="20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>
                  <a:solidFill>
                    <a:srgbClr val="FF0000"/>
                  </a:solidFill>
                  <a:latin typeface="Helvetica" pitchFamily="2" charset="0"/>
                </a:rPr>
                <a:t>X</a:t>
              </a:r>
            </a:p>
          </p:txBody>
        </p:sp>
        <p:sp>
          <p:nvSpPr>
            <p:cNvPr id="56397" name="Text Box 66">
              <a:extLst>
                <a:ext uri="{FF2B5EF4-FFF2-40B4-BE49-F238E27FC236}">
                  <a16:creationId xmlns:a16="http://schemas.microsoft.com/office/drawing/2014/main" id="{0A0F7408-C69D-A24A-BF82-8877D87381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0" y="3228"/>
              <a:ext cx="20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>
                  <a:solidFill>
                    <a:srgbClr val="FF0000"/>
                  </a:solidFill>
                  <a:latin typeface="Helvetica" pitchFamily="2" charset="0"/>
                </a:rPr>
                <a:t>X</a:t>
              </a:r>
            </a:p>
          </p:txBody>
        </p:sp>
        <p:sp>
          <p:nvSpPr>
            <p:cNvPr id="56398" name="Text Box 67">
              <a:extLst>
                <a:ext uri="{FF2B5EF4-FFF2-40B4-BE49-F238E27FC236}">
                  <a16:creationId xmlns:a16="http://schemas.microsoft.com/office/drawing/2014/main" id="{AAE186C1-31EA-F648-9201-B8E6A7D05C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9" y="3387"/>
              <a:ext cx="20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>
                  <a:solidFill>
                    <a:srgbClr val="FF0000"/>
                  </a:solidFill>
                  <a:latin typeface="Helvetica" pitchFamily="2" charset="0"/>
                </a:rPr>
                <a:t>X</a:t>
              </a:r>
            </a:p>
          </p:txBody>
        </p:sp>
        <p:sp>
          <p:nvSpPr>
            <p:cNvPr id="56399" name="Text Box 68">
              <a:extLst>
                <a:ext uri="{FF2B5EF4-FFF2-40B4-BE49-F238E27FC236}">
                  <a16:creationId xmlns:a16="http://schemas.microsoft.com/office/drawing/2014/main" id="{2E9D1D32-8937-6048-AE9E-70921B60BC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8" y="3650"/>
              <a:ext cx="9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defRPr/>
              </a:pPr>
              <a:r>
                <a:rPr lang="en-US" sz="1200" i="1">
                  <a:solidFill>
                    <a:srgbClr val="CC0000"/>
                  </a:solidFill>
                  <a:latin typeface="Helvetica" pitchFamily="2" charset="0"/>
                </a:rPr>
                <a:t>will accept packet</a:t>
              </a:r>
            </a:p>
            <a:p>
              <a:pPr algn="l">
                <a:defRPr/>
              </a:pPr>
              <a:r>
                <a:rPr lang="en-US" sz="1200" i="1">
                  <a:solidFill>
                    <a:srgbClr val="CC0000"/>
                  </a:solidFill>
                  <a:latin typeface="Helvetica" pitchFamily="2" charset="0"/>
                </a:rPr>
                <a:t>with seq number 0</a:t>
              </a:r>
            </a:p>
          </p:txBody>
        </p:sp>
        <p:sp>
          <p:nvSpPr>
            <p:cNvPr id="56400" name="Line 69">
              <a:extLst>
                <a:ext uri="{FF2B5EF4-FFF2-40B4-BE49-F238E27FC236}">
                  <a16:creationId xmlns:a16="http://schemas.microsoft.com/office/drawing/2014/main" id="{FE150CEA-4450-0545-9D96-128AA04564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22" y="3269"/>
              <a:ext cx="0" cy="40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56401" name="Text Box 117">
              <a:extLst>
                <a:ext uri="{FF2B5EF4-FFF2-40B4-BE49-F238E27FC236}">
                  <a16:creationId xmlns:a16="http://schemas.microsoft.com/office/drawing/2014/main" id="{4DE4197A-4131-2245-8F3C-86D17FCFDB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6" y="3813"/>
              <a:ext cx="6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latin typeface="Helvetica" pitchFamily="2" charset="0"/>
                </a:rPr>
                <a:t>(b) oops!</a:t>
              </a:r>
            </a:p>
          </p:txBody>
        </p:sp>
      </p:grpSp>
      <p:grpSp>
        <p:nvGrpSpPr>
          <p:cNvPr id="71690" name="Group 128">
            <a:extLst>
              <a:ext uri="{FF2B5EF4-FFF2-40B4-BE49-F238E27FC236}">
                <a16:creationId xmlns:a16="http://schemas.microsoft.com/office/drawing/2014/main" id="{782BBE0B-B550-554D-8EC8-A770CCC1A589}"/>
              </a:ext>
            </a:extLst>
          </p:cNvPr>
          <p:cNvGrpSpPr>
            <a:grpSpLocks/>
          </p:cNvGrpSpPr>
          <p:nvPr/>
        </p:nvGrpSpPr>
        <p:grpSpPr bwMode="auto">
          <a:xfrm>
            <a:off x="5973764" y="825501"/>
            <a:ext cx="4294187" cy="2138363"/>
            <a:chOff x="2803" y="520"/>
            <a:chExt cx="2705" cy="1347"/>
          </a:xfrm>
        </p:grpSpPr>
        <p:grpSp>
          <p:nvGrpSpPr>
            <p:cNvPr id="71697" name="Group 72">
              <a:extLst>
                <a:ext uri="{FF2B5EF4-FFF2-40B4-BE49-F238E27FC236}">
                  <a16:creationId xmlns:a16="http://schemas.microsoft.com/office/drawing/2014/main" id="{D4AB9055-8587-A541-8914-3C681841B0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19" y="568"/>
              <a:ext cx="649" cy="173"/>
              <a:chOff x="1895" y="3931"/>
              <a:chExt cx="649" cy="173"/>
            </a:xfrm>
          </p:grpSpPr>
          <p:sp>
            <p:nvSpPr>
              <p:cNvPr id="56372" name="Rectangle 73">
                <a:extLst>
                  <a:ext uri="{FF2B5EF4-FFF2-40B4-BE49-F238E27FC236}">
                    <a16:creationId xmlns:a16="http://schemas.microsoft.com/office/drawing/2014/main" id="{C4102080-047D-C843-A0C6-354B9D2FB2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Helvetica" pitchFamily="2" charset="0"/>
                  <a:ea typeface="ＭＳ Ｐゴシック" charset="0"/>
                </a:endParaRPr>
              </a:p>
            </p:txBody>
          </p:sp>
          <p:sp>
            <p:nvSpPr>
              <p:cNvPr id="56373" name="Text Box 74">
                <a:extLst>
                  <a:ext uri="{FF2B5EF4-FFF2-40B4-BE49-F238E27FC236}">
                    <a16:creationId xmlns:a16="http://schemas.microsoft.com/office/drawing/2014/main" id="{74E908DC-0DE8-0844-80FE-E605FE2641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>
                    <a:solidFill>
                      <a:schemeClr val="bg1"/>
                    </a:solidFill>
                    <a:latin typeface="Helvetica" pitchFamily="2" charset="0"/>
                  </a:rPr>
                  <a:t>0 1 2</a:t>
                </a:r>
                <a:r>
                  <a:rPr lang="en-US" sz="1200">
                    <a:latin typeface="Helvetica" pitchFamily="2" charset="0"/>
                  </a:rPr>
                  <a:t> 3 0 1 2</a:t>
                </a:r>
              </a:p>
            </p:txBody>
          </p:sp>
        </p:grpSp>
        <p:grpSp>
          <p:nvGrpSpPr>
            <p:cNvPr id="71698" name="Group 75">
              <a:extLst>
                <a:ext uri="{FF2B5EF4-FFF2-40B4-BE49-F238E27FC236}">
                  <a16:creationId xmlns:a16="http://schemas.microsoft.com/office/drawing/2014/main" id="{9FF2218B-BF89-3345-9205-444DBD1C27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1" y="741"/>
              <a:ext cx="649" cy="173"/>
              <a:chOff x="1895" y="3931"/>
              <a:chExt cx="649" cy="173"/>
            </a:xfrm>
          </p:grpSpPr>
          <p:sp>
            <p:nvSpPr>
              <p:cNvPr id="56370" name="Rectangle 76">
                <a:extLst>
                  <a:ext uri="{FF2B5EF4-FFF2-40B4-BE49-F238E27FC236}">
                    <a16:creationId xmlns:a16="http://schemas.microsoft.com/office/drawing/2014/main" id="{05ABEF3C-3BD3-9641-BE2E-D9F201EA12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Helvetica" pitchFamily="2" charset="0"/>
                  <a:ea typeface="ＭＳ Ｐゴシック" charset="0"/>
                </a:endParaRPr>
              </a:p>
            </p:txBody>
          </p:sp>
          <p:sp>
            <p:nvSpPr>
              <p:cNvPr id="56371" name="Text Box 77">
                <a:extLst>
                  <a:ext uri="{FF2B5EF4-FFF2-40B4-BE49-F238E27FC236}">
                    <a16:creationId xmlns:a16="http://schemas.microsoft.com/office/drawing/2014/main" id="{BCA44F2F-5FB0-ED41-AC65-3D5D50D62A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>
                    <a:solidFill>
                      <a:schemeClr val="bg1"/>
                    </a:solidFill>
                    <a:latin typeface="Helvetica" pitchFamily="2" charset="0"/>
                  </a:rPr>
                  <a:t>0 1 2</a:t>
                </a:r>
                <a:r>
                  <a:rPr lang="en-US" sz="1200">
                    <a:latin typeface="Helvetica" pitchFamily="2" charset="0"/>
                  </a:rPr>
                  <a:t> 3 0 1 2</a:t>
                </a:r>
              </a:p>
            </p:txBody>
          </p:sp>
        </p:grpSp>
        <p:grpSp>
          <p:nvGrpSpPr>
            <p:cNvPr id="71699" name="Group 78">
              <a:extLst>
                <a:ext uri="{FF2B5EF4-FFF2-40B4-BE49-F238E27FC236}">
                  <a16:creationId xmlns:a16="http://schemas.microsoft.com/office/drawing/2014/main" id="{A5587F2E-5283-8444-83C0-1C184CEA65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6" y="907"/>
              <a:ext cx="649" cy="173"/>
              <a:chOff x="1895" y="3931"/>
              <a:chExt cx="649" cy="173"/>
            </a:xfrm>
          </p:grpSpPr>
          <p:sp>
            <p:nvSpPr>
              <p:cNvPr id="56368" name="Rectangle 79">
                <a:extLst>
                  <a:ext uri="{FF2B5EF4-FFF2-40B4-BE49-F238E27FC236}">
                    <a16:creationId xmlns:a16="http://schemas.microsoft.com/office/drawing/2014/main" id="{9A1012E1-D15E-E344-ACED-18745C16D3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Helvetica" pitchFamily="2" charset="0"/>
                  <a:ea typeface="ＭＳ Ｐゴシック" charset="0"/>
                </a:endParaRPr>
              </a:p>
            </p:txBody>
          </p:sp>
          <p:sp>
            <p:nvSpPr>
              <p:cNvPr id="56369" name="Text Box 80">
                <a:extLst>
                  <a:ext uri="{FF2B5EF4-FFF2-40B4-BE49-F238E27FC236}">
                    <a16:creationId xmlns:a16="http://schemas.microsoft.com/office/drawing/2014/main" id="{536627C0-C00E-6743-A10A-ED7F9BE4D6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>
                    <a:solidFill>
                      <a:schemeClr val="bg1"/>
                    </a:solidFill>
                    <a:latin typeface="Helvetica" pitchFamily="2" charset="0"/>
                  </a:rPr>
                  <a:t>0 1 2</a:t>
                </a:r>
                <a:r>
                  <a:rPr lang="en-US" sz="1200">
                    <a:latin typeface="Helvetica" pitchFamily="2" charset="0"/>
                  </a:rPr>
                  <a:t> 3 0 1 2</a:t>
                </a:r>
              </a:p>
            </p:txBody>
          </p:sp>
        </p:grpSp>
        <p:sp>
          <p:nvSpPr>
            <p:cNvPr id="56341" name="Line 81">
              <a:extLst>
                <a:ext uri="{FF2B5EF4-FFF2-40B4-BE49-F238E27FC236}">
                  <a16:creationId xmlns:a16="http://schemas.microsoft.com/office/drawing/2014/main" id="{9536038F-CDAE-9141-87FE-9B153BAF27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0" y="655"/>
              <a:ext cx="1151" cy="15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56342" name="Line 82">
              <a:extLst>
                <a:ext uri="{FF2B5EF4-FFF2-40B4-BE49-F238E27FC236}">
                  <a16:creationId xmlns:a16="http://schemas.microsoft.com/office/drawing/2014/main" id="{67A18573-7312-1E4D-B2A0-90FBB1DB9D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9" y="835"/>
              <a:ext cx="1139" cy="144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56343" name="Line 83">
              <a:extLst>
                <a:ext uri="{FF2B5EF4-FFF2-40B4-BE49-F238E27FC236}">
                  <a16:creationId xmlns:a16="http://schemas.microsoft.com/office/drawing/2014/main" id="{D6A68D3F-27B4-2141-AEA1-8B034418F6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8" y="1015"/>
              <a:ext cx="1124" cy="132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56344" name="Text Box 84">
              <a:extLst>
                <a:ext uri="{FF2B5EF4-FFF2-40B4-BE49-F238E27FC236}">
                  <a16:creationId xmlns:a16="http://schemas.microsoft.com/office/drawing/2014/main" id="{F74C0E7C-9A8D-EA40-8510-02602E93B5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9" y="520"/>
              <a:ext cx="3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latin typeface="Helvetica" pitchFamily="2" charset="0"/>
                </a:rPr>
                <a:t>pkt0</a:t>
              </a:r>
            </a:p>
          </p:txBody>
        </p:sp>
        <p:sp>
          <p:nvSpPr>
            <p:cNvPr id="56345" name="Text Box 85">
              <a:extLst>
                <a:ext uri="{FF2B5EF4-FFF2-40B4-BE49-F238E27FC236}">
                  <a16:creationId xmlns:a16="http://schemas.microsoft.com/office/drawing/2014/main" id="{EB980B88-F2E3-D84C-917C-F9789EBDD6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9" y="700"/>
              <a:ext cx="3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latin typeface="Helvetica" pitchFamily="2" charset="0"/>
                </a:rPr>
                <a:t>pkt1</a:t>
              </a:r>
            </a:p>
          </p:txBody>
        </p:sp>
        <p:sp>
          <p:nvSpPr>
            <p:cNvPr id="56346" name="Text Box 86">
              <a:extLst>
                <a:ext uri="{FF2B5EF4-FFF2-40B4-BE49-F238E27FC236}">
                  <a16:creationId xmlns:a16="http://schemas.microsoft.com/office/drawing/2014/main" id="{2C18AF6E-CFE9-EB4B-8A65-0AADA4EBDB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7" y="880"/>
              <a:ext cx="3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latin typeface="Helvetica" pitchFamily="2" charset="0"/>
                </a:rPr>
                <a:t>pkt2</a:t>
              </a:r>
            </a:p>
          </p:txBody>
        </p:sp>
        <p:sp>
          <p:nvSpPr>
            <p:cNvPr id="56347" name="Rectangle 88">
              <a:extLst>
                <a:ext uri="{FF2B5EF4-FFF2-40B4-BE49-F238E27FC236}">
                  <a16:creationId xmlns:a16="http://schemas.microsoft.com/office/drawing/2014/main" id="{63112417-AEDF-0A46-8046-E542D01A0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5" y="1394"/>
              <a:ext cx="253" cy="119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56348" name="Text Box 89">
              <a:extLst>
                <a:ext uri="{FF2B5EF4-FFF2-40B4-BE49-F238E27FC236}">
                  <a16:creationId xmlns:a16="http://schemas.microsoft.com/office/drawing/2014/main" id="{C2C61EB3-2AFF-0247-A71E-2AACC426F4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8" y="1365"/>
              <a:ext cx="64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>
                  <a:latin typeface="Helvetica" pitchFamily="2" charset="0"/>
                </a:rPr>
                <a:t>0 1</a:t>
              </a:r>
              <a:r>
                <a:rPr lang="en-US" sz="1200">
                  <a:solidFill>
                    <a:schemeClr val="bg1"/>
                  </a:solidFill>
                  <a:latin typeface="Helvetica" pitchFamily="2" charset="0"/>
                </a:rPr>
                <a:t> 2</a:t>
              </a:r>
              <a:r>
                <a:rPr lang="en-US" sz="1200">
                  <a:latin typeface="Helvetica" pitchFamily="2" charset="0"/>
                </a:rPr>
                <a:t> </a:t>
              </a:r>
              <a:r>
                <a:rPr lang="en-US" sz="1200">
                  <a:solidFill>
                    <a:schemeClr val="bg1"/>
                  </a:solidFill>
                  <a:latin typeface="Helvetica" pitchFamily="2" charset="0"/>
                </a:rPr>
                <a:t>3 0</a:t>
              </a:r>
              <a:r>
                <a:rPr lang="en-US" sz="1200">
                  <a:latin typeface="Helvetica" pitchFamily="2" charset="0"/>
                </a:rPr>
                <a:t> 1 2</a:t>
              </a:r>
            </a:p>
          </p:txBody>
        </p:sp>
        <p:sp>
          <p:nvSpPr>
            <p:cNvPr id="56349" name="Line 90">
              <a:extLst>
                <a:ext uri="{FF2B5EF4-FFF2-40B4-BE49-F238E27FC236}">
                  <a16:creationId xmlns:a16="http://schemas.microsoft.com/office/drawing/2014/main" id="{66D84414-9815-3D40-8765-5D64C31029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0" y="1473"/>
              <a:ext cx="1124" cy="141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56350" name="Text Box 91">
              <a:extLst>
                <a:ext uri="{FF2B5EF4-FFF2-40B4-BE49-F238E27FC236}">
                  <a16:creationId xmlns:a16="http://schemas.microsoft.com/office/drawing/2014/main" id="{E101395B-4B0B-FD40-8250-BADC4151A8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5" y="1478"/>
              <a:ext cx="3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latin typeface="Helvetica" pitchFamily="2" charset="0"/>
                </a:rPr>
                <a:t>pkt0</a:t>
              </a:r>
            </a:p>
          </p:txBody>
        </p:sp>
        <p:sp>
          <p:nvSpPr>
            <p:cNvPr id="56351" name="Rectangle 95">
              <a:extLst>
                <a:ext uri="{FF2B5EF4-FFF2-40B4-BE49-F238E27FC236}">
                  <a16:creationId xmlns:a16="http://schemas.microsoft.com/office/drawing/2014/main" id="{7B722023-D40B-E941-8B81-3870B86A06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" y="758"/>
              <a:ext cx="253" cy="119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56352" name="Text Box 96">
              <a:extLst>
                <a:ext uri="{FF2B5EF4-FFF2-40B4-BE49-F238E27FC236}">
                  <a16:creationId xmlns:a16="http://schemas.microsoft.com/office/drawing/2014/main" id="{57D1C6B6-145B-8B4C-84E9-483D77B077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1" y="727"/>
              <a:ext cx="64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>
                  <a:latin typeface="Helvetica" pitchFamily="2" charset="0"/>
                </a:rPr>
                <a:t>0</a:t>
              </a:r>
              <a:r>
                <a:rPr lang="en-US" sz="1200">
                  <a:solidFill>
                    <a:schemeClr val="bg1"/>
                  </a:solidFill>
                  <a:latin typeface="Helvetica" pitchFamily="2" charset="0"/>
                </a:rPr>
                <a:t> 1 2 3</a:t>
              </a:r>
              <a:r>
                <a:rPr lang="en-US" sz="1200">
                  <a:latin typeface="Helvetica" pitchFamily="2" charset="0"/>
                </a:rPr>
                <a:t> 0 1 2</a:t>
              </a:r>
            </a:p>
          </p:txBody>
        </p:sp>
        <p:sp>
          <p:nvSpPr>
            <p:cNvPr id="56353" name="Rectangle 97">
              <a:extLst>
                <a:ext uri="{FF2B5EF4-FFF2-40B4-BE49-F238E27FC236}">
                  <a16:creationId xmlns:a16="http://schemas.microsoft.com/office/drawing/2014/main" id="{C8BBA6FA-6169-2A46-AC65-CE5E74B244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6" y="929"/>
              <a:ext cx="253" cy="119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56354" name="Text Box 98">
              <a:extLst>
                <a:ext uri="{FF2B5EF4-FFF2-40B4-BE49-F238E27FC236}">
                  <a16:creationId xmlns:a16="http://schemas.microsoft.com/office/drawing/2014/main" id="{A50AF0CB-A6DA-D94E-ACA2-18E871C3B5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9" y="900"/>
              <a:ext cx="64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>
                  <a:latin typeface="Helvetica" pitchFamily="2" charset="0"/>
                </a:rPr>
                <a:t>0 1</a:t>
              </a:r>
              <a:r>
                <a:rPr lang="en-US" sz="1200">
                  <a:solidFill>
                    <a:schemeClr val="bg1"/>
                  </a:solidFill>
                  <a:latin typeface="Helvetica" pitchFamily="2" charset="0"/>
                </a:rPr>
                <a:t> 2 3 0</a:t>
              </a:r>
              <a:r>
                <a:rPr lang="en-US" sz="1200">
                  <a:latin typeface="Helvetica" pitchFamily="2" charset="0"/>
                </a:rPr>
                <a:t> 1 2</a:t>
              </a:r>
            </a:p>
          </p:txBody>
        </p:sp>
        <p:sp>
          <p:nvSpPr>
            <p:cNvPr id="56355" name="Rectangle 99">
              <a:extLst>
                <a:ext uri="{FF2B5EF4-FFF2-40B4-BE49-F238E27FC236}">
                  <a16:creationId xmlns:a16="http://schemas.microsoft.com/office/drawing/2014/main" id="{C0EE4045-85E8-9842-8EEB-D56068DD8D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8" y="1095"/>
              <a:ext cx="253" cy="119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56356" name="Text Box 100">
              <a:extLst>
                <a:ext uri="{FF2B5EF4-FFF2-40B4-BE49-F238E27FC236}">
                  <a16:creationId xmlns:a16="http://schemas.microsoft.com/office/drawing/2014/main" id="{6E1FE260-E882-4B42-947A-3EF3780722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1" y="1066"/>
              <a:ext cx="64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>
                  <a:latin typeface="Helvetica" pitchFamily="2" charset="0"/>
                </a:rPr>
                <a:t>0 1 2 </a:t>
              </a:r>
              <a:r>
                <a:rPr lang="en-US" sz="1200">
                  <a:solidFill>
                    <a:schemeClr val="bg1"/>
                  </a:solidFill>
                  <a:latin typeface="Helvetica" pitchFamily="2" charset="0"/>
                </a:rPr>
                <a:t>3 0 1</a:t>
              </a:r>
              <a:r>
                <a:rPr lang="en-US" sz="1200">
                  <a:latin typeface="Helvetica" pitchFamily="2" charset="0"/>
                </a:rPr>
                <a:t> 2</a:t>
              </a:r>
            </a:p>
          </p:txBody>
        </p:sp>
        <p:sp>
          <p:nvSpPr>
            <p:cNvPr id="56357" name="Line 103">
              <a:extLst>
                <a:ext uri="{FF2B5EF4-FFF2-40B4-BE49-F238E27FC236}">
                  <a16:creationId xmlns:a16="http://schemas.microsoft.com/office/drawing/2014/main" id="{E83EB921-603E-1147-BDA8-3D2B4B39A1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3" y="810"/>
              <a:ext cx="1124" cy="463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56358" name="Line 104">
              <a:extLst>
                <a:ext uri="{FF2B5EF4-FFF2-40B4-BE49-F238E27FC236}">
                  <a16:creationId xmlns:a16="http://schemas.microsoft.com/office/drawing/2014/main" id="{814AEC01-B744-1B4C-914E-401D7E6BF7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65" y="976"/>
              <a:ext cx="1131" cy="478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56359" name="Text Box 107">
              <a:extLst>
                <a:ext uri="{FF2B5EF4-FFF2-40B4-BE49-F238E27FC236}">
                  <a16:creationId xmlns:a16="http://schemas.microsoft.com/office/drawing/2014/main" id="{348CA0E4-82CF-BB42-813F-6F49054128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0" y="1245"/>
              <a:ext cx="20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>
                  <a:solidFill>
                    <a:srgbClr val="FF0000"/>
                  </a:solidFill>
                  <a:latin typeface="Helvetica" pitchFamily="2" charset="0"/>
                </a:rPr>
                <a:t>X</a:t>
              </a:r>
            </a:p>
          </p:txBody>
        </p:sp>
        <p:sp>
          <p:nvSpPr>
            <p:cNvPr id="56360" name="Text Box 109">
              <a:extLst>
                <a:ext uri="{FF2B5EF4-FFF2-40B4-BE49-F238E27FC236}">
                  <a16:creationId xmlns:a16="http://schemas.microsoft.com/office/drawing/2014/main" id="{5DF10A8A-7242-9343-B33A-0D5E5CED61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6" y="1501"/>
              <a:ext cx="9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defRPr/>
              </a:pPr>
              <a:r>
                <a:rPr lang="en-US" sz="1200" i="1">
                  <a:solidFill>
                    <a:srgbClr val="CC0000"/>
                  </a:solidFill>
                  <a:latin typeface="Helvetica" pitchFamily="2" charset="0"/>
                </a:rPr>
                <a:t>will accept packet</a:t>
              </a:r>
            </a:p>
            <a:p>
              <a:pPr algn="l">
                <a:defRPr/>
              </a:pPr>
              <a:r>
                <a:rPr lang="en-US" sz="1200" i="1">
                  <a:solidFill>
                    <a:srgbClr val="CC0000"/>
                  </a:solidFill>
                  <a:latin typeface="Helvetica" pitchFamily="2" charset="0"/>
                </a:rPr>
                <a:t>with seq number 0</a:t>
              </a:r>
            </a:p>
          </p:txBody>
        </p:sp>
        <p:sp>
          <p:nvSpPr>
            <p:cNvPr id="56361" name="Line 110">
              <a:extLst>
                <a:ext uri="{FF2B5EF4-FFF2-40B4-BE49-F238E27FC236}">
                  <a16:creationId xmlns:a16="http://schemas.microsoft.com/office/drawing/2014/main" id="{AC859CC0-331C-9142-8565-2A30EFE0BA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033" y="1253"/>
              <a:ext cx="0" cy="281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56362" name="Line 112">
              <a:extLst>
                <a:ext uri="{FF2B5EF4-FFF2-40B4-BE49-F238E27FC236}">
                  <a16:creationId xmlns:a16="http://schemas.microsoft.com/office/drawing/2014/main" id="{8930F4F7-0F24-D74A-9F22-AAAA5DFE74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5" y="1290"/>
              <a:ext cx="372" cy="46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Helvetica" pitchFamily="2" charset="0"/>
                <a:ea typeface="ＭＳ Ｐゴシック" charset="0"/>
              </a:endParaRPr>
            </a:p>
          </p:txBody>
        </p:sp>
        <p:grpSp>
          <p:nvGrpSpPr>
            <p:cNvPr id="71722" name="Group 115">
              <a:extLst>
                <a:ext uri="{FF2B5EF4-FFF2-40B4-BE49-F238E27FC236}">
                  <a16:creationId xmlns:a16="http://schemas.microsoft.com/office/drawing/2014/main" id="{4C9C9471-F19C-DD4F-81FF-50DFCF9CA3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8" y="1185"/>
              <a:ext cx="649" cy="173"/>
              <a:chOff x="2667" y="3750"/>
              <a:chExt cx="649" cy="173"/>
            </a:xfrm>
          </p:grpSpPr>
          <p:sp>
            <p:nvSpPr>
              <p:cNvPr id="56366" name="Rectangle 113">
                <a:extLst>
                  <a:ext uri="{FF2B5EF4-FFF2-40B4-BE49-F238E27FC236}">
                    <a16:creationId xmlns:a16="http://schemas.microsoft.com/office/drawing/2014/main" id="{5E838431-EAA0-D445-BEAE-14BA7DDCEF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6" y="3779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Helvetica" pitchFamily="2" charset="0"/>
                  <a:ea typeface="ＭＳ Ｐゴシック" charset="0"/>
                </a:endParaRPr>
              </a:p>
            </p:txBody>
          </p:sp>
          <p:sp>
            <p:nvSpPr>
              <p:cNvPr id="56367" name="Text Box 114">
                <a:extLst>
                  <a:ext uri="{FF2B5EF4-FFF2-40B4-BE49-F238E27FC236}">
                    <a16:creationId xmlns:a16="http://schemas.microsoft.com/office/drawing/2014/main" id="{F42B7DCE-C645-B14F-8758-6C4B63F4A9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67" y="3750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>
                    <a:latin typeface="Helvetica" pitchFamily="2" charset="0"/>
                  </a:rPr>
                  <a:t>0 </a:t>
                </a:r>
                <a:r>
                  <a:rPr lang="en-US" sz="1200">
                    <a:solidFill>
                      <a:schemeClr val="bg1"/>
                    </a:solidFill>
                    <a:latin typeface="Helvetica" pitchFamily="2" charset="0"/>
                  </a:rPr>
                  <a:t>1 2</a:t>
                </a:r>
                <a:r>
                  <a:rPr lang="en-US" sz="1200">
                    <a:latin typeface="Helvetica" pitchFamily="2" charset="0"/>
                  </a:rPr>
                  <a:t> </a:t>
                </a:r>
                <a:r>
                  <a:rPr lang="en-US" sz="1200">
                    <a:solidFill>
                      <a:schemeClr val="bg1"/>
                    </a:solidFill>
                    <a:latin typeface="Helvetica" pitchFamily="2" charset="0"/>
                  </a:rPr>
                  <a:t>3 </a:t>
                </a:r>
                <a:r>
                  <a:rPr lang="en-US" sz="1200">
                    <a:latin typeface="Helvetica" pitchFamily="2" charset="0"/>
                  </a:rPr>
                  <a:t>0 1 2</a:t>
                </a:r>
              </a:p>
            </p:txBody>
          </p:sp>
        </p:grpSp>
        <p:sp>
          <p:nvSpPr>
            <p:cNvPr id="56364" name="Text Box 116">
              <a:extLst>
                <a:ext uri="{FF2B5EF4-FFF2-40B4-BE49-F238E27FC236}">
                  <a16:creationId xmlns:a16="http://schemas.microsoft.com/office/drawing/2014/main" id="{8BD467B2-9F20-784E-BBBD-13EBC1FAD1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7" y="1154"/>
              <a:ext cx="3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latin typeface="Helvetica" pitchFamily="2" charset="0"/>
                </a:rPr>
                <a:t>pkt3</a:t>
              </a:r>
            </a:p>
          </p:txBody>
        </p:sp>
        <p:sp>
          <p:nvSpPr>
            <p:cNvPr id="56365" name="Text Box 119">
              <a:extLst>
                <a:ext uri="{FF2B5EF4-FFF2-40B4-BE49-F238E27FC236}">
                  <a16:creationId xmlns:a16="http://schemas.microsoft.com/office/drawing/2014/main" id="{0CE35C98-E613-CE49-AB86-C019233C23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3" y="1655"/>
              <a:ext cx="9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latin typeface="Helvetica" pitchFamily="2" charset="0"/>
                </a:rPr>
                <a:t>(a) no problem</a:t>
              </a:r>
            </a:p>
          </p:txBody>
        </p:sp>
      </p:grpSp>
      <p:grpSp>
        <p:nvGrpSpPr>
          <p:cNvPr id="373882" name="Group 122">
            <a:extLst>
              <a:ext uri="{FF2B5EF4-FFF2-40B4-BE49-F238E27FC236}">
                <a16:creationId xmlns:a16="http://schemas.microsoft.com/office/drawing/2014/main" id="{4DE47FE0-6FE8-7842-865F-C98811C34AE1}"/>
              </a:ext>
            </a:extLst>
          </p:cNvPr>
          <p:cNvGrpSpPr>
            <a:grpSpLocks/>
          </p:cNvGrpSpPr>
          <p:nvPr/>
        </p:nvGrpSpPr>
        <p:grpSpPr bwMode="auto">
          <a:xfrm>
            <a:off x="7958139" y="890589"/>
            <a:ext cx="517525" cy="5278437"/>
            <a:chOff x="3821" y="550"/>
            <a:chExt cx="326" cy="3325"/>
          </a:xfrm>
        </p:grpSpPr>
        <p:pic>
          <p:nvPicPr>
            <p:cNvPr id="71695" name="Picture 5" descr="curtain">
              <a:extLst>
                <a:ext uri="{FF2B5EF4-FFF2-40B4-BE49-F238E27FC236}">
                  <a16:creationId xmlns:a16="http://schemas.microsoft.com/office/drawing/2014/main" id="{0216153F-5FBA-A044-BF28-F08E3A5001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3" y="550"/>
              <a:ext cx="284" cy="1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696" name="Picture 111" descr="curtain">
              <a:extLst>
                <a:ext uri="{FF2B5EF4-FFF2-40B4-BE49-F238E27FC236}">
                  <a16:creationId xmlns:a16="http://schemas.microsoft.com/office/drawing/2014/main" id="{30653CD0-92B6-2641-8928-A6BE8BB3FE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1" y="2564"/>
              <a:ext cx="326" cy="1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73881" name="Text Box 121">
            <a:extLst>
              <a:ext uri="{FF2B5EF4-FFF2-40B4-BE49-F238E27FC236}">
                <a16:creationId xmlns:a16="http://schemas.microsoft.com/office/drawing/2014/main" id="{1F5185BC-0D77-AD4D-A318-4C2D3DDDAF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9825" y="3049588"/>
            <a:ext cx="388920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1">
                <a:latin typeface="Helvetica" pitchFamily="2" charset="0"/>
              </a:rPr>
              <a:t>receiver can</a:t>
            </a:r>
            <a:r>
              <a:rPr lang="ja-JP" altLang="en-US" i="1">
                <a:latin typeface="Helvetica" pitchFamily="2" charset="0"/>
              </a:rPr>
              <a:t>’</a:t>
            </a:r>
            <a:r>
              <a:rPr lang="en-US" altLang="ja-JP" i="1">
                <a:latin typeface="Helvetica" pitchFamily="2" charset="0"/>
              </a:rPr>
              <a:t>t see sender side.</a:t>
            </a:r>
          </a:p>
          <a:p>
            <a:r>
              <a:rPr lang="en-US" altLang="en-US" i="1">
                <a:latin typeface="Helvetica" pitchFamily="2" charset="0"/>
              </a:rPr>
              <a:t>receiver behavior identical in both cases!</a:t>
            </a:r>
          </a:p>
          <a:p>
            <a:r>
              <a:rPr lang="en-US" altLang="en-US" i="1">
                <a:solidFill>
                  <a:srgbClr val="CC0000"/>
                </a:solidFill>
                <a:latin typeface="Helvetica" pitchFamily="2" charset="0"/>
              </a:rPr>
              <a:t>something</a:t>
            </a:r>
            <a:r>
              <a:rPr lang="ja-JP" altLang="en-US" i="1">
                <a:solidFill>
                  <a:srgbClr val="CC0000"/>
                </a:solidFill>
                <a:latin typeface="Helvetica" pitchFamily="2" charset="0"/>
              </a:rPr>
              <a:t>’</a:t>
            </a:r>
            <a:r>
              <a:rPr lang="en-US" altLang="ja-JP" i="1">
                <a:solidFill>
                  <a:srgbClr val="CC0000"/>
                </a:solidFill>
                <a:latin typeface="Helvetica" pitchFamily="2" charset="0"/>
              </a:rPr>
              <a:t>s (very) wrong!</a:t>
            </a:r>
            <a:endParaRPr lang="en-US" altLang="en-US" i="1">
              <a:solidFill>
                <a:srgbClr val="CC0000"/>
              </a:solidFill>
              <a:latin typeface="Helvetica" pitchFamily="2" charset="0"/>
            </a:endParaRPr>
          </a:p>
        </p:txBody>
      </p:sp>
      <p:sp>
        <p:nvSpPr>
          <p:cNvPr id="373884" name="Rectangle 124">
            <a:extLst>
              <a:ext uri="{FF2B5EF4-FFF2-40B4-BE49-F238E27FC236}">
                <a16:creationId xmlns:a16="http://schemas.microsoft.com/office/drawing/2014/main" id="{ECEDA6B9-D39D-3043-BB00-5640CFCB7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0100" y="2732088"/>
            <a:ext cx="3276600" cy="15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92100" indent="-292100">
              <a:lnSpc>
                <a:spcPct val="8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Helvetica" pitchFamily="2" charset="0"/>
                <a:ea typeface="ＭＳ Ｐゴシック" charset="0"/>
              </a:rPr>
              <a:t>receiver sees no difference in two scenarios!</a:t>
            </a:r>
          </a:p>
          <a:p>
            <a:pPr marL="292100" indent="-292100">
              <a:lnSpc>
                <a:spcPct val="8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Helvetica" pitchFamily="2" charset="0"/>
                <a:ea typeface="ＭＳ Ｐゴシック" charset="0"/>
              </a:rPr>
              <a:t>duplicate data accepted as new in (b)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endParaRPr lang="en-US" sz="2400" dirty="0">
              <a:latin typeface="Helvetica" pitchFamily="2" charset="0"/>
              <a:ea typeface="ＭＳ Ｐゴシック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r>
              <a:rPr lang="en-US" sz="2400" dirty="0">
                <a:solidFill>
                  <a:srgbClr val="CC0000"/>
                </a:solidFill>
                <a:latin typeface="Helvetica" pitchFamily="2" charset="0"/>
                <a:ea typeface="ＭＳ Ｐゴシック" charset="0"/>
              </a:rPr>
              <a:t>Q:</a:t>
            </a:r>
            <a:r>
              <a:rPr lang="en-US" sz="2400" dirty="0">
                <a:latin typeface="Helvetica" pitchFamily="2" charset="0"/>
                <a:ea typeface="ＭＳ Ｐゴシック" charset="0"/>
              </a:rPr>
              <a:t> what relationship between </a:t>
            </a:r>
            <a:r>
              <a:rPr lang="en-US" sz="2400" dirty="0" err="1">
                <a:latin typeface="Helvetica" pitchFamily="2" charset="0"/>
                <a:ea typeface="ＭＳ Ｐゴシック" charset="0"/>
              </a:rPr>
              <a:t>seq</a:t>
            </a:r>
            <a:r>
              <a:rPr lang="en-US" sz="2400" dirty="0">
                <a:latin typeface="Helvetica" pitchFamily="2" charset="0"/>
                <a:ea typeface="ＭＳ Ｐゴシック" charset="0"/>
              </a:rPr>
              <a:t> # size and window size to avoid problem in (b)?</a:t>
            </a:r>
          </a:p>
        </p:txBody>
      </p:sp>
    </p:spTree>
    <p:extLst>
      <p:ext uri="{BB962C8B-B14F-4D97-AF65-F5344CB8AC3E}">
        <p14:creationId xmlns:p14="http://schemas.microsoft.com/office/powerpoint/2010/main" val="1518286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73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73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881" grpId="0"/>
      <p:bldP spid="37388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95A6E-B562-4046-B2CA-4578F6352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CE6A9-ADD2-914B-BCFD-02ACC28FF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Reliability using sliding window/pipelined protocols</a:t>
            </a:r>
          </a:p>
          <a:p>
            <a:pPr lvl="1"/>
            <a:r>
              <a:rPr lang="en-US" dirty="0"/>
              <a:t>Continue to use concepts from stop and wait</a:t>
            </a:r>
          </a:p>
          <a:p>
            <a:pPr lvl="1"/>
            <a:r>
              <a:rPr lang="en-US" dirty="0"/>
              <a:t>ACKs, sequence numbers, timeouts</a:t>
            </a:r>
          </a:p>
          <a:p>
            <a:endParaRPr lang="en-US" dirty="0"/>
          </a:p>
          <a:p>
            <a:r>
              <a:rPr lang="en-US" dirty="0"/>
              <a:t>Downside: More complexity, memory buffers on either side</a:t>
            </a:r>
          </a:p>
          <a:p>
            <a:r>
              <a:rPr lang="en-US" dirty="0"/>
              <a:t>Benefit: higher throughput and resource utilization</a:t>
            </a:r>
          </a:p>
          <a:p>
            <a:endParaRPr lang="en-US" dirty="0"/>
          </a:p>
          <a:p>
            <a:r>
              <a:rPr lang="en-US" dirty="0"/>
              <a:t>Sliding window protocol used extensively: TCP!</a:t>
            </a:r>
          </a:p>
        </p:txBody>
      </p:sp>
    </p:spTree>
    <p:extLst>
      <p:ext uri="{BB962C8B-B14F-4D97-AF65-F5344CB8AC3E}">
        <p14:creationId xmlns:p14="http://schemas.microsoft.com/office/powerpoint/2010/main" val="2100821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4">
            <a:extLst>
              <a:ext uri="{FF2B5EF4-FFF2-40B4-BE49-F238E27FC236}">
                <a16:creationId xmlns:a16="http://schemas.microsoft.com/office/drawing/2014/main" id="{6E94466B-14F7-4320-BF51-689635C96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2895600" cy="45720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0189C8C-AD1C-4955-977C-500C949E62EE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7652" name="Line 3">
            <a:extLst>
              <a:ext uri="{FF2B5EF4-FFF2-40B4-BE49-F238E27FC236}">
                <a16:creationId xmlns:a16="http://schemas.microsoft.com/office/drawing/2014/main" id="{DB5FB18F-810D-41D1-AB84-CE79136A5947}"/>
              </a:ext>
            </a:extLst>
          </p:cNvPr>
          <p:cNvSpPr>
            <a:spLocks noChangeShapeType="1"/>
          </p:cNvSpPr>
          <p:nvPr/>
        </p:nvSpPr>
        <p:spPr bwMode="auto">
          <a:xfrm>
            <a:off x="5067302" y="2792411"/>
            <a:ext cx="2227263" cy="9223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7653" name="Text Box 4">
            <a:extLst>
              <a:ext uri="{FF2B5EF4-FFF2-40B4-BE49-F238E27FC236}">
                <a16:creationId xmlns:a16="http://schemas.microsoft.com/office/drawing/2014/main" id="{B1055F55-23FA-4A31-A105-154D22D9C2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3075" y="2587626"/>
            <a:ext cx="3232150" cy="3524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first packet bit transmitted, t = 0</a:t>
            </a:r>
          </a:p>
        </p:txBody>
      </p:sp>
      <p:sp>
        <p:nvSpPr>
          <p:cNvPr id="27654" name="Line 5">
            <a:extLst>
              <a:ext uri="{FF2B5EF4-FFF2-40B4-BE49-F238E27FC236}">
                <a16:creationId xmlns:a16="http://schemas.microsoft.com/office/drawing/2014/main" id="{912D39B4-D6FE-40A6-95DC-E5E530D5AB1A}"/>
              </a:ext>
            </a:extLst>
          </p:cNvPr>
          <p:cNvSpPr>
            <a:spLocks noChangeShapeType="1"/>
          </p:cNvSpPr>
          <p:nvPr/>
        </p:nvSpPr>
        <p:spPr bwMode="auto">
          <a:xfrm>
            <a:off x="5056188" y="2573338"/>
            <a:ext cx="23812" cy="2913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7655" name="Line 6">
            <a:extLst>
              <a:ext uri="{FF2B5EF4-FFF2-40B4-BE49-F238E27FC236}">
                <a16:creationId xmlns:a16="http://schemas.microsoft.com/office/drawing/2014/main" id="{6CBEB72F-3CA4-4ABA-B6EB-C8D7B5F0908B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3452" y="2586036"/>
            <a:ext cx="22225" cy="28908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7656" name="Text Box 7">
            <a:extLst>
              <a:ext uri="{FF2B5EF4-FFF2-40B4-BE49-F238E27FC236}">
                <a16:creationId xmlns:a16="http://schemas.microsoft.com/office/drawing/2014/main" id="{C762A275-FE31-405F-8294-BD2E64C62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7552" y="2236786"/>
            <a:ext cx="885825" cy="3508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sender</a:t>
            </a:r>
          </a:p>
        </p:txBody>
      </p:sp>
      <p:sp>
        <p:nvSpPr>
          <p:cNvPr id="27657" name="Text Box 8">
            <a:extLst>
              <a:ext uri="{FF2B5EF4-FFF2-40B4-BE49-F238E27FC236}">
                <a16:creationId xmlns:a16="http://schemas.microsoft.com/office/drawing/2014/main" id="{A84527E1-7D58-4328-A50A-603AB4A0CA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2236786"/>
            <a:ext cx="946150" cy="3508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receiver</a:t>
            </a:r>
          </a:p>
        </p:txBody>
      </p:sp>
      <p:sp>
        <p:nvSpPr>
          <p:cNvPr id="27658" name="Line 9">
            <a:extLst>
              <a:ext uri="{FF2B5EF4-FFF2-40B4-BE49-F238E27FC236}">
                <a16:creationId xmlns:a16="http://schemas.microsoft.com/office/drawing/2014/main" id="{8AA455C8-D467-4FE3-9D08-8871B9BAD88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0000" y="2787651"/>
            <a:ext cx="2190750" cy="31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7659" name="Line 10">
            <a:extLst>
              <a:ext uri="{FF2B5EF4-FFF2-40B4-BE49-F238E27FC236}">
                <a16:creationId xmlns:a16="http://schemas.microsoft.com/office/drawing/2014/main" id="{763BB939-127E-4000-8DF0-FE9B56C093F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4765" y="4899024"/>
            <a:ext cx="2192337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7660" name="Line 11">
            <a:extLst>
              <a:ext uri="{FF2B5EF4-FFF2-40B4-BE49-F238E27FC236}">
                <a16:creationId xmlns:a16="http://schemas.microsoft.com/office/drawing/2014/main" id="{332D464B-C2D6-46A0-BEC3-D385D91159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84763" y="3956051"/>
            <a:ext cx="2209800" cy="9223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7661" name="Freeform 12">
            <a:extLst>
              <a:ext uri="{FF2B5EF4-FFF2-40B4-BE49-F238E27FC236}">
                <a16:creationId xmlns:a16="http://schemas.microsoft.com/office/drawing/2014/main" id="{26393229-F859-4EFA-B6A5-2E861770B779}"/>
              </a:ext>
            </a:extLst>
          </p:cNvPr>
          <p:cNvSpPr>
            <a:spLocks/>
          </p:cNvSpPr>
          <p:nvPr/>
        </p:nvSpPr>
        <p:spPr bwMode="auto">
          <a:xfrm>
            <a:off x="5062540" y="2786061"/>
            <a:ext cx="2232025" cy="1155700"/>
          </a:xfrm>
          <a:custGeom>
            <a:avLst/>
            <a:gdLst>
              <a:gd name="T0" fmla="*/ 0 w 2902"/>
              <a:gd name="T1" fmla="*/ 0 h 1185"/>
              <a:gd name="T2" fmla="*/ 2147483646 w 2902"/>
              <a:gd name="T3" fmla="*/ 2147483646 h 1185"/>
              <a:gd name="T4" fmla="*/ 2147483646 w 2902"/>
              <a:gd name="T5" fmla="*/ 2147483646 h 1185"/>
              <a:gd name="T6" fmla="*/ 0 w 2902"/>
              <a:gd name="T7" fmla="*/ 2147483646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7662" name="Line 13">
            <a:extLst>
              <a:ext uri="{FF2B5EF4-FFF2-40B4-BE49-F238E27FC236}">
                <a16:creationId xmlns:a16="http://schemas.microsoft.com/office/drawing/2014/main" id="{05EF3ED4-80A0-4D99-A6C0-6E32D6CC17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18077" y="2786061"/>
            <a:ext cx="1317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7663" name="Line 14">
            <a:extLst>
              <a:ext uri="{FF2B5EF4-FFF2-40B4-BE49-F238E27FC236}">
                <a16:creationId xmlns:a16="http://schemas.microsoft.com/office/drawing/2014/main" id="{B85D1FE5-6450-4200-B05A-95E7C54B50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18077" y="3027361"/>
            <a:ext cx="1317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7664" name="Line 15">
            <a:extLst>
              <a:ext uri="{FF2B5EF4-FFF2-40B4-BE49-F238E27FC236}">
                <a16:creationId xmlns:a16="http://schemas.microsoft.com/office/drawing/2014/main" id="{1C30E172-206C-4B9D-B4F4-6A1E888D8B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29188" y="4886324"/>
            <a:ext cx="133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7665" name="Text Box 16">
            <a:extLst>
              <a:ext uri="{FF2B5EF4-FFF2-40B4-BE49-F238E27FC236}">
                <a16:creationId xmlns:a16="http://schemas.microsoft.com/office/drawing/2014/main" id="{68DA8D63-694A-401B-B326-7EEC064300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5615" y="3759199"/>
            <a:ext cx="847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C00000"/>
                </a:solidFill>
                <a:latin typeface="Helvetica" pitchFamily="2" charset="0"/>
              </a:rPr>
              <a:t>RTT</a:t>
            </a:r>
            <a:r>
              <a:rPr lang="en-US" altLang="en-US" sz="1000" dirty="0">
                <a:latin typeface="Helvetica" pitchFamily="2" charset="0"/>
              </a:rPr>
              <a:t> 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27666" name="Line 17">
            <a:extLst>
              <a:ext uri="{FF2B5EF4-FFF2-40B4-BE49-F238E27FC236}">
                <a16:creationId xmlns:a16="http://schemas.microsoft.com/office/drawing/2014/main" id="{C9A2CCED-3241-4A59-96E8-2A606419A30A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2" y="4067174"/>
            <a:ext cx="11113" cy="8112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7667" name="Line 18">
            <a:extLst>
              <a:ext uri="{FF2B5EF4-FFF2-40B4-BE49-F238E27FC236}">
                <a16:creationId xmlns:a16="http://schemas.microsoft.com/office/drawing/2014/main" id="{2DBB1708-3FF0-4A9B-9159-13E162BB3D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7765" y="3049586"/>
            <a:ext cx="3175" cy="768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7668" name="Text Box 19">
            <a:extLst>
              <a:ext uri="{FF2B5EF4-FFF2-40B4-BE49-F238E27FC236}">
                <a16:creationId xmlns:a16="http://schemas.microsoft.com/office/drawing/2014/main" id="{E452032D-6DA2-4625-812C-D11475287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2" y="2846388"/>
            <a:ext cx="3465513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Helvetica" pitchFamily="2" charset="0"/>
              </a:rPr>
              <a:t>last packet bit transmitted</a:t>
            </a:r>
            <a:r>
              <a:rPr lang="en-US" altLang="en-US" sz="1600" dirty="0">
                <a:solidFill>
                  <a:srgbClr val="C00000"/>
                </a:solidFill>
                <a:latin typeface="Helvetica" pitchFamily="2" charset="0"/>
              </a:rPr>
              <a:t>, t = L / R</a:t>
            </a:r>
          </a:p>
        </p:txBody>
      </p:sp>
      <p:sp>
        <p:nvSpPr>
          <p:cNvPr id="27669" name="Line 20">
            <a:extLst>
              <a:ext uri="{FF2B5EF4-FFF2-40B4-BE49-F238E27FC236}">
                <a16:creationId xmlns:a16="http://schemas.microsoft.com/office/drawing/2014/main" id="{CCAC2DD3-991D-4AAB-81A7-375442ACA8B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70750" y="3700461"/>
            <a:ext cx="133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7670" name="Text Box 21">
            <a:extLst>
              <a:ext uri="{FF2B5EF4-FFF2-40B4-BE49-F238E27FC236}">
                <a16:creationId xmlns:a16="http://schemas.microsoft.com/office/drawing/2014/main" id="{10555954-155E-4DBF-B5D6-A06D9F89A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1713" y="3524251"/>
            <a:ext cx="24257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first packet bit arrives</a:t>
            </a:r>
          </a:p>
        </p:txBody>
      </p:sp>
      <p:sp>
        <p:nvSpPr>
          <p:cNvPr id="27671" name="Line 22">
            <a:extLst>
              <a:ext uri="{FF2B5EF4-FFF2-40B4-BE49-F238E27FC236}">
                <a16:creationId xmlns:a16="http://schemas.microsoft.com/office/drawing/2014/main" id="{3E0ECD70-4785-4BE0-9217-90A2AF968D65}"/>
              </a:ext>
            </a:extLst>
          </p:cNvPr>
          <p:cNvSpPr>
            <a:spLocks noChangeShapeType="1"/>
          </p:cNvSpPr>
          <p:nvPr/>
        </p:nvSpPr>
        <p:spPr bwMode="auto">
          <a:xfrm>
            <a:off x="7294563" y="3949699"/>
            <a:ext cx="127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7672" name="Text Box 23">
            <a:extLst>
              <a:ext uri="{FF2B5EF4-FFF2-40B4-BE49-F238E27FC236}">
                <a16:creationId xmlns:a16="http://schemas.microsoft.com/office/drawing/2014/main" id="{9C7B3B24-BE35-4B3A-87CD-CFFA55455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2" y="3760788"/>
            <a:ext cx="3114675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last packet bit arrives, send ACK</a:t>
            </a:r>
          </a:p>
        </p:txBody>
      </p:sp>
      <p:sp>
        <p:nvSpPr>
          <p:cNvPr id="27673" name="Text Box 24">
            <a:extLst>
              <a:ext uri="{FF2B5EF4-FFF2-40B4-BE49-F238E27FC236}">
                <a16:creationId xmlns:a16="http://schemas.microsoft.com/office/drawing/2014/main" id="{3568EE57-7C85-4BF4-9215-1D019D693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5213" y="4559299"/>
            <a:ext cx="268605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Helvetica" pitchFamily="2" charset="0"/>
              </a:rPr>
              <a:t>ACK arrives, send next 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Helvetica" pitchFamily="2" charset="0"/>
              </a:rPr>
              <a:t>packet, </a:t>
            </a:r>
            <a:r>
              <a:rPr lang="en-US" altLang="en-US" sz="1600" dirty="0">
                <a:solidFill>
                  <a:srgbClr val="C00000"/>
                </a:solidFill>
                <a:latin typeface="Helvetica" pitchFamily="2" charset="0"/>
              </a:rPr>
              <a:t>t = RTT + L / R</a:t>
            </a:r>
          </a:p>
        </p:txBody>
      </p:sp>
      <p:sp>
        <p:nvSpPr>
          <p:cNvPr id="27674" name="Text Box 19">
            <a:extLst>
              <a:ext uri="{FF2B5EF4-FFF2-40B4-BE49-F238E27FC236}">
                <a16:creationId xmlns:a16="http://schemas.microsoft.com/office/drawing/2014/main" id="{B8E0B283-F433-4F56-BB1B-09BBF86AC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7825" y="1881188"/>
            <a:ext cx="685958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FF0000"/>
                </a:solidFill>
                <a:latin typeface="Helvetica" pitchFamily="2" charset="0"/>
              </a:rPr>
              <a:t> </a:t>
            </a:r>
            <a:r>
              <a:rPr lang="en-US" altLang="en-US" sz="1600" dirty="0">
                <a:solidFill>
                  <a:srgbClr val="C00000"/>
                </a:solidFill>
                <a:latin typeface="Helvetica" pitchFamily="2" charset="0"/>
              </a:rPr>
              <a:t>Packet Length = L;  Bandwidth =R; RTT = 2*Prop Delay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E487040-12E4-8B45-9EC1-C1BE8EF4C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en-US" dirty="0"/>
              <a:t>Stop-and-wait: normal operation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28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4">
            <a:extLst>
              <a:ext uri="{FF2B5EF4-FFF2-40B4-BE49-F238E27FC236}">
                <a16:creationId xmlns:a16="http://schemas.microsoft.com/office/drawing/2014/main" id="{6E94466B-14F7-4320-BF51-689635C96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2895600" cy="45720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0189C8C-AD1C-4955-977C-500C949E62EE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7652" name="Line 3">
            <a:extLst>
              <a:ext uri="{FF2B5EF4-FFF2-40B4-BE49-F238E27FC236}">
                <a16:creationId xmlns:a16="http://schemas.microsoft.com/office/drawing/2014/main" id="{DB5FB18F-810D-41D1-AB84-CE79136A5947}"/>
              </a:ext>
            </a:extLst>
          </p:cNvPr>
          <p:cNvSpPr>
            <a:spLocks noChangeShapeType="1"/>
          </p:cNvSpPr>
          <p:nvPr/>
        </p:nvSpPr>
        <p:spPr bwMode="auto">
          <a:xfrm>
            <a:off x="5067302" y="2792411"/>
            <a:ext cx="2227263" cy="9223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7653" name="Text Box 4">
            <a:extLst>
              <a:ext uri="{FF2B5EF4-FFF2-40B4-BE49-F238E27FC236}">
                <a16:creationId xmlns:a16="http://schemas.microsoft.com/office/drawing/2014/main" id="{B1055F55-23FA-4A31-A105-154D22D9C2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3075" y="2587626"/>
            <a:ext cx="3232150" cy="3524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first packet bit transmitted, t = 0</a:t>
            </a:r>
          </a:p>
        </p:txBody>
      </p:sp>
      <p:sp>
        <p:nvSpPr>
          <p:cNvPr id="27654" name="Line 5">
            <a:extLst>
              <a:ext uri="{FF2B5EF4-FFF2-40B4-BE49-F238E27FC236}">
                <a16:creationId xmlns:a16="http://schemas.microsoft.com/office/drawing/2014/main" id="{912D39B4-D6FE-40A6-95DC-E5E530D5AB1A}"/>
              </a:ext>
            </a:extLst>
          </p:cNvPr>
          <p:cNvSpPr>
            <a:spLocks noChangeShapeType="1"/>
          </p:cNvSpPr>
          <p:nvPr/>
        </p:nvSpPr>
        <p:spPr bwMode="auto">
          <a:xfrm>
            <a:off x="5056188" y="2573338"/>
            <a:ext cx="23812" cy="2913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7655" name="Line 6">
            <a:extLst>
              <a:ext uri="{FF2B5EF4-FFF2-40B4-BE49-F238E27FC236}">
                <a16:creationId xmlns:a16="http://schemas.microsoft.com/office/drawing/2014/main" id="{6CBEB72F-3CA4-4ABA-B6EB-C8D7B5F0908B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3452" y="2586036"/>
            <a:ext cx="22225" cy="28908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7656" name="Text Box 7">
            <a:extLst>
              <a:ext uri="{FF2B5EF4-FFF2-40B4-BE49-F238E27FC236}">
                <a16:creationId xmlns:a16="http://schemas.microsoft.com/office/drawing/2014/main" id="{C762A275-FE31-405F-8294-BD2E64C62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7552" y="2236786"/>
            <a:ext cx="885825" cy="3508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sender</a:t>
            </a:r>
          </a:p>
        </p:txBody>
      </p:sp>
      <p:sp>
        <p:nvSpPr>
          <p:cNvPr id="27657" name="Text Box 8">
            <a:extLst>
              <a:ext uri="{FF2B5EF4-FFF2-40B4-BE49-F238E27FC236}">
                <a16:creationId xmlns:a16="http://schemas.microsoft.com/office/drawing/2014/main" id="{A84527E1-7D58-4328-A50A-603AB4A0CA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2236786"/>
            <a:ext cx="946150" cy="3508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receiver</a:t>
            </a:r>
          </a:p>
        </p:txBody>
      </p:sp>
      <p:sp>
        <p:nvSpPr>
          <p:cNvPr id="27658" name="Line 9">
            <a:extLst>
              <a:ext uri="{FF2B5EF4-FFF2-40B4-BE49-F238E27FC236}">
                <a16:creationId xmlns:a16="http://schemas.microsoft.com/office/drawing/2014/main" id="{8AA455C8-D467-4FE3-9D08-8871B9BAD88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0000" y="2787651"/>
            <a:ext cx="2190750" cy="31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7659" name="Line 10">
            <a:extLst>
              <a:ext uri="{FF2B5EF4-FFF2-40B4-BE49-F238E27FC236}">
                <a16:creationId xmlns:a16="http://schemas.microsoft.com/office/drawing/2014/main" id="{763BB939-127E-4000-8DF0-FE9B56C093F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4765" y="4899024"/>
            <a:ext cx="2192337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7660" name="Line 11">
            <a:extLst>
              <a:ext uri="{FF2B5EF4-FFF2-40B4-BE49-F238E27FC236}">
                <a16:creationId xmlns:a16="http://schemas.microsoft.com/office/drawing/2014/main" id="{332D464B-C2D6-46A0-BEC3-D385D91159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84763" y="3956051"/>
            <a:ext cx="2209800" cy="9223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7661" name="Freeform 12">
            <a:extLst>
              <a:ext uri="{FF2B5EF4-FFF2-40B4-BE49-F238E27FC236}">
                <a16:creationId xmlns:a16="http://schemas.microsoft.com/office/drawing/2014/main" id="{26393229-F859-4EFA-B6A5-2E861770B779}"/>
              </a:ext>
            </a:extLst>
          </p:cNvPr>
          <p:cNvSpPr>
            <a:spLocks/>
          </p:cNvSpPr>
          <p:nvPr/>
        </p:nvSpPr>
        <p:spPr bwMode="auto">
          <a:xfrm>
            <a:off x="5062540" y="2786061"/>
            <a:ext cx="2232025" cy="1155700"/>
          </a:xfrm>
          <a:custGeom>
            <a:avLst/>
            <a:gdLst>
              <a:gd name="T0" fmla="*/ 0 w 2902"/>
              <a:gd name="T1" fmla="*/ 0 h 1185"/>
              <a:gd name="T2" fmla="*/ 2147483646 w 2902"/>
              <a:gd name="T3" fmla="*/ 2147483646 h 1185"/>
              <a:gd name="T4" fmla="*/ 2147483646 w 2902"/>
              <a:gd name="T5" fmla="*/ 2147483646 h 1185"/>
              <a:gd name="T6" fmla="*/ 0 w 2902"/>
              <a:gd name="T7" fmla="*/ 2147483646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7662" name="Line 13">
            <a:extLst>
              <a:ext uri="{FF2B5EF4-FFF2-40B4-BE49-F238E27FC236}">
                <a16:creationId xmlns:a16="http://schemas.microsoft.com/office/drawing/2014/main" id="{05EF3ED4-80A0-4D99-A6C0-6E32D6CC17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18077" y="2786061"/>
            <a:ext cx="1317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7663" name="Line 14">
            <a:extLst>
              <a:ext uri="{FF2B5EF4-FFF2-40B4-BE49-F238E27FC236}">
                <a16:creationId xmlns:a16="http://schemas.microsoft.com/office/drawing/2014/main" id="{B85D1FE5-6450-4200-B05A-95E7C54B50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18077" y="3027361"/>
            <a:ext cx="1317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7664" name="Line 15">
            <a:extLst>
              <a:ext uri="{FF2B5EF4-FFF2-40B4-BE49-F238E27FC236}">
                <a16:creationId xmlns:a16="http://schemas.microsoft.com/office/drawing/2014/main" id="{1C30E172-206C-4B9D-B4F4-6A1E888D8B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29188" y="4886324"/>
            <a:ext cx="133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7665" name="Text Box 16">
            <a:extLst>
              <a:ext uri="{FF2B5EF4-FFF2-40B4-BE49-F238E27FC236}">
                <a16:creationId xmlns:a16="http://schemas.microsoft.com/office/drawing/2014/main" id="{68DA8D63-694A-401B-B326-7EEC064300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5615" y="3759199"/>
            <a:ext cx="847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Helvetica" pitchFamily="2" charset="0"/>
              </a:rPr>
              <a:t>RTT</a:t>
            </a:r>
            <a:r>
              <a:rPr lang="en-US" altLang="en-US" sz="1000" dirty="0">
                <a:latin typeface="Helvetica" pitchFamily="2" charset="0"/>
              </a:rPr>
              <a:t> 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27666" name="Line 17">
            <a:extLst>
              <a:ext uri="{FF2B5EF4-FFF2-40B4-BE49-F238E27FC236}">
                <a16:creationId xmlns:a16="http://schemas.microsoft.com/office/drawing/2014/main" id="{C9A2CCED-3241-4A59-96E8-2A606419A30A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2" y="4067174"/>
            <a:ext cx="11113" cy="8112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7667" name="Line 18">
            <a:extLst>
              <a:ext uri="{FF2B5EF4-FFF2-40B4-BE49-F238E27FC236}">
                <a16:creationId xmlns:a16="http://schemas.microsoft.com/office/drawing/2014/main" id="{2DBB1708-3FF0-4A9B-9159-13E162BB3D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7765" y="3049586"/>
            <a:ext cx="3175" cy="768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7668" name="Text Box 19">
            <a:extLst>
              <a:ext uri="{FF2B5EF4-FFF2-40B4-BE49-F238E27FC236}">
                <a16:creationId xmlns:a16="http://schemas.microsoft.com/office/drawing/2014/main" id="{E452032D-6DA2-4625-812C-D11475287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2" y="2846388"/>
            <a:ext cx="3465513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Helvetica" pitchFamily="2" charset="0"/>
              </a:rPr>
              <a:t>last packet bit transmitted, t = L / R</a:t>
            </a:r>
          </a:p>
        </p:txBody>
      </p:sp>
      <p:sp>
        <p:nvSpPr>
          <p:cNvPr id="27669" name="Line 20">
            <a:extLst>
              <a:ext uri="{FF2B5EF4-FFF2-40B4-BE49-F238E27FC236}">
                <a16:creationId xmlns:a16="http://schemas.microsoft.com/office/drawing/2014/main" id="{CCAC2DD3-991D-4AAB-81A7-375442ACA8B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70750" y="3700461"/>
            <a:ext cx="133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7670" name="Text Box 21">
            <a:extLst>
              <a:ext uri="{FF2B5EF4-FFF2-40B4-BE49-F238E27FC236}">
                <a16:creationId xmlns:a16="http://schemas.microsoft.com/office/drawing/2014/main" id="{10555954-155E-4DBF-B5D6-A06D9F89A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1713" y="3524251"/>
            <a:ext cx="24257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first packet bit arrives</a:t>
            </a:r>
          </a:p>
        </p:txBody>
      </p:sp>
      <p:sp>
        <p:nvSpPr>
          <p:cNvPr id="27671" name="Line 22">
            <a:extLst>
              <a:ext uri="{FF2B5EF4-FFF2-40B4-BE49-F238E27FC236}">
                <a16:creationId xmlns:a16="http://schemas.microsoft.com/office/drawing/2014/main" id="{3E0ECD70-4785-4BE0-9217-90A2AF968D65}"/>
              </a:ext>
            </a:extLst>
          </p:cNvPr>
          <p:cNvSpPr>
            <a:spLocks noChangeShapeType="1"/>
          </p:cNvSpPr>
          <p:nvPr/>
        </p:nvSpPr>
        <p:spPr bwMode="auto">
          <a:xfrm>
            <a:off x="7294563" y="3949699"/>
            <a:ext cx="127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7672" name="Text Box 23">
            <a:extLst>
              <a:ext uri="{FF2B5EF4-FFF2-40B4-BE49-F238E27FC236}">
                <a16:creationId xmlns:a16="http://schemas.microsoft.com/office/drawing/2014/main" id="{9C7B3B24-BE35-4B3A-87CD-CFFA55455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2" y="3760788"/>
            <a:ext cx="3114675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Helvetica" pitchFamily="2" charset="0"/>
              </a:rPr>
              <a:t>last packet bit arrives,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C00000"/>
                </a:solidFill>
                <a:latin typeface="Helvetica" pitchFamily="2" charset="0"/>
              </a:rPr>
              <a:t>Corrupted! send NAK</a:t>
            </a:r>
          </a:p>
        </p:txBody>
      </p:sp>
      <p:sp>
        <p:nvSpPr>
          <p:cNvPr id="27673" name="Text Box 24">
            <a:extLst>
              <a:ext uri="{FF2B5EF4-FFF2-40B4-BE49-F238E27FC236}">
                <a16:creationId xmlns:a16="http://schemas.microsoft.com/office/drawing/2014/main" id="{3568EE57-7C85-4BF4-9215-1D019D693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5213" y="4559299"/>
            <a:ext cx="268605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Helvetica" pitchFamily="2" charset="0"/>
              </a:rPr>
              <a:t>ACK arrives, send next 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Helvetica" pitchFamily="2" charset="0"/>
              </a:rPr>
              <a:t>packet, t = RTT + L / R</a:t>
            </a:r>
          </a:p>
        </p:txBody>
      </p:sp>
      <p:sp>
        <p:nvSpPr>
          <p:cNvPr id="27674" name="Text Box 19">
            <a:extLst>
              <a:ext uri="{FF2B5EF4-FFF2-40B4-BE49-F238E27FC236}">
                <a16:creationId xmlns:a16="http://schemas.microsoft.com/office/drawing/2014/main" id="{B8E0B283-F433-4F56-BB1B-09BBF86AC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7825" y="1881188"/>
            <a:ext cx="685958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FF0000"/>
                </a:solidFill>
                <a:latin typeface="Helvetica" pitchFamily="2" charset="0"/>
              </a:rPr>
              <a:t> </a:t>
            </a:r>
            <a:r>
              <a:rPr lang="en-US" altLang="en-US" sz="1600" dirty="0">
                <a:latin typeface="Helvetica" pitchFamily="2" charset="0"/>
              </a:rPr>
              <a:t>Packet Length = L;  Bandwidth =R; RTT = 2*Prop Delay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E487040-12E4-8B45-9EC1-C1BE8EF4C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en-US" dirty="0"/>
              <a:t>Stop-and-wait: packet corrupted</a:t>
            </a:r>
            <a:endParaRPr lang="en-US" dirty="0"/>
          </a:p>
        </p:txBody>
      </p:sp>
      <p:sp>
        <p:nvSpPr>
          <p:cNvPr id="27" name="Explosion 1 1">
            <a:extLst>
              <a:ext uri="{FF2B5EF4-FFF2-40B4-BE49-F238E27FC236}">
                <a16:creationId xmlns:a16="http://schemas.microsoft.com/office/drawing/2014/main" id="{DC30EE51-A6FF-7947-8E2D-FCA7B84F4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1563" y="4285229"/>
            <a:ext cx="503238" cy="536575"/>
          </a:xfrm>
          <a:prstGeom prst="irregularSeal1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7F876D-EF4F-AA4F-A06F-39688DC20237}"/>
              </a:ext>
            </a:extLst>
          </p:cNvPr>
          <p:cNvSpPr txBox="1"/>
          <p:nvPr/>
        </p:nvSpPr>
        <p:spPr>
          <a:xfrm>
            <a:off x="5551239" y="4135281"/>
            <a:ext cx="958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solidFill>
                  <a:srgbClr val="C00000"/>
                </a:solidFill>
                <a:latin typeface="Helvetica" pitchFamily="2" charset="0"/>
              </a:rPr>
              <a:t>NAK</a:t>
            </a:r>
          </a:p>
        </p:txBody>
      </p:sp>
    </p:spTree>
    <p:extLst>
      <p:ext uri="{BB962C8B-B14F-4D97-AF65-F5344CB8AC3E}">
        <p14:creationId xmlns:p14="http://schemas.microsoft.com/office/powerpoint/2010/main" val="274377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4">
            <a:extLst>
              <a:ext uri="{FF2B5EF4-FFF2-40B4-BE49-F238E27FC236}">
                <a16:creationId xmlns:a16="http://schemas.microsoft.com/office/drawing/2014/main" id="{7C423400-CFCD-433A-9265-D38BD4A26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2895600" cy="45720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31E110D-2728-42CE-855D-B1435558C965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9700" name="Line 3">
            <a:extLst>
              <a:ext uri="{FF2B5EF4-FFF2-40B4-BE49-F238E27FC236}">
                <a16:creationId xmlns:a16="http://schemas.microsoft.com/office/drawing/2014/main" id="{F38FEEFD-3B6C-4420-BF48-7D1B8CB8801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67300" y="2155825"/>
            <a:ext cx="1638300" cy="641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1" name="Line 5">
            <a:extLst>
              <a:ext uri="{FF2B5EF4-FFF2-40B4-BE49-F238E27FC236}">
                <a16:creationId xmlns:a16="http://schemas.microsoft.com/office/drawing/2014/main" id="{38D49910-9ABE-4028-88A0-EA9A209B48B5}"/>
              </a:ext>
            </a:extLst>
          </p:cNvPr>
          <p:cNvSpPr>
            <a:spLocks noChangeShapeType="1"/>
          </p:cNvSpPr>
          <p:nvPr/>
        </p:nvSpPr>
        <p:spPr bwMode="auto">
          <a:xfrm>
            <a:off x="5056188" y="2370138"/>
            <a:ext cx="23812" cy="29130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2" name="Line 6">
            <a:extLst>
              <a:ext uri="{FF2B5EF4-FFF2-40B4-BE49-F238E27FC236}">
                <a16:creationId xmlns:a16="http://schemas.microsoft.com/office/drawing/2014/main" id="{D2965F48-1E9E-4299-BDAA-2DF3E68B00D3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3452" y="1949449"/>
            <a:ext cx="32472" cy="3982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3" name="Text Box 7">
            <a:extLst>
              <a:ext uri="{FF2B5EF4-FFF2-40B4-BE49-F238E27FC236}">
                <a16:creationId xmlns:a16="http://schemas.microsoft.com/office/drawing/2014/main" id="{D77D634E-53F6-44EE-AE98-ED0ACD6B43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7552" y="1600200"/>
            <a:ext cx="885825" cy="3508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sender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9704" name="Text Box 8">
            <a:extLst>
              <a:ext uri="{FF2B5EF4-FFF2-40B4-BE49-F238E27FC236}">
                <a16:creationId xmlns:a16="http://schemas.microsoft.com/office/drawing/2014/main" id="{BF82A79A-B1C5-4800-95C5-F4ABA4A54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1600200"/>
            <a:ext cx="946150" cy="3508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receiver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9705" name="Line 9">
            <a:extLst>
              <a:ext uri="{FF2B5EF4-FFF2-40B4-BE49-F238E27FC236}">
                <a16:creationId xmlns:a16="http://schemas.microsoft.com/office/drawing/2014/main" id="{8BADF893-9826-491D-BB5C-08697B05DE7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0000" y="2151065"/>
            <a:ext cx="2190750" cy="31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7" name="Line 13">
            <a:extLst>
              <a:ext uri="{FF2B5EF4-FFF2-40B4-BE49-F238E27FC236}">
                <a16:creationId xmlns:a16="http://schemas.microsoft.com/office/drawing/2014/main" id="{211B8CA3-AB93-4A07-A384-8A66F27982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18077" y="2149475"/>
            <a:ext cx="1317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6" name="Explosion 1 1">
            <a:extLst>
              <a:ext uri="{FF2B5EF4-FFF2-40B4-BE49-F238E27FC236}">
                <a16:creationId xmlns:a16="http://schemas.microsoft.com/office/drawing/2014/main" id="{12821EBD-75E7-4DE0-8D84-A2949B3E6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9225" y="2557465"/>
            <a:ext cx="503238" cy="536575"/>
          </a:xfrm>
          <a:prstGeom prst="irregularSeal1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DA1DC6-B942-B842-B38C-276FB6936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Stop-and-wait: packet lost</a:t>
            </a:r>
            <a:endParaRPr lang="en-US" dirty="0"/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D57DDDB8-52FE-1B4B-84C2-9C3A116CB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9715" y="3122613"/>
            <a:ext cx="1063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Arial" panose="020B0604020202020204" pitchFamily="34" charset="0"/>
              </a:rPr>
              <a:t>Timeout</a:t>
            </a:r>
            <a:r>
              <a:rPr lang="en-US" altLang="en-US" sz="1000" dirty="0">
                <a:latin typeface="Arial" panose="020B0604020202020204" pitchFamily="34" charset="0"/>
              </a:rPr>
              <a:t> </a:t>
            </a:r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22" name="Line 17">
            <a:extLst>
              <a:ext uri="{FF2B5EF4-FFF2-40B4-BE49-F238E27FC236}">
                <a16:creationId xmlns:a16="http://schemas.microsoft.com/office/drawing/2014/main" id="{70FF140C-7C9E-304E-BD99-A4C76CD93FD0}"/>
              </a:ext>
            </a:extLst>
          </p:cNvPr>
          <p:cNvSpPr>
            <a:spLocks noChangeShapeType="1"/>
          </p:cNvSpPr>
          <p:nvPr/>
        </p:nvSpPr>
        <p:spPr bwMode="auto">
          <a:xfrm>
            <a:off x="4899025" y="3392488"/>
            <a:ext cx="0" cy="1447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18">
            <a:extLst>
              <a:ext uri="{FF2B5EF4-FFF2-40B4-BE49-F238E27FC236}">
                <a16:creationId xmlns:a16="http://schemas.microsoft.com/office/drawing/2014/main" id="{36803A75-728F-D94B-A52B-2C332E0861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7765" y="2170113"/>
            <a:ext cx="3175" cy="768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TextBox 3">
            <a:extLst>
              <a:ext uri="{FF2B5EF4-FFF2-40B4-BE49-F238E27FC236}">
                <a16:creationId xmlns:a16="http://schemas.microsoft.com/office/drawing/2014/main" id="{72826D7B-62CA-CD48-A452-F5AE04D48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5678" y="5309494"/>
            <a:ext cx="30933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Packet retransmission</a:t>
            </a:r>
          </a:p>
        </p:txBody>
      </p:sp>
      <p:sp>
        <p:nvSpPr>
          <p:cNvPr id="25" name="Line 3">
            <a:extLst>
              <a:ext uri="{FF2B5EF4-FFF2-40B4-BE49-F238E27FC236}">
                <a16:creationId xmlns:a16="http://schemas.microsoft.com/office/drawing/2014/main" id="{078A6404-F385-F74C-B7D8-0BE99E0E6C5D}"/>
              </a:ext>
            </a:extLst>
          </p:cNvPr>
          <p:cNvSpPr>
            <a:spLocks noChangeShapeType="1"/>
          </p:cNvSpPr>
          <p:nvPr/>
        </p:nvSpPr>
        <p:spPr bwMode="auto">
          <a:xfrm>
            <a:off x="5096237" y="4850607"/>
            <a:ext cx="2203450" cy="782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53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>
            <a:extLst>
              <a:ext uri="{FF2B5EF4-FFF2-40B4-BE49-F238E27FC236}">
                <a16:creationId xmlns:a16="http://schemas.microsoft.com/office/drawing/2014/main" id="{F7C3191E-5238-4994-B572-C653FC7D7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2895600" cy="45720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4028FEB-6B32-40E1-BBE2-874E63A5B8B9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1748" name="Line 3">
            <a:extLst>
              <a:ext uri="{FF2B5EF4-FFF2-40B4-BE49-F238E27FC236}">
                <a16:creationId xmlns:a16="http://schemas.microsoft.com/office/drawing/2014/main" id="{B6922CDF-A37E-4008-A7BC-FA3DD32DC72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67300" y="2155825"/>
            <a:ext cx="2203450" cy="782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49" name="Line 5">
            <a:extLst>
              <a:ext uri="{FF2B5EF4-FFF2-40B4-BE49-F238E27FC236}">
                <a16:creationId xmlns:a16="http://schemas.microsoft.com/office/drawing/2014/main" id="{EC20C2CD-D8C5-41C5-A98F-771DF6A997B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56188" y="2370138"/>
            <a:ext cx="23812" cy="29130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0" name="Line 6">
            <a:extLst>
              <a:ext uri="{FF2B5EF4-FFF2-40B4-BE49-F238E27FC236}">
                <a16:creationId xmlns:a16="http://schemas.microsoft.com/office/drawing/2014/main" id="{160690C9-556D-4123-8242-B97A56F8419C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3453" y="1949449"/>
            <a:ext cx="1590" cy="3818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1" name="Text Box 7">
            <a:extLst>
              <a:ext uri="{FF2B5EF4-FFF2-40B4-BE49-F238E27FC236}">
                <a16:creationId xmlns:a16="http://schemas.microsoft.com/office/drawing/2014/main" id="{17571FE6-7042-4529-B63F-861F9545F1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7552" y="1600200"/>
            <a:ext cx="885825" cy="3508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sender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31752" name="Text Box 8">
            <a:extLst>
              <a:ext uri="{FF2B5EF4-FFF2-40B4-BE49-F238E27FC236}">
                <a16:creationId xmlns:a16="http://schemas.microsoft.com/office/drawing/2014/main" id="{C9ABF262-543C-4BC0-A6EF-6B392D39D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1600200"/>
            <a:ext cx="946150" cy="3508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receiver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31753" name="Line 9">
            <a:extLst>
              <a:ext uri="{FF2B5EF4-FFF2-40B4-BE49-F238E27FC236}">
                <a16:creationId xmlns:a16="http://schemas.microsoft.com/office/drawing/2014/main" id="{05865C7B-3532-4BF7-9CD0-A3F00A3D9E65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0000" y="2151065"/>
            <a:ext cx="2190750" cy="31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4" name="Line 10">
            <a:extLst>
              <a:ext uri="{FF2B5EF4-FFF2-40B4-BE49-F238E27FC236}">
                <a16:creationId xmlns:a16="http://schemas.microsoft.com/office/drawing/2014/main" id="{4E1D6310-B947-491D-8B76-953516F1E9D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4765" y="3278188"/>
            <a:ext cx="2192337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5" name="Line 13">
            <a:extLst>
              <a:ext uri="{FF2B5EF4-FFF2-40B4-BE49-F238E27FC236}">
                <a16:creationId xmlns:a16="http://schemas.microsoft.com/office/drawing/2014/main" id="{F12C405F-D446-4477-9525-9E2F67700D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18077" y="2149475"/>
            <a:ext cx="1317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6" name="Text Box 16">
            <a:extLst>
              <a:ext uri="{FF2B5EF4-FFF2-40B4-BE49-F238E27FC236}">
                <a16:creationId xmlns:a16="http://schemas.microsoft.com/office/drawing/2014/main" id="{FA2DF125-2DAC-479D-BE5F-BE64A4634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9715" y="3122613"/>
            <a:ext cx="1063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Arial" panose="020B0604020202020204" pitchFamily="34" charset="0"/>
              </a:rPr>
              <a:t>Timeout</a:t>
            </a:r>
            <a:r>
              <a:rPr lang="en-US" altLang="en-US" sz="1000" dirty="0">
                <a:latin typeface="Arial" panose="020B0604020202020204" pitchFamily="34" charset="0"/>
              </a:rPr>
              <a:t> </a:t>
            </a:r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31757" name="Line 17">
            <a:extLst>
              <a:ext uri="{FF2B5EF4-FFF2-40B4-BE49-F238E27FC236}">
                <a16:creationId xmlns:a16="http://schemas.microsoft.com/office/drawing/2014/main" id="{8FFC8EA6-6B7F-4FAD-9F17-85458C8BF2A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99025" y="3392488"/>
            <a:ext cx="0" cy="1447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8" name="Line 18">
            <a:extLst>
              <a:ext uri="{FF2B5EF4-FFF2-40B4-BE49-F238E27FC236}">
                <a16:creationId xmlns:a16="http://schemas.microsoft.com/office/drawing/2014/main" id="{28E73A21-D1D4-4DD0-BD30-7E64090DE4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7765" y="2170113"/>
            <a:ext cx="3175" cy="768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9" name="Line 20">
            <a:extLst>
              <a:ext uri="{FF2B5EF4-FFF2-40B4-BE49-F238E27FC236}">
                <a16:creationId xmlns:a16="http://schemas.microsoft.com/office/drawing/2014/main" id="{A43EFF35-875C-4D3D-B910-F8FAF06036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70750" y="3063875"/>
            <a:ext cx="133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0" name="Line 22">
            <a:extLst>
              <a:ext uri="{FF2B5EF4-FFF2-40B4-BE49-F238E27FC236}">
                <a16:creationId xmlns:a16="http://schemas.microsoft.com/office/drawing/2014/main" id="{3470F9E7-A0B6-4865-9D9F-AC07B987ED9A}"/>
              </a:ext>
            </a:extLst>
          </p:cNvPr>
          <p:cNvSpPr>
            <a:spLocks noChangeShapeType="1"/>
          </p:cNvSpPr>
          <p:nvPr/>
        </p:nvSpPr>
        <p:spPr bwMode="auto">
          <a:xfrm>
            <a:off x="7294563" y="3313113"/>
            <a:ext cx="127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2" name="Explosion 1 1">
            <a:extLst>
              <a:ext uri="{FF2B5EF4-FFF2-40B4-BE49-F238E27FC236}">
                <a16:creationId xmlns:a16="http://schemas.microsoft.com/office/drawing/2014/main" id="{BD54DA43-14C5-4804-AA6A-31A4585A0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7075" y="2740027"/>
            <a:ext cx="501650" cy="538163"/>
          </a:xfrm>
          <a:prstGeom prst="irregularSeal1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1764" name="Line 17">
            <a:extLst>
              <a:ext uri="{FF2B5EF4-FFF2-40B4-BE49-F238E27FC236}">
                <a16:creationId xmlns:a16="http://schemas.microsoft.com/office/drawing/2014/main" id="{3FA029F8-6905-49E4-8F2A-EF9DA9A40C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05400" y="4468813"/>
            <a:ext cx="2165350" cy="171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5" name="Line 10">
            <a:extLst>
              <a:ext uri="{FF2B5EF4-FFF2-40B4-BE49-F238E27FC236}">
                <a16:creationId xmlns:a16="http://schemas.microsoft.com/office/drawing/2014/main" id="{9AA7AA43-25C0-43DD-9AC7-E1D4A674C083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7940" y="4840288"/>
            <a:ext cx="2192337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7" name="Line 17">
            <a:extLst>
              <a:ext uri="{FF2B5EF4-FFF2-40B4-BE49-F238E27FC236}">
                <a16:creationId xmlns:a16="http://schemas.microsoft.com/office/drawing/2014/main" id="{A57630FB-1C83-4655-A736-45BEFC4C6E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88075" y="2938465"/>
            <a:ext cx="1149350" cy="857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8" name="TextBox 3">
            <a:extLst>
              <a:ext uri="{FF2B5EF4-FFF2-40B4-BE49-F238E27FC236}">
                <a16:creationId xmlns:a16="http://schemas.microsoft.com/office/drawing/2014/main" id="{ED80D79E-4417-4549-992D-73CE68130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5678" y="5309494"/>
            <a:ext cx="30933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Packet retransmission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766FD5-5454-9F46-8D97-D9A6CD287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Stop-and-wait: ACK lost!</a:t>
            </a:r>
            <a:endParaRPr lang="en-US" dirty="0"/>
          </a:p>
        </p:txBody>
      </p:sp>
      <p:sp>
        <p:nvSpPr>
          <p:cNvPr id="29" name="Line 3">
            <a:extLst>
              <a:ext uri="{FF2B5EF4-FFF2-40B4-BE49-F238E27FC236}">
                <a16:creationId xmlns:a16="http://schemas.microsoft.com/office/drawing/2014/main" id="{CF9A18BD-E86E-2A41-8D8C-244BA31A3A9B}"/>
              </a:ext>
            </a:extLst>
          </p:cNvPr>
          <p:cNvSpPr>
            <a:spLocks noChangeShapeType="1"/>
          </p:cNvSpPr>
          <p:nvPr/>
        </p:nvSpPr>
        <p:spPr bwMode="auto">
          <a:xfrm>
            <a:off x="5096237" y="4850607"/>
            <a:ext cx="2203450" cy="782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Freeform 12">
            <a:extLst>
              <a:ext uri="{FF2B5EF4-FFF2-40B4-BE49-F238E27FC236}">
                <a16:creationId xmlns:a16="http://schemas.microsoft.com/office/drawing/2014/main" id="{280908FC-4EA6-474E-BCAE-6C399D94B7D1}"/>
              </a:ext>
            </a:extLst>
          </p:cNvPr>
          <p:cNvSpPr>
            <a:spLocks/>
          </p:cNvSpPr>
          <p:nvPr/>
        </p:nvSpPr>
        <p:spPr bwMode="auto">
          <a:xfrm>
            <a:off x="5062538" y="2160609"/>
            <a:ext cx="2228850" cy="1003282"/>
          </a:xfrm>
          <a:custGeom>
            <a:avLst/>
            <a:gdLst>
              <a:gd name="T0" fmla="*/ 0 w 2902"/>
              <a:gd name="T1" fmla="*/ 0 h 1185"/>
              <a:gd name="T2" fmla="*/ 2147483646 w 2902"/>
              <a:gd name="T3" fmla="*/ 2147483646 h 1185"/>
              <a:gd name="T4" fmla="*/ 2147483646 w 2902"/>
              <a:gd name="T5" fmla="*/ 2147483646 h 1185"/>
              <a:gd name="T6" fmla="*/ 0 w 2902"/>
              <a:gd name="T7" fmla="*/ 2147483646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TextBox 1">
            <a:extLst>
              <a:ext uri="{FF2B5EF4-FFF2-40B4-BE49-F238E27FC236}">
                <a16:creationId xmlns:a16="http://schemas.microsoft.com/office/drawing/2014/main" id="{4B7F5C0A-018B-8D4C-A5BD-37A34C585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1563" y="5340400"/>
            <a:ext cx="41280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Duplicate transmission received</a:t>
            </a:r>
          </a:p>
        </p:txBody>
      </p:sp>
    </p:spTree>
    <p:extLst>
      <p:ext uri="{BB962C8B-B14F-4D97-AF65-F5344CB8AC3E}">
        <p14:creationId xmlns:p14="http://schemas.microsoft.com/office/powerpoint/2010/main" val="384240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4">
            <a:extLst>
              <a:ext uri="{FF2B5EF4-FFF2-40B4-BE49-F238E27FC236}">
                <a16:creationId xmlns:a16="http://schemas.microsoft.com/office/drawing/2014/main" id="{09F8E4EB-D4C4-4442-AD1D-0CF404DD0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2895600" cy="45720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8D77FED-A69E-4C1D-913C-F55C22181B36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CDD78E66-E6D4-408D-A846-4C6A2EA511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Stop-and-wait: ACKs may be delayed!</a:t>
            </a:r>
          </a:p>
        </p:txBody>
      </p:sp>
      <p:sp>
        <p:nvSpPr>
          <p:cNvPr id="33796" name="Line 3">
            <a:extLst>
              <a:ext uri="{FF2B5EF4-FFF2-40B4-BE49-F238E27FC236}">
                <a16:creationId xmlns:a16="http://schemas.microsoft.com/office/drawing/2014/main" id="{EB9CB63B-AAFF-499C-A6F4-26FFC425C5D3}"/>
              </a:ext>
            </a:extLst>
          </p:cNvPr>
          <p:cNvSpPr>
            <a:spLocks noChangeShapeType="1"/>
          </p:cNvSpPr>
          <p:nvPr/>
        </p:nvSpPr>
        <p:spPr bwMode="auto">
          <a:xfrm>
            <a:off x="5067302" y="2155825"/>
            <a:ext cx="2227263" cy="9223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7" name="Line 5">
            <a:extLst>
              <a:ext uri="{FF2B5EF4-FFF2-40B4-BE49-F238E27FC236}">
                <a16:creationId xmlns:a16="http://schemas.microsoft.com/office/drawing/2014/main" id="{049F8220-8493-4644-81D7-055018372178}"/>
              </a:ext>
            </a:extLst>
          </p:cNvPr>
          <p:cNvSpPr>
            <a:spLocks noChangeShapeType="1"/>
          </p:cNvSpPr>
          <p:nvPr/>
        </p:nvSpPr>
        <p:spPr bwMode="auto">
          <a:xfrm>
            <a:off x="5056188" y="1936752"/>
            <a:ext cx="23812" cy="2913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8" name="Line 6">
            <a:extLst>
              <a:ext uri="{FF2B5EF4-FFF2-40B4-BE49-F238E27FC236}">
                <a16:creationId xmlns:a16="http://schemas.microsoft.com/office/drawing/2014/main" id="{7EA3B16B-6D67-4BBC-B4D6-8BE17D44175F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3452" y="1949450"/>
            <a:ext cx="22225" cy="28908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9" name="Text Box 7">
            <a:extLst>
              <a:ext uri="{FF2B5EF4-FFF2-40B4-BE49-F238E27FC236}">
                <a16:creationId xmlns:a16="http://schemas.microsoft.com/office/drawing/2014/main" id="{20AE7831-C8B9-4DB0-AB3B-68E1CED0F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7552" y="1600200"/>
            <a:ext cx="885825" cy="3508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sender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33800" name="Text Box 8">
            <a:extLst>
              <a:ext uri="{FF2B5EF4-FFF2-40B4-BE49-F238E27FC236}">
                <a16:creationId xmlns:a16="http://schemas.microsoft.com/office/drawing/2014/main" id="{9E8D6E00-8269-4BE7-B54A-E7A1F06A05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1600200"/>
            <a:ext cx="946150" cy="3508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receiver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33801" name="Line 9">
            <a:extLst>
              <a:ext uri="{FF2B5EF4-FFF2-40B4-BE49-F238E27FC236}">
                <a16:creationId xmlns:a16="http://schemas.microsoft.com/office/drawing/2014/main" id="{35140B46-5B14-4585-BB18-96A6E06E2CC5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0000" y="2151065"/>
            <a:ext cx="2190750" cy="31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2" name="Line 10">
            <a:extLst>
              <a:ext uri="{FF2B5EF4-FFF2-40B4-BE49-F238E27FC236}">
                <a16:creationId xmlns:a16="http://schemas.microsoft.com/office/drawing/2014/main" id="{9358FA08-8096-4A16-8D74-D9EABABBE9E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4765" y="4262438"/>
            <a:ext cx="2192337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6" name="Line 11">
            <a:extLst>
              <a:ext uri="{FF2B5EF4-FFF2-40B4-BE49-F238E27FC236}">
                <a16:creationId xmlns:a16="http://schemas.microsoft.com/office/drawing/2014/main" id="{0ABFF0A1-FC1A-4E42-BBE5-71763CBCB8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13340" y="3319463"/>
            <a:ext cx="2181225" cy="129540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3804" name="Freeform 12">
            <a:extLst>
              <a:ext uri="{FF2B5EF4-FFF2-40B4-BE49-F238E27FC236}">
                <a16:creationId xmlns:a16="http://schemas.microsoft.com/office/drawing/2014/main" id="{46DEC861-FD25-4ED9-B4D5-50673C4F29F6}"/>
              </a:ext>
            </a:extLst>
          </p:cNvPr>
          <p:cNvSpPr>
            <a:spLocks/>
          </p:cNvSpPr>
          <p:nvPr/>
        </p:nvSpPr>
        <p:spPr bwMode="auto">
          <a:xfrm>
            <a:off x="5062540" y="2149475"/>
            <a:ext cx="2232025" cy="1155700"/>
          </a:xfrm>
          <a:custGeom>
            <a:avLst/>
            <a:gdLst>
              <a:gd name="T0" fmla="*/ 0 w 2902"/>
              <a:gd name="T1" fmla="*/ 0 h 1185"/>
              <a:gd name="T2" fmla="*/ 2147483646 w 2902"/>
              <a:gd name="T3" fmla="*/ 2147483646 h 1185"/>
              <a:gd name="T4" fmla="*/ 2147483646 w 2902"/>
              <a:gd name="T5" fmla="*/ 2147483646 h 1185"/>
              <a:gd name="T6" fmla="*/ 0 w 2902"/>
              <a:gd name="T7" fmla="*/ 2147483646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05" name="Line 13">
            <a:extLst>
              <a:ext uri="{FF2B5EF4-FFF2-40B4-BE49-F238E27FC236}">
                <a16:creationId xmlns:a16="http://schemas.microsoft.com/office/drawing/2014/main" id="{98F38CF3-AA8E-4194-805A-FCDF205422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18077" y="2149475"/>
            <a:ext cx="1317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6" name="Line 14">
            <a:extLst>
              <a:ext uri="{FF2B5EF4-FFF2-40B4-BE49-F238E27FC236}">
                <a16:creationId xmlns:a16="http://schemas.microsoft.com/office/drawing/2014/main" id="{41872587-42D5-4FFB-871E-0DE31C3FDEF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18077" y="2390775"/>
            <a:ext cx="1317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7" name="Line 15">
            <a:extLst>
              <a:ext uri="{FF2B5EF4-FFF2-40B4-BE49-F238E27FC236}">
                <a16:creationId xmlns:a16="http://schemas.microsoft.com/office/drawing/2014/main" id="{EB3BC9C8-2662-45E2-9C78-F7FBD9797C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29188" y="4249738"/>
            <a:ext cx="133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8" name="Text Box 16">
            <a:extLst>
              <a:ext uri="{FF2B5EF4-FFF2-40B4-BE49-F238E27FC236}">
                <a16:creationId xmlns:a16="http://schemas.microsoft.com/office/drawing/2014/main" id="{D57E6437-0E61-428D-BFF3-9315C5A23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8945" y="3122613"/>
            <a:ext cx="1024396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C00000"/>
                </a:solidFill>
                <a:latin typeface="Arial" panose="020B0604020202020204" pitchFamily="34" charset="0"/>
              </a:rPr>
              <a:t>Timeout</a:t>
            </a:r>
            <a:r>
              <a:rPr lang="en-US" altLang="en-US" sz="1000" dirty="0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endParaRPr lang="en-US" altLang="en-US" sz="2400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09" name="Line 17">
            <a:extLst>
              <a:ext uri="{FF2B5EF4-FFF2-40B4-BE49-F238E27FC236}">
                <a16:creationId xmlns:a16="http://schemas.microsoft.com/office/drawing/2014/main" id="{9C7293AF-12D9-466C-AC38-445A1CDB332D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2" y="3430588"/>
            <a:ext cx="11113" cy="8112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0" name="Line 18">
            <a:extLst>
              <a:ext uri="{FF2B5EF4-FFF2-40B4-BE49-F238E27FC236}">
                <a16:creationId xmlns:a16="http://schemas.microsoft.com/office/drawing/2014/main" id="{DCDCEE7F-D94F-477E-AA87-0EEF1B33EBC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7765" y="2413000"/>
            <a:ext cx="3175" cy="768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1" name="Line 20">
            <a:extLst>
              <a:ext uri="{FF2B5EF4-FFF2-40B4-BE49-F238E27FC236}">
                <a16:creationId xmlns:a16="http://schemas.microsoft.com/office/drawing/2014/main" id="{EA01B3B2-1401-4B82-B43B-E8C646EC2D6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70750" y="3063875"/>
            <a:ext cx="133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2" name="Line 22">
            <a:extLst>
              <a:ext uri="{FF2B5EF4-FFF2-40B4-BE49-F238E27FC236}">
                <a16:creationId xmlns:a16="http://schemas.microsoft.com/office/drawing/2014/main" id="{C89F1524-3A1E-4DF1-AE05-46BAE3C9DED8}"/>
              </a:ext>
            </a:extLst>
          </p:cNvPr>
          <p:cNvSpPr>
            <a:spLocks noChangeShapeType="1"/>
          </p:cNvSpPr>
          <p:nvPr/>
        </p:nvSpPr>
        <p:spPr bwMode="auto">
          <a:xfrm>
            <a:off x="7294563" y="3313113"/>
            <a:ext cx="127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3813" name="Group 26">
            <a:extLst>
              <a:ext uri="{FF2B5EF4-FFF2-40B4-BE49-F238E27FC236}">
                <a16:creationId xmlns:a16="http://schemas.microsoft.com/office/drawing/2014/main" id="{2C9B8013-2E30-4BC1-B672-41E42EE0C743}"/>
              </a:ext>
            </a:extLst>
          </p:cNvPr>
          <p:cNvGrpSpPr>
            <a:grpSpLocks/>
          </p:cNvGrpSpPr>
          <p:nvPr/>
        </p:nvGrpSpPr>
        <p:grpSpPr bwMode="auto">
          <a:xfrm>
            <a:off x="5073652" y="4249740"/>
            <a:ext cx="1281113" cy="534987"/>
            <a:chOff x="12315" y="13225"/>
            <a:chExt cx="2775" cy="913"/>
          </a:xfrm>
        </p:grpSpPr>
        <p:sp>
          <p:nvSpPr>
            <p:cNvPr id="33819" name="Line 27">
              <a:extLst>
                <a:ext uri="{FF2B5EF4-FFF2-40B4-BE49-F238E27FC236}">
                  <a16:creationId xmlns:a16="http://schemas.microsoft.com/office/drawing/2014/main" id="{A760AC2C-D0FF-41D0-A36C-DCA764D0AC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15" y="13225"/>
              <a:ext cx="1587" cy="5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0" name="Line 28">
              <a:extLst>
                <a:ext uri="{FF2B5EF4-FFF2-40B4-BE49-F238E27FC236}">
                  <a16:creationId xmlns:a16="http://schemas.microsoft.com/office/drawing/2014/main" id="{C5A49F32-512B-4DD3-96AF-1D26EDD144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15" y="13737"/>
              <a:ext cx="1175" cy="4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814" name="Line 29">
            <a:extLst>
              <a:ext uri="{FF2B5EF4-FFF2-40B4-BE49-F238E27FC236}">
                <a16:creationId xmlns:a16="http://schemas.microsoft.com/office/drawing/2014/main" id="{18AA28FB-8F48-4A03-A6D0-FA9BE0ED815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73650" y="4491040"/>
            <a:ext cx="317500" cy="123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5" name="Line 30">
            <a:extLst>
              <a:ext uri="{FF2B5EF4-FFF2-40B4-BE49-F238E27FC236}">
                <a16:creationId xmlns:a16="http://schemas.microsoft.com/office/drawing/2014/main" id="{5BE79D43-9072-465D-BAAB-814A5353D218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7500" y="4614863"/>
            <a:ext cx="541338" cy="23495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6" name="TextBox 1">
            <a:extLst>
              <a:ext uri="{FF2B5EF4-FFF2-40B4-BE49-F238E27FC236}">
                <a16:creationId xmlns:a16="http://schemas.microsoft.com/office/drawing/2014/main" id="{4F21D24D-E41B-4DFE-A041-B6D7492A3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1752" y="3078163"/>
            <a:ext cx="309721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Timeout too short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Duplicate Transmission</a:t>
            </a:r>
          </a:p>
        </p:txBody>
      </p:sp>
      <p:sp>
        <p:nvSpPr>
          <p:cNvPr id="33817" name="Freeform 12">
            <a:extLst>
              <a:ext uri="{FF2B5EF4-FFF2-40B4-BE49-F238E27FC236}">
                <a16:creationId xmlns:a16="http://schemas.microsoft.com/office/drawing/2014/main" id="{AF1DE13D-0DD3-4BBA-AC4A-09548002BE38}"/>
              </a:ext>
            </a:extLst>
          </p:cNvPr>
          <p:cNvSpPr>
            <a:spLocks/>
          </p:cNvSpPr>
          <p:nvPr/>
        </p:nvSpPr>
        <p:spPr bwMode="auto">
          <a:xfrm>
            <a:off x="5087940" y="4251325"/>
            <a:ext cx="2232025" cy="1155700"/>
          </a:xfrm>
          <a:custGeom>
            <a:avLst/>
            <a:gdLst>
              <a:gd name="T0" fmla="*/ 0 w 2902"/>
              <a:gd name="T1" fmla="*/ 0 h 1185"/>
              <a:gd name="T2" fmla="*/ 2147483646 w 2902"/>
              <a:gd name="T3" fmla="*/ 2147483646 h 1185"/>
              <a:gd name="T4" fmla="*/ 2147483646 w 2902"/>
              <a:gd name="T5" fmla="*/ 2147483646 h 1185"/>
              <a:gd name="T6" fmla="*/ 0 w 2902"/>
              <a:gd name="T7" fmla="*/ 2147483646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" name="Line 11">
            <a:extLst>
              <a:ext uri="{FF2B5EF4-FFF2-40B4-BE49-F238E27FC236}">
                <a16:creationId xmlns:a16="http://schemas.microsoft.com/office/drawing/2014/main" id="{263AF344-7946-41D2-98D1-2DFA384C60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73652" y="5395913"/>
            <a:ext cx="2181225" cy="129540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98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4">
            <a:extLst>
              <a:ext uri="{FF2B5EF4-FFF2-40B4-BE49-F238E27FC236}">
                <a16:creationId xmlns:a16="http://schemas.microsoft.com/office/drawing/2014/main" id="{00EB33E1-7965-44A6-A7A8-B166C966F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2895600" cy="45720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8029B40-AFC8-49FF-9AA0-F336AAA3FAAA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1ED1D109-7B30-4C8D-AAAA-EAA5CD14E6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Stop-and-wait: Sequence numbers</a:t>
            </a:r>
          </a:p>
        </p:txBody>
      </p:sp>
      <p:sp>
        <p:nvSpPr>
          <p:cNvPr id="35844" name="Line 3">
            <a:extLst>
              <a:ext uri="{FF2B5EF4-FFF2-40B4-BE49-F238E27FC236}">
                <a16:creationId xmlns:a16="http://schemas.microsoft.com/office/drawing/2014/main" id="{93D7FD1A-EB1E-4A11-8462-17D24F8402FD}"/>
              </a:ext>
            </a:extLst>
          </p:cNvPr>
          <p:cNvSpPr>
            <a:spLocks noChangeShapeType="1"/>
          </p:cNvSpPr>
          <p:nvPr/>
        </p:nvSpPr>
        <p:spPr bwMode="auto">
          <a:xfrm>
            <a:off x="5067302" y="2155825"/>
            <a:ext cx="2227263" cy="9223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5" name="Line 5">
            <a:extLst>
              <a:ext uri="{FF2B5EF4-FFF2-40B4-BE49-F238E27FC236}">
                <a16:creationId xmlns:a16="http://schemas.microsoft.com/office/drawing/2014/main" id="{B0D2EAB0-74A2-4E7C-8DCD-5036925BCA9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56188" y="1936752"/>
            <a:ext cx="23812" cy="2913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6" name="Line 6">
            <a:extLst>
              <a:ext uri="{FF2B5EF4-FFF2-40B4-BE49-F238E27FC236}">
                <a16:creationId xmlns:a16="http://schemas.microsoft.com/office/drawing/2014/main" id="{67A03409-A0BE-4E20-9626-5361C18D50FC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3452" y="1949450"/>
            <a:ext cx="22225" cy="28908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7" name="Text Box 7">
            <a:extLst>
              <a:ext uri="{FF2B5EF4-FFF2-40B4-BE49-F238E27FC236}">
                <a16:creationId xmlns:a16="http://schemas.microsoft.com/office/drawing/2014/main" id="{5D829EB0-6A23-4C5E-9E60-5016604FF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7552" y="1600200"/>
            <a:ext cx="885825" cy="3508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sender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35848" name="Text Box 8">
            <a:extLst>
              <a:ext uri="{FF2B5EF4-FFF2-40B4-BE49-F238E27FC236}">
                <a16:creationId xmlns:a16="http://schemas.microsoft.com/office/drawing/2014/main" id="{4CAA4605-C668-41A1-AC4C-03545F5FC7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1600200"/>
            <a:ext cx="946150" cy="3508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receiver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35849" name="Line 9">
            <a:extLst>
              <a:ext uri="{FF2B5EF4-FFF2-40B4-BE49-F238E27FC236}">
                <a16:creationId xmlns:a16="http://schemas.microsoft.com/office/drawing/2014/main" id="{A9AD4C71-667A-422C-9A97-EF7CA49AF8F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0000" y="2151065"/>
            <a:ext cx="2190750" cy="31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0" name="Line 10">
            <a:extLst>
              <a:ext uri="{FF2B5EF4-FFF2-40B4-BE49-F238E27FC236}">
                <a16:creationId xmlns:a16="http://schemas.microsoft.com/office/drawing/2014/main" id="{3C8EAA84-DA9C-4AA9-8D45-10A6E0826A4B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4765" y="4262438"/>
            <a:ext cx="2192337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6" name="Line 11">
            <a:extLst>
              <a:ext uri="{FF2B5EF4-FFF2-40B4-BE49-F238E27FC236}">
                <a16:creationId xmlns:a16="http://schemas.microsoft.com/office/drawing/2014/main" id="{BA2E960D-22C0-4F94-BA12-BC8D680C36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13340" y="3319463"/>
            <a:ext cx="2181225" cy="129540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5852" name="Freeform 12">
            <a:extLst>
              <a:ext uri="{FF2B5EF4-FFF2-40B4-BE49-F238E27FC236}">
                <a16:creationId xmlns:a16="http://schemas.microsoft.com/office/drawing/2014/main" id="{64E87D57-8BD9-40BF-BFC1-33EF0D9020DB}"/>
              </a:ext>
            </a:extLst>
          </p:cNvPr>
          <p:cNvSpPr>
            <a:spLocks/>
          </p:cNvSpPr>
          <p:nvPr/>
        </p:nvSpPr>
        <p:spPr bwMode="auto">
          <a:xfrm>
            <a:off x="5062540" y="2149475"/>
            <a:ext cx="2232025" cy="1155700"/>
          </a:xfrm>
          <a:custGeom>
            <a:avLst/>
            <a:gdLst>
              <a:gd name="T0" fmla="*/ 0 w 2902"/>
              <a:gd name="T1" fmla="*/ 0 h 1185"/>
              <a:gd name="T2" fmla="*/ 2147483646 w 2902"/>
              <a:gd name="T3" fmla="*/ 2147483646 h 1185"/>
              <a:gd name="T4" fmla="*/ 2147483646 w 2902"/>
              <a:gd name="T5" fmla="*/ 2147483646 h 1185"/>
              <a:gd name="T6" fmla="*/ 0 w 2902"/>
              <a:gd name="T7" fmla="*/ 2147483646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3" name="Line 13">
            <a:extLst>
              <a:ext uri="{FF2B5EF4-FFF2-40B4-BE49-F238E27FC236}">
                <a16:creationId xmlns:a16="http://schemas.microsoft.com/office/drawing/2014/main" id="{B8B11B4B-BE29-473C-AE87-F925CEF822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18077" y="2149475"/>
            <a:ext cx="1317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4" name="Line 14">
            <a:extLst>
              <a:ext uri="{FF2B5EF4-FFF2-40B4-BE49-F238E27FC236}">
                <a16:creationId xmlns:a16="http://schemas.microsoft.com/office/drawing/2014/main" id="{11F9C098-6E75-4582-97FA-06FD796FD3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18077" y="2390775"/>
            <a:ext cx="1317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5" name="Line 15">
            <a:extLst>
              <a:ext uri="{FF2B5EF4-FFF2-40B4-BE49-F238E27FC236}">
                <a16:creationId xmlns:a16="http://schemas.microsoft.com/office/drawing/2014/main" id="{A8A8968F-0447-461A-B4C6-E5944D0B77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29188" y="4249738"/>
            <a:ext cx="133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6" name="Text Box 16">
            <a:extLst>
              <a:ext uri="{FF2B5EF4-FFF2-40B4-BE49-F238E27FC236}">
                <a16:creationId xmlns:a16="http://schemas.microsoft.com/office/drawing/2014/main" id="{85C21379-58CE-420C-AAFA-343A9A4ABE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5727" y="3122613"/>
            <a:ext cx="1167614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C00000"/>
                </a:solidFill>
                <a:latin typeface="Arial" panose="020B0604020202020204" pitchFamily="34" charset="0"/>
              </a:rPr>
              <a:t>Timeout</a:t>
            </a:r>
            <a:r>
              <a:rPr lang="en-US" altLang="en-US" sz="1000" dirty="0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endParaRPr lang="en-US" altLang="en-US" sz="2400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57" name="Line 17">
            <a:extLst>
              <a:ext uri="{FF2B5EF4-FFF2-40B4-BE49-F238E27FC236}">
                <a16:creationId xmlns:a16="http://schemas.microsoft.com/office/drawing/2014/main" id="{806CE1E6-15CE-462B-A34C-D8680CAC4E1B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2" y="3430588"/>
            <a:ext cx="11113" cy="8112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8" name="Line 18">
            <a:extLst>
              <a:ext uri="{FF2B5EF4-FFF2-40B4-BE49-F238E27FC236}">
                <a16:creationId xmlns:a16="http://schemas.microsoft.com/office/drawing/2014/main" id="{FF8C442F-3CA5-4006-BFE7-C2A18D450B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7765" y="2413000"/>
            <a:ext cx="3175" cy="768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9" name="Line 20">
            <a:extLst>
              <a:ext uri="{FF2B5EF4-FFF2-40B4-BE49-F238E27FC236}">
                <a16:creationId xmlns:a16="http://schemas.microsoft.com/office/drawing/2014/main" id="{610494A4-ABBA-4946-9BF5-A75FEE3124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70750" y="3063875"/>
            <a:ext cx="133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0" name="Line 22">
            <a:extLst>
              <a:ext uri="{FF2B5EF4-FFF2-40B4-BE49-F238E27FC236}">
                <a16:creationId xmlns:a16="http://schemas.microsoft.com/office/drawing/2014/main" id="{69CE0A5E-3AF4-4C88-B8A2-25388337B75C}"/>
              </a:ext>
            </a:extLst>
          </p:cNvPr>
          <p:cNvSpPr>
            <a:spLocks noChangeShapeType="1"/>
          </p:cNvSpPr>
          <p:nvPr/>
        </p:nvSpPr>
        <p:spPr bwMode="auto">
          <a:xfrm>
            <a:off x="7294563" y="3313113"/>
            <a:ext cx="127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5861" name="Group 26">
            <a:extLst>
              <a:ext uri="{FF2B5EF4-FFF2-40B4-BE49-F238E27FC236}">
                <a16:creationId xmlns:a16="http://schemas.microsoft.com/office/drawing/2014/main" id="{37C1AEC1-D3D5-4B27-8DFD-5FF79F6D597D}"/>
              </a:ext>
            </a:extLst>
          </p:cNvPr>
          <p:cNvGrpSpPr>
            <a:grpSpLocks/>
          </p:cNvGrpSpPr>
          <p:nvPr/>
        </p:nvGrpSpPr>
        <p:grpSpPr bwMode="auto">
          <a:xfrm>
            <a:off x="5073652" y="4249740"/>
            <a:ext cx="1281113" cy="534987"/>
            <a:chOff x="12315" y="13225"/>
            <a:chExt cx="2775" cy="913"/>
          </a:xfrm>
        </p:grpSpPr>
        <p:sp>
          <p:nvSpPr>
            <p:cNvPr id="35871" name="Line 27">
              <a:extLst>
                <a:ext uri="{FF2B5EF4-FFF2-40B4-BE49-F238E27FC236}">
                  <a16:creationId xmlns:a16="http://schemas.microsoft.com/office/drawing/2014/main" id="{9BBE2656-0BC7-477E-8F3B-47F39C4EB3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15" y="13225"/>
              <a:ext cx="1587" cy="5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2" name="Line 28">
              <a:extLst>
                <a:ext uri="{FF2B5EF4-FFF2-40B4-BE49-F238E27FC236}">
                  <a16:creationId xmlns:a16="http://schemas.microsoft.com/office/drawing/2014/main" id="{46B65DC4-BE6F-4AB4-A885-AF78D99649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15" y="13737"/>
              <a:ext cx="1175" cy="4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862" name="Line 29">
            <a:extLst>
              <a:ext uri="{FF2B5EF4-FFF2-40B4-BE49-F238E27FC236}">
                <a16:creationId xmlns:a16="http://schemas.microsoft.com/office/drawing/2014/main" id="{CFB5FCCB-681F-4B67-A508-B93AE27359EB}"/>
              </a:ext>
            </a:extLst>
          </p:cNvPr>
          <p:cNvSpPr>
            <a:spLocks noChangeShapeType="1"/>
          </p:cNvSpPr>
          <p:nvPr/>
        </p:nvSpPr>
        <p:spPr bwMode="auto">
          <a:xfrm>
            <a:off x="5073650" y="4491040"/>
            <a:ext cx="317500" cy="123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3" name="Line 30">
            <a:extLst>
              <a:ext uri="{FF2B5EF4-FFF2-40B4-BE49-F238E27FC236}">
                <a16:creationId xmlns:a16="http://schemas.microsoft.com/office/drawing/2014/main" id="{EA6C6064-600E-4C1A-AE66-1CE1FF236434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7500" y="4614863"/>
            <a:ext cx="541338" cy="23495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5" name="Freeform 12">
            <a:extLst>
              <a:ext uri="{FF2B5EF4-FFF2-40B4-BE49-F238E27FC236}">
                <a16:creationId xmlns:a16="http://schemas.microsoft.com/office/drawing/2014/main" id="{6DC8D7BF-3143-4422-A9A9-D4A44C14BD90}"/>
              </a:ext>
            </a:extLst>
          </p:cNvPr>
          <p:cNvSpPr>
            <a:spLocks/>
          </p:cNvSpPr>
          <p:nvPr/>
        </p:nvSpPr>
        <p:spPr bwMode="auto">
          <a:xfrm>
            <a:off x="5087940" y="4251325"/>
            <a:ext cx="2232025" cy="1155700"/>
          </a:xfrm>
          <a:custGeom>
            <a:avLst/>
            <a:gdLst>
              <a:gd name="T0" fmla="*/ 0 w 2902"/>
              <a:gd name="T1" fmla="*/ 0 h 1185"/>
              <a:gd name="T2" fmla="*/ 2147483646 w 2902"/>
              <a:gd name="T3" fmla="*/ 2147483646 h 1185"/>
              <a:gd name="T4" fmla="*/ 2147483646 w 2902"/>
              <a:gd name="T5" fmla="*/ 2147483646 h 1185"/>
              <a:gd name="T6" fmla="*/ 0 w 2902"/>
              <a:gd name="T7" fmla="*/ 2147483646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" name="Line 11">
            <a:extLst>
              <a:ext uri="{FF2B5EF4-FFF2-40B4-BE49-F238E27FC236}">
                <a16:creationId xmlns:a16="http://schemas.microsoft.com/office/drawing/2014/main" id="{6E4A6ED2-69CB-473B-BF6B-6CB5242A0A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73652" y="5395913"/>
            <a:ext cx="2181225" cy="129540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5867" name="TextBox 2">
            <a:extLst>
              <a:ext uri="{FF2B5EF4-FFF2-40B4-BE49-F238E27FC236}">
                <a16:creationId xmlns:a16="http://schemas.microsoft.com/office/drawing/2014/main" id="{BC7523E2-7839-4D99-B7E8-E2C1A1C62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0025" y="4322763"/>
            <a:ext cx="3889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5868" name="TextBox 29">
            <a:extLst>
              <a:ext uri="{FF2B5EF4-FFF2-40B4-BE49-F238E27FC236}">
                <a16:creationId xmlns:a16="http://schemas.microsoft.com/office/drawing/2014/main" id="{3E3DF259-CF26-4A6C-A966-94A9F70FDB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4765" y="2098675"/>
            <a:ext cx="3905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5869" name="TextBox 30">
            <a:extLst>
              <a:ext uri="{FF2B5EF4-FFF2-40B4-BE49-F238E27FC236}">
                <a16:creationId xmlns:a16="http://schemas.microsoft.com/office/drawing/2014/main" id="{62ABC48A-38FD-4A3E-8689-8268AF2D08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7638" y="5884865"/>
            <a:ext cx="89159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b="1" dirty="0">
                <a:latin typeface="Times New Roman" panose="02020603050405020304" pitchFamily="18" charset="0"/>
              </a:rPr>
              <a:t>Ack</a:t>
            </a:r>
          </a:p>
        </p:txBody>
      </p:sp>
      <p:sp>
        <p:nvSpPr>
          <p:cNvPr id="35870" name="TextBox 31">
            <a:extLst>
              <a:ext uri="{FF2B5EF4-FFF2-40B4-BE49-F238E27FC236}">
                <a16:creationId xmlns:a16="http://schemas.microsoft.com/office/drawing/2014/main" id="{4AE610D6-AF72-464B-A736-7ABEC8D06A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4663" y="3282950"/>
            <a:ext cx="89159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b="1" dirty="0">
                <a:latin typeface="Times New Roman" panose="02020603050405020304" pitchFamily="18" charset="0"/>
              </a:rPr>
              <a:t>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39D2F4-924E-1B48-8AD0-D312AE186A97}"/>
              </a:ext>
            </a:extLst>
          </p:cNvPr>
          <p:cNvSpPr txBox="1"/>
          <p:nvPr/>
        </p:nvSpPr>
        <p:spPr>
          <a:xfrm>
            <a:off x="8389121" y="3691533"/>
            <a:ext cx="28955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Sequence numbers help detect duplicate transmissions at the receiver.</a:t>
            </a:r>
          </a:p>
        </p:txBody>
      </p:sp>
    </p:spTree>
    <p:extLst>
      <p:ext uri="{BB962C8B-B14F-4D97-AF65-F5344CB8AC3E}">
        <p14:creationId xmlns:p14="http://schemas.microsoft.com/office/powerpoint/2010/main" val="2600521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176D1-5762-5840-A77D-4534D269D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Often, protocols just use ACKs (no NAKs)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A7806-6E05-F24C-93D2-EE05964F7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07629" cy="4351338"/>
          </a:xfrm>
        </p:spPr>
        <p:txBody>
          <a:bodyPr/>
          <a:lstStyle/>
          <a:p>
            <a:pPr>
              <a:defRPr/>
            </a:pPr>
            <a:r>
              <a:rPr lang="en-US" dirty="0"/>
              <a:t>Instead of NAK, receiver sends ACK for last packet received OK</a:t>
            </a:r>
          </a:p>
          <a:p>
            <a:pPr lvl="1">
              <a:defRPr/>
            </a:pPr>
            <a:r>
              <a:rPr lang="en-US" dirty="0"/>
              <a:t>receiver must </a:t>
            </a:r>
            <a:r>
              <a:rPr lang="en-US" i="1" dirty="0"/>
              <a:t>explicitly</a:t>
            </a:r>
            <a:r>
              <a:rPr lang="en-US" dirty="0"/>
              <a:t> include </a:t>
            </a:r>
            <a:r>
              <a:rPr lang="en-US" dirty="0" err="1"/>
              <a:t>seq</a:t>
            </a:r>
            <a:r>
              <a:rPr lang="en-US" dirty="0"/>
              <a:t> # of </a:t>
            </a:r>
            <a:r>
              <a:rPr lang="en-US" dirty="0" err="1"/>
              <a:t>pkt</a:t>
            </a:r>
            <a:r>
              <a:rPr lang="en-US" dirty="0"/>
              <a:t> being </a:t>
            </a:r>
            <a:r>
              <a:rPr lang="en-US" dirty="0" err="1"/>
              <a:t>ACKed</a:t>
            </a:r>
            <a:r>
              <a:rPr lang="en-US" dirty="0"/>
              <a:t>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Duplicate ACK at sender results in same action as NAK: </a:t>
            </a:r>
            <a:r>
              <a:rPr lang="en-US" i="1" dirty="0"/>
              <a:t>retransmit current packet</a:t>
            </a:r>
            <a:endParaRPr lang="en-US" dirty="0"/>
          </a:p>
          <a:p>
            <a:endParaRPr lang="en-US" dirty="0"/>
          </a:p>
        </p:txBody>
      </p:sp>
      <p:sp>
        <p:nvSpPr>
          <p:cNvPr id="4" name="Line 3">
            <a:extLst>
              <a:ext uri="{FF2B5EF4-FFF2-40B4-BE49-F238E27FC236}">
                <a16:creationId xmlns:a16="http://schemas.microsoft.com/office/drawing/2014/main" id="{BBEB3856-F4B3-8E40-991F-E9197319D78D}"/>
              </a:ext>
            </a:extLst>
          </p:cNvPr>
          <p:cNvSpPr>
            <a:spLocks noChangeShapeType="1"/>
          </p:cNvSpPr>
          <p:nvPr/>
        </p:nvSpPr>
        <p:spPr bwMode="auto">
          <a:xfrm>
            <a:off x="7888879" y="1957387"/>
            <a:ext cx="2227263" cy="9223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id="{4844CD4E-5233-B348-A686-C4B5934D2211}"/>
              </a:ext>
            </a:extLst>
          </p:cNvPr>
          <p:cNvSpPr>
            <a:spLocks noChangeShapeType="1"/>
          </p:cNvSpPr>
          <p:nvPr/>
        </p:nvSpPr>
        <p:spPr bwMode="auto">
          <a:xfrm>
            <a:off x="7877765" y="1738314"/>
            <a:ext cx="23812" cy="2913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id="{E638D509-B3BC-D344-80B0-6C4886937EA4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05029" y="1751012"/>
            <a:ext cx="22225" cy="28908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C217CB00-A269-9940-AC99-20CEC4D86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9129" y="1401762"/>
            <a:ext cx="885825" cy="3508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sender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7FB8A0DD-EDEC-564B-A73A-715A52189D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7177" y="1401762"/>
            <a:ext cx="946150" cy="3508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receiver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C9F3AA3F-E73E-B547-82E4-6D55C1660775}"/>
              </a:ext>
            </a:extLst>
          </p:cNvPr>
          <p:cNvSpPr>
            <a:spLocks noChangeShapeType="1"/>
          </p:cNvSpPr>
          <p:nvPr/>
        </p:nvSpPr>
        <p:spPr bwMode="auto">
          <a:xfrm>
            <a:off x="7901577" y="1952627"/>
            <a:ext cx="2190750" cy="31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5CD6A691-8132-B046-B4D0-1F1C731EED51}"/>
              </a:ext>
            </a:extLst>
          </p:cNvPr>
          <p:cNvSpPr>
            <a:spLocks noChangeShapeType="1"/>
          </p:cNvSpPr>
          <p:nvPr/>
        </p:nvSpPr>
        <p:spPr bwMode="auto">
          <a:xfrm>
            <a:off x="7906342" y="4064000"/>
            <a:ext cx="2192337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AC4A1D83-457F-5C48-9CA9-052FB19328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34917" y="3121025"/>
            <a:ext cx="2181225" cy="129540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7892A39E-6C70-6540-8578-31C7452D1C21}"/>
              </a:ext>
            </a:extLst>
          </p:cNvPr>
          <p:cNvSpPr>
            <a:spLocks/>
          </p:cNvSpPr>
          <p:nvPr/>
        </p:nvSpPr>
        <p:spPr bwMode="auto">
          <a:xfrm>
            <a:off x="7884117" y="1951037"/>
            <a:ext cx="2232025" cy="1155700"/>
          </a:xfrm>
          <a:custGeom>
            <a:avLst/>
            <a:gdLst>
              <a:gd name="T0" fmla="*/ 0 w 2902"/>
              <a:gd name="T1" fmla="*/ 0 h 1185"/>
              <a:gd name="T2" fmla="*/ 2147483646 w 2902"/>
              <a:gd name="T3" fmla="*/ 2147483646 h 1185"/>
              <a:gd name="T4" fmla="*/ 2147483646 w 2902"/>
              <a:gd name="T5" fmla="*/ 2147483646 h 1185"/>
              <a:gd name="T6" fmla="*/ 0 w 2902"/>
              <a:gd name="T7" fmla="*/ 2147483646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3">
            <a:extLst>
              <a:ext uri="{FF2B5EF4-FFF2-40B4-BE49-F238E27FC236}">
                <a16:creationId xmlns:a16="http://schemas.microsoft.com/office/drawing/2014/main" id="{69C15205-6589-1D49-A5E4-A1111C54C98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39654" y="1951037"/>
            <a:ext cx="1317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4">
            <a:extLst>
              <a:ext uri="{FF2B5EF4-FFF2-40B4-BE49-F238E27FC236}">
                <a16:creationId xmlns:a16="http://schemas.microsoft.com/office/drawing/2014/main" id="{C813A6F5-9866-5645-8B5B-3C177A688C9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39654" y="2192337"/>
            <a:ext cx="1317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5">
            <a:extLst>
              <a:ext uri="{FF2B5EF4-FFF2-40B4-BE49-F238E27FC236}">
                <a16:creationId xmlns:a16="http://schemas.microsoft.com/office/drawing/2014/main" id="{35D82150-0696-0F49-B2F3-755D58A5F8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50765" y="4051300"/>
            <a:ext cx="133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Text Box 16">
            <a:extLst>
              <a:ext uri="{FF2B5EF4-FFF2-40B4-BE49-F238E27FC236}">
                <a16:creationId xmlns:a16="http://schemas.microsoft.com/office/drawing/2014/main" id="{B3A3DC89-4540-F642-BC8F-5F851D97B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7304" y="2924175"/>
            <a:ext cx="1167614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C00000"/>
                </a:solidFill>
                <a:latin typeface="Arial" panose="020B0604020202020204" pitchFamily="34" charset="0"/>
              </a:rPr>
              <a:t>Timeout</a:t>
            </a:r>
            <a:r>
              <a:rPr lang="en-US" altLang="en-US" sz="1000" dirty="0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endParaRPr lang="en-US" altLang="en-US" sz="2400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" name="Line 17">
            <a:extLst>
              <a:ext uri="{FF2B5EF4-FFF2-40B4-BE49-F238E27FC236}">
                <a16:creationId xmlns:a16="http://schemas.microsoft.com/office/drawing/2014/main" id="{A9321993-91C2-F548-9145-B51B65664AB3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4579" y="3232150"/>
            <a:ext cx="11113" cy="8112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8">
            <a:extLst>
              <a:ext uri="{FF2B5EF4-FFF2-40B4-BE49-F238E27FC236}">
                <a16:creationId xmlns:a16="http://schemas.microsoft.com/office/drawing/2014/main" id="{7B6FF1F2-6D95-0549-AFAF-71E640C946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79342" y="2214562"/>
            <a:ext cx="3175" cy="768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20">
            <a:extLst>
              <a:ext uri="{FF2B5EF4-FFF2-40B4-BE49-F238E27FC236}">
                <a16:creationId xmlns:a16="http://schemas.microsoft.com/office/drawing/2014/main" id="{203E2BFA-4F64-AD41-979F-1E0DCD6705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092327" y="2865437"/>
            <a:ext cx="133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22">
            <a:extLst>
              <a:ext uri="{FF2B5EF4-FFF2-40B4-BE49-F238E27FC236}">
                <a16:creationId xmlns:a16="http://schemas.microsoft.com/office/drawing/2014/main" id="{BA4B2393-C9C1-1447-BA26-57E565763D4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16140" y="3114675"/>
            <a:ext cx="127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1" name="Group 26">
            <a:extLst>
              <a:ext uri="{FF2B5EF4-FFF2-40B4-BE49-F238E27FC236}">
                <a16:creationId xmlns:a16="http://schemas.microsoft.com/office/drawing/2014/main" id="{43B452D8-EB4B-D144-8BC4-D778C9B1A522}"/>
              </a:ext>
            </a:extLst>
          </p:cNvPr>
          <p:cNvGrpSpPr>
            <a:grpSpLocks/>
          </p:cNvGrpSpPr>
          <p:nvPr/>
        </p:nvGrpSpPr>
        <p:grpSpPr bwMode="auto">
          <a:xfrm>
            <a:off x="7895229" y="4051302"/>
            <a:ext cx="1281113" cy="534987"/>
            <a:chOff x="12315" y="13225"/>
            <a:chExt cx="2775" cy="913"/>
          </a:xfrm>
        </p:grpSpPr>
        <p:sp>
          <p:nvSpPr>
            <p:cNvPr id="22" name="Line 27">
              <a:extLst>
                <a:ext uri="{FF2B5EF4-FFF2-40B4-BE49-F238E27FC236}">
                  <a16:creationId xmlns:a16="http://schemas.microsoft.com/office/drawing/2014/main" id="{02EB9E40-5A16-A344-A585-BB0BD51FAF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15" y="13225"/>
              <a:ext cx="1587" cy="5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8">
              <a:extLst>
                <a:ext uri="{FF2B5EF4-FFF2-40B4-BE49-F238E27FC236}">
                  <a16:creationId xmlns:a16="http://schemas.microsoft.com/office/drawing/2014/main" id="{63EA2939-F031-6A40-B82A-F175A67CD3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15" y="13737"/>
              <a:ext cx="1175" cy="4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" name="Line 29">
            <a:extLst>
              <a:ext uri="{FF2B5EF4-FFF2-40B4-BE49-F238E27FC236}">
                <a16:creationId xmlns:a16="http://schemas.microsoft.com/office/drawing/2014/main" id="{4F358638-A9AF-7640-B3C0-A0F735B5FC49}"/>
              </a:ext>
            </a:extLst>
          </p:cNvPr>
          <p:cNvSpPr>
            <a:spLocks noChangeShapeType="1"/>
          </p:cNvSpPr>
          <p:nvPr/>
        </p:nvSpPr>
        <p:spPr bwMode="auto">
          <a:xfrm>
            <a:off x="7895227" y="4292602"/>
            <a:ext cx="317500" cy="123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30">
            <a:extLst>
              <a:ext uri="{FF2B5EF4-FFF2-40B4-BE49-F238E27FC236}">
                <a16:creationId xmlns:a16="http://schemas.microsoft.com/office/drawing/2014/main" id="{AB7B78C5-699F-6D4F-8708-3C05E6300F4E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9077" y="4416425"/>
            <a:ext cx="541338" cy="23495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Freeform 12">
            <a:extLst>
              <a:ext uri="{FF2B5EF4-FFF2-40B4-BE49-F238E27FC236}">
                <a16:creationId xmlns:a16="http://schemas.microsoft.com/office/drawing/2014/main" id="{AA1AECB4-67D8-754E-9873-4E90806B529D}"/>
              </a:ext>
            </a:extLst>
          </p:cNvPr>
          <p:cNvSpPr>
            <a:spLocks/>
          </p:cNvSpPr>
          <p:nvPr/>
        </p:nvSpPr>
        <p:spPr bwMode="auto">
          <a:xfrm>
            <a:off x="7909517" y="4052887"/>
            <a:ext cx="2232025" cy="1155700"/>
          </a:xfrm>
          <a:custGeom>
            <a:avLst/>
            <a:gdLst>
              <a:gd name="T0" fmla="*/ 0 w 2902"/>
              <a:gd name="T1" fmla="*/ 0 h 1185"/>
              <a:gd name="T2" fmla="*/ 2147483646 w 2902"/>
              <a:gd name="T3" fmla="*/ 2147483646 h 1185"/>
              <a:gd name="T4" fmla="*/ 2147483646 w 2902"/>
              <a:gd name="T5" fmla="*/ 2147483646 h 1185"/>
              <a:gd name="T6" fmla="*/ 0 w 2902"/>
              <a:gd name="T7" fmla="*/ 2147483646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Line 11">
            <a:extLst>
              <a:ext uri="{FF2B5EF4-FFF2-40B4-BE49-F238E27FC236}">
                <a16:creationId xmlns:a16="http://schemas.microsoft.com/office/drawing/2014/main" id="{9A5E08CD-40A9-794B-AA2D-EF0373FA67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95229" y="5197475"/>
            <a:ext cx="2181225" cy="129540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8" name="TextBox 2">
            <a:extLst>
              <a:ext uri="{FF2B5EF4-FFF2-40B4-BE49-F238E27FC236}">
                <a16:creationId xmlns:a16="http://schemas.microsoft.com/office/drawing/2014/main" id="{6C9B651E-7ABE-1541-909E-BD41332085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1602" y="4124325"/>
            <a:ext cx="3889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9" name="TextBox 29">
            <a:extLst>
              <a:ext uri="{FF2B5EF4-FFF2-40B4-BE49-F238E27FC236}">
                <a16:creationId xmlns:a16="http://schemas.microsoft.com/office/drawing/2014/main" id="{3A2E64F2-B748-754F-A045-131EAEE572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6342" y="1900237"/>
            <a:ext cx="3905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0" name="TextBox 30">
            <a:extLst>
              <a:ext uri="{FF2B5EF4-FFF2-40B4-BE49-F238E27FC236}">
                <a16:creationId xmlns:a16="http://schemas.microsoft.com/office/drawing/2014/main" id="{6E74D88C-DE0B-1048-A643-B5CE42670E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9215" y="5686427"/>
            <a:ext cx="10967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b="1" dirty="0">
                <a:latin typeface="Times New Roman" panose="02020603050405020304" pitchFamily="18" charset="0"/>
              </a:rPr>
              <a:t>Ack1</a:t>
            </a:r>
          </a:p>
        </p:txBody>
      </p:sp>
      <p:sp>
        <p:nvSpPr>
          <p:cNvPr id="31" name="TextBox 31">
            <a:extLst>
              <a:ext uri="{FF2B5EF4-FFF2-40B4-BE49-F238E27FC236}">
                <a16:creationId xmlns:a16="http://schemas.microsoft.com/office/drawing/2014/main" id="{DD063DD1-843D-5B40-BB49-913F862EDB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6240" y="3084512"/>
            <a:ext cx="10967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b="1" dirty="0">
                <a:latin typeface="Times New Roman" panose="02020603050405020304" pitchFamily="18" charset="0"/>
              </a:rPr>
              <a:t>Ack0</a:t>
            </a:r>
          </a:p>
        </p:txBody>
      </p:sp>
    </p:spTree>
    <p:extLst>
      <p:ext uri="{BB962C8B-B14F-4D97-AF65-F5344CB8AC3E}">
        <p14:creationId xmlns:p14="http://schemas.microsoft.com/office/powerpoint/2010/main" val="3096977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</TotalTime>
  <Words>1981</Words>
  <Application>Microsoft Macintosh PowerPoint</Application>
  <PresentationFormat>Widescreen</PresentationFormat>
  <Paragraphs>572</Paragraphs>
  <Slides>28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Arial</vt:lpstr>
      <vt:lpstr>Calibri</vt:lpstr>
      <vt:lpstr>Helvetica</vt:lpstr>
      <vt:lpstr>Tahoma</vt:lpstr>
      <vt:lpstr>Times</vt:lpstr>
      <vt:lpstr>Times New Roman</vt:lpstr>
      <vt:lpstr>Wingdings</vt:lpstr>
      <vt:lpstr>ZapfDingbats</vt:lpstr>
      <vt:lpstr>Office Theme</vt:lpstr>
      <vt:lpstr>Clip</vt:lpstr>
      <vt:lpstr>The Transport Layer Reliability</vt:lpstr>
      <vt:lpstr>Quick recap: Transport</vt:lpstr>
      <vt:lpstr>Stop-and-wait: normal operation</vt:lpstr>
      <vt:lpstr>Stop-and-wait: packet corrupted</vt:lpstr>
      <vt:lpstr>Stop-and-wait: packet lost</vt:lpstr>
      <vt:lpstr>Stop-and-wait: ACK lost!</vt:lpstr>
      <vt:lpstr>Stop-and-wait: ACKs may be delayed!</vt:lpstr>
      <vt:lpstr>Stop-and-wait: Sequence numbers</vt:lpstr>
      <vt:lpstr>Often, protocols just use ACKs (no NAKs)</vt:lpstr>
      <vt:lpstr>Discussion of stop and wait protocols</vt:lpstr>
      <vt:lpstr>Pipelined protocols</vt:lpstr>
      <vt:lpstr>Pipelining Example: increased utilization</vt:lpstr>
      <vt:lpstr>Sliding Window Protocols: Definitions</vt:lpstr>
      <vt:lpstr>Sliding Window with  Maximum Sender Window Size SWS</vt:lpstr>
      <vt:lpstr>Sender-Side Window with WS=2</vt:lpstr>
      <vt:lpstr>Sliding Window Protocols Receiver Definitions </vt:lpstr>
      <vt:lpstr>Sliding Window with  Maximum Receiver Window Size RWS</vt:lpstr>
      <vt:lpstr>Receiver-Side Window with WR=2</vt:lpstr>
      <vt:lpstr>What about Errors?</vt:lpstr>
      <vt:lpstr>Sliding Window with  Go Back N</vt:lpstr>
      <vt:lpstr>Go Back N</vt:lpstr>
      <vt:lpstr>Go Back N (cont’d)</vt:lpstr>
      <vt:lpstr>Sliding Window with Selective Repeat</vt:lpstr>
      <vt:lpstr>Selective Repeat</vt:lpstr>
      <vt:lpstr>Pipelined protocols: overview</vt:lpstr>
      <vt:lpstr>Selective repeat in action</vt:lpstr>
      <vt:lpstr>Selective repeat: dilemma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1480</cp:revision>
  <dcterms:created xsi:type="dcterms:W3CDTF">2019-01-23T03:40:12Z</dcterms:created>
  <dcterms:modified xsi:type="dcterms:W3CDTF">2019-02-13T15:02:56Z</dcterms:modified>
</cp:coreProperties>
</file>