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87" r:id="rId2"/>
    <p:sldId id="331" r:id="rId3"/>
    <p:sldId id="779" r:id="rId4"/>
    <p:sldId id="680" r:id="rId5"/>
    <p:sldId id="681" r:id="rId6"/>
    <p:sldId id="775" r:id="rId7"/>
    <p:sldId id="390" r:id="rId8"/>
    <p:sldId id="687" r:id="rId9"/>
    <p:sldId id="392" r:id="rId10"/>
    <p:sldId id="688" r:id="rId11"/>
    <p:sldId id="689" r:id="rId12"/>
    <p:sldId id="393" r:id="rId13"/>
    <p:sldId id="778" r:id="rId14"/>
    <p:sldId id="363" r:id="rId15"/>
    <p:sldId id="364" r:id="rId16"/>
    <p:sldId id="371" r:id="rId17"/>
    <p:sldId id="365" r:id="rId18"/>
    <p:sldId id="366" r:id="rId19"/>
    <p:sldId id="367" r:id="rId20"/>
    <p:sldId id="368" r:id="rId21"/>
    <p:sldId id="369" r:id="rId22"/>
    <p:sldId id="780" r:id="rId23"/>
    <p:sldId id="781" r:id="rId24"/>
    <p:sldId id="279" r:id="rId25"/>
    <p:sldId id="282" r:id="rId26"/>
    <p:sldId id="280" r:id="rId27"/>
    <p:sldId id="782" r:id="rId28"/>
    <p:sldId id="283" r:id="rId29"/>
    <p:sldId id="783" r:id="rId30"/>
    <p:sldId id="401" r:id="rId31"/>
    <p:sldId id="402" r:id="rId32"/>
    <p:sldId id="518" r:id="rId33"/>
    <p:sldId id="519" r:id="rId34"/>
    <p:sldId id="410" r:id="rId35"/>
    <p:sldId id="404" r:id="rId36"/>
    <p:sldId id="405" r:id="rId37"/>
    <p:sldId id="777" r:id="rId38"/>
    <p:sldId id="784" r:id="rId39"/>
    <p:sldId id="785" r:id="rId40"/>
    <p:sldId id="37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8"/>
    <p:restoredTop sz="94664"/>
  </p:normalViewPr>
  <p:slideViewPr>
    <p:cSldViewPr snapToGrid="0" snapToObjects="1">
      <p:cViewPr varScale="1">
        <p:scale>
          <a:sx n="137" d="100"/>
          <a:sy n="137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C8855565-B445-9846-87C5-37C5D4E80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EE5675-873F-984A-8632-9AD8597CF92D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D93E5E7-6AD8-F240-93D5-E278A2284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8FE1EB6-BCAD-7545-8305-5FA437A6C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55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33166D2-C49C-6C42-80F8-27EF7EBF4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3991FC-2996-824C-A5D9-B41AB9B38774}" type="slidenum">
              <a:rPr lang="en-US" altLang="en-US" sz="1300" smtClean="0"/>
              <a:pPr/>
              <a:t>20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C8B7D239-F003-6D4C-9490-16329EB5EE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88AAAD1-C5E7-0D4F-A177-20809EFD9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87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8260EF9-388C-BE44-B432-1C645136E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82A238-7E6A-594B-9766-E1CA87FB3952}" type="slidenum">
              <a:rPr lang="en-US" altLang="en-US" sz="1300" smtClean="0"/>
              <a:pPr/>
              <a:t>21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FA754EC-AE58-424F-A78A-48E0205BF5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5C85299-C1B5-0944-B420-D70896E84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0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2B2D5B6-93F3-6346-A73E-BFDDCAB72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C7401D-F3FD-FA4A-851C-E495EE3DC889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79F2A01-E564-A546-B939-57619ED6D0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0361386-D9E3-6D42-83CF-FEEBED861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80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92C45759-0833-4B41-82CC-C3EE4C74B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9DA664-0A0A-B34B-90E5-71E22BC64445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79AE73A6-004A-B84D-A719-275A1919BE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FA26557-F5B9-894E-95A2-BF730A3C3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2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7BCAC85-15E5-0A4F-A439-35E9777E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BB55B-E124-2040-87A4-332993B0BDE0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6DFB8C8-7887-1145-B5B2-E46A65C147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2D7E3D3-F39A-C040-B925-3ABBAE95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4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B3BFB4-C5EA-2F47-82B9-6BAB2C5C6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0629-9F02-464C-98C5-08251B063EA6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E56DC74-1101-8548-933F-9A6742D007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FCB84B-4202-F544-914F-9A034A08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99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1A394C70-D7E9-EE4F-BE03-75A2B4C70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7463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8550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9875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9613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68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40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12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84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CC227B-22B9-8347-9F08-50A7697BC630}" type="slidenum">
              <a:rPr lang="en-US" altLang="en-US" sz="1300" smtClean="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en-US" sz="13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48100146-CE6A-E042-8D15-15F45D6FD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AE185A1-C415-8044-9FF5-F6914BFCD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52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5DF96938-9612-B542-BFD3-9829C7F92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516601-766B-0449-9599-B2B2EB057515}" type="slidenum">
              <a:rPr lang="en-US" altLang="en-US" sz="1300" smtClean="0"/>
              <a:pPr/>
              <a:t>40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7401A16-1D5C-1A4A-BD15-C71351015D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0B7603C-EE6C-A44C-93BD-2A7B25B88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1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774B9BF9-94F5-D947-9314-7D4B2D7B2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91B021-177C-6045-AC64-B6BECE183BD2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5E56E49-AB1B-9C49-9005-6FB53126D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52C6032-A8F5-DE4C-ACAC-47E5DDDEB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6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4A04841C-3DE0-7F4D-BDE4-3AD65F050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616F7-721D-4647-B917-26B8E872028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ABDE616-10EC-B64C-AF7E-4574F3538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E32775B-2993-F446-92FC-FF2BF0C5B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3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25E8064-8060-284E-BB49-4D3C6517A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4EBD19-EA11-2B49-BFBE-559DF3447E37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65A046E-F1B6-E44C-88C2-B8031DCDD3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4C3F65D-E731-6742-B126-2269B96A1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9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C3D4A93-BA56-544D-B84A-BFA94DE2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B65CB-4BFF-3B4D-81E9-05581912E3DE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CE25B5-E579-C04D-A420-519C3A5D18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77CFCC-8EFE-1545-915E-0F9134C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9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A6A8BA02-90B7-A445-800D-1EE69C862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220671-0FC7-704C-9329-520F95B72A0A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F895EAB-F1B3-F74F-BCD1-071E33FF39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83824D8-C004-E64F-AFC7-5866DE27D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4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ED0F062-48C9-B242-A215-86FF04D5A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07894-EC08-5646-A077-DC31ED7DE12C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FEF811D-4AC1-2646-86E0-0783859DEF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8DA116-F278-3046-868E-9F05A02D6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5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AD4EBDC4-8B1C-BD4A-8BED-3BFD37177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EE56AB-B1D5-5F44-941B-14B249A02139}" type="slidenum">
              <a:rPr lang="en-US" altLang="en-US" sz="1300" smtClean="0"/>
              <a:pPr/>
              <a:t>18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8E937D7-E53F-7740-A3E5-4D507B4BAE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CA9E5AA-7891-EC42-B736-24E26D40A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73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19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4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DHCP, ICMP, NAT, IPv6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>
            <a:extLst>
              <a:ext uri="{FF2B5EF4-FFF2-40B4-BE49-F238E27FC236}">
                <a16:creationId xmlns:a16="http://schemas.microsoft.com/office/drawing/2014/main" id="{EC668742-013A-8146-9B61-A930785BD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1138" y="1284288"/>
            <a:ext cx="3421062" cy="1262062"/>
          </a:xfrm>
        </p:spPr>
        <p:txBody>
          <a:bodyPr>
            <a:normAutofit fontScale="92500"/>
          </a:bodyPr>
          <a:lstStyle/>
          <a:p>
            <a:pPr marL="233363" indent="-233363">
              <a:buFont typeface="Wingdings" charset="2"/>
              <a:buChar char="§"/>
              <a:defRPr/>
            </a:pPr>
            <a:r>
              <a:rPr lang="en-US" sz="2200" dirty="0">
                <a:ea typeface="ＭＳ Ｐゴシック" charset="0"/>
              </a:rPr>
              <a:t>connecting laptop needs its IP address, </a:t>
            </a:r>
            <a:r>
              <a:rPr lang="en-US" sz="2200" dirty="0" err="1">
                <a:ea typeface="ＭＳ Ｐゴシック" charset="0"/>
              </a:rPr>
              <a:t>addr</a:t>
            </a:r>
            <a:r>
              <a:rPr lang="en-US" sz="2200" dirty="0">
                <a:ea typeface="ＭＳ Ｐゴシック" charset="0"/>
              </a:rPr>
              <a:t> of first-hop router, </a:t>
            </a:r>
            <a:r>
              <a:rPr lang="en-US" sz="2200" dirty="0" err="1">
                <a:ea typeface="ＭＳ Ｐゴシック" charset="0"/>
              </a:rPr>
              <a:t>addr</a:t>
            </a:r>
            <a:r>
              <a:rPr lang="en-US" sz="2200" dirty="0">
                <a:ea typeface="ＭＳ Ｐゴシック" charset="0"/>
              </a:rPr>
              <a:t> of DNS server: use DHCP</a:t>
            </a:r>
          </a:p>
        </p:txBody>
      </p:sp>
      <p:sp>
        <p:nvSpPr>
          <p:cNvPr id="95234" name="Freeform 3">
            <a:extLst>
              <a:ext uri="{FF2B5EF4-FFF2-40B4-BE49-F238E27FC236}">
                <a16:creationId xmlns:a16="http://schemas.microsoft.com/office/drawing/2014/main" id="{64F3A58C-755D-2145-B0FF-EBA4D8FA9256}"/>
              </a:ext>
            </a:extLst>
          </p:cNvPr>
          <p:cNvSpPr>
            <a:spLocks/>
          </p:cNvSpPr>
          <p:nvPr/>
        </p:nvSpPr>
        <p:spPr bwMode="auto">
          <a:xfrm>
            <a:off x="2297113" y="1428751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Line 36">
            <a:extLst>
              <a:ext uri="{FF2B5EF4-FFF2-40B4-BE49-F238E27FC236}">
                <a16:creationId xmlns:a16="http://schemas.microsoft.com/office/drawing/2014/main" id="{EFE91022-5912-304E-AFC2-1BE1EC63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9076" y="2500314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6" name="Line 43">
            <a:extLst>
              <a:ext uri="{FF2B5EF4-FFF2-40B4-BE49-F238E27FC236}">
                <a16:creationId xmlns:a16="http://schemas.microsoft.com/office/drawing/2014/main" id="{F559C6D5-0531-2B49-8D50-96DBF0D9E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414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7" name="Line 44">
            <a:extLst>
              <a:ext uri="{FF2B5EF4-FFF2-40B4-BE49-F238E27FC236}">
                <a16:creationId xmlns:a16="http://schemas.microsoft.com/office/drawing/2014/main" id="{9B8E264B-3844-8C42-96B7-F301DDF6F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2357439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Line 48">
            <a:extLst>
              <a:ext uri="{FF2B5EF4-FFF2-40B4-BE49-F238E27FC236}">
                <a16:creationId xmlns:a16="http://schemas.microsoft.com/office/drawing/2014/main" id="{FC393418-B1E2-DB4C-AE3E-785F46002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3776" y="2892426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Text Box 44">
            <a:extLst>
              <a:ext uri="{FF2B5EF4-FFF2-40B4-BE49-F238E27FC236}">
                <a16:creationId xmlns:a16="http://schemas.microsoft.com/office/drawing/2014/main" id="{2E78A322-5F1E-2C42-AFB5-13137B77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3967164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router with DHCP </a:t>
            </a:r>
          </a:p>
          <a:p>
            <a:r>
              <a:rPr lang="en-US" altLang="en-US" sz="1800" i="1"/>
              <a:t>server built into </a:t>
            </a:r>
          </a:p>
          <a:p>
            <a:r>
              <a:rPr lang="en-US" altLang="en-US" sz="1800" i="1"/>
              <a:t>router</a:t>
            </a:r>
          </a:p>
        </p:txBody>
      </p:sp>
      <p:sp>
        <p:nvSpPr>
          <p:cNvPr id="648344" name="Rectangle 152">
            <a:extLst>
              <a:ext uri="{FF2B5EF4-FFF2-40B4-BE49-F238E27FC236}">
                <a16:creationId xmlns:a16="http://schemas.microsoft.com/office/drawing/2014/main" id="{8CE4A863-D25E-EE41-87F6-30324492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7" y="2574926"/>
            <a:ext cx="4644927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DHCP request encapsulated in UDP, encapsulated in IP, encapsulated in 802.1 Ethernet</a:t>
            </a:r>
          </a:p>
        </p:txBody>
      </p:sp>
      <p:sp>
        <p:nvSpPr>
          <p:cNvPr id="648345" name="Rectangle 153">
            <a:extLst>
              <a:ext uri="{FF2B5EF4-FFF2-40B4-BE49-F238E27FC236}">
                <a16:creationId xmlns:a16="http://schemas.microsoft.com/office/drawing/2014/main" id="{63756CF8-1498-5045-8374-52C46EDD6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3706096"/>
            <a:ext cx="39243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Ethernet frame broadcast (</a:t>
            </a:r>
            <a:r>
              <a:rPr lang="en-US" altLang="en-US" sz="2200" dirty="0" err="1">
                <a:latin typeface="Helvetica" pitchFamily="2" charset="0"/>
              </a:rPr>
              <a:t>dest</a:t>
            </a:r>
            <a:r>
              <a:rPr lang="en-US" altLang="en-US" sz="2200" dirty="0">
                <a:latin typeface="Helvetica" pitchFamily="2" charset="0"/>
              </a:rPr>
              <a:t>: </a:t>
            </a:r>
            <a:r>
              <a:rPr lang="en-US" altLang="en-US" sz="1600" dirty="0">
                <a:latin typeface="Helvetica" pitchFamily="2" charset="0"/>
              </a:rPr>
              <a:t>FFFFFFFFFFFF</a:t>
            </a:r>
            <a:r>
              <a:rPr lang="en-US" altLang="en-US" sz="2200" dirty="0">
                <a:latin typeface="Helvetica" pitchFamily="2" charset="0"/>
              </a:rPr>
              <a:t>) on LAN, received at router running DHCP server</a:t>
            </a:r>
          </a:p>
        </p:txBody>
      </p:sp>
      <p:sp>
        <p:nvSpPr>
          <p:cNvPr id="648346" name="Rectangle 154">
            <a:extLst>
              <a:ext uri="{FF2B5EF4-FFF2-40B4-BE49-F238E27FC236}">
                <a16:creationId xmlns:a16="http://schemas.microsoft.com/office/drawing/2014/main" id="{F2673AA5-A6E0-7D47-95F0-E3B27B001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5157789"/>
            <a:ext cx="3802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>
                <a:latin typeface="Helvetica" pitchFamily="2" charset="0"/>
              </a:rPr>
              <a:t>Ethernet demuxed to IP demuxed, UDP demuxed to DHCP </a:t>
            </a:r>
          </a:p>
        </p:txBody>
      </p:sp>
      <p:sp>
        <p:nvSpPr>
          <p:cNvPr id="95243" name="Text Box 155">
            <a:extLst>
              <a:ext uri="{FF2B5EF4-FFF2-40B4-BE49-F238E27FC236}">
                <a16:creationId xmlns:a16="http://schemas.microsoft.com/office/drawing/2014/main" id="{D069BAA2-4762-9E4A-8635-F765F1FF4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3284538"/>
            <a:ext cx="104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168.1.1.1</a:t>
            </a:r>
          </a:p>
          <a:p>
            <a:endParaRPr lang="en-US" altLang="en-US" sz="1400"/>
          </a:p>
        </p:txBody>
      </p:sp>
      <p:grpSp>
        <p:nvGrpSpPr>
          <p:cNvPr id="95244" name="Group 186">
            <a:extLst>
              <a:ext uri="{FF2B5EF4-FFF2-40B4-BE49-F238E27FC236}">
                <a16:creationId xmlns:a16="http://schemas.microsoft.com/office/drawing/2014/main" id="{14A8D31E-84B5-794A-B77B-8F138294B254}"/>
              </a:ext>
            </a:extLst>
          </p:cNvPr>
          <p:cNvGrpSpPr>
            <a:grpSpLocks/>
          </p:cNvGrpSpPr>
          <p:nvPr/>
        </p:nvGrpSpPr>
        <p:grpSpPr bwMode="auto">
          <a:xfrm>
            <a:off x="4664076" y="2598739"/>
            <a:ext cx="963613" cy="300037"/>
            <a:chOff x="4410" y="1365"/>
            <a:chExt cx="663" cy="224"/>
          </a:xfrm>
        </p:grpSpPr>
        <p:sp>
          <p:nvSpPr>
            <p:cNvPr id="95422" name="Rectangle 187">
              <a:extLst>
                <a:ext uri="{FF2B5EF4-FFF2-40B4-BE49-F238E27FC236}">
                  <a16:creationId xmlns:a16="http://schemas.microsoft.com/office/drawing/2014/main" id="{B3EE6D30-B3B7-8445-BEC1-FDE241DA5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23" name="AutoShape 188">
              <a:extLst>
                <a:ext uri="{FF2B5EF4-FFF2-40B4-BE49-F238E27FC236}">
                  <a16:creationId xmlns:a16="http://schemas.microsoft.com/office/drawing/2014/main" id="{77579201-60A1-664E-BBAD-EA02CCBC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24" name="Freeform 189">
              <a:extLst>
                <a:ext uri="{FF2B5EF4-FFF2-40B4-BE49-F238E27FC236}">
                  <a16:creationId xmlns:a16="http://schemas.microsoft.com/office/drawing/2014/main" id="{B6681079-168F-F646-B6A2-763AE8B1C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5" name="Freeform 190">
              <a:extLst>
                <a:ext uri="{FF2B5EF4-FFF2-40B4-BE49-F238E27FC236}">
                  <a16:creationId xmlns:a16="http://schemas.microsoft.com/office/drawing/2014/main" id="{74DC9571-F7E3-1646-9D28-4BD707A36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26" name="Freeform 191">
              <a:extLst>
                <a:ext uri="{FF2B5EF4-FFF2-40B4-BE49-F238E27FC236}">
                  <a16:creationId xmlns:a16="http://schemas.microsoft.com/office/drawing/2014/main" id="{8D372DA0-1CA2-5D4D-83C4-D6D150D1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245" name="Group 192">
            <a:extLst>
              <a:ext uri="{FF2B5EF4-FFF2-40B4-BE49-F238E27FC236}">
                <a16:creationId xmlns:a16="http://schemas.microsoft.com/office/drawing/2014/main" id="{8093CD34-ED2C-2048-B631-A1D8C24111AB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3525838"/>
            <a:ext cx="1066800" cy="406400"/>
            <a:chOff x="4396" y="1245"/>
            <a:chExt cx="672" cy="248"/>
          </a:xfrm>
        </p:grpSpPr>
        <p:sp>
          <p:nvSpPr>
            <p:cNvPr id="95414" name="Oval 407">
              <a:extLst>
                <a:ext uri="{FF2B5EF4-FFF2-40B4-BE49-F238E27FC236}">
                  <a16:creationId xmlns:a16="http://schemas.microsoft.com/office/drawing/2014/main" id="{22E9325D-A51E-3842-8192-271C2139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5" name="Rectangle 410">
              <a:extLst>
                <a:ext uri="{FF2B5EF4-FFF2-40B4-BE49-F238E27FC236}">
                  <a16:creationId xmlns:a16="http://schemas.microsoft.com/office/drawing/2014/main" id="{5668D1CF-1595-1141-9254-8F950877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6" name="Oval 411">
              <a:extLst>
                <a:ext uri="{FF2B5EF4-FFF2-40B4-BE49-F238E27FC236}">
                  <a16:creationId xmlns:a16="http://schemas.microsoft.com/office/drawing/2014/main" id="{FBEBA310-DE25-2741-94FA-E47F286B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5417" name="Group 196">
              <a:extLst>
                <a:ext uri="{FF2B5EF4-FFF2-40B4-BE49-F238E27FC236}">
                  <a16:creationId xmlns:a16="http://schemas.microsoft.com/office/drawing/2014/main" id="{31028E01-2430-0449-B876-DE8CE724D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5420" name="Freeform 197">
                <a:extLst>
                  <a:ext uri="{FF2B5EF4-FFF2-40B4-BE49-F238E27FC236}">
                    <a16:creationId xmlns:a16="http://schemas.microsoft.com/office/drawing/2014/main" id="{B3B6AB03-A83A-E04D-B691-871B6980A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1" name="Freeform 198">
                <a:extLst>
                  <a:ext uri="{FF2B5EF4-FFF2-40B4-BE49-F238E27FC236}">
                    <a16:creationId xmlns:a16="http://schemas.microsoft.com/office/drawing/2014/main" id="{E2A84B79-1F70-0841-AFFE-06599CB1D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418" name="Line 199">
              <a:extLst>
                <a:ext uri="{FF2B5EF4-FFF2-40B4-BE49-F238E27FC236}">
                  <a16:creationId xmlns:a16="http://schemas.microsoft.com/office/drawing/2014/main" id="{7CD5E208-B81F-4449-B9F0-14244CDDF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9" name="Line 200">
              <a:extLst>
                <a:ext uri="{FF2B5EF4-FFF2-40B4-BE49-F238E27FC236}">
                  <a16:creationId xmlns:a16="http://schemas.microsoft.com/office/drawing/2014/main" id="{C264C696-B204-B74B-BFC3-E9C58F99F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46" name="Group 201">
            <a:extLst>
              <a:ext uri="{FF2B5EF4-FFF2-40B4-BE49-F238E27FC236}">
                <a16:creationId xmlns:a16="http://schemas.microsoft.com/office/drawing/2014/main" id="{91599CC7-8A3C-8749-AED5-9674DDFDAD04}"/>
              </a:ext>
            </a:extLst>
          </p:cNvPr>
          <p:cNvGrpSpPr>
            <a:grpSpLocks/>
          </p:cNvGrpSpPr>
          <p:nvPr/>
        </p:nvGrpSpPr>
        <p:grpSpPr bwMode="auto">
          <a:xfrm>
            <a:off x="4230688" y="3330575"/>
            <a:ext cx="423862" cy="647700"/>
            <a:chOff x="4140" y="429"/>
            <a:chExt cx="1425" cy="2396"/>
          </a:xfrm>
        </p:grpSpPr>
        <p:sp>
          <p:nvSpPr>
            <p:cNvPr id="95382" name="Freeform 202">
              <a:extLst>
                <a:ext uri="{FF2B5EF4-FFF2-40B4-BE49-F238E27FC236}">
                  <a16:creationId xmlns:a16="http://schemas.microsoft.com/office/drawing/2014/main" id="{7ACF24CF-5C83-E24D-A1A4-7D133B803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3" name="Rectangle 203">
              <a:extLst>
                <a:ext uri="{FF2B5EF4-FFF2-40B4-BE49-F238E27FC236}">
                  <a16:creationId xmlns:a16="http://schemas.microsoft.com/office/drawing/2014/main" id="{DE9D63AF-0FE8-8C48-B8CA-4F29A74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84" name="Freeform 204">
              <a:extLst>
                <a:ext uri="{FF2B5EF4-FFF2-40B4-BE49-F238E27FC236}">
                  <a16:creationId xmlns:a16="http://schemas.microsoft.com/office/drawing/2014/main" id="{F26CC3B9-749B-1C48-B84C-2597B719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5" name="Freeform 205">
              <a:extLst>
                <a:ext uri="{FF2B5EF4-FFF2-40B4-BE49-F238E27FC236}">
                  <a16:creationId xmlns:a16="http://schemas.microsoft.com/office/drawing/2014/main" id="{06AF785F-3DB7-2E46-9EE8-303110D80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6" name="Rectangle 206">
              <a:extLst>
                <a:ext uri="{FF2B5EF4-FFF2-40B4-BE49-F238E27FC236}">
                  <a16:creationId xmlns:a16="http://schemas.microsoft.com/office/drawing/2014/main" id="{909C2430-38CA-9C45-B766-8155E1FE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87" name="Group 207">
              <a:extLst>
                <a:ext uri="{FF2B5EF4-FFF2-40B4-BE49-F238E27FC236}">
                  <a16:creationId xmlns:a16="http://schemas.microsoft.com/office/drawing/2014/main" id="{D7D948AC-BC70-654D-A77C-C7AE056BA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2" name="AutoShape 208">
                <a:extLst>
                  <a:ext uri="{FF2B5EF4-FFF2-40B4-BE49-F238E27FC236}">
                    <a16:creationId xmlns:a16="http://schemas.microsoft.com/office/drawing/2014/main" id="{BABB46BC-FA9C-FC44-9CB9-20FC96B74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13" name="AutoShape 209">
                <a:extLst>
                  <a:ext uri="{FF2B5EF4-FFF2-40B4-BE49-F238E27FC236}">
                    <a16:creationId xmlns:a16="http://schemas.microsoft.com/office/drawing/2014/main" id="{E3C6EC33-D0E0-8448-AE25-0125A69DB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88" name="Rectangle 210">
              <a:extLst>
                <a:ext uri="{FF2B5EF4-FFF2-40B4-BE49-F238E27FC236}">
                  <a16:creationId xmlns:a16="http://schemas.microsoft.com/office/drawing/2014/main" id="{E6732AAB-C775-1347-B5F2-624E28B8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89" name="Group 211">
              <a:extLst>
                <a:ext uri="{FF2B5EF4-FFF2-40B4-BE49-F238E27FC236}">
                  <a16:creationId xmlns:a16="http://schemas.microsoft.com/office/drawing/2014/main" id="{92200F80-061E-224C-B4CD-ECD0DFE59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0" name="AutoShape 212">
                <a:extLst>
                  <a:ext uri="{FF2B5EF4-FFF2-40B4-BE49-F238E27FC236}">
                    <a16:creationId xmlns:a16="http://schemas.microsoft.com/office/drawing/2014/main" id="{97B5D1A5-F24D-F148-A1E8-0944A60EB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11" name="AutoShape 213">
                <a:extLst>
                  <a:ext uri="{FF2B5EF4-FFF2-40B4-BE49-F238E27FC236}">
                    <a16:creationId xmlns:a16="http://schemas.microsoft.com/office/drawing/2014/main" id="{ADEC4DB2-5246-B540-8FF7-5764A9E53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0" name="Rectangle 214">
              <a:extLst>
                <a:ext uri="{FF2B5EF4-FFF2-40B4-BE49-F238E27FC236}">
                  <a16:creationId xmlns:a16="http://schemas.microsoft.com/office/drawing/2014/main" id="{B124657E-5A27-2847-BFF5-A890FA3C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1" name="Rectangle 215">
              <a:extLst>
                <a:ext uri="{FF2B5EF4-FFF2-40B4-BE49-F238E27FC236}">
                  <a16:creationId xmlns:a16="http://schemas.microsoft.com/office/drawing/2014/main" id="{E71FEA0C-2C42-1C42-80C4-6C2ABD4A0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92" name="Group 216">
              <a:extLst>
                <a:ext uri="{FF2B5EF4-FFF2-40B4-BE49-F238E27FC236}">
                  <a16:creationId xmlns:a16="http://schemas.microsoft.com/office/drawing/2014/main" id="{ECAB86C0-996A-9D42-8D70-C529A288E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8" name="AutoShape 217">
                <a:extLst>
                  <a:ext uri="{FF2B5EF4-FFF2-40B4-BE49-F238E27FC236}">
                    <a16:creationId xmlns:a16="http://schemas.microsoft.com/office/drawing/2014/main" id="{F2CADAE6-EADF-034E-8898-359055B89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09" name="AutoShape 218">
                <a:extLst>
                  <a:ext uri="{FF2B5EF4-FFF2-40B4-BE49-F238E27FC236}">
                    <a16:creationId xmlns:a16="http://schemas.microsoft.com/office/drawing/2014/main" id="{EC3FBE0D-3684-254F-A291-AAA1F98DE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3" name="Freeform 219">
              <a:extLst>
                <a:ext uri="{FF2B5EF4-FFF2-40B4-BE49-F238E27FC236}">
                  <a16:creationId xmlns:a16="http://schemas.microsoft.com/office/drawing/2014/main" id="{1DC37FAB-2F15-D94F-8B23-1DB48FAF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94" name="Group 220">
              <a:extLst>
                <a:ext uri="{FF2B5EF4-FFF2-40B4-BE49-F238E27FC236}">
                  <a16:creationId xmlns:a16="http://schemas.microsoft.com/office/drawing/2014/main" id="{8FA32C0D-25C0-2A41-B503-71E7EA1A9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6" name="AutoShape 221">
                <a:extLst>
                  <a:ext uri="{FF2B5EF4-FFF2-40B4-BE49-F238E27FC236}">
                    <a16:creationId xmlns:a16="http://schemas.microsoft.com/office/drawing/2014/main" id="{73C27623-EE1A-DF45-9055-34D5BA14C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07" name="AutoShape 222">
                <a:extLst>
                  <a:ext uri="{FF2B5EF4-FFF2-40B4-BE49-F238E27FC236}">
                    <a16:creationId xmlns:a16="http://schemas.microsoft.com/office/drawing/2014/main" id="{1BD09000-E93F-AD48-AA1B-E0B47A696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5" name="Rectangle 223">
              <a:extLst>
                <a:ext uri="{FF2B5EF4-FFF2-40B4-BE49-F238E27FC236}">
                  <a16:creationId xmlns:a16="http://schemas.microsoft.com/office/drawing/2014/main" id="{BC7AEACE-BC51-DC40-A91E-7416BFF27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6" name="Freeform 224">
              <a:extLst>
                <a:ext uri="{FF2B5EF4-FFF2-40B4-BE49-F238E27FC236}">
                  <a16:creationId xmlns:a16="http://schemas.microsoft.com/office/drawing/2014/main" id="{3C75DE06-156B-E949-B12A-DF1DE83F1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7" name="Freeform 225">
              <a:extLst>
                <a:ext uri="{FF2B5EF4-FFF2-40B4-BE49-F238E27FC236}">
                  <a16:creationId xmlns:a16="http://schemas.microsoft.com/office/drawing/2014/main" id="{3C8106ED-E6C4-4745-903D-DA0E0AF4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8" name="Oval 226">
              <a:extLst>
                <a:ext uri="{FF2B5EF4-FFF2-40B4-BE49-F238E27FC236}">
                  <a16:creationId xmlns:a16="http://schemas.microsoft.com/office/drawing/2014/main" id="{9DF5164B-5B14-CC40-BDF0-A66B9F695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9" name="Freeform 227">
              <a:extLst>
                <a:ext uri="{FF2B5EF4-FFF2-40B4-BE49-F238E27FC236}">
                  <a16:creationId xmlns:a16="http://schemas.microsoft.com/office/drawing/2014/main" id="{FF1633F9-E6E4-5D48-A379-4FCAD140F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00" name="AutoShape 228">
              <a:extLst>
                <a:ext uri="{FF2B5EF4-FFF2-40B4-BE49-F238E27FC236}">
                  <a16:creationId xmlns:a16="http://schemas.microsoft.com/office/drawing/2014/main" id="{1D675E19-BAED-0D43-B125-F11623BC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1" name="AutoShape 229">
              <a:extLst>
                <a:ext uri="{FF2B5EF4-FFF2-40B4-BE49-F238E27FC236}">
                  <a16:creationId xmlns:a16="http://schemas.microsoft.com/office/drawing/2014/main" id="{1E68D0DB-A659-0A45-AE6B-32AE5B94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2" name="Oval 230">
              <a:extLst>
                <a:ext uri="{FF2B5EF4-FFF2-40B4-BE49-F238E27FC236}">
                  <a16:creationId xmlns:a16="http://schemas.microsoft.com/office/drawing/2014/main" id="{11CB25DC-CF69-3E48-A67E-10AC8BAB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3" name="Oval 231">
              <a:extLst>
                <a:ext uri="{FF2B5EF4-FFF2-40B4-BE49-F238E27FC236}">
                  <a16:creationId xmlns:a16="http://schemas.microsoft.com/office/drawing/2014/main" id="{AF74CCD0-A48E-AA42-B124-8DB1730B6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404" name="Oval 232">
              <a:extLst>
                <a:ext uri="{FF2B5EF4-FFF2-40B4-BE49-F238E27FC236}">
                  <a16:creationId xmlns:a16="http://schemas.microsoft.com/office/drawing/2014/main" id="{BFC6FFBF-43A0-4749-8E10-35C03D71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5" name="Rectangle 233">
              <a:extLst>
                <a:ext uri="{FF2B5EF4-FFF2-40B4-BE49-F238E27FC236}">
                  <a16:creationId xmlns:a16="http://schemas.microsoft.com/office/drawing/2014/main" id="{AFAC8897-5B21-4A43-BFC9-18DD48DD2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95247" name="Group 234">
            <a:extLst>
              <a:ext uri="{FF2B5EF4-FFF2-40B4-BE49-F238E27FC236}">
                <a16:creationId xmlns:a16="http://schemas.microsoft.com/office/drawing/2014/main" id="{FE7092C0-8B1A-F349-96A3-1008571F2D86}"/>
              </a:ext>
            </a:extLst>
          </p:cNvPr>
          <p:cNvGrpSpPr>
            <a:grpSpLocks/>
          </p:cNvGrpSpPr>
          <p:nvPr/>
        </p:nvGrpSpPr>
        <p:grpSpPr bwMode="auto">
          <a:xfrm>
            <a:off x="3502025" y="2295525"/>
            <a:ext cx="850900" cy="615950"/>
            <a:chOff x="4420" y="878"/>
            <a:chExt cx="614" cy="458"/>
          </a:xfrm>
        </p:grpSpPr>
        <p:pic>
          <p:nvPicPr>
            <p:cNvPr id="95360" name="Picture 235" descr="laptop_keyboard">
              <a:extLst>
                <a:ext uri="{FF2B5EF4-FFF2-40B4-BE49-F238E27FC236}">
                  <a16:creationId xmlns:a16="http://schemas.microsoft.com/office/drawing/2014/main" id="{B938467B-2580-DC48-8FC4-F78F9C054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1" name="Freeform 236">
              <a:extLst>
                <a:ext uri="{FF2B5EF4-FFF2-40B4-BE49-F238E27FC236}">
                  <a16:creationId xmlns:a16="http://schemas.microsoft.com/office/drawing/2014/main" id="{6A3286E3-4943-0D41-8FAF-4FAF0610D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5362" name="Picture 237" descr="screen">
              <a:extLst>
                <a:ext uri="{FF2B5EF4-FFF2-40B4-BE49-F238E27FC236}">
                  <a16:creationId xmlns:a16="http://schemas.microsoft.com/office/drawing/2014/main" id="{4F36ADA5-5A6B-B043-AE94-C50AB3625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3" name="Freeform 238">
              <a:extLst>
                <a:ext uri="{FF2B5EF4-FFF2-40B4-BE49-F238E27FC236}">
                  <a16:creationId xmlns:a16="http://schemas.microsoft.com/office/drawing/2014/main" id="{59C0A498-77F4-B44F-B4E2-0AD9A245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4" name="Freeform 239">
              <a:extLst>
                <a:ext uri="{FF2B5EF4-FFF2-40B4-BE49-F238E27FC236}">
                  <a16:creationId xmlns:a16="http://schemas.microsoft.com/office/drawing/2014/main" id="{C656149A-B1A1-3548-A238-C6AE778E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5" name="Freeform 240">
              <a:extLst>
                <a:ext uri="{FF2B5EF4-FFF2-40B4-BE49-F238E27FC236}">
                  <a16:creationId xmlns:a16="http://schemas.microsoft.com/office/drawing/2014/main" id="{4C104A12-8199-3D47-B55C-A57B9DD1E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6" name="Freeform 241">
              <a:extLst>
                <a:ext uri="{FF2B5EF4-FFF2-40B4-BE49-F238E27FC236}">
                  <a16:creationId xmlns:a16="http://schemas.microsoft.com/office/drawing/2014/main" id="{40586F68-4A79-1E4F-BF76-826E3C4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7" name="Freeform 242">
              <a:extLst>
                <a:ext uri="{FF2B5EF4-FFF2-40B4-BE49-F238E27FC236}">
                  <a16:creationId xmlns:a16="http://schemas.microsoft.com/office/drawing/2014/main" id="{73BDCCBF-50C7-6648-855E-9C45AEFFA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8" name="Freeform 243">
              <a:extLst>
                <a:ext uri="{FF2B5EF4-FFF2-40B4-BE49-F238E27FC236}">
                  <a16:creationId xmlns:a16="http://schemas.microsoft.com/office/drawing/2014/main" id="{2964AD7D-C96E-BB4A-BA4E-5FF3C4EC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69" name="Group 244">
              <a:extLst>
                <a:ext uri="{FF2B5EF4-FFF2-40B4-BE49-F238E27FC236}">
                  <a16:creationId xmlns:a16="http://schemas.microsoft.com/office/drawing/2014/main" id="{6693AA4D-021E-4F47-AA29-FCDC4F61F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5376" name="Freeform 245">
                <a:extLst>
                  <a:ext uri="{FF2B5EF4-FFF2-40B4-BE49-F238E27FC236}">
                    <a16:creationId xmlns:a16="http://schemas.microsoft.com/office/drawing/2014/main" id="{1EB93437-C109-164A-9605-E74ADE596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7" name="Freeform 246">
                <a:extLst>
                  <a:ext uri="{FF2B5EF4-FFF2-40B4-BE49-F238E27FC236}">
                    <a16:creationId xmlns:a16="http://schemas.microsoft.com/office/drawing/2014/main" id="{83CDD6E5-1C8B-FB46-8993-15501A433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8" name="Freeform 247">
                <a:extLst>
                  <a:ext uri="{FF2B5EF4-FFF2-40B4-BE49-F238E27FC236}">
                    <a16:creationId xmlns:a16="http://schemas.microsoft.com/office/drawing/2014/main" id="{3016F6BF-7445-AD4B-8904-05E4054B3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9" name="Freeform 248">
                <a:extLst>
                  <a:ext uri="{FF2B5EF4-FFF2-40B4-BE49-F238E27FC236}">
                    <a16:creationId xmlns:a16="http://schemas.microsoft.com/office/drawing/2014/main" id="{B96D66E3-2575-AE47-8998-7E4D0F987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0" name="Freeform 249">
                <a:extLst>
                  <a:ext uri="{FF2B5EF4-FFF2-40B4-BE49-F238E27FC236}">
                    <a16:creationId xmlns:a16="http://schemas.microsoft.com/office/drawing/2014/main" id="{6214561A-D91D-AB48-A07B-45F46285C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1" name="Freeform 250">
                <a:extLst>
                  <a:ext uri="{FF2B5EF4-FFF2-40B4-BE49-F238E27FC236}">
                    <a16:creationId xmlns:a16="http://schemas.microsoft.com/office/drawing/2014/main" id="{4B6B5C3D-4CA6-944D-BD5E-5DABD60A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370" name="Freeform 251">
              <a:extLst>
                <a:ext uri="{FF2B5EF4-FFF2-40B4-BE49-F238E27FC236}">
                  <a16:creationId xmlns:a16="http://schemas.microsoft.com/office/drawing/2014/main" id="{A13F90F0-8C78-4A48-B30A-5E7B5D5D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1" name="Freeform 252">
              <a:extLst>
                <a:ext uri="{FF2B5EF4-FFF2-40B4-BE49-F238E27FC236}">
                  <a16:creationId xmlns:a16="http://schemas.microsoft.com/office/drawing/2014/main" id="{7083554B-FBEA-2741-A25A-68A3B6B6E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2" name="Freeform 253">
              <a:extLst>
                <a:ext uri="{FF2B5EF4-FFF2-40B4-BE49-F238E27FC236}">
                  <a16:creationId xmlns:a16="http://schemas.microsoft.com/office/drawing/2014/main" id="{DBF5F2B9-4E3F-674D-84E1-29A6A7917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3" name="Freeform 254">
              <a:extLst>
                <a:ext uri="{FF2B5EF4-FFF2-40B4-BE49-F238E27FC236}">
                  <a16:creationId xmlns:a16="http://schemas.microsoft.com/office/drawing/2014/main" id="{648E6F2D-A81E-5449-82CD-D19A59060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4" name="Freeform 255">
              <a:extLst>
                <a:ext uri="{FF2B5EF4-FFF2-40B4-BE49-F238E27FC236}">
                  <a16:creationId xmlns:a16="http://schemas.microsoft.com/office/drawing/2014/main" id="{B97D331B-7A54-164F-BD42-66B27CD89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5" name="Freeform 256">
              <a:extLst>
                <a:ext uri="{FF2B5EF4-FFF2-40B4-BE49-F238E27FC236}">
                  <a16:creationId xmlns:a16="http://schemas.microsoft.com/office/drawing/2014/main" id="{EA8A1ECF-79ED-0144-9387-6292D1CA330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8226" name="AutoShape 34">
            <a:extLst>
              <a:ext uri="{FF2B5EF4-FFF2-40B4-BE49-F238E27FC236}">
                <a16:creationId xmlns:a16="http://schemas.microsoft.com/office/drawing/2014/main" id="{E9DC4AD3-9705-7444-954D-1C126F4C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2422526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45">
            <a:extLst>
              <a:ext uri="{FF2B5EF4-FFF2-40B4-BE49-F238E27FC236}">
                <a16:creationId xmlns:a16="http://schemas.microsoft.com/office/drawing/2014/main" id="{BD878D42-ED79-0C4B-9039-8D9CF1A3F1DE}"/>
              </a:ext>
            </a:extLst>
          </p:cNvPr>
          <p:cNvGrpSpPr>
            <a:grpSpLocks/>
          </p:cNvGrpSpPr>
          <p:nvPr/>
        </p:nvGrpSpPr>
        <p:grpSpPr bwMode="auto">
          <a:xfrm>
            <a:off x="2719388" y="1258888"/>
            <a:ext cx="976312" cy="1460500"/>
            <a:chOff x="651" y="681"/>
            <a:chExt cx="615" cy="920"/>
          </a:xfrm>
        </p:grpSpPr>
        <p:sp>
          <p:nvSpPr>
            <p:cNvPr id="95352" name="Freeform 46">
              <a:extLst>
                <a:ext uri="{FF2B5EF4-FFF2-40B4-BE49-F238E27FC236}">
                  <a16:creationId xmlns:a16="http://schemas.microsoft.com/office/drawing/2014/main" id="{CA877758-6D66-1941-94F7-1C88BBB2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353" name="Group 47">
              <a:extLst>
                <a:ext uri="{FF2B5EF4-FFF2-40B4-BE49-F238E27FC236}">
                  <a16:creationId xmlns:a16="http://schemas.microsoft.com/office/drawing/2014/main" id="{7F8FC1E6-9FC5-CC42-906F-8D007994D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5354" name="Rectangle 48">
                <a:extLst>
                  <a:ext uri="{FF2B5EF4-FFF2-40B4-BE49-F238E27FC236}">
                    <a16:creationId xmlns:a16="http://schemas.microsoft.com/office/drawing/2014/main" id="{AE56A51D-5872-7946-92D9-5CF086AAF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55" name="Text Box 49">
                <a:extLst>
                  <a:ext uri="{FF2B5EF4-FFF2-40B4-BE49-F238E27FC236}">
                    <a16:creationId xmlns:a16="http://schemas.microsoft.com/office/drawing/2014/main" id="{ABF5F1CD-7F76-B243-8C9C-DDD394B48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5356" name="Line 50">
                <a:extLst>
                  <a:ext uri="{FF2B5EF4-FFF2-40B4-BE49-F238E27FC236}">
                    <a16:creationId xmlns:a16="http://schemas.microsoft.com/office/drawing/2014/main" id="{D033D8FC-C5B2-8543-B45F-C5014E6E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7" name="Line 51">
                <a:extLst>
                  <a:ext uri="{FF2B5EF4-FFF2-40B4-BE49-F238E27FC236}">
                    <a16:creationId xmlns:a16="http://schemas.microsoft.com/office/drawing/2014/main" id="{4C67869D-7F2E-424A-9A31-46C9BE799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8" name="Line 52">
                <a:extLst>
                  <a:ext uri="{FF2B5EF4-FFF2-40B4-BE49-F238E27FC236}">
                    <a16:creationId xmlns:a16="http://schemas.microsoft.com/office/drawing/2014/main" id="{0439738E-7FE4-A143-B7C2-999047700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9" name="Line 53">
                <a:extLst>
                  <a:ext uri="{FF2B5EF4-FFF2-40B4-BE49-F238E27FC236}">
                    <a16:creationId xmlns:a16="http://schemas.microsoft.com/office/drawing/2014/main" id="{48CB0C2C-31F3-D444-AE72-E8C2B9BBC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54">
            <a:extLst>
              <a:ext uri="{FF2B5EF4-FFF2-40B4-BE49-F238E27FC236}">
                <a16:creationId xmlns:a16="http://schemas.microsoft.com/office/drawing/2014/main" id="{78661A8D-2B21-8445-AA60-AE1E2D474508}"/>
              </a:ext>
            </a:extLst>
          </p:cNvPr>
          <p:cNvGrpSpPr>
            <a:grpSpLocks/>
          </p:cNvGrpSpPr>
          <p:nvPr/>
        </p:nvGrpSpPr>
        <p:grpSpPr bwMode="auto">
          <a:xfrm>
            <a:off x="2044701" y="1317626"/>
            <a:ext cx="544513" cy="244475"/>
            <a:chOff x="844" y="3337"/>
            <a:chExt cx="343" cy="154"/>
          </a:xfrm>
        </p:grpSpPr>
        <p:sp>
          <p:nvSpPr>
            <p:cNvPr id="95350" name="Rectangle 55">
              <a:extLst>
                <a:ext uri="{FF2B5EF4-FFF2-40B4-BE49-F238E27FC236}">
                  <a16:creationId xmlns:a16="http://schemas.microsoft.com/office/drawing/2014/main" id="{17B22D22-38E8-724B-AA6A-D4F50A55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51" name="Text Box 56">
              <a:extLst>
                <a:ext uri="{FF2B5EF4-FFF2-40B4-BE49-F238E27FC236}">
                  <a16:creationId xmlns:a16="http://schemas.microsoft.com/office/drawing/2014/main" id="{FB4B0675-5E96-B641-AB08-85E1E50A6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15" name="Group 57">
            <a:extLst>
              <a:ext uri="{FF2B5EF4-FFF2-40B4-BE49-F238E27FC236}">
                <a16:creationId xmlns:a16="http://schemas.microsoft.com/office/drawing/2014/main" id="{E462ADF1-1FA0-D445-84D4-60FF74105CA8}"/>
              </a:ext>
            </a:extLst>
          </p:cNvPr>
          <p:cNvGrpSpPr>
            <a:grpSpLocks/>
          </p:cNvGrpSpPr>
          <p:nvPr/>
        </p:nvGrpSpPr>
        <p:grpSpPr bwMode="auto">
          <a:xfrm>
            <a:off x="1590675" y="1336676"/>
            <a:ext cx="1081088" cy="1166813"/>
            <a:chOff x="42" y="744"/>
            <a:chExt cx="681" cy="735"/>
          </a:xfrm>
        </p:grpSpPr>
        <p:grpSp>
          <p:nvGrpSpPr>
            <p:cNvPr id="95318" name="Group 58">
              <a:extLst>
                <a:ext uri="{FF2B5EF4-FFF2-40B4-BE49-F238E27FC236}">
                  <a16:creationId xmlns:a16="http://schemas.microsoft.com/office/drawing/2014/main" id="{7B196451-81ED-7843-8074-CA32BB2BB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5320" name="Group 59">
                <a:extLst>
                  <a:ext uri="{FF2B5EF4-FFF2-40B4-BE49-F238E27FC236}">
                    <a16:creationId xmlns:a16="http://schemas.microsoft.com/office/drawing/2014/main" id="{2A82C970-ED5A-A64E-AC00-DDA0A2B3C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345" name="Group 60">
                  <a:extLst>
                    <a:ext uri="{FF2B5EF4-FFF2-40B4-BE49-F238E27FC236}">
                      <a16:creationId xmlns:a16="http://schemas.microsoft.com/office/drawing/2014/main" id="{A126910E-058E-6046-91A9-A718945444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348" name="Rectangle 61">
                    <a:extLst>
                      <a:ext uri="{FF2B5EF4-FFF2-40B4-BE49-F238E27FC236}">
                        <a16:creationId xmlns:a16="http://schemas.microsoft.com/office/drawing/2014/main" id="{A490A0AD-E402-7A47-9881-7F17ABB53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9" name="Text Box 62">
                    <a:extLst>
                      <a:ext uri="{FF2B5EF4-FFF2-40B4-BE49-F238E27FC236}">
                        <a16:creationId xmlns:a16="http://schemas.microsoft.com/office/drawing/2014/main" id="{CA13E16C-482C-F846-B069-527170E6A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346" name="Rectangle 63">
                  <a:extLst>
                    <a:ext uri="{FF2B5EF4-FFF2-40B4-BE49-F238E27FC236}">
                      <a16:creationId xmlns:a16="http://schemas.microsoft.com/office/drawing/2014/main" id="{C5C41E38-162C-AC43-B715-FF5F99A14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47" name="Rectangle 64">
                  <a:extLst>
                    <a:ext uri="{FF2B5EF4-FFF2-40B4-BE49-F238E27FC236}">
                      <a16:creationId xmlns:a16="http://schemas.microsoft.com/office/drawing/2014/main" id="{4DBD9657-E8A4-5846-BF60-24047C60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321" name="Group 65">
                <a:extLst>
                  <a:ext uri="{FF2B5EF4-FFF2-40B4-BE49-F238E27FC236}">
                    <a16:creationId xmlns:a16="http://schemas.microsoft.com/office/drawing/2014/main" id="{5C414F07-4C39-B244-B26D-22B76B43BE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339" name="Group 66">
                  <a:extLst>
                    <a:ext uri="{FF2B5EF4-FFF2-40B4-BE49-F238E27FC236}">
                      <a16:creationId xmlns:a16="http://schemas.microsoft.com/office/drawing/2014/main" id="{9A20C496-CE11-5241-BAED-8819230B99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43" name="Rectangle 67">
                    <a:extLst>
                      <a:ext uri="{FF2B5EF4-FFF2-40B4-BE49-F238E27FC236}">
                        <a16:creationId xmlns:a16="http://schemas.microsoft.com/office/drawing/2014/main" id="{1F0D3F88-321D-E64E-9331-B962AE0B10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4" name="Text Box 68">
                    <a:extLst>
                      <a:ext uri="{FF2B5EF4-FFF2-40B4-BE49-F238E27FC236}">
                        <a16:creationId xmlns:a16="http://schemas.microsoft.com/office/drawing/2014/main" id="{ADD55DCB-5D3E-4A49-B88A-F4D211FEED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40" name="Group 69">
                  <a:extLst>
                    <a:ext uri="{FF2B5EF4-FFF2-40B4-BE49-F238E27FC236}">
                      <a16:creationId xmlns:a16="http://schemas.microsoft.com/office/drawing/2014/main" id="{8BF1FE26-212E-8A43-A55C-066E3EFD9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41" name="Rectangle 70">
                    <a:extLst>
                      <a:ext uri="{FF2B5EF4-FFF2-40B4-BE49-F238E27FC236}">
                        <a16:creationId xmlns:a16="http://schemas.microsoft.com/office/drawing/2014/main" id="{CC110709-1A20-534E-B6DA-FE30BE2A52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2" name="Rectangle 71">
                    <a:extLst>
                      <a:ext uri="{FF2B5EF4-FFF2-40B4-BE49-F238E27FC236}">
                        <a16:creationId xmlns:a16="http://schemas.microsoft.com/office/drawing/2014/main" id="{1B1A1E41-C777-C942-ABA9-2EB0FCFE5C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5322" name="Group 72">
                <a:extLst>
                  <a:ext uri="{FF2B5EF4-FFF2-40B4-BE49-F238E27FC236}">
                    <a16:creationId xmlns:a16="http://schemas.microsoft.com/office/drawing/2014/main" id="{D902DE25-D40A-A044-AE07-6A19192845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337" name="Rectangle 73">
                  <a:extLst>
                    <a:ext uri="{FF2B5EF4-FFF2-40B4-BE49-F238E27FC236}">
                      <a16:creationId xmlns:a16="http://schemas.microsoft.com/office/drawing/2014/main" id="{84F25867-ABEA-8A40-ABED-871C2059A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38" name="Rectangle 74">
                  <a:extLst>
                    <a:ext uri="{FF2B5EF4-FFF2-40B4-BE49-F238E27FC236}">
                      <a16:creationId xmlns:a16="http://schemas.microsoft.com/office/drawing/2014/main" id="{73F8ED24-A224-EE46-A80D-0426C9AA8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323" name="Group 75">
                <a:extLst>
                  <a:ext uri="{FF2B5EF4-FFF2-40B4-BE49-F238E27FC236}">
                    <a16:creationId xmlns:a16="http://schemas.microsoft.com/office/drawing/2014/main" id="{E29E0AB1-07D2-BE41-B0D7-F6F7529F1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324" name="Group 76">
                  <a:extLst>
                    <a:ext uri="{FF2B5EF4-FFF2-40B4-BE49-F238E27FC236}">
                      <a16:creationId xmlns:a16="http://schemas.microsoft.com/office/drawing/2014/main" id="{D843A67B-C378-AE48-9961-0EE443BAEC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328" name="Group 77">
                    <a:extLst>
                      <a:ext uri="{FF2B5EF4-FFF2-40B4-BE49-F238E27FC236}">
                        <a16:creationId xmlns:a16="http://schemas.microsoft.com/office/drawing/2014/main" id="{D21CC71B-D654-E744-8467-8E8B96CA39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331" name="Group 78">
                      <a:extLst>
                        <a:ext uri="{FF2B5EF4-FFF2-40B4-BE49-F238E27FC236}">
                          <a16:creationId xmlns:a16="http://schemas.microsoft.com/office/drawing/2014/main" id="{A3AE420C-4E43-4D40-8746-E3065255AA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335" name="Rectangle 79">
                        <a:extLst>
                          <a:ext uri="{FF2B5EF4-FFF2-40B4-BE49-F238E27FC236}">
                            <a16:creationId xmlns:a16="http://schemas.microsoft.com/office/drawing/2014/main" id="{3E15AF93-CE55-0D4F-B829-D22307F6E0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336" name="Text Box 80">
                        <a:extLst>
                          <a:ext uri="{FF2B5EF4-FFF2-40B4-BE49-F238E27FC236}">
                            <a16:creationId xmlns:a16="http://schemas.microsoft.com/office/drawing/2014/main" id="{2622409A-C9D2-2142-82C5-E8EA1B2802B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332" name="Group 81">
                      <a:extLst>
                        <a:ext uri="{FF2B5EF4-FFF2-40B4-BE49-F238E27FC236}">
                          <a16:creationId xmlns:a16="http://schemas.microsoft.com/office/drawing/2014/main" id="{AECF31F1-F282-A640-AD91-C6BFAB02A2E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333" name="Rectangle 82">
                        <a:extLst>
                          <a:ext uri="{FF2B5EF4-FFF2-40B4-BE49-F238E27FC236}">
                            <a16:creationId xmlns:a16="http://schemas.microsoft.com/office/drawing/2014/main" id="{F1588E53-F19B-CB4A-A148-5A6CA8B180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334" name="Rectangle 83">
                        <a:extLst>
                          <a:ext uri="{FF2B5EF4-FFF2-40B4-BE49-F238E27FC236}">
                            <a16:creationId xmlns:a16="http://schemas.microsoft.com/office/drawing/2014/main" id="{6B781937-E221-CA4D-84FC-724E53FAE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5329" name="Rectangle 84">
                    <a:extLst>
                      <a:ext uri="{FF2B5EF4-FFF2-40B4-BE49-F238E27FC236}">
                        <a16:creationId xmlns:a16="http://schemas.microsoft.com/office/drawing/2014/main" id="{B963A971-A749-CA4E-A285-BBBDA9C2CB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30" name="Rectangle 85">
                    <a:extLst>
                      <a:ext uri="{FF2B5EF4-FFF2-40B4-BE49-F238E27FC236}">
                        <a16:creationId xmlns:a16="http://schemas.microsoft.com/office/drawing/2014/main" id="{FB861AA7-E1C3-DF4A-BB6A-17BB4055FA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5325" name="Rectangle 86">
                  <a:extLst>
                    <a:ext uri="{FF2B5EF4-FFF2-40B4-BE49-F238E27FC236}">
                      <a16:creationId xmlns:a16="http://schemas.microsoft.com/office/drawing/2014/main" id="{B6B6DD6D-AC38-D54E-B3F7-F68D7625D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26" name="Rectangle 87">
                  <a:extLst>
                    <a:ext uri="{FF2B5EF4-FFF2-40B4-BE49-F238E27FC236}">
                      <a16:creationId xmlns:a16="http://schemas.microsoft.com/office/drawing/2014/main" id="{83A4D10D-5DBD-B54C-B8E0-A1D2E72FD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27" name="Rectangle 88">
                  <a:extLst>
                    <a:ext uri="{FF2B5EF4-FFF2-40B4-BE49-F238E27FC236}">
                      <a16:creationId xmlns:a16="http://schemas.microsoft.com/office/drawing/2014/main" id="{069B19FB-3B18-A94B-90DC-8AC4207CB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5319" name="AutoShape 89">
              <a:extLst>
                <a:ext uri="{FF2B5EF4-FFF2-40B4-BE49-F238E27FC236}">
                  <a16:creationId xmlns:a16="http://schemas.microsoft.com/office/drawing/2014/main" id="{93488550-C14A-2A42-8AEC-D59F4C4B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8" name="Group 90">
            <a:extLst>
              <a:ext uri="{FF2B5EF4-FFF2-40B4-BE49-F238E27FC236}">
                <a16:creationId xmlns:a16="http://schemas.microsoft.com/office/drawing/2014/main" id="{948CDC81-13C5-564A-AF47-3129BD50C482}"/>
              </a:ext>
            </a:extLst>
          </p:cNvPr>
          <p:cNvGrpSpPr>
            <a:grpSpLocks/>
          </p:cNvGrpSpPr>
          <p:nvPr/>
        </p:nvGrpSpPr>
        <p:grpSpPr bwMode="auto">
          <a:xfrm>
            <a:off x="2174875" y="2544764"/>
            <a:ext cx="1081088" cy="244475"/>
            <a:chOff x="504" y="3523"/>
            <a:chExt cx="681" cy="154"/>
          </a:xfrm>
        </p:grpSpPr>
        <p:grpSp>
          <p:nvGrpSpPr>
            <p:cNvPr id="95305" name="Group 91">
              <a:extLst>
                <a:ext uri="{FF2B5EF4-FFF2-40B4-BE49-F238E27FC236}">
                  <a16:creationId xmlns:a16="http://schemas.microsoft.com/office/drawing/2014/main" id="{7E52B8BB-495C-5249-B33F-006ABF92A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5309" name="Group 92">
                <a:extLst>
                  <a:ext uri="{FF2B5EF4-FFF2-40B4-BE49-F238E27FC236}">
                    <a16:creationId xmlns:a16="http://schemas.microsoft.com/office/drawing/2014/main" id="{CE42ED18-A437-0E49-A080-0B9077F8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5312" name="Group 93">
                  <a:extLst>
                    <a:ext uri="{FF2B5EF4-FFF2-40B4-BE49-F238E27FC236}">
                      <a16:creationId xmlns:a16="http://schemas.microsoft.com/office/drawing/2014/main" id="{CC586E1F-06D8-554F-A0F1-33378FF0CD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16" name="Rectangle 94">
                    <a:extLst>
                      <a:ext uri="{FF2B5EF4-FFF2-40B4-BE49-F238E27FC236}">
                        <a16:creationId xmlns:a16="http://schemas.microsoft.com/office/drawing/2014/main" id="{52CBBE07-E86A-3E43-9EB1-FC9850ADCD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17" name="Text Box 95">
                    <a:extLst>
                      <a:ext uri="{FF2B5EF4-FFF2-40B4-BE49-F238E27FC236}">
                        <a16:creationId xmlns:a16="http://schemas.microsoft.com/office/drawing/2014/main" id="{E791ABA4-10E2-394D-831A-464357159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13" name="Group 96">
                  <a:extLst>
                    <a:ext uri="{FF2B5EF4-FFF2-40B4-BE49-F238E27FC236}">
                      <a16:creationId xmlns:a16="http://schemas.microsoft.com/office/drawing/2014/main" id="{C55508EA-9A5A-744B-A64A-959287C50E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14" name="Rectangle 97">
                    <a:extLst>
                      <a:ext uri="{FF2B5EF4-FFF2-40B4-BE49-F238E27FC236}">
                        <a16:creationId xmlns:a16="http://schemas.microsoft.com/office/drawing/2014/main" id="{1B508E63-E72A-5245-ACDB-3AA323220D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15" name="Rectangle 98">
                    <a:extLst>
                      <a:ext uri="{FF2B5EF4-FFF2-40B4-BE49-F238E27FC236}">
                        <a16:creationId xmlns:a16="http://schemas.microsoft.com/office/drawing/2014/main" id="{26EF9C21-E70C-244D-9194-2E1B52BC17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sp>
            <p:nvSpPr>
              <p:cNvPr id="95310" name="Rectangle 99">
                <a:extLst>
                  <a:ext uri="{FF2B5EF4-FFF2-40B4-BE49-F238E27FC236}">
                    <a16:creationId xmlns:a16="http://schemas.microsoft.com/office/drawing/2014/main" id="{A5F1905B-70EF-BB45-9F6E-CDCA72D7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11" name="Rectangle 100">
                <a:extLst>
                  <a:ext uri="{FF2B5EF4-FFF2-40B4-BE49-F238E27FC236}">
                    <a16:creationId xmlns:a16="http://schemas.microsoft.com/office/drawing/2014/main" id="{519660A7-F3F1-A243-8DBD-43B13FBD2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06" name="Rectangle 101">
              <a:extLst>
                <a:ext uri="{FF2B5EF4-FFF2-40B4-BE49-F238E27FC236}">
                  <a16:creationId xmlns:a16="http://schemas.microsoft.com/office/drawing/2014/main" id="{60C4C2A1-7293-5B44-AE1D-4186A23CB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07" name="Rectangle 102">
              <a:extLst>
                <a:ext uri="{FF2B5EF4-FFF2-40B4-BE49-F238E27FC236}">
                  <a16:creationId xmlns:a16="http://schemas.microsoft.com/office/drawing/2014/main" id="{5A1B09A0-669F-0F4B-880B-4955E92C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08" name="Rectangle 103">
              <a:extLst>
                <a:ext uri="{FF2B5EF4-FFF2-40B4-BE49-F238E27FC236}">
                  <a16:creationId xmlns:a16="http://schemas.microsoft.com/office/drawing/2014/main" id="{1A24EEAF-6878-1D43-973F-8AC1AABD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9314" name="Group 104">
            <a:extLst>
              <a:ext uri="{FF2B5EF4-FFF2-40B4-BE49-F238E27FC236}">
                <a16:creationId xmlns:a16="http://schemas.microsoft.com/office/drawing/2014/main" id="{CC0470D5-71AF-E749-833A-A5390FD2AEDA}"/>
              </a:ext>
            </a:extLst>
          </p:cNvPr>
          <p:cNvGrpSpPr>
            <a:grpSpLocks/>
          </p:cNvGrpSpPr>
          <p:nvPr/>
        </p:nvGrpSpPr>
        <p:grpSpPr bwMode="auto">
          <a:xfrm>
            <a:off x="3001964" y="3236913"/>
            <a:ext cx="1316037" cy="1314450"/>
            <a:chOff x="931" y="1941"/>
            <a:chExt cx="829" cy="828"/>
          </a:xfrm>
        </p:grpSpPr>
        <p:sp>
          <p:nvSpPr>
            <p:cNvPr id="95297" name="Freeform 105">
              <a:extLst>
                <a:ext uri="{FF2B5EF4-FFF2-40B4-BE49-F238E27FC236}">
                  <a16:creationId xmlns:a16="http://schemas.microsoft.com/office/drawing/2014/main" id="{5A10CBDB-ED4D-374C-A0A3-1BEED720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298" name="Group 106">
              <a:extLst>
                <a:ext uri="{FF2B5EF4-FFF2-40B4-BE49-F238E27FC236}">
                  <a16:creationId xmlns:a16="http://schemas.microsoft.com/office/drawing/2014/main" id="{CC7670CA-0129-274B-A5C0-A4D78FA0F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5299" name="Rectangle 107">
                <a:extLst>
                  <a:ext uri="{FF2B5EF4-FFF2-40B4-BE49-F238E27FC236}">
                    <a16:creationId xmlns:a16="http://schemas.microsoft.com/office/drawing/2014/main" id="{9D53D808-3F7C-5E4B-9C04-8772D974C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00" name="Text Box 108">
                <a:extLst>
                  <a:ext uri="{FF2B5EF4-FFF2-40B4-BE49-F238E27FC236}">
                    <a16:creationId xmlns:a16="http://schemas.microsoft.com/office/drawing/2014/main" id="{4162B0C0-EC45-9E4B-BF7B-29F004757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5301" name="Line 109">
                <a:extLst>
                  <a:ext uri="{FF2B5EF4-FFF2-40B4-BE49-F238E27FC236}">
                    <a16:creationId xmlns:a16="http://schemas.microsoft.com/office/drawing/2014/main" id="{A98B798D-F34B-0549-B87A-0B0C51FE3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2" name="Line 110">
                <a:extLst>
                  <a:ext uri="{FF2B5EF4-FFF2-40B4-BE49-F238E27FC236}">
                    <a16:creationId xmlns:a16="http://schemas.microsoft.com/office/drawing/2014/main" id="{F302C874-1C4C-884A-BAA2-D8549C062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3" name="Line 111">
                <a:extLst>
                  <a:ext uri="{FF2B5EF4-FFF2-40B4-BE49-F238E27FC236}">
                    <a16:creationId xmlns:a16="http://schemas.microsoft.com/office/drawing/2014/main" id="{0088D4EE-A59B-3F4C-A321-8FEDE9786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4" name="Line 112">
                <a:extLst>
                  <a:ext uri="{FF2B5EF4-FFF2-40B4-BE49-F238E27FC236}">
                    <a16:creationId xmlns:a16="http://schemas.microsoft.com/office/drawing/2014/main" id="{B676919B-3885-6F4B-A05E-DA1D70926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9317" name="Group 113">
            <a:extLst>
              <a:ext uri="{FF2B5EF4-FFF2-40B4-BE49-F238E27FC236}">
                <a16:creationId xmlns:a16="http://schemas.microsoft.com/office/drawing/2014/main" id="{874278D6-2A44-314B-918B-08913BCE2C1B}"/>
              </a:ext>
            </a:extLst>
          </p:cNvPr>
          <p:cNvGrpSpPr>
            <a:grpSpLocks/>
          </p:cNvGrpSpPr>
          <p:nvPr/>
        </p:nvGrpSpPr>
        <p:grpSpPr bwMode="auto">
          <a:xfrm>
            <a:off x="1863725" y="3136901"/>
            <a:ext cx="1081088" cy="1217613"/>
            <a:chOff x="1404" y="3105"/>
            <a:chExt cx="681" cy="767"/>
          </a:xfrm>
        </p:grpSpPr>
        <p:grpSp>
          <p:nvGrpSpPr>
            <p:cNvPr id="95262" name="Group 114">
              <a:extLst>
                <a:ext uri="{FF2B5EF4-FFF2-40B4-BE49-F238E27FC236}">
                  <a16:creationId xmlns:a16="http://schemas.microsoft.com/office/drawing/2014/main" id="{9F49D409-5E7B-3546-8310-D0D63A318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5267" name="Group 115">
                <a:extLst>
                  <a:ext uri="{FF2B5EF4-FFF2-40B4-BE49-F238E27FC236}">
                    <a16:creationId xmlns:a16="http://schemas.microsoft.com/office/drawing/2014/main" id="{5240C6B4-B5B9-F042-A0EB-A1DFB44C3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292" name="Group 116">
                  <a:extLst>
                    <a:ext uri="{FF2B5EF4-FFF2-40B4-BE49-F238E27FC236}">
                      <a16:creationId xmlns:a16="http://schemas.microsoft.com/office/drawing/2014/main" id="{1DDDBE9F-C3B3-F84F-A3F7-B6B5F1ECD7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295" name="Rectangle 117">
                    <a:extLst>
                      <a:ext uri="{FF2B5EF4-FFF2-40B4-BE49-F238E27FC236}">
                        <a16:creationId xmlns:a16="http://schemas.microsoft.com/office/drawing/2014/main" id="{F8C10199-9656-5847-90C3-44F08DAFCF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96" name="Text Box 118">
                    <a:extLst>
                      <a:ext uri="{FF2B5EF4-FFF2-40B4-BE49-F238E27FC236}">
                        <a16:creationId xmlns:a16="http://schemas.microsoft.com/office/drawing/2014/main" id="{F2626045-4033-8A41-9CC5-0C560F8B1F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293" name="Rectangle 119">
                  <a:extLst>
                    <a:ext uri="{FF2B5EF4-FFF2-40B4-BE49-F238E27FC236}">
                      <a16:creationId xmlns:a16="http://schemas.microsoft.com/office/drawing/2014/main" id="{EC9608F1-73EB-4043-99D8-678CC9769D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94" name="Rectangle 120">
                  <a:extLst>
                    <a:ext uri="{FF2B5EF4-FFF2-40B4-BE49-F238E27FC236}">
                      <a16:creationId xmlns:a16="http://schemas.microsoft.com/office/drawing/2014/main" id="{1507400D-CE93-D041-882B-1B3F2DF99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268" name="Group 121">
                <a:extLst>
                  <a:ext uri="{FF2B5EF4-FFF2-40B4-BE49-F238E27FC236}">
                    <a16:creationId xmlns:a16="http://schemas.microsoft.com/office/drawing/2014/main" id="{7A263FE6-CF77-5D4D-8A51-6C1C91F1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286" name="Group 122">
                  <a:extLst>
                    <a:ext uri="{FF2B5EF4-FFF2-40B4-BE49-F238E27FC236}">
                      <a16:creationId xmlns:a16="http://schemas.microsoft.com/office/drawing/2014/main" id="{07D2B4EE-C970-A444-9E1A-80F0746B34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290" name="Rectangle 123">
                    <a:extLst>
                      <a:ext uri="{FF2B5EF4-FFF2-40B4-BE49-F238E27FC236}">
                        <a16:creationId xmlns:a16="http://schemas.microsoft.com/office/drawing/2014/main" id="{23F4966A-6425-AD49-9A68-AE0D8760F6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91" name="Text Box 124">
                    <a:extLst>
                      <a:ext uri="{FF2B5EF4-FFF2-40B4-BE49-F238E27FC236}">
                        <a16:creationId xmlns:a16="http://schemas.microsoft.com/office/drawing/2014/main" id="{4E62BE10-D8D5-3B41-94D8-64FFAEE56B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287" name="Group 125">
                  <a:extLst>
                    <a:ext uri="{FF2B5EF4-FFF2-40B4-BE49-F238E27FC236}">
                      <a16:creationId xmlns:a16="http://schemas.microsoft.com/office/drawing/2014/main" id="{5E6CED39-6EF7-8343-AEBB-39578312F0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288" name="Rectangle 126">
                    <a:extLst>
                      <a:ext uri="{FF2B5EF4-FFF2-40B4-BE49-F238E27FC236}">
                        <a16:creationId xmlns:a16="http://schemas.microsoft.com/office/drawing/2014/main" id="{F904E0E2-B8D7-4441-9070-C287BFA752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89" name="Rectangle 127">
                    <a:extLst>
                      <a:ext uri="{FF2B5EF4-FFF2-40B4-BE49-F238E27FC236}">
                        <a16:creationId xmlns:a16="http://schemas.microsoft.com/office/drawing/2014/main" id="{C1F11826-25B1-7F4A-A561-753D7967D1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5269" name="Group 128">
                <a:extLst>
                  <a:ext uri="{FF2B5EF4-FFF2-40B4-BE49-F238E27FC236}">
                    <a16:creationId xmlns:a16="http://schemas.microsoft.com/office/drawing/2014/main" id="{0FA12A21-C1FE-B141-A0D5-F4C193839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284" name="Rectangle 129">
                  <a:extLst>
                    <a:ext uri="{FF2B5EF4-FFF2-40B4-BE49-F238E27FC236}">
                      <a16:creationId xmlns:a16="http://schemas.microsoft.com/office/drawing/2014/main" id="{25B7B59A-7AA0-5548-B014-BFC3FE34B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85" name="Rectangle 130">
                  <a:extLst>
                    <a:ext uri="{FF2B5EF4-FFF2-40B4-BE49-F238E27FC236}">
                      <a16:creationId xmlns:a16="http://schemas.microsoft.com/office/drawing/2014/main" id="{594D1B22-7376-1345-80C3-25EEC6705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270" name="Group 131">
                <a:extLst>
                  <a:ext uri="{FF2B5EF4-FFF2-40B4-BE49-F238E27FC236}">
                    <a16:creationId xmlns:a16="http://schemas.microsoft.com/office/drawing/2014/main" id="{F42CE378-5539-0949-AA7C-4AE541697C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271" name="Group 132">
                  <a:extLst>
                    <a:ext uri="{FF2B5EF4-FFF2-40B4-BE49-F238E27FC236}">
                      <a16:creationId xmlns:a16="http://schemas.microsoft.com/office/drawing/2014/main" id="{30C4EC5C-35BE-634F-A57F-3E19BCC6DC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275" name="Group 133">
                    <a:extLst>
                      <a:ext uri="{FF2B5EF4-FFF2-40B4-BE49-F238E27FC236}">
                        <a16:creationId xmlns:a16="http://schemas.microsoft.com/office/drawing/2014/main" id="{DECC9F97-18D9-B849-9459-D9B423C54D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278" name="Group 134">
                      <a:extLst>
                        <a:ext uri="{FF2B5EF4-FFF2-40B4-BE49-F238E27FC236}">
                          <a16:creationId xmlns:a16="http://schemas.microsoft.com/office/drawing/2014/main" id="{718EF1C6-4CCC-AF48-993D-3287EC19AF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282" name="Rectangle 135">
                        <a:extLst>
                          <a:ext uri="{FF2B5EF4-FFF2-40B4-BE49-F238E27FC236}">
                            <a16:creationId xmlns:a16="http://schemas.microsoft.com/office/drawing/2014/main" id="{0EC4884C-E565-384E-918D-2A10A5AC96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283" name="Text Box 136">
                        <a:extLst>
                          <a:ext uri="{FF2B5EF4-FFF2-40B4-BE49-F238E27FC236}">
                            <a16:creationId xmlns:a16="http://schemas.microsoft.com/office/drawing/2014/main" id="{804593F3-6F66-AE4F-8745-283CF3427BC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279" name="Group 137">
                      <a:extLst>
                        <a:ext uri="{FF2B5EF4-FFF2-40B4-BE49-F238E27FC236}">
                          <a16:creationId xmlns:a16="http://schemas.microsoft.com/office/drawing/2014/main" id="{8E2A96CF-95CE-8943-B5FD-2A556544BC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280" name="Rectangle 138">
                        <a:extLst>
                          <a:ext uri="{FF2B5EF4-FFF2-40B4-BE49-F238E27FC236}">
                            <a16:creationId xmlns:a16="http://schemas.microsoft.com/office/drawing/2014/main" id="{A658494D-2B08-1447-822E-5F9E5A85F3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281" name="Rectangle 139">
                        <a:extLst>
                          <a:ext uri="{FF2B5EF4-FFF2-40B4-BE49-F238E27FC236}">
                            <a16:creationId xmlns:a16="http://schemas.microsoft.com/office/drawing/2014/main" id="{99E4097D-BA6E-0147-BFFC-3536B1D115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5276" name="Rectangle 140">
                    <a:extLst>
                      <a:ext uri="{FF2B5EF4-FFF2-40B4-BE49-F238E27FC236}">
                        <a16:creationId xmlns:a16="http://schemas.microsoft.com/office/drawing/2014/main" id="{C8683DA0-D90D-B54E-8E89-0BEA28714C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77" name="Rectangle 141">
                    <a:extLst>
                      <a:ext uri="{FF2B5EF4-FFF2-40B4-BE49-F238E27FC236}">
                        <a16:creationId xmlns:a16="http://schemas.microsoft.com/office/drawing/2014/main" id="{BC561D49-C2EE-8945-AD66-DD8499FD5A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5272" name="Rectangle 142">
                  <a:extLst>
                    <a:ext uri="{FF2B5EF4-FFF2-40B4-BE49-F238E27FC236}">
                      <a16:creationId xmlns:a16="http://schemas.microsoft.com/office/drawing/2014/main" id="{A9E6C19B-5BBB-384E-8210-3B8F0E2C4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73" name="Rectangle 143">
                  <a:extLst>
                    <a:ext uri="{FF2B5EF4-FFF2-40B4-BE49-F238E27FC236}">
                      <a16:creationId xmlns:a16="http://schemas.microsoft.com/office/drawing/2014/main" id="{014EAD33-657E-DA47-8F76-74A079D4F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74" name="Rectangle 144">
                  <a:extLst>
                    <a:ext uri="{FF2B5EF4-FFF2-40B4-BE49-F238E27FC236}">
                      <a16:creationId xmlns:a16="http://schemas.microsoft.com/office/drawing/2014/main" id="{3E4FAEFE-E0AB-8C4B-B251-F7C43F36C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5263" name="AutoShape 145">
              <a:extLst>
                <a:ext uri="{FF2B5EF4-FFF2-40B4-BE49-F238E27FC236}">
                  <a16:creationId xmlns:a16="http://schemas.microsoft.com/office/drawing/2014/main" id="{8234DE88-9454-3D4B-A303-4CD08D492F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264" name="Group 146">
              <a:extLst>
                <a:ext uri="{FF2B5EF4-FFF2-40B4-BE49-F238E27FC236}">
                  <a16:creationId xmlns:a16="http://schemas.microsoft.com/office/drawing/2014/main" id="{912316D5-4369-E343-AE8D-21FC667E5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5265" name="Rectangle 147">
                <a:extLst>
                  <a:ext uri="{FF2B5EF4-FFF2-40B4-BE49-F238E27FC236}">
                    <a16:creationId xmlns:a16="http://schemas.microsoft.com/office/drawing/2014/main" id="{A9A23C63-99FE-CB46-B800-779A505B9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266" name="Text Box 148">
                <a:extLst>
                  <a:ext uri="{FF2B5EF4-FFF2-40B4-BE49-F238E27FC236}">
                    <a16:creationId xmlns:a16="http://schemas.microsoft.com/office/drawing/2014/main" id="{76160194-C847-0647-9E84-E7B3B9A413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49350" name="Group 149">
            <a:extLst>
              <a:ext uri="{FF2B5EF4-FFF2-40B4-BE49-F238E27FC236}">
                <a16:creationId xmlns:a16="http://schemas.microsoft.com/office/drawing/2014/main" id="{F7F98AA4-573C-9B4D-ACCC-31AF62AD0561}"/>
              </a:ext>
            </a:extLst>
          </p:cNvPr>
          <p:cNvGrpSpPr>
            <a:grpSpLocks/>
          </p:cNvGrpSpPr>
          <p:nvPr/>
        </p:nvGrpSpPr>
        <p:grpSpPr bwMode="auto">
          <a:xfrm>
            <a:off x="2327276" y="3333751"/>
            <a:ext cx="544513" cy="244475"/>
            <a:chOff x="844" y="3337"/>
            <a:chExt cx="343" cy="154"/>
          </a:xfrm>
        </p:grpSpPr>
        <p:sp>
          <p:nvSpPr>
            <p:cNvPr id="95260" name="Rectangle 150">
              <a:extLst>
                <a:ext uri="{FF2B5EF4-FFF2-40B4-BE49-F238E27FC236}">
                  <a16:creationId xmlns:a16="http://schemas.microsoft.com/office/drawing/2014/main" id="{F8B22555-967F-CD4B-9CC6-8980E8EE4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261" name="Text Box 151">
              <a:extLst>
                <a:ext uri="{FF2B5EF4-FFF2-40B4-BE49-F238E27FC236}">
                  <a16:creationId xmlns:a16="http://schemas.microsoft.com/office/drawing/2014/main" id="{9521E876-E1AB-6D44-BB1A-27F43CAD0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sp>
        <p:nvSpPr>
          <p:cNvPr id="49180" name="Rectangle 259">
            <a:extLst>
              <a:ext uri="{FF2B5EF4-FFF2-40B4-BE49-F238E27FC236}">
                <a16:creationId xmlns:a16="http://schemas.microsoft.com/office/drawing/2014/main" id="{A11F212A-257F-CA41-BA43-9BB1C39AD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77789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DHCP: example</a:t>
            </a:r>
          </a:p>
        </p:txBody>
      </p:sp>
      <p:sp>
        <p:nvSpPr>
          <p:cNvPr id="95258" name="Slide Number Placeholder 5">
            <a:extLst>
              <a:ext uri="{FF2B5EF4-FFF2-40B4-BE49-F238E27FC236}">
                <a16:creationId xmlns:a16="http://schemas.microsoft.com/office/drawing/2014/main" id="{D0C91F44-3D1B-524C-B6B2-CC47F106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4AF67-F2C3-2242-A187-57A3C633DFD9}" type="slidenum">
              <a:rPr lang="en-US" altLang="en-US" sz="1200" smtClean="0">
                <a:latin typeface="Helvetica" pitchFamily="2" charset="0"/>
              </a:rPr>
              <a:pPr/>
              <a:t>10</a:t>
            </a:fld>
            <a:endParaRPr lang="en-US" alt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344" grpId="0"/>
      <p:bldP spid="648345" grpId="0"/>
      <p:bldP spid="6483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Rectangle 3">
            <a:extLst>
              <a:ext uri="{FF2B5EF4-FFF2-40B4-BE49-F238E27FC236}">
                <a16:creationId xmlns:a16="http://schemas.microsoft.com/office/drawing/2014/main" id="{F167E51A-9887-F649-98F1-302255912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4467645" cy="1573213"/>
          </a:xfrm>
        </p:spPr>
        <p:txBody>
          <a:bodyPr>
            <a:noAutofit/>
          </a:bodyPr>
          <a:lstStyle/>
          <a:p>
            <a:pPr marL="233363" indent="-233363"/>
            <a:r>
              <a:rPr lang="en-US" altLang="en-US" sz="2200" dirty="0"/>
              <a:t>DCP server formulates DHCP ACK containing client</a:t>
            </a:r>
            <a:r>
              <a:rPr lang="ja-JP" altLang="en-US" sz="2200"/>
              <a:t>’</a:t>
            </a:r>
            <a:r>
              <a:rPr lang="en-US" altLang="ja-JP" sz="2200" dirty="0"/>
              <a:t>s IP address, IP address of first-hop router for client, name &amp; IP address of DNS server</a:t>
            </a:r>
          </a:p>
          <a:p>
            <a:pPr marL="233363" indent="-233363"/>
            <a:endParaRPr lang="en-US" altLang="en-US" sz="2200" dirty="0"/>
          </a:p>
        </p:txBody>
      </p:sp>
      <p:sp>
        <p:nvSpPr>
          <p:cNvPr id="96259" name="Freeform 3">
            <a:extLst>
              <a:ext uri="{FF2B5EF4-FFF2-40B4-BE49-F238E27FC236}">
                <a16:creationId xmlns:a16="http://schemas.microsoft.com/office/drawing/2014/main" id="{E37D8E8A-06C9-184E-B18C-32AAB2DFE6E7}"/>
              </a:ext>
            </a:extLst>
          </p:cNvPr>
          <p:cNvSpPr>
            <a:spLocks/>
          </p:cNvSpPr>
          <p:nvPr/>
        </p:nvSpPr>
        <p:spPr bwMode="auto">
          <a:xfrm>
            <a:off x="2297113" y="1428751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Line 36">
            <a:extLst>
              <a:ext uri="{FF2B5EF4-FFF2-40B4-BE49-F238E27FC236}">
                <a16:creationId xmlns:a16="http://schemas.microsoft.com/office/drawing/2014/main" id="{1C07990D-A10C-434F-93C9-E28D4ABFD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9076" y="2511426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1" name="Line 43">
            <a:extLst>
              <a:ext uri="{FF2B5EF4-FFF2-40B4-BE49-F238E27FC236}">
                <a16:creationId xmlns:a16="http://schemas.microsoft.com/office/drawing/2014/main" id="{92507082-42BB-1541-B86A-E5EC71EBA5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414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2" name="Line 44">
            <a:extLst>
              <a:ext uri="{FF2B5EF4-FFF2-40B4-BE49-F238E27FC236}">
                <a16:creationId xmlns:a16="http://schemas.microsoft.com/office/drawing/2014/main" id="{61F2DB3B-219D-1049-B124-02939DFB0C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2368551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3" name="Line 48">
            <a:extLst>
              <a:ext uri="{FF2B5EF4-FFF2-40B4-BE49-F238E27FC236}">
                <a16:creationId xmlns:a16="http://schemas.microsoft.com/office/drawing/2014/main" id="{B9DB4E7D-852A-4B4E-86CD-8378D14123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3776" y="2903539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364" name="Rectangle 148">
            <a:extLst>
              <a:ext uri="{FF2B5EF4-FFF2-40B4-BE49-F238E27FC236}">
                <a16:creationId xmlns:a16="http://schemas.microsoft.com/office/drawing/2014/main" id="{4673A141-F75C-354B-AA10-79377C2C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7" y="2844800"/>
            <a:ext cx="3421062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encapsulation of DHCP server, frame forwarded to client, </a:t>
            </a:r>
            <a:r>
              <a:rPr lang="en-US" altLang="en-US" sz="2200" dirty="0" err="1">
                <a:latin typeface="Helvetica" pitchFamily="2" charset="0"/>
              </a:rPr>
              <a:t>demuxing</a:t>
            </a:r>
            <a:r>
              <a:rPr lang="en-US" altLang="en-US" sz="2200" dirty="0">
                <a:latin typeface="Helvetica" pitchFamily="2" charset="0"/>
              </a:rPr>
              <a:t> up to DHCP at client</a:t>
            </a:r>
          </a:p>
        </p:txBody>
      </p:sp>
      <p:sp>
        <p:nvSpPr>
          <p:cNvPr id="50188" name="Rectangle 152">
            <a:extLst>
              <a:ext uri="{FF2B5EF4-FFF2-40B4-BE49-F238E27FC236}">
                <a16:creationId xmlns:a16="http://schemas.microsoft.com/office/drawing/2014/main" id="{297C1F6C-2107-C64B-BCFD-7EB4EF642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77789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DHCP: example</a:t>
            </a:r>
          </a:p>
        </p:txBody>
      </p:sp>
      <p:grpSp>
        <p:nvGrpSpPr>
          <p:cNvPr id="96266" name="Group 153">
            <a:extLst>
              <a:ext uri="{FF2B5EF4-FFF2-40B4-BE49-F238E27FC236}">
                <a16:creationId xmlns:a16="http://schemas.microsoft.com/office/drawing/2014/main" id="{A6200E7F-7DAD-2245-9012-95C698EE7F4F}"/>
              </a:ext>
            </a:extLst>
          </p:cNvPr>
          <p:cNvGrpSpPr>
            <a:grpSpLocks/>
          </p:cNvGrpSpPr>
          <p:nvPr/>
        </p:nvGrpSpPr>
        <p:grpSpPr bwMode="auto">
          <a:xfrm>
            <a:off x="3502025" y="2295525"/>
            <a:ext cx="850900" cy="615950"/>
            <a:chOff x="4420" y="878"/>
            <a:chExt cx="614" cy="458"/>
          </a:xfrm>
        </p:grpSpPr>
        <p:pic>
          <p:nvPicPr>
            <p:cNvPr id="96424" name="Picture 154" descr="laptop_keyboard">
              <a:extLst>
                <a:ext uri="{FF2B5EF4-FFF2-40B4-BE49-F238E27FC236}">
                  <a16:creationId xmlns:a16="http://schemas.microsoft.com/office/drawing/2014/main" id="{528192D2-5393-7046-8E12-391026A9D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425" name="Freeform 155">
              <a:extLst>
                <a:ext uri="{FF2B5EF4-FFF2-40B4-BE49-F238E27FC236}">
                  <a16:creationId xmlns:a16="http://schemas.microsoft.com/office/drawing/2014/main" id="{9AF33D58-3906-304E-8F87-4814F1F71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6426" name="Picture 156" descr="screen">
              <a:extLst>
                <a:ext uri="{FF2B5EF4-FFF2-40B4-BE49-F238E27FC236}">
                  <a16:creationId xmlns:a16="http://schemas.microsoft.com/office/drawing/2014/main" id="{E3D8009B-5050-1849-B661-B69C851DD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427" name="Freeform 157">
              <a:extLst>
                <a:ext uri="{FF2B5EF4-FFF2-40B4-BE49-F238E27FC236}">
                  <a16:creationId xmlns:a16="http://schemas.microsoft.com/office/drawing/2014/main" id="{8B8E425C-F81A-514F-98BA-1525E7A20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8" name="Freeform 158">
              <a:extLst>
                <a:ext uri="{FF2B5EF4-FFF2-40B4-BE49-F238E27FC236}">
                  <a16:creationId xmlns:a16="http://schemas.microsoft.com/office/drawing/2014/main" id="{B23373DE-5AC5-6647-BD0C-2B1A0991E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9" name="Freeform 159">
              <a:extLst>
                <a:ext uri="{FF2B5EF4-FFF2-40B4-BE49-F238E27FC236}">
                  <a16:creationId xmlns:a16="http://schemas.microsoft.com/office/drawing/2014/main" id="{9A3E2320-AD93-6C42-A6DF-81459297C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0" name="Freeform 160">
              <a:extLst>
                <a:ext uri="{FF2B5EF4-FFF2-40B4-BE49-F238E27FC236}">
                  <a16:creationId xmlns:a16="http://schemas.microsoft.com/office/drawing/2014/main" id="{A1F097A8-2EDE-CB48-824B-E27496AD5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1" name="Freeform 161">
              <a:extLst>
                <a:ext uri="{FF2B5EF4-FFF2-40B4-BE49-F238E27FC236}">
                  <a16:creationId xmlns:a16="http://schemas.microsoft.com/office/drawing/2014/main" id="{66547C5C-8ACB-164B-B363-09E6B51D1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2" name="Freeform 162">
              <a:extLst>
                <a:ext uri="{FF2B5EF4-FFF2-40B4-BE49-F238E27FC236}">
                  <a16:creationId xmlns:a16="http://schemas.microsoft.com/office/drawing/2014/main" id="{F7AC6938-6289-E84D-ADED-D558AC23A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433" name="Group 163">
              <a:extLst>
                <a:ext uri="{FF2B5EF4-FFF2-40B4-BE49-F238E27FC236}">
                  <a16:creationId xmlns:a16="http://schemas.microsoft.com/office/drawing/2014/main" id="{290A822C-D507-D344-90AD-29526BF9E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6440" name="Freeform 164">
                <a:extLst>
                  <a:ext uri="{FF2B5EF4-FFF2-40B4-BE49-F238E27FC236}">
                    <a16:creationId xmlns:a16="http://schemas.microsoft.com/office/drawing/2014/main" id="{7D08E6AE-0CE7-E64F-A279-B6329C349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1" name="Freeform 165">
                <a:extLst>
                  <a:ext uri="{FF2B5EF4-FFF2-40B4-BE49-F238E27FC236}">
                    <a16:creationId xmlns:a16="http://schemas.microsoft.com/office/drawing/2014/main" id="{593865DF-FC1A-414C-BE02-F8354D3DA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2" name="Freeform 166">
                <a:extLst>
                  <a:ext uri="{FF2B5EF4-FFF2-40B4-BE49-F238E27FC236}">
                    <a16:creationId xmlns:a16="http://schemas.microsoft.com/office/drawing/2014/main" id="{3AB71F06-F252-9547-8CC9-41E1A62DA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3" name="Freeform 167">
                <a:extLst>
                  <a:ext uri="{FF2B5EF4-FFF2-40B4-BE49-F238E27FC236}">
                    <a16:creationId xmlns:a16="http://schemas.microsoft.com/office/drawing/2014/main" id="{F6CD3BE2-E66E-1D42-9127-FEC222942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4" name="Freeform 168">
                <a:extLst>
                  <a:ext uri="{FF2B5EF4-FFF2-40B4-BE49-F238E27FC236}">
                    <a16:creationId xmlns:a16="http://schemas.microsoft.com/office/drawing/2014/main" id="{FCF2A49C-3933-8D4F-864B-415FFBB37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5" name="Freeform 169">
                <a:extLst>
                  <a:ext uri="{FF2B5EF4-FFF2-40B4-BE49-F238E27FC236}">
                    <a16:creationId xmlns:a16="http://schemas.microsoft.com/office/drawing/2014/main" id="{4A068B86-0FB6-3A4F-9B96-9281F4459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434" name="Freeform 170">
              <a:extLst>
                <a:ext uri="{FF2B5EF4-FFF2-40B4-BE49-F238E27FC236}">
                  <a16:creationId xmlns:a16="http://schemas.microsoft.com/office/drawing/2014/main" id="{3B2FF0EB-8C95-4345-BBA1-E51445872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5" name="Freeform 171">
              <a:extLst>
                <a:ext uri="{FF2B5EF4-FFF2-40B4-BE49-F238E27FC236}">
                  <a16:creationId xmlns:a16="http://schemas.microsoft.com/office/drawing/2014/main" id="{EDB6A1A0-1772-3048-848F-4F837091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6" name="Freeform 172">
              <a:extLst>
                <a:ext uri="{FF2B5EF4-FFF2-40B4-BE49-F238E27FC236}">
                  <a16:creationId xmlns:a16="http://schemas.microsoft.com/office/drawing/2014/main" id="{17331D92-AAC0-BF4D-8373-49D8DD461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7" name="Freeform 173">
              <a:extLst>
                <a:ext uri="{FF2B5EF4-FFF2-40B4-BE49-F238E27FC236}">
                  <a16:creationId xmlns:a16="http://schemas.microsoft.com/office/drawing/2014/main" id="{972D5BFA-01E1-D94C-A564-762F2B2C7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8" name="Freeform 174">
              <a:extLst>
                <a:ext uri="{FF2B5EF4-FFF2-40B4-BE49-F238E27FC236}">
                  <a16:creationId xmlns:a16="http://schemas.microsoft.com/office/drawing/2014/main" id="{F3A880DE-F119-2242-81B2-6CBBCA854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9" name="Freeform 175">
              <a:extLst>
                <a:ext uri="{FF2B5EF4-FFF2-40B4-BE49-F238E27FC236}">
                  <a16:creationId xmlns:a16="http://schemas.microsoft.com/office/drawing/2014/main" id="{6BA67272-13DD-CD4D-8BF2-C45F891E169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67" name="Text Box 176">
            <a:extLst>
              <a:ext uri="{FF2B5EF4-FFF2-40B4-BE49-F238E27FC236}">
                <a16:creationId xmlns:a16="http://schemas.microsoft.com/office/drawing/2014/main" id="{BF905AD1-3EC2-9F4E-BD3F-401EF8E1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3967164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router with DHCP </a:t>
            </a:r>
          </a:p>
          <a:p>
            <a:r>
              <a:rPr lang="en-US" altLang="en-US" sz="1800" i="1"/>
              <a:t>server built into </a:t>
            </a:r>
          </a:p>
          <a:p>
            <a:r>
              <a:rPr lang="en-US" altLang="en-US" sz="1800" i="1"/>
              <a:t>router</a:t>
            </a:r>
          </a:p>
        </p:txBody>
      </p:sp>
      <p:grpSp>
        <p:nvGrpSpPr>
          <p:cNvPr id="96268" name="Group 177">
            <a:extLst>
              <a:ext uri="{FF2B5EF4-FFF2-40B4-BE49-F238E27FC236}">
                <a16:creationId xmlns:a16="http://schemas.microsoft.com/office/drawing/2014/main" id="{C9A28179-B064-3640-B202-3532501059CB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3525838"/>
            <a:ext cx="1066800" cy="406400"/>
            <a:chOff x="4396" y="1245"/>
            <a:chExt cx="672" cy="248"/>
          </a:xfrm>
        </p:grpSpPr>
        <p:sp>
          <p:nvSpPr>
            <p:cNvPr id="96416" name="Oval 407">
              <a:extLst>
                <a:ext uri="{FF2B5EF4-FFF2-40B4-BE49-F238E27FC236}">
                  <a16:creationId xmlns:a16="http://schemas.microsoft.com/office/drawing/2014/main" id="{7A01BA1E-9747-8340-8A66-74DB2B132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417" name="Rectangle 410">
              <a:extLst>
                <a:ext uri="{FF2B5EF4-FFF2-40B4-BE49-F238E27FC236}">
                  <a16:creationId xmlns:a16="http://schemas.microsoft.com/office/drawing/2014/main" id="{E8E2AE97-45DB-C543-9DEE-85326C66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418" name="Oval 411">
              <a:extLst>
                <a:ext uri="{FF2B5EF4-FFF2-40B4-BE49-F238E27FC236}">
                  <a16:creationId xmlns:a16="http://schemas.microsoft.com/office/drawing/2014/main" id="{44C699B3-17DA-154F-A519-4A6269283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6419" name="Group 181">
              <a:extLst>
                <a:ext uri="{FF2B5EF4-FFF2-40B4-BE49-F238E27FC236}">
                  <a16:creationId xmlns:a16="http://schemas.microsoft.com/office/drawing/2014/main" id="{08D88A45-E16C-A245-B979-AD1AF79AE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6422" name="Freeform 182">
                <a:extLst>
                  <a:ext uri="{FF2B5EF4-FFF2-40B4-BE49-F238E27FC236}">
                    <a16:creationId xmlns:a16="http://schemas.microsoft.com/office/drawing/2014/main" id="{0A313E8D-239F-DA41-AC3C-86899C30D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23" name="Freeform 183">
                <a:extLst>
                  <a:ext uri="{FF2B5EF4-FFF2-40B4-BE49-F238E27FC236}">
                    <a16:creationId xmlns:a16="http://schemas.microsoft.com/office/drawing/2014/main" id="{C7D82C18-59BF-BD41-83BC-B5FEF492A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420" name="Line 184">
              <a:extLst>
                <a:ext uri="{FF2B5EF4-FFF2-40B4-BE49-F238E27FC236}">
                  <a16:creationId xmlns:a16="http://schemas.microsoft.com/office/drawing/2014/main" id="{AA8A02E9-8432-F74C-99A5-8FF81ABEE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1" name="Line 185">
              <a:extLst>
                <a:ext uri="{FF2B5EF4-FFF2-40B4-BE49-F238E27FC236}">
                  <a16:creationId xmlns:a16="http://schemas.microsoft.com/office/drawing/2014/main" id="{8669ED1F-112D-014E-B11A-D3B84B4FF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69" name="Group 186">
            <a:extLst>
              <a:ext uri="{FF2B5EF4-FFF2-40B4-BE49-F238E27FC236}">
                <a16:creationId xmlns:a16="http://schemas.microsoft.com/office/drawing/2014/main" id="{9A2C789A-E2F7-AE40-9A1E-039453F9FD3A}"/>
              </a:ext>
            </a:extLst>
          </p:cNvPr>
          <p:cNvGrpSpPr>
            <a:grpSpLocks/>
          </p:cNvGrpSpPr>
          <p:nvPr/>
        </p:nvGrpSpPr>
        <p:grpSpPr bwMode="auto">
          <a:xfrm>
            <a:off x="4230688" y="3330575"/>
            <a:ext cx="423862" cy="647700"/>
            <a:chOff x="4140" y="429"/>
            <a:chExt cx="1425" cy="2396"/>
          </a:xfrm>
        </p:grpSpPr>
        <p:sp>
          <p:nvSpPr>
            <p:cNvPr id="96384" name="Freeform 187">
              <a:extLst>
                <a:ext uri="{FF2B5EF4-FFF2-40B4-BE49-F238E27FC236}">
                  <a16:creationId xmlns:a16="http://schemas.microsoft.com/office/drawing/2014/main" id="{9675CDBD-555D-0348-A8EE-A540B7F4D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5" name="Rectangle 188">
              <a:extLst>
                <a:ext uri="{FF2B5EF4-FFF2-40B4-BE49-F238E27FC236}">
                  <a16:creationId xmlns:a16="http://schemas.microsoft.com/office/drawing/2014/main" id="{054273A0-63AD-EF4F-8946-3DEEC249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386" name="Freeform 189">
              <a:extLst>
                <a:ext uri="{FF2B5EF4-FFF2-40B4-BE49-F238E27FC236}">
                  <a16:creationId xmlns:a16="http://schemas.microsoft.com/office/drawing/2014/main" id="{2A407B69-609E-1140-8F76-217A9E5E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7" name="Freeform 190">
              <a:extLst>
                <a:ext uri="{FF2B5EF4-FFF2-40B4-BE49-F238E27FC236}">
                  <a16:creationId xmlns:a16="http://schemas.microsoft.com/office/drawing/2014/main" id="{C4CD2E4F-71DF-4C46-B46E-002F8EF43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8" name="Rectangle 191">
              <a:extLst>
                <a:ext uri="{FF2B5EF4-FFF2-40B4-BE49-F238E27FC236}">
                  <a16:creationId xmlns:a16="http://schemas.microsoft.com/office/drawing/2014/main" id="{4F094DC7-F270-464B-B643-E21929C8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6389" name="Group 192">
              <a:extLst>
                <a:ext uri="{FF2B5EF4-FFF2-40B4-BE49-F238E27FC236}">
                  <a16:creationId xmlns:a16="http://schemas.microsoft.com/office/drawing/2014/main" id="{ACC47664-903F-844E-86E8-61A289784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414" name="AutoShape 193">
                <a:extLst>
                  <a:ext uri="{FF2B5EF4-FFF2-40B4-BE49-F238E27FC236}">
                    <a16:creationId xmlns:a16="http://schemas.microsoft.com/office/drawing/2014/main" id="{016413C8-D18C-6F46-A4A0-651E0F862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6415" name="AutoShape 194">
                <a:extLst>
                  <a:ext uri="{FF2B5EF4-FFF2-40B4-BE49-F238E27FC236}">
                    <a16:creationId xmlns:a16="http://schemas.microsoft.com/office/drawing/2014/main" id="{98BB4D11-05CF-B248-B6CA-1BD929F3B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6390" name="Rectangle 195">
              <a:extLst>
                <a:ext uri="{FF2B5EF4-FFF2-40B4-BE49-F238E27FC236}">
                  <a16:creationId xmlns:a16="http://schemas.microsoft.com/office/drawing/2014/main" id="{0EC5E46A-88D3-0444-BC61-5278A7C9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6391" name="Group 196">
              <a:extLst>
                <a:ext uri="{FF2B5EF4-FFF2-40B4-BE49-F238E27FC236}">
                  <a16:creationId xmlns:a16="http://schemas.microsoft.com/office/drawing/2014/main" id="{E84684FE-237A-6D45-88D6-EBEBE2917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412" name="AutoShape 197">
                <a:extLst>
                  <a:ext uri="{FF2B5EF4-FFF2-40B4-BE49-F238E27FC236}">
                    <a16:creationId xmlns:a16="http://schemas.microsoft.com/office/drawing/2014/main" id="{94F37F66-CA90-2045-9E60-C194029F8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6413" name="AutoShape 198">
                <a:extLst>
                  <a:ext uri="{FF2B5EF4-FFF2-40B4-BE49-F238E27FC236}">
                    <a16:creationId xmlns:a16="http://schemas.microsoft.com/office/drawing/2014/main" id="{723E30A0-C3B3-AC41-B044-B038F862B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6392" name="Rectangle 199">
              <a:extLst>
                <a:ext uri="{FF2B5EF4-FFF2-40B4-BE49-F238E27FC236}">
                  <a16:creationId xmlns:a16="http://schemas.microsoft.com/office/drawing/2014/main" id="{5A3054A4-8F4C-B443-87D0-83A27D79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393" name="Rectangle 200">
              <a:extLst>
                <a:ext uri="{FF2B5EF4-FFF2-40B4-BE49-F238E27FC236}">
                  <a16:creationId xmlns:a16="http://schemas.microsoft.com/office/drawing/2014/main" id="{BA69E2D4-C5BF-CA4B-9B10-084BB1969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6394" name="Group 201">
              <a:extLst>
                <a:ext uri="{FF2B5EF4-FFF2-40B4-BE49-F238E27FC236}">
                  <a16:creationId xmlns:a16="http://schemas.microsoft.com/office/drawing/2014/main" id="{6587558F-3790-1342-9FAF-5B2CD2EC2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410" name="AutoShape 202">
                <a:extLst>
                  <a:ext uri="{FF2B5EF4-FFF2-40B4-BE49-F238E27FC236}">
                    <a16:creationId xmlns:a16="http://schemas.microsoft.com/office/drawing/2014/main" id="{B9D8090B-85AF-C04B-888B-22A84E722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6411" name="AutoShape 203">
                <a:extLst>
                  <a:ext uri="{FF2B5EF4-FFF2-40B4-BE49-F238E27FC236}">
                    <a16:creationId xmlns:a16="http://schemas.microsoft.com/office/drawing/2014/main" id="{3C94F459-3E1C-D449-92CD-CD7E547F1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6395" name="Freeform 204">
              <a:extLst>
                <a:ext uri="{FF2B5EF4-FFF2-40B4-BE49-F238E27FC236}">
                  <a16:creationId xmlns:a16="http://schemas.microsoft.com/office/drawing/2014/main" id="{5E4B5F2B-40AC-154F-A7E8-78B0974AD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96" name="Group 205">
              <a:extLst>
                <a:ext uri="{FF2B5EF4-FFF2-40B4-BE49-F238E27FC236}">
                  <a16:creationId xmlns:a16="http://schemas.microsoft.com/office/drawing/2014/main" id="{49A30780-0319-E344-B1CD-E07C9C7B9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408" name="AutoShape 206">
                <a:extLst>
                  <a:ext uri="{FF2B5EF4-FFF2-40B4-BE49-F238E27FC236}">
                    <a16:creationId xmlns:a16="http://schemas.microsoft.com/office/drawing/2014/main" id="{E5D66242-27F3-E94E-B125-6B0009867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6409" name="AutoShape 207">
                <a:extLst>
                  <a:ext uri="{FF2B5EF4-FFF2-40B4-BE49-F238E27FC236}">
                    <a16:creationId xmlns:a16="http://schemas.microsoft.com/office/drawing/2014/main" id="{72D59731-7390-EE41-A40D-F69B4F624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6397" name="Rectangle 208">
              <a:extLst>
                <a:ext uri="{FF2B5EF4-FFF2-40B4-BE49-F238E27FC236}">
                  <a16:creationId xmlns:a16="http://schemas.microsoft.com/office/drawing/2014/main" id="{A01C7539-E9CF-6145-B0A3-EE9F3EE9E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398" name="Freeform 209">
              <a:extLst>
                <a:ext uri="{FF2B5EF4-FFF2-40B4-BE49-F238E27FC236}">
                  <a16:creationId xmlns:a16="http://schemas.microsoft.com/office/drawing/2014/main" id="{C31160E1-9097-5B4C-AB04-C55BEDAF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99" name="Freeform 210">
              <a:extLst>
                <a:ext uri="{FF2B5EF4-FFF2-40B4-BE49-F238E27FC236}">
                  <a16:creationId xmlns:a16="http://schemas.microsoft.com/office/drawing/2014/main" id="{D08D8053-F66F-B244-ACF9-6235B0DD6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00" name="Oval 211">
              <a:extLst>
                <a:ext uri="{FF2B5EF4-FFF2-40B4-BE49-F238E27FC236}">
                  <a16:creationId xmlns:a16="http://schemas.microsoft.com/office/drawing/2014/main" id="{3D5E9453-92FA-794A-855F-50C0ABA25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401" name="Freeform 212">
              <a:extLst>
                <a:ext uri="{FF2B5EF4-FFF2-40B4-BE49-F238E27FC236}">
                  <a16:creationId xmlns:a16="http://schemas.microsoft.com/office/drawing/2014/main" id="{9BD83BEC-24EC-554E-AE1D-5BB78F762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02" name="AutoShape 213">
              <a:extLst>
                <a:ext uri="{FF2B5EF4-FFF2-40B4-BE49-F238E27FC236}">
                  <a16:creationId xmlns:a16="http://schemas.microsoft.com/office/drawing/2014/main" id="{ED464161-97B4-C249-B807-AD03E324C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403" name="AutoShape 214">
              <a:extLst>
                <a:ext uri="{FF2B5EF4-FFF2-40B4-BE49-F238E27FC236}">
                  <a16:creationId xmlns:a16="http://schemas.microsoft.com/office/drawing/2014/main" id="{5AA75AF5-9369-F94B-9248-1AA029296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404" name="Oval 215">
              <a:extLst>
                <a:ext uri="{FF2B5EF4-FFF2-40B4-BE49-F238E27FC236}">
                  <a16:creationId xmlns:a16="http://schemas.microsoft.com/office/drawing/2014/main" id="{515D4B96-3188-4E4A-89E5-FA8F4CA16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405" name="Oval 216">
              <a:extLst>
                <a:ext uri="{FF2B5EF4-FFF2-40B4-BE49-F238E27FC236}">
                  <a16:creationId xmlns:a16="http://schemas.microsoft.com/office/drawing/2014/main" id="{AF7014E9-F657-0246-9BEA-842E3E75B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6406" name="Oval 217">
              <a:extLst>
                <a:ext uri="{FF2B5EF4-FFF2-40B4-BE49-F238E27FC236}">
                  <a16:creationId xmlns:a16="http://schemas.microsoft.com/office/drawing/2014/main" id="{FAEC4215-2779-1C4C-A9FF-80EBE9F45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407" name="Rectangle 218">
              <a:extLst>
                <a:ext uri="{FF2B5EF4-FFF2-40B4-BE49-F238E27FC236}">
                  <a16:creationId xmlns:a16="http://schemas.microsoft.com/office/drawing/2014/main" id="{3FCA4D15-8EE5-0E47-86A5-8FBE60596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96270" name="Line 36">
            <a:extLst>
              <a:ext uri="{FF2B5EF4-FFF2-40B4-BE49-F238E27FC236}">
                <a16:creationId xmlns:a16="http://schemas.microsoft.com/office/drawing/2014/main" id="{3F097EDA-4576-CA41-883F-8D0375E90E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9076" y="2500314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6271" name="Group 220">
            <a:extLst>
              <a:ext uri="{FF2B5EF4-FFF2-40B4-BE49-F238E27FC236}">
                <a16:creationId xmlns:a16="http://schemas.microsoft.com/office/drawing/2014/main" id="{7A5EF7DD-1DD5-414D-BF01-A81C364F404C}"/>
              </a:ext>
            </a:extLst>
          </p:cNvPr>
          <p:cNvGrpSpPr>
            <a:grpSpLocks/>
          </p:cNvGrpSpPr>
          <p:nvPr/>
        </p:nvGrpSpPr>
        <p:grpSpPr bwMode="auto">
          <a:xfrm>
            <a:off x="4664076" y="2598739"/>
            <a:ext cx="963613" cy="300037"/>
            <a:chOff x="4410" y="1365"/>
            <a:chExt cx="663" cy="224"/>
          </a:xfrm>
        </p:grpSpPr>
        <p:sp>
          <p:nvSpPr>
            <p:cNvPr id="96379" name="Rectangle 221">
              <a:extLst>
                <a:ext uri="{FF2B5EF4-FFF2-40B4-BE49-F238E27FC236}">
                  <a16:creationId xmlns:a16="http://schemas.microsoft.com/office/drawing/2014/main" id="{6BF8FBED-F445-E04A-9AD6-4DF6A2F01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380" name="AutoShape 222">
              <a:extLst>
                <a:ext uri="{FF2B5EF4-FFF2-40B4-BE49-F238E27FC236}">
                  <a16:creationId xmlns:a16="http://schemas.microsoft.com/office/drawing/2014/main" id="{8BE9D7DB-3FBE-5544-973A-D3653639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381" name="Freeform 223">
              <a:extLst>
                <a:ext uri="{FF2B5EF4-FFF2-40B4-BE49-F238E27FC236}">
                  <a16:creationId xmlns:a16="http://schemas.microsoft.com/office/drawing/2014/main" id="{C4A185F9-0F00-4E49-AD4D-AFCE0725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82" name="Freeform 224">
              <a:extLst>
                <a:ext uri="{FF2B5EF4-FFF2-40B4-BE49-F238E27FC236}">
                  <a16:creationId xmlns:a16="http://schemas.microsoft.com/office/drawing/2014/main" id="{AA19F7B2-A892-DA43-A9D9-6451FAD48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83" name="Freeform 225">
              <a:extLst>
                <a:ext uri="{FF2B5EF4-FFF2-40B4-BE49-F238E27FC236}">
                  <a16:creationId xmlns:a16="http://schemas.microsoft.com/office/drawing/2014/main" id="{49C53FD9-5CA3-5E44-AE53-3AF982C2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53">
            <a:extLst>
              <a:ext uri="{FF2B5EF4-FFF2-40B4-BE49-F238E27FC236}">
                <a16:creationId xmlns:a16="http://schemas.microsoft.com/office/drawing/2014/main" id="{8AA9559A-0727-5D4C-B1F2-ABAA2B00FCC3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319463"/>
            <a:ext cx="1081088" cy="1166812"/>
            <a:chOff x="42" y="744"/>
            <a:chExt cx="681" cy="735"/>
          </a:xfrm>
        </p:grpSpPr>
        <p:grpSp>
          <p:nvGrpSpPr>
            <p:cNvPr id="96347" name="Group 54">
              <a:extLst>
                <a:ext uri="{FF2B5EF4-FFF2-40B4-BE49-F238E27FC236}">
                  <a16:creationId xmlns:a16="http://schemas.microsoft.com/office/drawing/2014/main" id="{E2C8182F-40D5-9B4C-8A8C-394B3683F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6349" name="Group 55">
                <a:extLst>
                  <a:ext uri="{FF2B5EF4-FFF2-40B4-BE49-F238E27FC236}">
                    <a16:creationId xmlns:a16="http://schemas.microsoft.com/office/drawing/2014/main" id="{40353D05-BAE5-1C4D-8E3A-8B5D80C1B7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6374" name="Group 56">
                  <a:extLst>
                    <a:ext uri="{FF2B5EF4-FFF2-40B4-BE49-F238E27FC236}">
                      <a16:creationId xmlns:a16="http://schemas.microsoft.com/office/drawing/2014/main" id="{783A9DA4-0424-214D-8C7B-A8AF62F1E1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6377" name="Rectangle 57">
                    <a:extLst>
                      <a:ext uri="{FF2B5EF4-FFF2-40B4-BE49-F238E27FC236}">
                        <a16:creationId xmlns:a16="http://schemas.microsoft.com/office/drawing/2014/main" id="{5E90320E-AED6-D84F-8A51-1E24879B7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6378" name="Text Box 58">
                    <a:extLst>
                      <a:ext uri="{FF2B5EF4-FFF2-40B4-BE49-F238E27FC236}">
                        <a16:creationId xmlns:a16="http://schemas.microsoft.com/office/drawing/2014/main" id="{E2AA7119-77CB-814A-9AED-24AE62D943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6375" name="Rectangle 59">
                  <a:extLst>
                    <a:ext uri="{FF2B5EF4-FFF2-40B4-BE49-F238E27FC236}">
                      <a16:creationId xmlns:a16="http://schemas.microsoft.com/office/drawing/2014/main" id="{974BD8FD-186F-9246-94DC-4B4361146A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6376" name="Rectangle 60">
                  <a:extLst>
                    <a:ext uri="{FF2B5EF4-FFF2-40B4-BE49-F238E27FC236}">
                      <a16:creationId xmlns:a16="http://schemas.microsoft.com/office/drawing/2014/main" id="{09692C6E-CF06-5842-820C-315EFC526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6350" name="Group 61">
                <a:extLst>
                  <a:ext uri="{FF2B5EF4-FFF2-40B4-BE49-F238E27FC236}">
                    <a16:creationId xmlns:a16="http://schemas.microsoft.com/office/drawing/2014/main" id="{2D6848EF-1EDB-9E4A-9838-B68D79BD39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6368" name="Group 62">
                  <a:extLst>
                    <a:ext uri="{FF2B5EF4-FFF2-40B4-BE49-F238E27FC236}">
                      <a16:creationId xmlns:a16="http://schemas.microsoft.com/office/drawing/2014/main" id="{AFEF2B3C-8098-6849-85BB-C26A933840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72" name="Rectangle 63">
                    <a:extLst>
                      <a:ext uri="{FF2B5EF4-FFF2-40B4-BE49-F238E27FC236}">
                        <a16:creationId xmlns:a16="http://schemas.microsoft.com/office/drawing/2014/main" id="{75AD9FD1-F7D2-7E46-914D-0718A1619D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6373" name="Text Box 64">
                    <a:extLst>
                      <a:ext uri="{FF2B5EF4-FFF2-40B4-BE49-F238E27FC236}">
                        <a16:creationId xmlns:a16="http://schemas.microsoft.com/office/drawing/2014/main" id="{E425A458-B5A1-7B46-859A-5E4F64542F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69" name="Group 65">
                  <a:extLst>
                    <a:ext uri="{FF2B5EF4-FFF2-40B4-BE49-F238E27FC236}">
                      <a16:creationId xmlns:a16="http://schemas.microsoft.com/office/drawing/2014/main" id="{525484B8-8FAA-8143-A36D-17AE35FFB4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70" name="Rectangle 66">
                    <a:extLst>
                      <a:ext uri="{FF2B5EF4-FFF2-40B4-BE49-F238E27FC236}">
                        <a16:creationId xmlns:a16="http://schemas.microsoft.com/office/drawing/2014/main" id="{821C5044-1B88-484D-B14B-0788214547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6371" name="Rectangle 67">
                    <a:extLst>
                      <a:ext uri="{FF2B5EF4-FFF2-40B4-BE49-F238E27FC236}">
                        <a16:creationId xmlns:a16="http://schemas.microsoft.com/office/drawing/2014/main" id="{41641ABB-9D79-244A-8A06-8E96FD2C2C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6351" name="Group 68">
                <a:extLst>
                  <a:ext uri="{FF2B5EF4-FFF2-40B4-BE49-F238E27FC236}">
                    <a16:creationId xmlns:a16="http://schemas.microsoft.com/office/drawing/2014/main" id="{3B50372A-9861-B540-A7B2-7AE75182F3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6366" name="Rectangle 69">
                  <a:extLst>
                    <a:ext uri="{FF2B5EF4-FFF2-40B4-BE49-F238E27FC236}">
                      <a16:creationId xmlns:a16="http://schemas.microsoft.com/office/drawing/2014/main" id="{B9CD55FB-51E7-A04F-938C-6A08299E5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6367" name="Rectangle 70">
                  <a:extLst>
                    <a:ext uri="{FF2B5EF4-FFF2-40B4-BE49-F238E27FC236}">
                      <a16:creationId xmlns:a16="http://schemas.microsoft.com/office/drawing/2014/main" id="{843BBE93-AFD9-4344-8243-0ED11DCAF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6352" name="Group 71">
                <a:extLst>
                  <a:ext uri="{FF2B5EF4-FFF2-40B4-BE49-F238E27FC236}">
                    <a16:creationId xmlns:a16="http://schemas.microsoft.com/office/drawing/2014/main" id="{553D3889-F18B-4F48-B7FF-EB5B2B2778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6353" name="Group 72">
                  <a:extLst>
                    <a:ext uri="{FF2B5EF4-FFF2-40B4-BE49-F238E27FC236}">
                      <a16:creationId xmlns:a16="http://schemas.microsoft.com/office/drawing/2014/main" id="{9E66A687-6B28-A24C-9B8C-FC7D6949CB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6357" name="Group 73">
                    <a:extLst>
                      <a:ext uri="{FF2B5EF4-FFF2-40B4-BE49-F238E27FC236}">
                        <a16:creationId xmlns:a16="http://schemas.microsoft.com/office/drawing/2014/main" id="{C2476DC6-1533-4649-9A10-94B34FADF8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6360" name="Group 74">
                      <a:extLst>
                        <a:ext uri="{FF2B5EF4-FFF2-40B4-BE49-F238E27FC236}">
                          <a16:creationId xmlns:a16="http://schemas.microsoft.com/office/drawing/2014/main" id="{3491BD8B-EAC3-874F-82AA-06957F56C6E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6364" name="Rectangle 75">
                        <a:extLst>
                          <a:ext uri="{FF2B5EF4-FFF2-40B4-BE49-F238E27FC236}">
                            <a16:creationId xmlns:a16="http://schemas.microsoft.com/office/drawing/2014/main" id="{50257090-E93D-3648-AA12-9607EE08742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6365" name="Text Box 76">
                        <a:extLst>
                          <a:ext uri="{FF2B5EF4-FFF2-40B4-BE49-F238E27FC236}">
                            <a16:creationId xmlns:a16="http://schemas.microsoft.com/office/drawing/2014/main" id="{A4FF6912-E0CC-204D-8515-35FCDEDB907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6361" name="Group 77">
                      <a:extLst>
                        <a:ext uri="{FF2B5EF4-FFF2-40B4-BE49-F238E27FC236}">
                          <a16:creationId xmlns:a16="http://schemas.microsoft.com/office/drawing/2014/main" id="{DBE13788-0E4E-0646-8C6C-2C813F22F3C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6362" name="Rectangle 78">
                        <a:extLst>
                          <a:ext uri="{FF2B5EF4-FFF2-40B4-BE49-F238E27FC236}">
                            <a16:creationId xmlns:a16="http://schemas.microsoft.com/office/drawing/2014/main" id="{3CDD001B-2A2A-354B-8747-D8D66F311D3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6363" name="Rectangle 79">
                        <a:extLst>
                          <a:ext uri="{FF2B5EF4-FFF2-40B4-BE49-F238E27FC236}">
                            <a16:creationId xmlns:a16="http://schemas.microsoft.com/office/drawing/2014/main" id="{0A2A53CE-15CE-3145-AE67-DF10DFC515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6358" name="Rectangle 80">
                    <a:extLst>
                      <a:ext uri="{FF2B5EF4-FFF2-40B4-BE49-F238E27FC236}">
                        <a16:creationId xmlns:a16="http://schemas.microsoft.com/office/drawing/2014/main" id="{2A145476-58EF-164F-9BD0-4CAF9F642C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6359" name="Rectangle 81">
                    <a:extLst>
                      <a:ext uri="{FF2B5EF4-FFF2-40B4-BE49-F238E27FC236}">
                        <a16:creationId xmlns:a16="http://schemas.microsoft.com/office/drawing/2014/main" id="{2D832EA9-B083-1746-A8E7-1F8A1FC1D7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6354" name="Rectangle 82">
                  <a:extLst>
                    <a:ext uri="{FF2B5EF4-FFF2-40B4-BE49-F238E27FC236}">
                      <a16:creationId xmlns:a16="http://schemas.microsoft.com/office/drawing/2014/main" id="{F463D056-507E-AD47-BFE5-84EB07A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6355" name="Rectangle 83">
                  <a:extLst>
                    <a:ext uri="{FF2B5EF4-FFF2-40B4-BE49-F238E27FC236}">
                      <a16:creationId xmlns:a16="http://schemas.microsoft.com/office/drawing/2014/main" id="{0AC4E9F1-FCD9-414E-9F8B-B267C88ED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6356" name="Rectangle 84">
                  <a:extLst>
                    <a:ext uri="{FF2B5EF4-FFF2-40B4-BE49-F238E27FC236}">
                      <a16:creationId xmlns:a16="http://schemas.microsoft.com/office/drawing/2014/main" id="{9ED155D8-69EE-D247-985C-CB0796A982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6348" name="AutoShape 85">
              <a:extLst>
                <a:ext uri="{FF2B5EF4-FFF2-40B4-BE49-F238E27FC236}">
                  <a16:creationId xmlns:a16="http://schemas.microsoft.com/office/drawing/2014/main" id="{86699E19-54A9-5444-B57E-5E8ABD094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5" name="Group 86">
            <a:extLst>
              <a:ext uri="{FF2B5EF4-FFF2-40B4-BE49-F238E27FC236}">
                <a16:creationId xmlns:a16="http://schemas.microsoft.com/office/drawing/2014/main" id="{3E8537D9-1E92-8044-8290-E4D1B6034FCB}"/>
              </a:ext>
            </a:extLst>
          </p:cNvPr>
          <p:cNvGrpSpPr>
            <a:grpSpLocks/>
          </p:cNvGrpSpPr>
          <p:nvPr/>
        </p:nvGrpSpPr>
        <p:grpSpPr bwMode="auto">
          <a:xfrm>
            <a:off x="1973264" y="4405314"/>
            <a:ext cx="1081087" cy="244475"/>
            <a:chOff x="504" y="3523"/>
            <a:chExt cx="681" cy="154"/>
          </a:xfrm>
        </p:grpSpPr>
        <p:grpSp>
          <p:nvGrpSpPr>
            <p:cNvPr id="96334" name="Group 87">
              <a:extLst>
                <a:ext uri="{FF2B5EF4-FFF2-40B4-BE49-F238E27FC236}">
                  <a16:creationId xmlns:a16="http://schemas.microsoft.com/office/drawing/2014/main" id="{1ECF4705-240D-3747-8097-B9B827E62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338" name="Group 88">
                <a:extLst>
                  <a:ext uri="{FF2B5EF4-FFF2-40B4-BE49-F238E27FC236}">
                    <a16:creationId xmlns:a16="http://schemas.microsoft.com/office/drawing/2014/main" id="{E250C2D0-0D56-7843-9F08-BFBA5E6F1A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341" name="Group 89">
                  <a:extLst>
                    <a:ext uri="{FF2B5EF4-FFF2-40B4-BE49-F238E27FC236}">
                      <a16:creationId xmlns:a16="http://schemas.microsoft.com/office/drawing/2014/main" id="{79D2DB4E-33E9-C54E-927D-15ED5652F1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45" name="Rectangle 90">
                    <a:extLst>
                      <a:ext uri="{FF2B5EF4-FFF2-40B4-BE49-F238E27FC236}">
                        <a16:creationId xmlns:a16="http://schemas.microsoft.com/office/drawing/2014/main" id="{FD4B2A96-B50A-1A42-A2F0-A749748E56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6346" name="Text Box 91">
                    <a:extLst>
                      <a:ext uri="{FF2B5EF4-FFF2-40B4-BE49-F238E27FC236}">
                        <a16:creationId xmlns:a16="http://schemas.microsoft.com/office/drawing/2014/main" id="{990C0DBD-FAD9-4D4A-8EE8-AAC435DBF69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42" name="Group 92">
                  <a:extLst>
                    <a:ext uri="{FF2B5EF4-FFF2-40B4-BE49-F238E27FC236}">
                      <a16:creationId xmlns:a16="http://schemas.microsoft.com/office/drawing/2014/main" id="{8538BA54-2833-A74E-B4E1-8350C008CE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43" name="Rectangle 93">
                    <a:extLst>
                      <a:ext uri="{FF2B5EF4-FFF2-40B4-BE49-F238E27FC236}">
                        <a16:creationId xmlns:a16="http://schemas.microsoft.com/office/drawing/2014/main" id="{BE31ACBB-B2F8-D24A-A9DC-934737C8E2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6344" name="Rectangle 94">
                    <a:extLst>
                      <a:ext uri="{FF2B5EF4-FFF2-40B4-BE49-F238E27FC236}">
                        <a16:creationId xmlns:a16="http://schemas.microsoft.com/office/drawing/2014/main" id="{81E706E5-4F46-7942-91D2-A883ACF3EE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sp>
            <p:nvSpPr>
              <p:cNvPr id="96339" name="Rectangle 95">
                <a:extLst>
                  <a:ext uri="{FF2B5EF4-FFF2-40B4-BE49-F238E27FC236}">
                    <a16:creationId xmlns:a16="http://schemas.microsoft.com/office/drawing/2014/main" id="{32F83608-623C-784B-9D3A-EBEF6C2BA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6340" name="Rectangle 96">
                <a:extLst>
                  <a:ext uri="{FF2B5EF4-FFF2-40B4-BE49-F238E27FC236}">
                    <a16:creationId xmlns:a16="http://schemas.microsoft.com/office/drawing/2014/main" id="{176B5474-E5CA-7E44-8436-092ED8378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6335" name="Rectangle 97">
              <a:extLst>
                <a:ext uri="{FF2B5EF4-FFF2-40B4-BE49-F238E27FC236}">
                  <a16:creationId xmlns:a16="http://schemas.microsoft.com/office/drawing/2014/main" id="{C3B53A62-DA89-274D-A5FE-E794CFFC2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336" name="Rectangle 98">
              <a:extLst>
                <a:ext uri="{FF2B5EF4-FFF2-40B4-BE49-F238E27FC236}">
                  <a16:creationId xmlns:a16="http://schemas.microsoft.com/office/drawing/2014/main" id="{45F6B187-9CA9-1549-94EE-0603BB7D9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337" name="Rectangle 99">
              <a:extLst>
                <a:ext uri="{FF2B5EF4-FFF2-40B4-BE49-F238E27FC236}">
                  <a16:creationId xmlns:a16="http://schemas.microsoft.com/office/drawing/2014/main" id="{21A87F62-2CA9-514C-A7CF-74497335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0" name="Group 100">
            <a:extLst>
              <a:ext uri="{FF2B5EF4-FFF2-40B4-BE49-F238E27FC236}">
                <a16:creationId xmlns:a16="http://schemas.microsoft.com/office/drawing/2014/main" id="{35AA0415-FE32-944B-961B-F1732DDF3A9C}"/>
              </a:ext>
            </a:extLst>
          </p:cNvPr>
          <p:cNvGrpSpPr>
            <a:grpSpLocks/>
          </p:cNvGrpSpPr>
          <p:nvPr/>
        </p:nvGrpSpPr>
        <p:grpSpPr bwMode="auto">
          <a:xfrm>
            <a:off x="3001964" y="3236913"/>
            <a:ext cx="1316037" cy="1314450"/>
            <a:chOff x="931" y="1941"/>
            <a:chExt cx="829" cy="828"/>
          </a:xfrm>
        </p:grpSpPr>
        <p:sp>
          <p:nvSpPr>
            <p:cNvPr id="96326" name="Freeform 101">
              <a:extLst>
                <a:ext uri="{FF2B5EF4-FFF2-40B4-BE49-F238E27FC236}">
                  <a16:creationId xmlns:a16="http://schemas.microsoft.com/office/drawing/2014/main" id="{EA0345AF-18EE-684A-B38E-4EC544EAE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6327" name="Group 102">
              <a:extLst>
                <a:ext uri="{FF2B5EF4-FFF2-40B4-BE49-F238E27FC236}">
                  <a16:creationId xmlns:a16="http://schemas.microsoft.com/office/drawing/2014/main" id="{1CF88691-CA82-D341-873E-186A3CB42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6328" name="Rectangle 103">
                <a:extLst>
                  <a:ext uri="{FF2B5EF4-FFF2-40B4-BE49-F238E27FC236}">
                    <a16:creationId xmlns:a16="http://schemas.microsoft.com/office/drawing/2014/main" id="{26313AB4-894F-594E-967F-1C57700F0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6329" name="Text Box 104">
                <a:extLst>
                  <a:ext uri="{FF2B5EF4-FFF2-40B4-BE49-F238E27FC236}">
                    <a16:creationId xmlns:a16="http://schemas.microsoft.com/office/drawing/2014/main" id="{6312DEE2-ECF4-8D41-962B-693B6407D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6330" name="Line 105">
                <a:extLst>
                  <a:ext uri="{FF2B5EF4-FFF2-40B4-BE49-F238E27FC236}">
                    <a16:creationId xmlns:a16="http://schemas.microsoft.com/office/drawing/2014/main" id="{4D9C38E2-2F05-484E-B6C3-A67458057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31" name="Line 106">
                <a:extLst>
                  <a:ext uri="{FF2B5EF4-FFF2-40B4-BE49-F238E27FC236}">
                    <a16:creationId xmlns:a16="http://schemas.microsoft.com/office/drawing/2014/main" id="{8A284184-2AA0-764F-9375-6F12F30ED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32" name="Line 107">
                <a:extLst>
                  <a:ext uri="{FF2B5EF4-FFF2-40B4-BE49-F238E27FC236}">
                    <a16:creationId xmlns:a16="http://schemas.microsoft.com/office/drawing/2014/main" id="{C56A330C-1A87-AF44-9C15-DB68560F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33" name="Line 108">
                <a:extLst>
                  <a:ext uri="{FF2B5EF4-FFF2-40B4-BE49-F238E27FC236}">
                    <a16:creationId xmlns:a16="http://schemas.microsoft.com/office/drawing/2014/main" id="{5F6FC7BC-F73D-9C48-9346-37F59E917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9216" name="Group 145">
            <a:extLst>
              <a:ext uri="{FF2B5EF4-FFF2-40B4-BE49-F238E27FC236}">
                <a16:creationId xmlns:a16="http://schemas.microsoft.com/office/drawing/2014/main" id="{5B666CA0-DC7F-FC42-AD7E-AB245114A3D0}"/>
              </a:ext>
            </a:extLst>
          </p:cNvPr>
          <p:cNvGrpSpPr>
            <a:grpSpLocks/>
          </p:cNvGrpSpPr>
          <p:nvPr/>
        </p:nvGrpSpPr>
        <p:grpSpPr bwMode="auto">
          <a:xfrm>
            <a:off x="2327276" y="3344864"/>
            <a:ext cx="544513" cy="244475"/>
            <a:chOff x="844" y="3337"/>
            <a:chExt cx="343" cy="154"/>
          </a:xfrm>
        </p:grpSpPr>
        <p:sp>
          <p:nvSpPr>
            <p:cNvPr id="96324" name="Rectangle 146">
              <a:extLst>
                <a:ext uri="{FF2B5EF4-FFF2-40B4-BE49-F238E27FC236}">
                  <a16:creationId xmlns:a16="http://schemas.microsoft.com/office/drawing/2014/main" id="{F83517A8-A31E-6046-928D-4CB381069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325" name="Text Box 147">
              <a:extLst>
                <a:ext uri="{FF2B5EF4-FFF2-40B4-BE49-F238E27FC236}">
                  <a16:creationId xmlns:a16="http://schemas.microsoft.com/office/drawing/2014/main" id="{C04BE223-3561-8F44-BFC8-AEAF95A9E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649217" name="Group 44">
            <a:extLst>
              <a:ext uri="{FF2B5EF4-FFF2-40B4-BE49-F238E27FC236}">
                <a16:creationId xmlns:a16="http://schemas.microsoft.com/office/drawing/2014/main" id="{7BB7ACE3-0F54-1D48-96A3-89B87485EF9D}"/>
              </a:ext>
            </a:extLst>
          </p:cNvPr>
          <p:cNvGrpSpPr>
            <a:grpSpLocks/>
          </p:cNvGrpSpPr>
          <p:nvPr/>
        </p:nvGrpSpPr>
        <p:grpSpPr bwMode="auto">
          <a:xfrm>
            <a:off x="2719388" y="1247775"/>
            <a:ext cx="976312" cy="1460500"/>
            <a:chOff x="651" y="681"/>
            <a:chExt cx="615" cy="920"/>
          </a:xfrm>
        </p:grpSpPr>
        <p:sp>
          <p:nvSpPr>
            <p:cNvPr id="96316" name="Freeform 45">
              <a:extLst>
                <a:ext uri="{FF2B5EF4-FFF2-40B4-BE49-F238E27FC236}">
                  <a16:creationId xmlns:a16="http://schemas.microsoft.com/office/drawing/2014/main" id="{E915A567-DFAC-354E-97B9-8C17A8E57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6317" name="Group 46">
              <a:extLst>
                <a:ext uri="{FF2B5EF4-FFF2-40B4-BE49-F238E27FC236}">
                  <a16:creationId xmlns:a16="http://schemas.microsoft.com/office/drawing/2014/main" id="{F655C349-1E0A-A94E-81CE-D31CA9C43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6318" name="Rectangle 47">
                <a:extLst>
                  <a:ext uri="{FF2B5EF4-FFF2-40B4-BE49-F238E27FC236}">
                    <a16:creationId xmlns:a16="http://schemas.microsoft.com/office/drawing/2014/main" id="{47C4566C-FA99-494B-B7CE-6428C95F6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6319" name="Text Box 48">
                <a:extLst>
                  <a:ext uri="{FF2B5EF4-FFF2-40B4-BE49-F238E27FC236}">
                    <a16:creationId xmlns:a16="http://schemas.microsoft.com/office/drawing/2014/main" id="{ADDA26BC-5D00-C84E-A145-E126A5A7F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6320" name="Line 49">
                <a:extLst>
                  <a:ext uri="{FF2B5EF4-FFF2-40B4-BE49-F238E27FC236}">
                    <a16:creationId xmlns:a16="http://schemas.microsoft.com/office/drawing/2014/main" id="{B5A422AC-9AE9-6142-A86C-F21EF8DED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21" name="Line 50">
                <a:extLst>
                  <a:ext uri="{FF2B5EF4-FFF2-40B4-BE49-F238E27FC236}">
                    <a16:creationId xmlns:a16="http://schemas.microsoft.com/office/drawing/2014/main" id="{D8B43537-ECE5-5946-875A-ADBDD129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22" name="Line 51">
                <a:extLst>
                  <a:ext uri="{FF2B5EF4-FFF2-40B4-BE49-F238E27FC236}">
                    <a16:creationId xmlns:a16="http://schemas.microsoft.com/office/drawing/2014/main" id="{E1859423-1B90-2342-A821-E45330FD4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23" name="Line 52">
                <a:extLst>
                  <a:ext uri="{FF2B5EF4-FFF2-40B4-BE49-F238E27FC236}">
                    <a16:creationId xmlns:a16="http://schemas.microsoft.com/office/drawing/2014/main" id="{B9DD7FC9-AB9E-A24F-9916-0866EF29B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9220" name="Group 109">
            <a:extLst>
              <a:ext uri="{FF2B5EF4-FFF2-40B4-BE49-F238E27FC236}">
                <a16:creationId xmlns:a16="http://schemas.microsoft.com/office/drawing/2014/main" id="{E826A0FF-3079-CD46-891D-72F0EB5C2C17}"/>
              </a:ext>
            </a:extLst>
          </p:cNvPr>
          <p:cNvGrpSpPr>
            <a:grpSpLocks/>
          </p:cNvGrpSpPr>
          <p:nvPr/>
        </p:nvGrpSpPr>
        <p:grpSpPr bwMode="auto">
          <a:xfrm>
            <a:off x="1595439" y="1136651"/>
            <a:ext cx="1081087" cy="1217613"/>
            <a:chOff x="1404" y="3105"/>
            <a:chExt cx="681" cy="767"/>
          </a:xfrm>
        </p:grpSpPr>
        <p:grpSp>
          <p:nvGrpSpPr>
            <p:cNvPr id="96281" name="Group 110">
              <a:extLst>
                <a:ext uri="{FF2B5EF4-FFF2-40B4-BE49-F238E27FC236}">
                  <a16:creationId xmlns:a16="http://schemas.microsoft.com/office/drawing/2014/main" id="{E8A777D9-7A6C-FE4D-BDC8-035C9B753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6286" name="Group 111">
                <a:extLst>
                  <a:ext uri="{FF2B5EF4-FFF2-40B4-BE49-F238E27FC236}">
                    <a16:creationId xmlns:a16="http://schemas.microsoft.com/office/drawing/2014/main" id="{0498CF80-E1A1-CB44-8B8A-3C0E658241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6311" name="Group 112">
                  <a:extLst>
                    <a:ext uri="{FF2B5EF4-FFF2-40B4-BE49-F238E27FC236}">
                      <a16:creationId xmlns:a16="http://schemas.microsoft.com/office/drawing/2014/main" id="{47DFC57F-DB13-0149-BA7D-28C7296D1C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6314" name="Rectangle 113">
                    <a:extLst>
                      <a:ext uri="{FF2B5EF4-FFF2-40B4-BE49-F238E27FC236}">
                        <a16:creationId xmlns:a16="http://schemas.microsoft.com/office/drawing/2014/main" id="{B6606468-FB91-DB4C-B076-8C98216D0C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6315" name="Text Box 114">
                    <a:extLst>
                      <a:ext uri="{FF2B5EF4-FFF2-40B4-BE49-F238E27FC236}">
                        <a16:creationId xmlns:a16="http://schemas.microsoft.com/office/drawing/2014/main" id="{973184C3-DB5D-DD43-8FD3-58C06454DD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6312" name="Rectangle 115">
                  <a:extLst>
                    <a:ext uri="{FF2B5EF4-FFF2-40B4-BE49-F238E27FC236}">
                      <a16:creationId xmlns:a16="http://schemas.microsoft.com/office/drawing/2014/main" id="{60CC206D-14A4-8C4B-B8AD-F71906D12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6313" name="Rectangle 116">
                  <a:extLst>
                    <a:ext uri="{FF2B5EF4-FFF2-40B4-BE49-F238E27FC236}">
                      <a16:creationId xmlns:a16="http://schemas.microsoft.com/office/drawing/2014/main" id="{76FB216E-13C2-2643-B50D-4FDAF3A855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6287" name="Group 117">
                <a:extLst>
                  <a:ext uri="{FF2B5EF4-FFF2-40B4-BE49-F238E27FC236}">
                    <a16:creationId xmlns:a16="http://schemas.microsoft.com/office/drawing/2014/main" id="{B1C4D81D-5D3F-5144-A048-E06E52BBF2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6305" name="Group 118">
                  <a:extLst>
                    <a:ext uri="{FF2B5EF4-FFF2-40B4-BE49-F238E27FC236}">
                      <a16:creationId xmlns:a16="http://schemas.microsoft.com/office/drawing/2014/main" id="{0E7A05EA-9A75-4240-B7A4-74A5123520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09" name="Rectangle 119">
                    <a:extLst>
                      <a:ext uri="{FF2B5EF4-FFF2-40B4-BE49-F238E27FC236}">
                        <a16:creationId xmlns:a16="http://schemas.microsoft.com/office/drawing/2014/main" id="{1478CA77-1D9E-BC4D-9D12-8BAA963825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6310" name="Text Box 120">
                    <a:extLst>
                      <a:ext uri="{FF2B5EF4-FFF2-40B4-BE49-F238E27FC236}">
                        <a16:creationId xmlns:a16="http://schemas.microsoft.com/office/drawing/2014/main" id="{EC7F0F47-A4AF-F546-BCF7-97F8E1D642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06" name="Group 121">
                  <a:extLst>
                    <a:ext uri="{FF2B5EF4-FFF2-40B4-BE49-F238E27FC236}">
                      <a16:creationId xmlns:a16="http://schemas.microsoft.com/office/drawing/2014/main" id="{0674B122-CFFD-C140-8322-6513273DC6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07" name="Rectangle 122">
                    <a:extLst>
                      <a:ext uri="{FF2B5EF4-FFF2-40B4-BE49-F238E27FC236}">
                        <a16:creationId xmlns:a16="http://schemas.microsoft.com/office/drawing/2014/main" id="{44E223BE-F742-6640-9DF0-10C38C46FD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6308" name="Rectangle 123">
                    <a:extLst>
                      <a:ext uri="{FF2B5EF4-FFF2-40B4-BE49-F238E27FC236}">
                        <a16:creationId xmlns:a16="http://schemas.microsoft.com/office/drawing/2014/main" id="{CE24A59C-3690-9F41-A30C-47FC6E6B09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6288" name="Group 124">
                <a:extLst>
                  <a:ext uri="{FF2B5EF4-FFF2-40B4-BE49-F238E27FC236}">
                    <a16:creationId xmlns:a16="http://schemas.microsoft.com/office/drawing/2014/main" id="{16C1368B-2DA3-1E4F-98D8-D51E919406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6303" name="Rectangle 125">
                  <a:extLst>
                    <a:ext uri="{FF2B5EF4-FFF2-40B4-BE49-F238E27FC236}">
                      <a16:creationId xmlns:a16="http://schemas.microsoft.com/office/drawing/2014/main" id="{9ADB6035-4AE5-124E-BB81-D21717DCB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6304" name="Rectangle 126">
                  <a:extLst>
                    <a:ext uri="{FF2B5EF4-FFF2-40B4-BE49-F238E27FC236}">
                      <a16:creationId xmlns:a16="http://schemas.microsoft.com/office/drawing/2014/main" id="{C468BF6B-6DF0-BC4C-A032-B451AE06C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6289" name="Group 127">
                <a:extLst>
                  <a:ext uri="{FF2B5EF4-FFF2-40B4-BE49-F238E27FC236}">
                    <a16:creationId xmlns:a16="http://schemas.microsoft.com/office/drawing/2014/main" id="{36951FFA-ED0C-9D44-8996-ACE7D61976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6290" name="Group 128">
                  <a:extLst>
                    <a:ext uri="{FF2B5EF4-FFF2-40B4-BE49-F238E27FC236}">
                      <a16:creationId xmlns:a16="http://schemas.microsoft.com/office/drawing/2014/main" id="{F37EA09C-7ABE-C34C-98CF-F09378A46C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6294" name="Group 129">
                    <a:extLst>
                      <a:ext uri="{FF2B5EF4-FFF2-40B4-BE49-F238E27FC236}">
                        <a16:creationId xmlns:a16="http://schemas.microsoft.com/office/drawing/2014/main" id="{5261CEBE-F393-C14F-9D58-AB21D0C896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6297" name="Group 130">
                      <a:extLst>
                        <a:ext uri="{FF2B5EF4-FFF2-40B4-BE49-F238E27FC236}">
                          <a16:creationId xmlns:a16="http://schemas.microsoft.com/office/drawing/2014/main" id="{9B0ABC59-F8BF-6845-8CE9-975326AD835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6301" name="Rectangle 131">
                        <a:extLst>
                          <a:ext uri="{FF2B5EF4-FFF2-40B4-BE49-F238E27FC236}">
                            <a16:creationId xmlns:a16="http://schemas.microsoft.com/office/drawing/2014/main" id="{BA9E9E82-7B50-1D47-9AA6-CAB5A22D1B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6302" name="Text Box 132">
                        <a:extLst>
                          <a:ext uri="{FF2B5EF4-FFF2-40B4-BE49-F238E27FC236}">
                            <a16:creationId xmlns:a16="http://schemas.microsoft.com/office/drawing/2014/main" id="{A17E5DE3-FA3B-E348-B5B6-B5EE0A97AF2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6298" name="Group 133">
                      <a:extLst>
                        <a:ext uri="{FF2B5EF4-FFF2-40B4-BE49-F238E27FC236}">
                          <a16:creationId xmlns:a16="http://schemas.microsoft.com/office/drawing/2014/main" id="{146C7C5F-380F-2242-B2F4-9A93C610ED2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6299" name="Rectangle 134">
                        <a:extLst>
                          <a:ext uri="{FF2B5EF4-FFF2-40B4-BE49-F238E27FC236}">
                            <a16:creationId xmlns:a16="http://schemas.microsoft.com/office/drawing/2014/main" id="{B634D297-8033-A841-B52F-5B4127F5F10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6300" name="Rectangle 135">
                        <a:extLst>
                          <a:ext uri="{FF2B5EF4-FFF2-40B4-BE49-F238E27FC236}">
                            <a16:creationId xmlns:a16="http://schemas.microsoft.com/office/drawing/2014/main" id="{6515DA39-C03A-CC46-9733-02016C34E2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6295" name="Rectangle 136">
                    <a:extLst>
                      <a:ext uri="{FF2B5EF4-FFF2-40B4-BE49-F238E27FC236}">
                        <a16:creationId xmlns:a16="http://schemas.microsoft.com/office/drawing/2014/main" id="{B7ED464A-04E0-854E-B69F-35472F2AAC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6296" name="Rectangle 137">
                    <a:extLst>
                      <a:ext uri="{FF2B5EF4-FFF2-40B4-BE49-F238E27FC236}">
                        <a16:creationId xmlns:a16="http://schemas.microsoft.com/office/drawing/2014/main" id="{D2326BF7-DA26-A34A-80BC-32535E2F9C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6291" name="Rectangle 138">
                  <a:extLst>
                    <a:ext uri="{FF2B5EF4-FFF2-40B4-BE49-F238E27FC236}">
                      <a16:creationId xmlns:a16="http://schemas.microsoft.com/office/drawing/2014/main" id="{4D4B1EFB-0708-0D46-9D28-1BAFE7C6F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6292" name="Rectangle 139">
                  <a:extLst>
                    <a:ext uri="{FF2B5EF4-FFF2-40B4-BE49-F238E27FC236}">
                      <a16:creationId xmlns:a16="http://schemas.microsoft.com/office/drawing/2014/main" id="{9410E55D-143E-3A4F-AE11-4BA1B8AFC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6293" name="Rectangle 140">
                  <a:extLst>
                    <a:ext uri="{FF2B5EF4-FFF2-40B4-BE49-F238E27FC236}">
                      <a16:creationId xmlns:a16="http://schemas.microsoft.com/office/drawing/2014/main" id="{6BA286C4-2D7B-2849-B7D5-0471A90DC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6282" name="AutoShape 141">
              <a:extLst>
                <a:ext uri="{FF2B5EF4-FFF2-40B4-BE49-F238E27FC236}">
                  <a16:creationId xmlns:a16="http://schemas.microsoft.com/office/drawing/2014/main" id="{90A27292-B588-9D4B-9B92-85CD369052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6283" name="Group 142">
              <a:extLst>
                <a:ext uri="{FF2B5EF4-FFF2-40B4-BE49-F238E27FC236}">
                  <a16:creationId xmlns:a16="http://schemas.microsoft.com/office/drawing/2014/main" id="{1F75A63D-7E86-AF40-9FA2-9BA1040F0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6284" name="Rectangle 143">
                <a:extLst>
                  <a:ext uri="{FF2B5EF4-FFF2-40B4-BE49-F238E27FC236}">
                    <a16:creationId xmlns:a16="http://schemas.microsoft.com/office/drawing/2014/main" id="{963A7CEA-30C2-F249-8FCE-20DCA0B67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6285" name="Text Box 144">
                <a:extLst>
                  <a:ext uri="{FF2B5EF4-FFF2-40B4-BE49-F238E27FC236}">
                    <a16:creationId xmlns:a16="http://schemas.microsoft.com/office/drawing/2014/main" id="{80281D82-2C50-214A-BBF1-125EF6DC5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sp>
        <p:nvSpPr>
          <p:cNvPr id="649442" name="Rectangle 226">
            <a:extLst>
              <a:ext uri="{FF2B5EF4-FFF2-40B4-BE49-F238E27FC236}">
                <a16:creationId xmlns:a16="http://schemas.microsoft.com/office/drawing/2014/main" id="{928F038A-B645-5640-B398-B6961B9D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6" y="4230689"/>
            <a:ext cx="342106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  <a:ea typeface="ＭＳ Ｐゴシック" charset="0"/>
                <a:cs typeface="ＭＳ Ｐゴシック" charset="0"/>
              </a:rPr>
              <a:t>client now knows its IP address, name and IP address of DNS server, IP address of its first-hop router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2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279" name="Slide Number Placeholder 5">
            <a:extLst>
              <a:ext uri="{FF2B5EF4-FFF2-40B4-BE49-F238E27FC236}">
                <a16:creationId xmlns:a16="http://schemas.microsoft.com/office/drawing/2014/main" id="{E24A0209-9A33-AF47-A1DD-27532BB7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1DF942-2D5B-AC4E-A012-569548B2F6AB}" type="slidenum">
              <a:rPr lang="en-US" altLang="en-US" sz="1200" smtClean="0">
                <a:latin typeface="Tahoma" panose="020B0604030504040204" pitchFamily="34" charset="0"/>
              </a:rPr>
              <a:pPr/>
              <a:t>11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2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  <p:bldP spid="649364" grpId="0" build="p"/>
      <p:bldP spid="64944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>
            <a:extLst>
              <a:ext uri="{FF2B5EF4-FFF2-40B4-BE49-F238E27FC236}">
                <a16:creationId xmlns:a16="http://schemas.microsoft.com/office/drawing/2014/main" id="{A00DA98A-DE74-F34F-9BB7-165CF3D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B4B217-912C-4348-A54D-648C9EE4FA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81BB82D-1438-A44D-914C-194CA0EE6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D294367E-B826-3E42-8C7D-7FE57C2A5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IP addresses don’t have to be manually configured into hosts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DHCP allows “ignorant” hosts to receive IP addresses (and more) at start-up time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DHCP solves important bootstrapping problems in attaching new hosts to a network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54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74EF-60B0-8141-BB7D-800D794F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 (ICMP)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ACF6-BE74-8243-8FD7-C1FA0E0C0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6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4A1D4100-D08A-3E45-97E9-C652F30F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1AB26-006F-1F41-9DC2-47146210420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D4F516C-289E-B746-BDE9-856C692F7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ICMP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695F60E-FCCA-5942-B024-4CD4F4828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Protocol for error detection and reporting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tightly coupled with IP, unreliable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ICMP messages delivered in IP packets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ICMP functions: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Announce reachability and network errors</a:t>
            </a:r>
          </a:p>
          <a:p>
            <a:pPr lvl="1"/>
            <a:r>
              <a:rPr lang="en-US" altLang="en-US" dirty="0"/>
              <a:t>Announce “time exceeded” errors for IP packets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Announce network congestion</a:t>
            </a:r>
          </a:p>
          <a:p>
            <a:r>
              <a:rPr lang="en-US" altLang="en-US" dirty="0"/>
              <a:t>ICMP assists network troubleshooting in general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981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DE223ED5-E764-334C-8C1C-11F0E2F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4031E-6A8F-114C-BA2E-8A176AF19D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0873D4-0FBC-2C40-A27E-5C7ED8AB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message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42F4C8-8A6B-1641-AF3C-548F5751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81200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Source, Destination Address, TTL, ...</a:t>
            </a: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BBC760E1-C47E-2A44-AF03-25B9BAFA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4200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ICMP MSG</a:t>
            </a:r>
            <a:endParaRPr lang="en-US" altLang="en-US" sz="24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Message type,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3906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39A98B20-CF50-D645-A075-29DB3AC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713AC7-97C1-984F-BB02-90A6F2C14C8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F0BA459-8C86-3049-8EA0-B03234CB4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124825" cy="1143000"/>
          </a:xfrm>
        </p:spPr>
        <p:txBody>
          <a:bodyPr/>
          <a:lstStyle/>
          <a:p>
            <a:r>
              <a:rPr lang="en-US" altLang="en-US" sz="3200"/>
              <a:t>ICMP: Internet Control Message Protocol</a:t>
            </a:r>
            <a:endParaRPr lang="en-US" altLang="en-US"/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6B11F228-A18A-384E-ACFF-A8C862A0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1363664"/>
            <a:ext cx="5541962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latin typeface="Arial" panose="020B0604020202020204" pitchFamily="34" charset="0"/>
              </a:rPr>
              <a:t>Type</a:t>
            </a:r>
            <a:r>
              <a:rPr lang="en-US" altLang="en-US" sz="2000">
                <a:latin typeface="Arial" panose="020B0604020202020204" pitchFamily="34" charset="0"/>
              </a:rPr>
              <a:t>  </a:t>
            </a:r>
            <a:r>
              <a:rPr lang="en-US" altLang="en-US" sz="2000" u="sng">
                <a:latin typeface="Arial" panose="020B0604020202020204" pitchFamily="34" charset="0"/>
              </a:rPr>
              <a:t>Code</a:t>
            </a:r>
            <a:r>
              <a:rPr lang="en-US" altLang="en-US" sz="2000">
                <a:latin typeface="Arial" panose="020B0604020202020204" pitchFamily="34" charset="0"/>
              </a:rPr>
              <a:t>  </a:t>
            </a:r>
            <a:r>
              <a:rPr lang="en-US" altLang="en-US" sz="2000" u="sng">
                <a:latin typeface="Arial" panose="020B0604020202020204" pitchFamily="34" charset="0"/>
              </a:rPr>
              <a:t>description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0        0         echo reply (ping)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0         dest. network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1         dest host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2         dest protocol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3         dest port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6         dest network unknown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7         dest host unknown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        0         source quench (congestion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                  control - not used)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8        0         echo request (ping)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9        0         route advertisement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      0         router discovery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11      0         TTL expired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      0         bad IP header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F804B-25D6-0B4A-90C3-132F47DA92C0}"/>
              </a:ext>
            </a:extLst>
          </p:cNvPr>
          <p:cNvSpPr txBox="1"/>
          <p:nvPr/>
        </p:nvSpPr>
        <p:spPr>
          <a:xfrm>
            <a:off x="8489302" y="2897962"/>
            <a:ext cx="2558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Time for an activity!</a:t>
            </a:r>
          </a:p>
        </p:txBody>
      </p:sp>
    </p:spTree>
    <p:extLst>
      <p:ext uri="{BB962C8B-B14F-4D97-AF65-F5344CB8AC3E}">
        <p14:creationId xmlns:p14="http://schemas.microsoft.com/office/powerpoint/2010/main" val="66045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C715467F-842D-2C42-B71E-EA8FDCD7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A05034-12A1-6F4A-8454-23C2365CBC2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B27CA-B7FF-634B-940F-4008FEC3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uses of ICMP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EFA9CA-8EF9-9549-8759-DA7C206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Echo request reply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used to check if a host is alive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Destination unreachable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Invalid address and/or port</a:t>
            </a:r>
          </a:p>
          <a:p>
            <a:pPr>
              <a:lnSpc>
                <a:spcPct val="90000"/>
              </a:lnSpc>
            </a:pPr>
            <a:r>
              <a:rPr lang="en-US" altLang="en-US"/>
              <a:t>TTL expired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Routing loops, or too far away</a:t>
            </a:r>
          </a:p>
        </p:txBody>
      </p:sp>
    </p:spTree>
    <p:extLst>
      <p:ext uri="{BB962C8B-B14F-4D97-AF65-F5344CB8AC3E}">
        <p14:creationId xmlns:p14="http://schemas.microsoft.com/office/powerpoint/2010/main" val="112123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AE004847-6F08-134E-98BB-AC020A65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3BC059-6BCE-C44C-8B80-DE860D9768A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B7D57F8-1B90-4B49-AD2B-D27874CB5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Ping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BD166E1-E2BB-6A41-B518-D492156F3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Uses ICMP echo request/reply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Source sends ICMP </a:t>
            </a:r>
            <a:r>
              <a:rPr lang="en-US" altLang="en-US" sz="2000">
                <a:solidFill>
                  <a:schemeClr val="tx2"/>
                </a:solidFill>
              </a:rPr>
              <a:t>echo request</a:t>
            </a:r>
            <a:r>
              <a:rPr lang="en-US" altLang="en-US" sz="2000"/>
              <a:t> message to the destination address</a:t>
            </a: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000"/>
              <a:t>Destination replies with an ICMP </a:t>
            </a:r>
            <a:r>
              <a:rPr lang="en-US" altLang="en-US" sz="2000">
                <a:solidFill>
                  <a:schemeClr val="tx2"/>
                </a:solidFill>
              </a:rPr>
              <a:t>echo reply</a:t>
            </a:r>
            <a:r>
              <a:rPr lang="en-US" altLang="en-US" sz="2000"/>
              <a:t> message containing the data in the original </a:t>
            </a:r>
            <a:r>
              <a:rPr lang="en-US" altLang="en-US" sz="2000">
                <a:solidFill>
                  <a:schemeClr val="tx2"/>
                </a:solidFill>
              </a:rPr>
              <a:t>echo request</a:t>
            </a:r>
            <a:r>
              <a:rPr lang="en-US" altLang="en-US" sz="2000"/>
              <a:t> message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Source can calculate round trip time (RTT) of packets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If no </a:t>
            </a:r>
            <a:r>
              <a:rPr lang="en-US" altLang="en-US" sz="2000">
                <a:solidFill>
                  <a:schemeClr val="tx2"/>
                </a:solidFill>
              </a:rPr>
              <a:t>echo reply</a:t>
            </a:r>
            <a:r>
              <a:rPr lang="en-US" altLang="en-US" sz="2000"/>
              <a:t> comes back then the destination is unreachable</a:t>
            </a:r>
          </a:p>
        </p:txBody>
      </p:sp>
    </p:spTree>
    <p:extLst>
      <p:ext uri="{BB962C8B-B14F-4D97-AF65-F5344CB8AC3E}">
        <p14:creationId xmlns:p14="http://schemas.microsoft.com/office/powerpoint/2010/main" val="357707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8692AC7C-5BDF-1C4F-B1B1-AB1B030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04C265-1230-A240-BA5B-3FA52D8B18E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Ping </a:t>
            </a:r>
            <a:r>
              <a:rPr lang="en-US" altLang="en-US" sz="2800" i="1"/>
              <a:t>(cont’d)</a:t>
            </a:r>
            <a:endParaRPr lang="en-US" altLang="en-US"/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4">
            <a:extLst>
              <a:ext uri="{FF2B5EF4-FFF2-40B4-BE49-F238E27FC236}">
                <a16:creationId xmlns:a16="http://schemas.microsoft.com/office/drawing/2014/main" id="{2093C113-1D20-404A-BA6F-2706E6CB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BF18A347-F5F1-FC47-AC80-72FD7AC1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5336BFF5-A0EE-2F43-A6B1-03A98D0E0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82952" name="Oval 7">
            <a:extLst>
              <a:ext uri="{FF2B5EF4-FFF2-40B4-BE49-F238E27FC236}">
                <a16:creationId xmlns:a16="http://schemas.microsoft.com/office/drawing/2014/main" id="{71486AD8-56B8-534E-B6ED-48C171C01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53" name="Oval 8">
            <a:extLst>
              <a:ext uri="{FF2B5EF4-FFF2-40B4-BE49-F238E27FC236}">
                <a16:creationId xmlns:a16="http://schemas.microsoft.com/office/drawing/2014/main" id="{E69F61ED-A300-3345-AF7E-47AF862A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702594" y="3860007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4506913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76600"/>
            <a:ext cx="123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Echo 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495800"/>
            <a:ext cx="1023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Echo reply</a:t>
            </a:r>
          </a:p>
        </p:txBody>
      </p:sp>
    </p:spTree>
    <p:extLst>
      <p:ext uri="{BB962C8B-B14F-4D97-AF65-F5344CB8AC3E}">
        <p14:creationId xmlns:p14="http://schemas.microsoft.com/office/powerpoint/2010/main" val="135233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8844C85-8937-EC41-8318-B0EBE0D65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addresses: how to get one?</a:t>
            </a:r>
            <a:endParaRPr lang="en-US" altLang="en-US" sz="480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80D5BA8-9403-DB47-B08B-BD78C5634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044" y="1508124"/>
            <a:ext cx="9955763" cy="4379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Q:</a:t>
            </a:r>
            <a:r>
              <a:rPr lang="en-US" altLang="en-US" dirty="0"/>
              <a:t> How does a </a:t>
            </a:r>
            <a:r>
              <a:rPr lang="en-US" altLang="en-US" i="1" dirty="0"/>
              <a:t>host</a:t>
            </a:r>
            <a:r>
              <a:rPr lang="en-US" altLang="en-US" dirty="0"/>
              <a:t> get IP address?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Hard-coded by system admin in a file</a:t>
            </a:r>
          </a:p>
          <a:p>
            <a:pPr lvl="1"/>
            <a:r>
              <a:rPr lang="en-US" altLang="en-US" dirty="0"/>
              <a:t>UNIX: /</a:t>
            </a:r>
            <a:r>
              <a:rPr lang="en-US" altLang="en-US" dirty="0" err="1"/>
              <a:t>etc</a:t>
            </a:r>
            <a:r>
              <a:rPr lang="en-US" altLang="en-US" dirty="0"/>
              <a:t>/network/interfaces</a:t>
            </a:r>
          </a:p>
          <a:p>
            <a:pPr lvl="1"/>
            <a:r>
              <a:rPr lang="en-US" altLang="en-US" dirty="0"/>
              <a:t>Windows: </a:t>
            </a:r>
            <a:r>
              <a:rPr lang="en-US" altLang="en-US" dirty="0" err="1"/>
              <a:t>controlpanel</a:t>
            </a:r>
            <a:r>
              <a:rPr lang="en-US" altLang="en-US" dirty="0"/>
              <a:t> -&gt; network -&gt; configuration -&gt; </a:t>
            </a:r>
            <a:r>
              <a:rPr lang="en-US" altLang="en-US" dirty="0" err="1"/>
              <a:t>tcp</a:t>
            </a:r>
            <a:r>
              <a:rPr lang="en-US" altLang="en-US" dirty="0"/>
              <a:t>/</a:t>
            </a:r>
            <a:r>
              <a:rPr lang="en-US" altLang="en-US" dirty="0" err="1"/>
              <a:t>ip</a:t>
            </a:r>
            <a:r>
              <a:rPr lang="en-US" altLang="en-US" dirty="0"/>
              <a:t> -&gt; properties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C0000"/>
                </a:solidFill>
              </a:rPr>
              <a:t>DHCP: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D</a:t>
            </a:r>
            <a:r>
              <a:rPr lang="en-US" altLang="en-US" dirty="0"/>
              <a:t>ynamic </a:t>
            </a:r>
            <a:r>
              <a:rPr lang="en-US" altLang="en-US" dirty="0">
                <a:solidFill>
                  <a:srgbClr val="CC0000"/>
                </a:solidFill>
              </a:rPr>
              <a:t>H</a:t>
            </a:r>
            <a:r>
              <a:rPr lang="en-US" altLang="en-US" dirty="0"/>
              <a:t>ost </a:t>
            </a:r>
            <a:r>
              <a:rPr lang="en-US" altLang="en-US" dirty="0">
                <a:solidFill>
                  <a:srgbClr val="CC0000"/>
                </a:solidFill>
              </a:rPr>
              <a:t>C</a:t>
            </a:r>
            <a:r>
              <a:rPr lang="en-US" altLang="en-US" dirty="0"/>
              <a:t>onfiguration </a:t>
            </a:r>
            <a:r>
              <a:rPr lang="en-US" altLang="en-US" dirty="0">
                <a:solidFill>
                  <a:srgbClr val="CC0000"/>
                </a:solidFill>
              </a:rPr>
              <a:t>P</a:t>
            </a:r>
            <a:r>
              <a:rPr lang="en-US" altLang="en-US" dirty="0"/>
              <a:t>rotocol: dynamically get address from as server</a:t>
            </a:r>
          </a:p>
          <a:p>
            <a:pPr lvl="1"/>
            <a:r>
              <a:rPr lang="ja-JP" altLang="en-US"/>
              <a:t>“</a:t>
            </a:r>
            <a:r>
              <a:rPr lang="en-US" altLang="ja-JP" dirty="0"/>
              <a:t>plug-and-play</a:t>
            </a:r>
            <a:r>
              <a:rPr lang="ja-JP" altLang="en-US" sz="2800"/>
              <a:t>”</a:t>
            </a:r>
            <a:r>
              <a:rPr lang="en-US" altLang="ja-JP" sz="2800" dirty="0"/>
              <a:t> 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87044" name="Slide Number Placeholder 5">
            <a:extLst>
              <a:ext uri="{FF2B5EF4-FFF2-40B4-BE49-F238E27FC236}">
                <a16:creationId xmlns:a16="http://schemas.microsoft.com/office/drawing/2014/main" id="{87E0A12A-A9BA-254C-BD35-EA6D32C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5F6A4C-0C75-AA42-AA83-9E15B39C4ED9}" type="slidenum">
              <a:rPr lang="en-US" altLang="en-US" sz="1200" smtClean="0">
                <a:latin typeface="Tahoma" panose="020B0604030504040204" pitchFamily="34" charset="0"/>
              </a:rPr>
              <a:pPr/>
              <a:t>2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0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F52FF1FD-6465-D04B-9808-77EAC07B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280467-AC8F-4E4B-BC60-B62A3E3B753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AC8E1C-3283-0A47-8C29-7C09AA131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Traceroute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84B3139-90C4-B54A-B406-BF1786557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Traceroute records the route that packets take</a:t>
            </a:r>
          </a:p>
          <a:p>
            <a:r>
              <a:rPr lang="en-US" altLang="en-US" sz="2400" dirty="0"/>
              <a:t>A clever use of the TTL field</a:t>
            </a:r>
          </a:p>
          <a:p>
            <a:r>
              <a:rPr lang="en-US" altLang="en-US" sz="2400" dirty="0"/>
              <a:t>When a router receives a packet, it decrements TTL</a:t>
            </a:r>
          </a:p>
          <a:p>
            <a:r>
              <a:rPr lang="en-US" altLang="en-US" sz="2400" dirty="0"/>
              <a:t>If TTL=0, it sends an ICMP </a:t>
            </a:r>
            <a:r>
              <a:rPr lang="en-US" altLang="en-US" sz="2400" dirty="0">
                <a:solidFill>
                  <a:schemeClr val="tx2"/>
                </a:solidFill>
              </a:rPr>
              <a:t>time exceeded</a:t>
            </a:r>
            <a:r>
              <a:rPr lang="en-US" altLang="en-US" sz="2400" dirty="0"/>
              <a:t> message back to the sender</a:t>
            </a:r>
          </a:p>
          <a:p>
            <a:r>
              <a:rPr lang="en-US" altLang="en-US" sz="2400" dirty="0"/>
              <a:t>To determine the route, progressively increase TTL</a:t>
            </a:r>
          </a:p>
          <a:p>
            <a:pPr lvl="1"/>
            <a:r>
              <a:rPr lang="en-US" altLang="en-US" sz="2000" dirty="0"/>
              <a:t>Every time an ICMP </a:t>
            </a:r>
            <a:r>
              <a:rPr lang="en-US" altLang="en-US" sz="2000" dirty="0">
                <a:solidFill>
                  <a:schemeClr val="tx2"/>
                </a:solidFill>
              </a:rPr>
              <a:t>time exceeded</a:t>
            </a:r>
            <a:r>
              <a:rPr lang="en-US" altLang="en-US" sz="2000" dirty="0"/>
              <a:t> message is received, record the sender’s (router’s) address</a:t>
            </a:r>
          </a:p>
          <a:p>
            <a:pPr lvl="1"/>
            <a:r>
              <a:rPr lang="en-US" altLang="en-US" sz="2000" dirty="0"/>
              <a:t>Repeat until the destination host is reached or an error message occurs</a:t>
            </a:r>
          </a:p>
          <a:p>
            <a:r>
              <a:rPr lang="en-US" altLang="en-US" sz="2400" dirty="0"/>
              <a:t>If packet reaches the destination, the </a:t>
            </a:r>
            <a:r>
              <a:rPr lang="en-US" altLang="en-US" sz="2400" dirty="0" err="1"/>
              <a:t>dest</a:t>
            </a:r>
            <a:r>
              <a:rPr lang="en-US" altLang="en-US" sz="2400" dirty="0"/>
              <a:t> host usually sends an ICMP port unreachable</a:t>
            </a:r>
          </a:p>
        </p:txBody>
      </p:sp>
    </p:spTree>
    <p:extLst>
      <p:ext uri="{BB962C8B-B14F-4D97-AF65-F5344CB8AC3E}">
        <p14:creationId xmlns:p14="http://schemas.microsoft.com/office/powerpoint/2010/main" val="257416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>
            <a:extLst>
              <a:ext uri="{FF2B5EF4-FFF2-40B4-BE49-F238E27FC236}">
                <a16:creationId xmlns:a16="http://schemas.microsoft.com/office/drawing/2014/main" id="{BDABE87A-0586-0649-B56B-077D7515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1B52AA-2C3D-414A-B2D9-BCBBDFACA3E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7043" name="Line 2">
            <a:extLst>
              <a:ext uri="{FF2B5EF4-FFF2-40B4-BE49-F238E27FC236}">
                <a16:creationId xmlns:a16="http://schemas.microsoft.com/office/drawing/2014/main" id="{CF04D76B-26E6-D649-A433-501E3268C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76FDCA-1927-4B49-80F7-08F5EEB74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Traceroute </a:t>
            </a:r>
            <a:r>
              <a:rPr lang="en-US" altLang="en-US" sz="2800" i="1"/>
              <a:t>(cont’d)</a:t>
            </a:r>
            <a:endParaRPr lang="en-US" altLang="en-US"/>
          </a:p>
        </p:txBody>
      </p:sp>
      <p:sp>
        <p:nvSpPr>
          <p:cNvPr id="87045" name="Rectangle 4">
            <a:extLst>
              <a:ext uri="{FF2B5EF4-FFF2-40B4-BE49-F238E27FC236}">
                <a16:creationId xmlns:a16="http://schemas.microsoft.com/office/drawing/2014/main" id="{741AD135-6C2F-C24C-9C99-CFB280A0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87046" name="Rectangle 5">
            <a:extLst>
              <a:ext uri="{FF2B5EF4-FFF2-40B4-BE49-F238E27FC236}">
                <a16:creationId xmlns:a16="http://schemas.microsoft.com/office/drawing/2014/main" id="{2BE7E865-2B5B-D94F-8789-BB927CB1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87047" name="Rectangle 6">
            <a:extLst>
              <a:ext uri="{FF2B5EF4-FFF2-40B4-BE49-F238E27FC236}">
                <a16:creationId xmlns:a16="http://schemas.microsoft.com/office/drawing/2014/main" id="{B391C152-DB63-2746-907E-1B5743C9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87048" name="Oval 7">
            <a:extLst>
              <a:ext uri="{FF2B5EF4-FFF2-40B4-BE49-F238E27FC236}">
                <a16:creationId xmlns:a16="http://schemas.microsoft.com/office/drawing/2014/main" id="{34CA8CC9-B029-EF48-AB06-5F95348F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49" name="Oval 8">
            <a:extLst>
              <a:ext uri="{FF2B5EF4-FFF2-40B4-BE49-F238E27FC236}">
                <a16:creationId xmlns:a16="http://schemas.microsoft.com/office/drawing/2014/main" id="{B028ECB9-4DA5-164C-B3A3-494018D94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7050" name="Line 9">
            <a:extLst>
              <a:ext uri="{FF2B5EF4-FFF2-40B4-BE49-F238E27FC236}">
                <a16:creationId xmlns:a16="http://schemas.microsoft.com/office/drawing/2014/main" id="{0013D70F-55BC-1B4A-AB49-A5769677A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0">
            <a:extLst>
              <a:ext uri="{FF2B5EF4-FFF2-40B4-BE49-F238E27FC236}">
                <a16:creationId xmlns:a16="http://schemas.microsoft.com/office/drawing/2014/main" id="{54FE4BE5-6A1B-1942-8B5A-14D09BA8B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1">
            <a:extLst>
              <a:ext uri="{FF2B5EF4-FFF2-40B4-BE49-F238E27FC236}">
                <a16:creationId xmlns:a16="http://schemas.microsoft.com/office/drawing/2014/main" id="{71901EA3-688B-4D48-A526-C3CAF943A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2">
            <a:extLst>
              <a:ext uri="{FF2B5EF4-FFF2-40B4-BE49-F238E27FC236}">
                <a16:creationId xmlns:a16="http://schemas.microsoft.com/office/drawing/2014/main" id="{004E8391-5CEE-4744-981A-CF51C651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Line 13">
            <a:extLst>
              <a:ext uri="{FF2B5EF4-FFF2-40B4-BE49-F238E27FC236}">
                <a16:creationId xmlns:a16="http://schemas.microsoft.com/office/drawing/2014/main" id="{A9C50D48-2A40-4546-8436-2B8BA275A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Line 14">
            <a:extLst>
              <a:ext uri="{FF2B5EF4-FFF2-40B4-BE49-F238E27FC236}">
                <a16:creationId xmlns:a16="http://schemas.microsoft.com/office/drawing/2014/main" id="{BB187BF6-2D66-EE46-97B3-DA961E0C2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Line 15">
            <a:extLst>
              <a:ext uri="{FF2B5EF4-FFF2-40B4-BE49-F238E27FC236}">
                <a16:creationId xmlns:a16="http://schemas.microsoft.com/office/drawing/2014/main" id="{774963D5-B13E-5E4C-B961-BDD0B9ABF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2766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Line 16">
            <a:extLst>
              <a:ext uri="{FF2B5EF4-FFF2-40B4-BE49-F238E27FC236}">
                <a16:creationId xmlns:a16="http://schemas.microsoft.com/office/drawing/2014/main" id="{8FD7B54F-C25F-4E43-8425-E063C86FC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657600"/>
            <a:ext cx="3200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Line 17">
            <a:extLst>
              <a:ext uri="{FF2B5EF4-FFF2-40B4-BE49-F238E27FC236}">
                <a16:creationId xmlns:a16="http://schemas.microsoft.com/office/drawing/2014/main" id="{94D4C32B-82D5-3F4B-BBF3-EFE90D539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4953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Line 18">
            <a:extLst>
              <a:ext uri="{FF2B5EF4-FFF2-40B4-BE49-F238E27FC236}">
                <a16:creationId xmlns:a16="http://schemas.microsoft.com/office/drawing/2014/main" id="{31F54A48-60A4-484E-A9A7-7B703CC59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4953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Line 19">
            <a:extLst>
              <a:ext uri="{FF2B5EF4-FFF2-40B4-BE49-F238E27FC236}">
                <a16:creationId xmlns:a16="http://schemas.microsoft.com/office/drawing/2014/main" id="{FCECB2A8-1464-B444-A5F5-CBBE7082B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962400"/>
            <a:ext cx="3200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Line 20">
            <a:extLst>
              <a:ext uri="{FF2B5EF4-FFF2-40B4-BE49-F238E27FC236}">
                <a16:creationId xmlns:a16="http://schemas.microsoft.com/office/drawing/2014/main" id="{13756036-E30C-1544-904A-9FCBD5A90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410200"/>
            <a:ext cx="6477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Line 21">
            <a:extLst>
              <a:ext uri="{FF2B5EF4-FFF2-40B4-BE49-F238E27FC236}">
                <a16:creationId xmlns:a16="http://schemas.microsoft.com/office/drawing/2014/main" id="{4C780FE1-FE2D-9344-B215-80679C8246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867400"/>
            <a:ext cx="6400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Text Box 22">
            <a:extLst>
              <a:ext uri="{FF2B5EF4-FFF2-40B4-BE49-F238E27FC236}">
                <a16:creationId xmlns:a16="http://schemas.microsoft.com/office/drawing/2014/main" id="{84106C1D-536D-5E46-A3F1-7D86B7BA3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43201"/>
            <a:ext cx="14013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TTL=1, Dest = B,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port = invalid</a:t>
            </a:r>
          </a:p>
        </p:txBody>
      </p:sp>
      <p:sp>
        <p:nvSpPr>
          <p:cNvPr id="87064" name="Text Box 23">
            <a:extLst>
              <a:ext uri="{FF2B5EF4-FFF2-40B4-BE49-F238E27FC236}">
                <a16:creationId xmlns:a16="http://schemas.microsoft.com/office/drawing/2014/main" id="{9D559FAB-B000-DE45-8D53-93AEE6DC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733801"/>
            <a:ext cx="1314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TTL=2, Dest = B</a:t>
            </a:r>
          </a:p>
        </p:txBody>
      </p:sp>
      <p:sp>
        <p:nvSpPr>
          <p:cNvPr id="87065" name="Text Box 24">
            <a:extLst>
              <a:ext uri="{FF2B5EF4-FFF2-40B4-BE49-F238E27FC236}">
                <a16:creationId xmlns:a16="http://schemas.microsoft.com/office/drawing/2014/main" id="{79BA9F3D-19B4-2545-93EB-5524E735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419601"/>
            <a:ext cx="1314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TTL=3, Dest = B</a:t>
            </a:r>
          </a:p>
        </p:txBody>
      </p:sp>
      <p:sp>
        <p:nvSpPr>
          <p:cNvPr id="87066" name="Text Box 25">
            <a:extLst>
              <a:ext uri="{FF2B5EF4-FFF2-40B4-BE49-F238E27FC236}">
                <a16:creationId xmlns:a16="http://schemas.microsoft.com/office/drawing/2014/main" id="{E0FD5C4A-AEBA-DD4B-A52D-E41A5B244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40364"/>
            <a:ext cx="1314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TTL=4, Dest = B</a:t>
            </a:r>
          </a:p>
        </p:txBody>
      </p:sp>
      <p:sp>
        <p:nvSpPr>
          <p:cNvPr id="87067" name="Text Box 26">
            <a:extLst>
              <a:ext uri="{FF2B5EF4-FFF2-40B4-BE49-F238E27FC236}">
                <a16:creationId xmlns:a16="http://schemas.microsoft.com/office/drawing/2014/main" id="{4B1F2D9C-5159-C846-AB8D-D4D606DA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7660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(R1)</a:t>
            </a:r>
          </a:p>
        </p:txBody>
      </p:sp>
      <p:sp>
        <p:nvSpPr>
          <p:cNvPr id="87068" name="Text Box 27">
            <a:extLst>
              <a:ext uri="{FF2B5EF4-FFF2-40B4-BE49-F238E27FC236}">
                <a16:creationId xmlns:a16="http://schemas.microsoft.com/office/drawing/2014/main" id="{D8CEEA43-5FB4-9B41-918D-CDD6F1488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3860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(R2)</a:t>
            </a:r>
          </a:p>
        </p:txBody>
      </p:sp>
      <p:sp>
        <p:nvSpPr>
          <p:cNvPr id="87069" name="Text Box 28">
            <a:extLst>
              <a:ext uri="{FF2B5EF4-FFF2-40B4-BE49-F238E27FC236}">
                <a16:creationId xmlns:a16="http://schemas.microsoft.com/office/drawing/2014/main" id="{6496FEE6-EDD7-0F4B-A609-B4D89633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5300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(R3)</a:t>
            </a:r>
          </a:p>
        </p:txBody>
      </p:sp>
      <p:sp>
        <p:nvSpPr>
          <p:cNvPr id="87070" name="Text Box 29">
            <a:extLst>
              <a:ext uri="{FF2B5EF4-FFF2-40B4-BE49-F238E27FC236}">
                <a16:creationId xmlns:a16="http://schemas.microsoft.com/office/drawing/2014/main" id="{6B197E86-19B7-3547-8BA8-BC9B048E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943600"/>
            <a:ext cx="687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Pu (B)</a:t>
            </a:r>
          </a:p>
        </p:txBody>
      </p:sp>
      <p:sp>
        <p:nvSpPr>
          <p:cNvPr id="87071" name="Text Box 30">
            <a:extLst>
              <a:ext uri="{FF2B5EF4-FFF2-40B4-BE49-F238E27FC236}">
                <a16:creationId xmlns:a16="http://schemas.microsoft.com/office/drawing/2014/main" id="{3A3E8A44-A813-1B4A-B568-2B89E19A14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889919" y="4077494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7072" name="Line 31">
            <a:extLst>
              <a:ext uri="{FF2B5EF4-FFF2-40B4-BE49-F238E27FC236}">
                <a16:creationId xmlns:a16="http://schemas.microsoft.com/office/drawing/2014/main" id="{24AAB3F4-BD4A-7042-A63E-D134A7E1B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724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3" name="Text Box 32">
            <a:extLst>
              <a:ext uri="{FF2B5EF4-FFF2-40B4-BE49-F238E27FC236}">
                <a16:creationId xmlns:a16="http://schemas.microsoft.com/office/drawing/2014/main" id="{E8A8CBE5-254F-8A4B-9707-8C48BCEF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1676400"/>
            <a:ext cx="19704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= Time exceeded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Pu = Port unreachable</a:t>
            </a:r>
          </a:p>
        </p:txBody>
      </p:sp>
    </p:spTree>
    <p:extLst>
      <p:ext uri="{BB962C8B-B14F-4D97-AF65-F5344CB8AC3E}">
        <p14:creationId xmlns:p14="http://schemas.microsoft.com/office/powerpoint/2010/main" val="2201373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AE32-400B-0749-8BB4-906099E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 example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F0421-EA82-D344-84CC-EED98DA3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461"/>
            <a:ext cx="10528171" cy="39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2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4D7-CAE0-DD43-8A94-D54C9167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D7BA-11D7-1441-B054-B0542D58B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9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>
            <a:extLst>
              <a:ext uri="{FF2B5EF4-FFF2-40B4-BE49-F238E27FC236}">
                <a16:creationId xmlns:a16="http://schemas.microsoft.com/office/drawing/2014/main" id="{6E797260-AA41-5C47-81EE-54BCB328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EA1AAB-9DA2-2A4F-B0CB-7B85CD017E2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4451" name="Freeform 2">
            <a:extLst>
              <a:ext uri="{FF2B5EF4-FFF2-40B4-BE49-F238E27FC236}">
                <a16:creationId xmlns:a16="http://schemas.microsoft.com/office/drawing/2014/main" id="{40DBFF17-FC90-BB41-AEAF-884E5D5E5200}"/>
              </a:ext>
            </a:extLst>
          </p:cNvPr>
          <p:cNvSpPr>
            <a:spLocks/>
          </p:cNvSpPr>
          <p:nvPr/>
        </p:nvSpPr>
        <p:spPr bwMode="auto">
          <a:xfrm>
            <a:off x="5676901" y="1871663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651B3A80-4B9F-7E4C-9736-3842D3722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91488" cy="1143000"/>
          </a:xfrm>
        </p:spPr>
        <p:txBody>
          <a:bodyPr/>
          <a:lstStyle/>
          <a:p>
            <a:r>
              <a:rPr lang="en-US" altLang="en-US" sz="3600"/>
              <a:t>NAT: Network Address Translation</a:t>
            </a:r>
          </a:p>
        </p:txBody>
      </p:sp>
      <p:sp>
        <p:nvSpPr>
          <p:cNvPr id="104453" name="Freeform 4">
            <a:extLst>
              <a:ext uri="{FF2B5EF4-FFF2-40B4-BE49-F238E27FC236}">
                <a16:creationId xmlns:a16="http://schemas.microsoft.com/office/drawing/2014/main" id="{F314227F-F666-6F43-9001-C355E55B5B8D}"/>
              </a:ext>
            </a:extLst>
          </p:cNvPr>
          <p:cNvSpPr>
            <a:spLocks/>
          </p:cNvSpPr>
          <p:nvPr/>
        </p:nvSpPr>
        <p:spPr bwMode="auto">
          <a:xfrm>
            <a:off x="1524001" y="2638426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454" name="Object 5">
            <a:extLst>
              <a:ext uri="{FF2B5EF4-FFF2-40B4-BE49-F238E27FC236}">
                <a16:creationId xmlns:a16="http://schemas.microsoft.com/office/drawing/2014/main" id="{93C5D3E4-3B2B-834F-B699-B8AA80B45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5851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4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04454" name="Object 5">
                        <a:extLst>
                          <a:ext uri="{FF2B5EF4-FFF2-40B4-BE49-F238E27FC236}">
                            <a16:creationId xmlns:a16="http://schemas.microsoft.com/office/drawing/2014/main" id="{93C5D3E4-3B2B-834F-B699-B8AA80B45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851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6">
            <a:extLst>
              <a:ext uri="{FF2B5EF4-FFF2-40B4-BE49-F238E27FC236}">
                <a16:creationId xmlns:a16="http://schemas.microsoft.com/office/drawing/2014/main" id="{874EBE76-C33D-AE43-951F-1D8044095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5064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5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104455" name="Object 6">
                        <a:extLst>
                          <a:ext uri="{FF2B5EF4-FFF2-40B4-BE49-F238E27FC236}">
                            <a16:creationId xmlns:a16="http://schemas.microsoft.com/office/drawing/2014/main" id="{874EBE76-C33D-AE43-951F-1D8044095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064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7">
            <a:extLst>
              <a:ext uri="{FF2B5EF4-FFF2-40B4-BE49-F238E27FC236}">
                <a16:creationId xmlns:a16="http://schemas.microsoft.com/office/drawing/2014/main" id="{40FB3F32-EE5C-F948-9E75-25489C33D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6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6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104456" name="Object 7">
                        <a:extLst>
                          <a:ext uri="{FF2B5EF4-FFF2-40B4-BE49-F238E27FC236}">
                            <a16:creationId xmlns:a16="http://schemas.microsoft.com/office/drawing/2014/main" id="{40FB3F32-EE5C-F948-9E75-25489C33D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6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Line 8">
            <a:extLst>
              <a:ext uri="{FF2B5EF4-FFF2-40B4-BE49-F238E27FC236}">
                <a16:creationId xmlns:a16="http://schemas.microsoft.com/office/drawing/2014/main" id="{08D70306-C608-EE44-81E2-062C911B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1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8" name="Line 9">
            <a:extLst>
              <a:ext uri="{FF2B5EF4-FFF2-40B4-BE49-F238E27FC236}">
                <a16:creationId xmlns:a16="http://schemas.microsoft.com/office/drawing/2014/main" id="{2689AA85-D7A7-154C-B045-CCD3C054C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6476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9" name="Line 10">
            <a:extLst>
              <a:ext uri="{FF2B5EF4-FFF2-40B4-BE49-F238E27FC236}">
                <a16:creationId xmlns:a16="http://schemas.microsoft.com/office/drawing/2014/main" id="{E46F6274-7AA5-E94E-B7EC-40B24E9AF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1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0" name="Line 11">
            <a:extLst>
              <a:ext uri="{FF2B5EF4-FFF2-40B4-BE49-F238E27FC236}">
                <a16:creationId xmlns:a16="http://schemas.microsoft.com/office/drawing/2014/main" id="{9623233C-41A6-1A41-BA58-78C5B79344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7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1" name="Text Box 12">
            <a:extLst>
              <a:ext uri="{FF2B5EF4-FFF2-40B4-BE49-F238E27FC236}">
                <a16:creationId xmlns:a16="http://schemas.microsoft.com/office/drawing/2014/main" id="{2F4E99E5-12CC-C84C-B469-0A68A4057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6714" y="2181225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04462" name="Text Box 13">
            <a:extLst>
              <a:ext uri="{FF2B5EF4-FFF2-40B4-BE49-F238E27FC236}">
                <a16:creationId xmlns:a16="http://schemas.microsoft.com/office/drawing/2014/main" id="{BD7EEAA1-B65C-234C-9370-8B204D2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3714" y="294957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04463" name="Text Box 14">
            <a:extLst>
              <a:ext uri="{FF2B5EF4-FFF2-40B4-BE49-F238E27FC236}">
                <a16:creationId xmlns:a16="http://schemas.microsoft.com/office/drawing/2014/main" id="{B599B861-6AF3-4D4C-84C7-0C6C0DFF0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14" y="384492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04464" name="Text Box 15">
            <a:extLst>
              <a:ext uri="{FF2B5EF4-FFF2-40B4-BE49-F238E27FC236}">
                <a16:creationId xmlns:a16="http://schemas.microsoft.com/office/drawing/2014/main" id="{05B52331-1023-7E41-97FD-3C444E53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9" y="277177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10.0.0.4</a:t>
            </a:r>
          </a:p>
        </p:txBody>
      </p:sp>
      <p:sp>
        <p:nvSpPr>
          <p:cNvPr id="104465" name="Line 16">
            <a:extLst>
              <a:ext uri="{FF2B5EF4-FFF2-40B4-BE49-F238E27FC236}">
                <a16:creationId xmlns:a16="http://schemas.microsoft.com/office/drawing/2014/main" id="{0EEEB579-97DF-6D4C-B32C-A04EF33DC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5814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6" name="Text Box 17">
            <a:extLst>
              <a:ext uri="{FF2B5EF4-FFF2-40B4-BE49-F238E27FC236}">
                <a16:creationId xmlns:a16="http://schemas.microsoft.com/office/drawing/2014/main" id="{F86788F5-0CC6-1E4B-B9F8-53140C281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3328988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138.76.29.7</a:t>
            </a:r>
          </a:p>
        </p:txBody>
      </p:sp>
      <p:sp>
        <p:nvSpPr>
          <p:cNvPr id="104467" name="Line 18">
            <a:extLst>
              <a:ext uri="{FF2B5EF4-FFF2-40B4-BE49-F238E27FC236}">
                <a16:creationId xmlns:a16="http://schemas.microsoft.com/office/drawing/2014/main" id="{3C0410DC-4741-DD4F-858E-03FBBC1B8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6039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4468" name="Group 19">
            <a:extLst>
              <a:ext uri="{FF2B5EF4-FFF2-40B4-BE49-F238E27FC236}">
                <a16:creationId xmlns:a16="http://schemas.microsoft.com/office/drawing/2014/main" id="{4C31B776-8973-F249-887B-090FAD87FBB2}"/>
              </a:ext>
            </a:extLst>
          </p:cNvPr>
          <p:cNvGrpSpPr>
            <a:grpSpLocks/>
          </p:cNvGrpSpPr>
          <p:nvPr/>
        </p:nvGrpSpPr>
        <p:grpSpPr bwMode="auto">
          <a:xfrm>
            <a:off x="5270501" y="3054351"/>
            <a:ext cx="555625" cy="307975"/>
            <a:chOff x="3600" y="219"/>
            <a:chExt cx="360" cy="175"/>
          </a:xfrm>
        </p:grpSpPr>
        <p:sp>
          <p:nvSpPr>
            <p:cNvPr id="104479" name="Oval 20">
              <a:extLst>
                <a:ext uri="{FF2B5EF4-FFF2-40B4-BE49-F238E27FC236}">
                  <a16:creationId xmlns:a16="http://schemas.microsoft.com/office/drawing/2014/main" id="{E4219DE2-7556-EF4E-95CB-CB22D7B0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0" name="Line 21">
              <a:extLst>
                <a:ext uri="{FF2B5EF4-FFF2-40B4-BE49-F238E27FC236}">
                  <a16:creationId xmlns:a16="http://schemas.microsoft.com/office/drawing/2014/main" id="{081939F3-EEA4-A140-B106-A5CDDE59B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1" name="Line 22">
              <a:extLst>
                <a:ext uri="{FF2B5EF4-FFF2-40B4-BE49-F238E27FC236}">
                  <a16:creationId xmlns:a16="http://schemas.microsoft.com/office/drawing/2014/main" id="{1A8C703D-900E-C24D-AD02-E2A1CE60F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2" name="Rectangle 23">
              <a:extLst>
                <a:ext uri="{FF2B5EF4-FFF2-40B4-BE49-F238E27FC236}">
                  <a16:creationId xmlns:a16="http://schemas.microsoft.com/office/drawing/2014/main" id="{699FF4B2-377A-9442-AC60-6CB7F63D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3" name="Oval 24">
              <a:extLst>
                <a:ext uri="{FF2B5EF4-FFF2-40B4-BE49-F238E27FC236}">
                  <a16:creationId xmlns:a16="http://schemas.microsoft.com/office/drawing/2014/main" id="{3C8CD658-508F-3843-A0C6-617B6AE0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4484" name="Group 25">
              <a:extLst>
                <a:ext uri="{FF2B5EF4-FFF2-40B4-BE49-F238E27FC236}">
                  <a16:creationId xmlns:a16="http://schemas.microsoft.com/office/drawing/2014/main" id="{92E181C3-558F-C746-ACFF-5F22C740B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489" name="Line 26">
                <a:extLst>
                  <a:ext uri="{FF2B5EF4-FFF2-40B4-BE49-F238E27FC236}">
                    <a16:creationId xmlns:a16="http://schemas.microsoft.com/office/drawing/2014/main" id="{CD5334D9-0AF2-3745-A547-C86D2C778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0" name="Line 27">
                <a:extLst>
                  <a:ext uri="{FF2B5EF4-FFF2-40B4-BE49-F238E27FC236}">
                    <a16:creationId xmlns:a16="http://schemas.microsoft.com/office/drawing/2014/main" id="{9F02B71B-5638-4F4D-92F3-332869DBF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1" name="Line 28">
                <a:extLst>
                  <a:ext uri="{FF2B5EF4-FFF2-40B4-BE49-F238E27FC236}">
                    <a16:creationId xmlns:a16="http://schemas.microsoft.com/office/drawing/2014/main" id="{82717492-2D03-4E43-8A90-33FE4EE04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485" name="Group 29">
              <a:extLst>
                <a:ext uri="{FF2B5EF4-FFF2-40B4-BE49-F238E27FC236}">
                  <a16:creationId xmlns:a16="http://schemas.microsoft.com/office/drawing/2014/main" id="{73CF2B18-EA5F-F441-A302-5117166A7BF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486" name="Line 30">
                <a:extLst>
                  <a:ext uri="{FF2B5EF4-FFF2-40B4-BE49-F238E27FC236}">
                    <a16:creationId xmlns:a16="http://schemas.microsoft.com/office/drawing/2014/main" id="{1949F860-DA65-E34E-82D0-E99BA8CD8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87" name="Line 31">
                <a:extLst>
                  <a:ext uri="{FF2B5EF4-FFF2-40B4-BE49-F238E27FC236}">
                    <a16:creationId xmlns:a16="http://schemas.microsoft.com/office/drawing/2014/main" id="{1739266D-A505-2F4A-9AF1-AFB4754DD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88" name="Line 32">
                <a:extLst>
                  <a:ext uri="{FF2B5EF4-FFF2-40B4-BE49-F238E27FC236}">
                    <a16:creationId xmlns:a16="http://schemas.microsoft.com/office/drawing/2014/main" id="{09AC46E5-37A6-5544-BA06-2A85B21CE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469" name="Line 33">
            <a:extLst>
              <a:ext uri="{FF2B5EF4-FFF2-40B4-BE49-F238E27FC236}">
                <a16:creationId xmlns:a16="http://schemas.microsoft.com/office/drawing/2014/main" id="{D619E4D2-AE4E-6243-B10C-CB6F0659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439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0" name="Text Box 34">
            <a:extLst>
              <a:ext uri="{FF2B5EF4-FFF2-40B4-BE49-F238E27FC236}">
                <a16:creationId xmlns:a16="http://schemas.microsoft.com/office/drawing/2014/main" id="{F1F4E122-B33A-B74E-929E-AA271BE8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318" y="1679575"/>
            <a:ext cx="23535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(e.g., home network)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10.0.0/24</a:t>
            </a:r>
          </a:p>
        </p:txBody>
      </p:sp>
      <p:sp>
        <p:nvSpPr>
          <p:cNvPr id="104471" name="Line 35">
            <a:extLst>
              <a:ext uri="{FF2B5EF4-FFF2-40B4-BE49-F238E27FC236}">
                <a16:creationId xmlns:a16="http://schemas.microsoft.com/office/drawing/2014/main" id="{753E175D-2EFC-CB41-B5A0-7E6DE5C6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2" name="Line 36">
            <a:extLst>
              <a:ext uri="{FF2B5EF4-FFF2-40B4-BE49-F238E27FC236}">
                <a16:creationId xmlns:a16="http://schemas.microsoft.com/office/drawing/2014/main" id="{8052FE82-BA35-E34D-9A04-270FE8F71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1760539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3" name="Line 37">
            <a:extLst>
              <a:ext uri="{FF2B5EF4-FFF2-40B4-BE49-F238E27FC236}">
                <a16:creationId xmlns:a16="http://schemas.microsoft.com/office/drawing/2014/main" id="{0060C344-589E-A947-BA89-825661C493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7539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4" name="Line 38">
            <a:extLst>
              <a:ext uri="{FF2B5EF4-FFF2-40B4-BE49-F238E27FC236}">
                <a16:creationId xmlns:a16="http://schemas.microsoft.com/office/drawing/2014/main" id="{AD8D0593-9A19-F749-BACC-C10F5800F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2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5" name="Line 39">
            <a:extLst>
              <a:ext uri="{FF2B5EF4-FFF2-40B4-BE49-F238E27FC236}">
                <a16:creationId xmlns:a16="http://schemas.microsoft.com/office/drawing/2014/main" id="{1F7EC4D3-6ED3-724E-919F-BEECDD4B0F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0764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6" name="Text Box 40">
            <a:extLst>
              <a:ext uri="{FF2B5EF4-FFF2-40B4-BE49-F238E27FC236}">
                <a16:creationId xmlns:a16="http://schemas.microsoft.com/office/drawing/2014/main" id="{4665CD7A-8183-D74A-A260-B29096409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134" y="1666875"/>
            <a:ext cx="966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Internet</a:t>
            </a:r>
          </a:p>
        </p:txBody>
      </p:sp>
      <p:sp>
        <p:nvSpPr>
          <p:cNvPr id="104477" name="Line 41">
            <a:extLst>
              <a:ext uri="{FF2B5EF4-FFF2-40B4-BE49-F238E27FC236}">
                <a16:creationId xmlns:a16="http://schemas.microsoft.com/office/drawing/2014/main" id="{EDC9C9DD-F545-754B-B2F5-C31F7622AF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1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8" name="Text Box 44">
            <a:extLst>
              <a:ext uri="{FF2B5EF4-FFF2-40B4-BE49-F238E27FC236}">
                <a16:creationId xmlns:a16="http://schemas.microsoft.com/office/drawing/2014/main" id="{BD56156E-0C62-1D4A-A6FF-151A2D29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424364"/>
            <a:ext cx="44989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Helvetica" pitchFamily="2" charset="0"/>
              </a:rPr>
              <a:t>All</a:t>
            </a:r>
            <a:r>
              <a:rPr lang="en-US" altLang="en-US" sz="2000" dirty="0">
                <a:latin typeface="Helvetica" pitchFamily="2" charset="0"/>
              </a:rPr>
              <a:t> datagrams </a:t>
            </a:r>
            <a:r>
              <a:rPr lang="en-US" altLang="en-US" sz="2000" i="1" dirty="0">
                <a:solidFill>
                  <a:srgbClr val="FF0000"/>
                </a:solidFill>
                <a:latin typeface="Helvetica" pitchFamily="2" charset="0"/>
              </a:rPr>
              <a:t>leaving</a:t>
            </a:r>
            <a:r>
              <a:rPr lang="en-US" altLang="en-US" sz="2000" dirty="0">
                <a:latin typeface="Helvetica" pitchFamily="2" charset="0"/>
              </a:rPr>
              <a:t> local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network have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same</a:t>
            </a:r>
            <a:r>
              <a:rPr lang="en-US" altLang="en-US" sz="2000" dirty="0">
                <a:latin typeface="Helvetica" pitchFamily="2" charset="0"/>
              </a:rPr>
              <a:t> single source NAT IP address: 138.76.29.7,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different source port numbers</a:t>
            </a:r>
          </a:p>
        </p:txBody>
      </p:sp>
    </p:spTree>
    <p:extLst>
      <p:ext uri="{BB962C8B-B14F-4D97-AF65-F5344CB8AC3E}">
        <p14:creationId xmlns:p14="http://schemas.microsoft.com/office/powerpoint/2010/main" val="47768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6">
            <a:extLst>
              <a:ext uri="{FF2B5EF4-FFF2-40B4-BE49-F238E27FC236}">
                <a16:creationId xmlns:a16="http://schemas.microsoft.com/office/drawing/2014/main" id="{FDB0119B-0F30-1344-8D2D-544913F4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8D2D2F-04C3-DE45-8FE9-677422FE8720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106499" name="Freeform 2">
            <a:extLst>
              <a:ext uri="{FF2B5EF4-FFF2-40B4-BE49-F238E27FC236}">
                <a16:creationId xmlns:a16="http://schemas.microsoft.com/office/drawing/2014/main" id="{EE395CCB-A5D0-4C47-B0BD-F6A5808D1B0D}"/>
              </a:ext>
            </a:extLst>
          </p:cNvPr>
          <p:cNvSpPr>
            <a:spLocks/>
          </p:cNvSpPr>
          <p:nvPr/>
        </p:nvSpPr>
        <p:spPr bwMode="auto">
          <a:xfrm>
            <a:off x="1703388" y="3651251"/>
            <a:ext cx="4089400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A244AF6-1189-D544-A12B-98AC4D5D8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NAT: Network Address Translation</a:t>
            </a:r>
          </a:p>
        </p:txBody>
      </p:sp>
      <p:sp>
        <p:nvSpPr>
          <p:cNvPr id="106501" name="Freeform 4">
            <a:extLst>
              <a:ext uri="{FF2B5EF4-FFF2-40B4-BE49-F238E27FC236}">
                <a16:creationId xmlns:a16="http://schemas.microsoft.com/office/drawing/2014/main" id="{A7EB9272-DB3E-7648-8E2C-46C84BF13BEA}"/>
              </a:ext>
            </a:extLst>
          </p:cNvPr>
          <p:cNvSpPr>
            <a:spLocks/>
          </p:cNvSpPr>
          <p:nvPr/>
        </p:nvSpPr>
        <p:spPr bwMode="auto">
          <a:xfrm>
            <a:off x="5992813" y="2922588"/>
            <a:ext cx="3738562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aphicFrame>
        <p:nvGraphicFramePr>
          <p:cNvPr id="106502" name="Object 5">
            <a:extLst>
              <a:ext uri="{FF2B5EF4-FFF2-40B4-BE49-F238E27FC236}">
                <a16:creationId xmlns:a16="http://schemas.microsoft.com/office/drawing/2014/main" id="{FE6BA95A-A0AB-3343-B824-FB5CE509EA0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9021764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2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06502" name="Object 5">
                        <a:extLst>
                          <a:ext uri="{FF2B5EF4-FFF2-40B4-BE49-F238E27FC236}">
                            <a16:creationId xmlns:a16="http://schemas.microsoft.com/office/drawing/2014/main" id="{FE6BA95A-A0AB-3343-B824-FB5CE509E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764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6">
            <a:extLst>
              <a:ext uri="{FF2B5EF4-FFF2-40B4-BE49-F238E27FC236}">
                <a16:creationId xmlns:a16="http://schemas.microsoft.com/office/drawing/2014/main" id="{6B3815BB-CEA5-5B43-ABA0-76843E74B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70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3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106503" name="Object 6">
                        <a:extLst>
                          <a:ext uri="{FF2B5EF4-FFF2-40B4-BE49-F238E27FC236}">
                            <a16:creationId xmlns:a16="http://schemas.microsoft.com/office/drawing/2014/main" id="{6B3815BB-CEA5-5B43-ABA0-76843E74B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7">
            <a:extLst>
              <a:ext uri="{FF2B5EF4-FFF2-40B4-BE49-F238E27FC236}">
                <a16:creationId xmlns:a16="http://schemas.microsoft.com/office/drawing/2014/main" id="{0A17F912-424A-7348-B5D4-A6DE8E615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1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4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106504" name="Object 7">
                        <a:extLst>
                          <a:ext uri="{FF2B5EF4-FFF2-40B4-BE49-F238E27FC236}">
                            <a16:creationId xmlns:a16="http://schemas.microsoft.com/office/drawing/2014/main" id="{0A17F912-424A-7348-B5D4-A6DE8E615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1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5" name="Line 8">
            <a:extLst>
              <a:ext uri="{FF2B5EF4-FFF2-40B4-BE49-F238E27FC236}">
                <a16:creationId xmlns:a16="http://schemas.microsoft.com/office/drawing/2014/main" id="{37295D27-C411-9F42-924D-FDD0367F6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114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6" name="Line 9">
            <a:extLst>
              <a:ext uri="{FF2B5EF4-FFF2-40B4-BE49-F238E27FC236}">
                <a16:creationId xmlns:a16="http://schemas.microsoft.com/office/drawing/2014/main" id="{8788FC59-F49B-A448-82A2-3A5AAF014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2389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7" name="Line 10">
            <a:extLst>
              <a:ext uri="{FF2B5EF4-FFF2-40B4-BE49-F238E27FC236}">
                <a16:creationId xmlns:a16="http://schemas.microsoft.com/office/drawing/2014/main" id="{A6F02467-B42E-5640-AAAC-86C19886E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8" name="Line 11">
            <a:extLst>
              <a:ext uri="{FF2B5EF4-FFF2-40B4-BE49-F238E27FC236}">
                <a16:creationId xmlns:a16="http://schemas.microsoft.com/office/drawing/2014/main" id="{39F03DE1-8BE8-5041-9C7D-96571F330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3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9" name="Text Box 12">
            <a:extLst>
              <a:ext uri="{FF2B5EF4-FFF2-40B4-BE49-F238E27FC236}">
                <a16:creationId xmlns:a16="http://schemas.microsoft.com/office/drawing/2014/main" id="{A82DAC87-F33F-124C-93A0-A3B288360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26" y="3232150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06510" name="Text Box 13">
            <a:extLst>
              <a:ext uri="{FF2B5EF4-FFF2-40B4-BE49-F238E27FC236}">
                <a16:creationId xmlns:a16="http://schemas.microsoft.com/office/drawing/2014/main" id="{79809BBF-4DC8-444C-9998-FB1D4DB5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6" y="400050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06511" name="Text Box 14">
            <a:extLst>
              <a:ext uri="{FF2B5EF4-FFF2-40B4-BE49-F238E27FC236}">
                <a16:creationId xmlns:a16="http://schemas.microsoft.com/office/drawing/2014/main" id="{30DDCB61-3AE5-E842-8044-8EF7DE29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1526" y="489585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grpSp>
        <p:nvGrpSpPr>
          <p:cNvPr id="379919" name="Group 15">
            <a:extLst>
              <a:ext uri="{FF2B5EF4-FFF2-40B4-BE49-F238E27FC236}">
                <a16:creationId xmlns:a16="http://schemas.microsoft.com/office/drawing/2014/main" id="{635B4255-4D5E-D34B-83DF-F3F03F3395CB}"/>
              </a:ext>
            </a:extLst>
          </p:cNvPr>
          <p:cNvGrpSpPr>
            <a:grpSpLocks/>
          </p:cNvGrpSpPr>
          <p:nvPr/>
        </p:nvGrpSpPr>
        <p:grpSpPr bwMode="auto">
          <a:xfrm>
            <a:off x="7159626" y="2860676"/>
            <a:ext cx="1871663" cy="1033463"/>
            <a:chOff x="3550" y="2055"/>
            <a:chExt cx="1179" cy="651"/>
          </a:xfrm>
        </p:grpSpPr>
        <p:grpSp>
          <p:nvGrpSpPr>
            <p:cNvPr id="106595" name="Group 16">
              <a:extLst>
                <a:ext uri="{FF2B5EF4-FFF2-40B4-BE49-F238E27FC236}">
                  <a16:creationId xmlns:a16="http://schemas.microsoft.com/office/drawing/2014/main" id="{5426BDC7-45B2-D144-A553-CD15AB8C3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06600" name="Rectangle 17">
                <a:extLst>
                  <a:ext uri="{FF2B5EF4-FFF2-40B4-BE49-F238E27FC236}">
                    <a16:creationId xmlns:a16="http://schemas.microsoft.com/office/drawing/2014/main" id="{16D9D1B4-368F-3848-BAF6-9DEC2D86B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601" name="Text Box 18">
                <a:extLst>
                  <a:ext uri="{FF2B5EF4-FFF2-40B4-BE49-F238E27FC236}">
                    <a16:creationId xmlns:a16="http://schemas.microsoft.com/office/drawing/2014/main" id="{9842DC1A-03B2-0745-8E88-04DBEF275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D: 128.119.40.186, 80</a:t>
                </a:r>
              </a:p>
            </p:txBody>
          </p:sp>
          <p:grpSp>
            <p:nvGrpSpPr>
              <p:cNvPr id="106602" name="Group 19">
                <a:extLst>
                  <a:ext uri="{FF2B5EF4-FFF2-40B4-BE49-F238E27FC236}">
                    <a16:creationId xmlns:a16="http://schemas.microsoft.com/office/drawing/2014/main" id="{FD0C4121-9B1E-4241-88F7-F29C7E871E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6607" name="Freeform 20">
                  <a:extLst>
                    <a:ext uri="{FF2B5EF4-FFF2-40B4-BE49-F238E27FC236}">
                      <a16:creationId xmlns:a16="http://schemas.microsoft.com/office/drawing/2014/main" id="{732AD6E5-3940-1E4E-AA20-56BABF2EF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8" name="Line 21">
                  <a:extLst>
                    <a:ext uri="{FF2B5EF4-FFF2-40B4-BE49-F238E27FC236}">
                      <a16:creationId xmlns:a16="http://schemas.microsoft.com/office/drawing/2014/main" id="{3B6601B8-5752-BB42-8015-ADE481DEE4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9" name="Line 22">
                  <a:extLst>
                    <a:ext uri="{FF2B5EF4-FFF2-40B4-BE49-F238E27FC236}">
                      <a16:creationId xmlns:a16="http://schemas.microsoft.com/office/drawing/2014/main" id="{F1A1CE6E-A0A8-4241-AD3E-13541384F4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06603" name="Group 23">
                <a:extLst>
                  <a:ext uri="{FF2B5EF4-FFF2-40B4-BE49-F238E27FC236}">
                    <a16:creationId xmlns:a16="http://schemas.microsoft.com/office/drawing/2014/main" id="{DE683EBF-48ED-0049-B147-5FB3F0EE90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6604" name="Freeform 24">
                  <a:extLst>
                    <a:ext uri="{FF2B5EF4-FFF2-40B4-BE49-F238E27FC236}">
                      <a16:creationId xmlns:a16="http://schemas.microsoft.com/office/drawing/2014/main" id="{070739B8-E4FC-6648-A5A5-72396F93CF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5" name="Line 25">
                  <a:extLst>
                    <a:ext uri="{FF2B5EF4-FFF2-40B4-BE49-F238E27FC236}">
                      <a16:creationId xmlns:a16="http://schemas.microsoft.com/office/drawing/2014/main" id="{BD09FE63-C8ED-0C48-A543-86D03A7DD2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6" name="Line 26">
                  <a:extLst>
                    <a:ext uri="{FF2B5EF4-FFF2-40B4-BE49-F238E27FC236}">
                      <a16:creationId xmlns:a16="http://schemas.microsoft.com/office/drawing/2014/main" id="{6B8A84B5-9730-2E4B-8AEA-F02BA8158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06596" name="Freeform 27">
              <a:extLst>
                <a:ext uri="{FF2B5EF4-FFF2-40B4-BE49-F238E27FC236}">
                  <a16:creationId xmlns:a16="http://schemas.microsoft.com/office/drawing/2014/main" id="{0F22271A-AD87-1D4B-8F44-A07A4007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97" name="Group 28">
              <a:extLst>
                <a:ext uri="{FF2B5EF4-FFF2-40B4-BE49-F238E27FC236}">
                  <a16:creationId xmlns:a16="http://schemas.microsoft.com/office/drawing/2014/main" id="{FA6F8DCE-CD75-2D4B-AC84-D1386C2E0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106598" name="Oval 29">
                <a:extLst>
                  <a:ext uri="{FF2B5EF4-FFF2-40B4-BE49-F238E27FC236}">
                    <a16:creationId xmlns:a16="http://schemas.microsoft.com/office/drawing/2014/main" id="{33E1EC1A-CBF4-CF49-81A5-7C141ABEB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99" name="Text Box 30">
                <a:extLst>
                  <a:ext uri="{FF2B5EF4-FFF2-40B4-BE49-F238E27FC236}">
                    <a16:creationId xmlns:a16="http://schemas.microsoft.com/office/drawing/2014/main" id="{D384DD6C-727A-E148-B691-915B9160B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</p:grpSp>
      <p:sp>
        <p:nvSpPr>
          <p:cNvPr id="106513" name="Text Box 31">
            <a:extLst>
              <a:ext uri="{FF2B5EF4-FFF2-40B4-BE49-F238E27FC236}">
                <a16:creationId xmlns:a16="http://schemas.microsoft.com/office/drawing/2014/main" id="{1533A8CD-005C-4443-BEFD-F47F67DE5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1" y="382270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10.0.0.4</a:t>
            </a:r>
          </a:p>
        </p:txBody>
      </p:sp>
      <p:sp>
        <p:nvSpPr>
          <p:cNvPr id="106514" name="Line 32">
            <a:extLst>
              <a:ext uri="{FF2B5EF4-FFF2-40B4-BE49-F238E27FC236}">
                <a16:creationId xmlns:a16="http://schemas.microsoft.com/office/drawing/2014/main" id="{E94BDAAE-F5B3-784F-90A3-5F44204942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1726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15" name="Text Box 33">
            <a:extLst>
              <a:ext uri="{FF2B5EF4-FFF2-40B4-BE49-F238E27FC236}">
                <a16:creationId xmlns:a16="http://schemas.microsoft.com/office/drawing/2014/main" id="{2BE6CFAF-724F-9447-8839-D88D95E11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4379913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138.76.29.7</a:t>
            </a:r>
          </a:p>
        </p:txBody>
      </p:sp>
      <p:sp>
        <p:nvSpPr>
          <p:cNvPr id="106516" name="Line 34">
            <a:extLst>
              <a:ext uri="{FF2B5EF4-FFF2-40B4-BE49-F238E27FC236}">
                <a16:creationId xmlns:a16="http://schemas.microsoft.com/office/drawing/2014/main" id="{9ED9A75C-070A-8D4C-841E-C172BE2D1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1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79939" name="Group 35">
            <a:extLst>
              <a:ext uri="{FF2B5EF4-FFF2-40B4-BE49-F238E27FC236}">
                <a16:creationId xmlns:a16="http://schemas.microsoft.com/office/drawing/2014/main" id="{8913D736-D345-4746-ADEE-D49FEC039FB7}"/>
              </a:ext>
            </a:extLst>
          </p:cNvPr>
          <p:cNvGrpSpPr>
            <a:grpSpLocks/>
          </p:cNvGrpSpPr>
          <p:nvPr/>
        </p:nvGrpSpPr>
        <p:grpSpPr bwMode="auto">
          <a:xfrm>
            <a:off x="7993064" y="1541464"/>
            <a:ext cx="2524125" cy="1417637"/>
            <a:chOff x="3944" y="971"/>
            <a:chExt cx="1590" cy="893"/>
          </a:xfrm>
        </p:grpSpPr>
        <p:sp>
          <p:nvSpPr>
            <p:cNvPr id="106593" name="Text Box 36">
              <a:extLst>
                <a:ext uri="{FF2B5EF4-FFF2-40B4-BE49-F238E27FC236}">
                  <a16:creationId xmlns:a16="http://schemas.microsoft.com/office/drawing/2014/main" id="{41D24C32-0FD7-1746-B366-98C52133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71"/>
              <a:ext cx="141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>
                  <a:solidFill>
                    <a:srgbClr val="FF0000"/>
                  </a:solidFill>
                  <a:latin typeface="Helvetica" pitchFamily="2" charset="0"/>
                </a:rPr>
                <a:t>1:</a:t>
              </a:r>
              <a:r>
                <a:rPr lang="en-US" altLang="en-US" sz="1800">
                  <a:solidFill>
                    <a:srgbClr val="FF0000"/>
                  </a:solidFill>
                  <a:latin typeface="Helvetica" pitchFamily="2" charset="0"/>
                </a:rPr>
                <a:t> 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Helvetica" pitchFamily="2" charset="0"/>
                </a:rPr>
                <a:t>sends datagram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Helvetica" pitchFamily="2" charset="0"/>
                </a:rPr>
                <a:t>128.119.40.186, 80</a:t>
              </a:r>
            </a:p>
          </p:txBody>
        </p:sp>
        <p:sp>
          <p:nvSpPr>
            <p:cNvPr id="106594" name="Line 37">
              <a:extLst>
                <a:ext uri="{FF2B5EF4-FFF2-40B4-BE49-F238E27FC236}">
                  <a16:creationId xmlns:a16="http://schemas.microsoft.com/office/drawing/2014/main" id="{31ECE7CB-6D8A-0246-B4F9-7595FE9B2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106518" name="Freeform 38">
            <a:extLst>
              <a:ext uri="{FF2B5EF4-FFF2-40B4-BE49-F238E27FC236}">
                <a16:creationId xmlns:a16="http://schemas.microsoft.com/office/drawing/2014/main" id="{7C3810B4-8B13-FA49-9672-324119AE7EF1}"/>
              </a:ext>
            </a:extLst>
          </p:cNvPr>
          <p:cNvSpPr>
            <a:spLocks/>
          </p:cNvSpPr>
          <p:nvPr/>
        </p:nvSpPr>
        <p:spPr bwMode="auto">
          <a:xfrm>
            <a:off x="3868739" y="2627314"/>
            <a:ext cx="3862387" cy="1531937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19" name="Rectangle 39">
            <a:extLst>
              <a:ext uri="{FF2B5EF4-FFF2-40B4-BE49-F238E27FC236}">
                <a16:creationId xmlns:a16="http://schemas.microsoft.com/office/drawing/2014/main" id="{7ACFA471-95E3-BA48-AEAF-6B8BFCF2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520" name="Text Box 40">
            <a:extLst>
              <a:ext uri="{FF2B5EF4-FFF2-40B4-BE49-F238E27FC236}">
                <a16:creationId xmlns:a16="http://schemas.microsoft.com/office/drawing/2014/main" id="{5A40F78A-8346-AE4C-B4BD-0205414D0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521" y="1423989"/>
            <a:ext cx="3702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NAT 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WAN side addr        LAN side addr</a:t>
            </a:r>
          </a:p>
        </p:txBody>
      </p:sp>
      <p:sp>
        <p:nvSpPr>
          <p:cNvPr id="106521" name="Line 41">
            <a:extLst>
              <a:ext uri="{FF2B5EF4-FFF2-40B4-BE49-F238E27FC236}">
                <a16:creationId xmlns:a16="http://schemas.microsoft.com/office/drawing/2014/main" id="{D274B034-DBFF-264B-8AD1-F8B840C0B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8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22" name="Line 42">
            <a:extLst>
              <a:ext uri="{FF2B5EF4-FFF2-40B4-BE49-F238E27FC236}">
                <a16:creationId xmlns:a16="http://schemas.microsoft.com/office/drawing/2014/main" id="{E14CC09C-A72F-754C-9691-D997C3334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026" y="202565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23" name="Line 43">
            <a:extLst>
              <a:ext uri="{FF2B5EF4-FFF2-40B4-BE49-F238E27FC236}">
                <a16:creationId xmlns:a16="http://schemas.microsoft.com/office/drawing/2014/main" id="{247BB4D6-D0AF-3549-B025-B8AD6EC60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4" y="177006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6524" name="Group 44">
            <a:extLst>
              <a:ext uri="{FF2B5EF4-FFF2-40B4-BE49-F238E27FC236}">
                <a16:creationId xmlns:a16="http://schemas.microsoft.com/office/drawing/2014/main" id="{CEA8AFF5-C954-5245-BDFA-61A2CA2729A3}"/>
              </a:ext>
            </a:extLst>
          </p:cNvPr>
          <p:cNvGrpSpPr>
            <a:grpSpLocks/>
          </p:cNvGrpSpPr>
          <p:nvPr/>
        </p:nvGrpSpPr>
        <p:grpSpPr bwMode="auto">
          <a:xfrm>
            <a:off x="5586414" y="4105276"/>
            <a:ext cx="555625" cy="307975"/>
            <a:chOff x="3600" y="219"/>
            <a:chExt cx="360" cy="175"/>
          </a:xfrm>
        </p:grpSpPr>
        <p:sp>
          <p:nvSpPr>
            <p:cNvPr id="106580" name="Oval 45">
              <a:extLst>
                <a:ext uri="{FF2B5EF4-FFF2-40B4-BE49-F238E27FC236}">
                  <a16:creationId xmlns:a16="http://schemas.microsoft.com/office/drawing/2014/main" id="{6C259FFC-3706-6B4A-93F0-082F8FF0B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81" name="Line 46">
              <a:extLst>
                <a:ext uri="{FF2B5EF4-FFF2-40B4-BE49-F238E27FC236}">
                  <a16:creationId xmlns:a16="http://schemas.microsoft.com/office/drawing/2014/main" id="{8DE201AC-D3D4-6141-9206-C4E7E6C0E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82" name="Line 47">
              <a:extLst>
                <a:ext uri="{FF2B5EF4-FFF2-40B4-BE49-F238E27FC236}">
                  <a16:creationId xmlns:a16="http://schemas.microsoft.com/office/drawing/2014/main" id="{1B6395FE-A16F-B34D-9215-45FF82C67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83" name="Rectangle 48">
              <a:extLst>
                <a:ext uri="{FF2B5EF4-FFF2-40B4-BE49-F238E27FC236}">
                  <a16:creationId xmlns:a16="http://schemas.microsoft.com/office/drawing/2014/main" id="{C372CBE4-4A12-D041-9627-0EAFF032B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84" name="Oval 49">
              <a:extLst>
                <a:ext uri="{FF2B5EF4-FFF2-40B4-BE49-F238E27FC236}">
                  <a16:creationId xmlns:a16="http://schemas.microsoft.com/office/drawing/2014/main" id="{49BE3FFC-A7F2-3A48-9858-10706B53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106585" name="Group 50">
              <a:extLst>
                <a:ext uri="{FF2B5EF4-FFF2-40B4-BE49-F238E27FC236}">
                  <a16:creationId xmlns:a16="http://schemas.microsoft.com/office/drawing/2014/main" id="{8A97EF71-285B-DA45-94C2-4EF134331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6590" name="Line 51">
                <a:extLst>
                  <a:ext uri="{FF2B5EF4-FFF2-40B4-BE49-F238E27FC236}">
                    <a16:creationId xmlns:a16="http://schemas.microsoft.com/office/drawing/2014/main" id="{4DE0E86F-88E4-3244-8E56-3A823B617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91" name="Line 52">
                <a:extLst>
                  <a:ext uri="{FF2B5EF4-FFF2-40B4-BE49-F238E27FC236}">
                    <a16:creationId xmlns:a16="http://schemas.microsoft.com/office/drawing/2014/main" id="{37F7A521-356C-1248-855B-C80B5809B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92" name="Line 53">
                <a:extLst>
                  <a:ext uri="{FF2B5EF4-FFF2-40B4-BE49-F238E27FC236}">
                    <a16:creationId xmlns:a16="http://schemas.microsoft.com/office/drawing/2014/main" id="{B00B322C-782C-C347-BE59-6AD5F1D1E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06586" name="Group 54">
              <a:extLst>
                <a:ext uri="{FF2B5EF4-FFF2-40B4-BE49-F238E27FC236}">
                  <a16:creationId xmlns:a16="http://schemas.microsoft.com/office/drawing/2014/main" id="{B6C9599D-C2CC-214E-B0F7-0FE8CDF35D0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6587" name="Line 55">
                <a:extLst>
                  <a:ext uri="{FF2B5EF4-FFF2-40B4-BE49-F238E27FC236}">
                    <a16:creationId xmlns:a16="http://schemas.microsoft.com/office/drawing/2014/main" id="{046A999F-A77B-F34B-9493-A94BA8FD7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88" name="Line 56">
                <a:extLst>
                  <a:ext uri="{FF2B5EF4-FFF2-40B4-BE49-F238E27FC236}">
                    <a16:creationId xmlns:a16="http://schemas.microsoft.com/office/drawing/2014/main" id="{C9DE2EA2-6904-674F-90BC-E35928355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89" name="Line 57">
                <a:extLst>
                  <a:ext uri="{FF2B5EF4-FFF2-40B4-BE49-F238E27FC236}">
                    <a16:creationId xmlns:a16="http://schemas.microsoft.com/office/drawing/2014/main" id="{DB92153D-6031-4A4C-9D16-B94B9DA7F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379962" name="Text Box 58">
            <a:extLst>
              <a:ext uri="{FF2B5EF4-FFF2-40B4-BE49-F238E27FC236}">
                <a16:creationId xmlns:a16="http://schemas.microsoft.com/office/drawing/2014/main" id="{46FD0270-6A30-7546-86A2-6C89CFD2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63" y="2049464"/>
            <a:ext cx="3818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Helvetica" pitchFamily="2" charset="0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……                                         ……</a:t>
            </a:r>
          </a:p>
        </p:txBody>
      </p:sp>
      <p:grpSp>
        <p:nvGrpSpPr>
          <p:cNvPr id="379963" name="Group 59">
            <a:extLst>
              <a:ext uri="{FF2B5EF4-FFF2-40B4-BE49-F238E27FC236}">
                <a16:creationId xmlns:a16="http://schemas.microsoft.com/office/drawing/2014/main" id="{5D062D5C-9712-DC41-B557-BDA91BDD6C07}"/>
              </a:ext>
            </a:extLst>
          </p:cNvPr>
          <p:cNvGrpSpPr>
            <a:grpSpLocks/>
          </p:cNvGrpSpPr>
          <p:nvPr/>
        </p:nvGrpSpPr>
        <p:grpSpPr bwMode="auto">
          <a:xfrm>
            <a:off x="6289676" y="3435350"/>
            <a:ext cx="2784475" cy="1638300"/>
            <a:chOff x="3002" y="2417"/>
            <a:chExt cx="1754" cy="1032"/>
          </a:xfrm>
        </p:grpSpPr>
        <p:sp>
          <p:nvSpPr>
            <p:cNvPr id="106566" name="Rectangle 60">
              <a:extLst>
                <a:ext uri="{FF2B5EF4-FFF2-40B4-BE49-F238E27FC236}">
                  <a16:creationId xmlns:a16="http://schemas.microsoft.com/office/drawing/2014/main" id="{22999073-1F7B-1946-82E4-F54C898C0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67" name="Text Box 61">
              <a:extLst>
                <a:ext uri="{FF2B5EF4-FFF2-40B4-BE49-F238E27FC236}">
                  <a16:creationId xmlns:a16="http://schemas.microsoft.com/office/drawing/2014/main" id="{E0043365-F780-1C4A-9713-CAD0A095B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D: 10.0.0.1, 3345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Helvetica" pitchFamily="2" charset="0"/>
              </a:endParaRPr>
            </a:p>
          </p:txBody>
        </p:sp>
        <p:grpSp>
          <p:nvGrpSpPr>
            <p:cNvPr id="106568" name="Group 62">
              <a:extLst>
                <a:ext uri="{FF2B5EF4-FFF2-40B4-BE49-F238E27FC236}">
                  <a16:creationId xmlns:a16="http://schemas.microsoft.com/office/drawing/2014/main" id="{96314B87-E6FC-4D44-B25E-E9B594F30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06577" name="Freeform 63">
                <a:extLst>
                  <a:ext uri="{FF2B5EF4-FFF2-40B4-BE49-F238E27FC236}">
                    <a16:creationId xmlns:a16="http://schemas.microsoft.com/office/drawing/2014/main" id="{CB707257-4FF9-8446-95DF-945448232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8" name="Line 64">
                <a:extLst>
                  <a:ext uri="{FF2B5EF4-FFF2-40B4-BE49-F238E27FC236}">
                    <a16:creationId xmlns:a16="http://schemas.microsoft.com/office/drawing/2014/main" id="{71A5AE33-510D-4045-BA8A-764B86CF5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9" name="Line 65">
                <a:extLst>
                  <a:ext uri="{FF2B5EF4-FFF2-40B4-BE49-F238E27FC236}">
                    <a16:creationId xmlns:a16="http://schemas.microsoft.com/office/drawing/2014/main" id="{7B0A05EC-0C3B-8341-ADC3-A63146C82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06569" name="Group 66">
              <a:extLst>
                <a:ext uri="{FF2B5EF4-FFF2-40B4-BE49-F238E27FC236}">
                  <a16:creationId xmlns:a16="http://schemas.microsoft.com/office/drawing/2014/main" id="{00072810-3F73-584C-B5C9-8FAA12713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06574" name="Freeform 67">
                <a:extLst>
                  <a:ext uri="{FF2B5EF4-FFF2-40B4-BE49-F238E27FC236}">
                    <a16:creationId xmlns:a16="http://schemas.microsoft.com/office/drawing/2014/main" id="{6DAD24E0-C90A-6D4B-9C47-0B1EF0604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5" name="Line 68">
                <a:extLst>
                  <a:ext uri="{FF2B5EF4-FFF2-40B4-BE49-F238E27FC236}">
                    <a16:creationId xmlns:a16="http://schemas.microsoft.com/office/drawing/2014/main" id="{E3BD24DB-973E-FF43-BDD0-767FA80AB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6" name="Line 69">
                <a:extLst>
                  <a:ext uri="{FF2B5EF4-FFF2-40B4-BE49-F238E27FC236}">
                    <a16:creationId xmlns:a16="http://schemas.microsoft.com/office/drawing/2014/main" id="{F1BEFA18-AD41-0B48-8240-160F3FADB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106570" name="Freeform 70">
              <a:extLst>
                <a:ext uri="{FF2B5EF4-FFF2-40B4-BE49-F238E27FC236}">
                  <a16:creationId xmlns:a16="http://schemas.microsoft.com/office/drawing/2014/main" id="{B0C1D514-0C44-1C4B-8E3B-45B8098F2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71" name="Group 71">
              <a:extLst>
                <a:ext uri="{FF2B5EF4-FFF2-40B4-BE49-F238E27FC236}">
                  <a16:creationId xmlns:a16="http://schemas.microsoft.com/office/drawing/2014/main" id="{16563317-0FB0-0742-B9C4-9097AA3E9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106572" name="Oval 72">
                <a:extLst>
                  <a:ext uri="{FF2B5EF4-FFF2-40B4-BE49-F238E27FC236}">
                    <a16:creationId xmlns:a16="http://schemas.microsoft.com/office/drawing/2014/main" id="{5D8C516A-7F00-E448-8936-57977E0E0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73" name="Text Box 73">
                <a:extLst>
                  <a:ext uri="{FF2B5EF4-FFF2-40B4-BE49-F238E27FC236}">
                    <a16:creationId xmlns:a16="http://schemas.microsoft.com/office/drawing/2014/main" id="{09A6DC8C-FCD6-D349-AC18-CD54726E8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</p:grpSp>
      <p:grpSp>
        <p:nvGrpSpPr>
          <p:cNvPr id="379978" name="Group 74">
            <a:extLst>
              <a:ext uri="{FF2B5EF4-FFF2-40B4-BE49-F238E27FC236}">
                <a16:creationId xmlns:a16="http://schemas.microsoft.com/office/drawing/2014/main" id="{A07CAF56-4144-E54E-B88E-7D7269AB6294}"/>
              </a:ext>
            </a:extLst>
          </p:cNvPr>
          <p:cNvGrpSpPr>
            <a:grpSpLocks/>
          </p:cNvGrpSpPr>
          <p:nvPr/>
        </p:nvGrpSpPr>
        <p:grpSpPr bwMode="auto">
          <a:xfrm>
            <a:off x="3055939" y="3641725"/>
            <a:ext cx="2497137" cy="566738"/>
            <a:chOff x="1026" y="3559"/>
            <a:chExt cx="1573" cy="357"/>
          </a:xfrm>
        </p:grpSpPr>
        <p:grpSp>
          <p:nvGrpSpPr>
            <p:cNvPr id="106551" name="Group 75">
              <a:extLst>
                <a:ext uri="{FF2B5EF4-FFF2-40B4-BE49-F238E27FC236}">
                  <a16:creationId xmlns:a16="http://schemas.microsoft.com/office/drawing/2014/main" id="{5E543F53-DE7E-1247-82DE-E838E8C1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06556" name="Rectangle 76">
                <a:extLst>
                  <a:ext uri="{FF2B5EF4-FFF2-40B4-BE49-F238E27FC236}">
                    <a16:creationId xmlns:a16="http://schemas.microsoft.com/office/drawing/2014/main" id="{9611FEB6-E288-F245-AC11-2516974CE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57" name="Text Box 77">
                <a:extLst>
                  <a:ext uri="{FF2B5EF4-FFF2-40B4-BE49-F238E27FC236}">
                    <a16:creationId xmlns:a16="http://schemas.microsoft.com/office/drawing/2014/main" id="{F9BED656-EEE5-7E42-B807-779174BE4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D: 128.119.40.186, 80</a:t>
                </a:r>
              </a:p>
            </p:txBody>
          </p:sp>
          <p:grpSp>
            <p:nvGrpSpPr>
              <p:cNvPr id="106558" name="Group 78">
                <a:extLst>
                  <a:ext uri="{FF2B5EF4-FFF2-40B4-BE49-F238E27FC236}">
                    <a16:creationId xmlns:a16="http://schemas.microsoft.com/office/drawing/2014/main" id="{17C3871F-47AA-0144-8AB7-BD0F10FB9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6563" name="Freeform 79">
                  <a:extLst>
                    <a:ext uri="{FF2B5EF4-FFF2-40B4-BE49-F238E27FC236}">
                      <a16:creationId xmlns:a16="http://schemas.microsoft.com/office/drawing/2014/main" id="{37EEB083-4AA1-454A-A6B9-292C34455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4" name="Line 80">
                  <a:extLst>
                    <a:ext uri="{FF2B5EF4-FFF2-40B4-BE49-F238E27FC236}">
                      <a16:creationId xmlns:a16="http://schemas.microsoft.com/office/drawing/2014/main" id="{EC205B8B-DE9A-CF42-A151-EBC4CC36AF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5" name="Line 81">
                  <a:extLst>
                    <a:ext uri="{FF2B5EF4-FFF2-40B4-BE49-F238E27FC236}">
                      <a16:creationId xmlns:a16="http://schemas.microsoft.com/office/drawing/2014/main" id="{77018751-23EC-9242-A979-42F2A9D914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06559" name="Group 82">
                <a:extLst>
                  <a:ext uri="{FF2B5EF4-FFF2-40B4-BE49-F238E27FC236}">
                    <a16:creationId xmlns:a16="http://schemas.microsoft.com/office/drawing/2014/main" id="{E19DCD3C-0301-3D42-83F3-5D5F88BC85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6560" name="Freeform 83">
                  <a:extLst>
                    <a:ext uri="{FF2B5EF4-FFF2-40B4-BE49-F238E27FC236}">
                      <a16:creationId xmlns:a16="http://schemas.microsoft.com/office/drawing/2014/main" id="{6A4B5CD2-FBEF-9E44-8D71-5D80EC5AB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1" name="Line 84">
                  <a:extLst>
                    <a:ext uri="{FF2B5EF4-FFF2-40B4-BE49-F238E27FC236}">
                      <a16:creationId xmlns:a16="http://schemas.microsoft.com/office/drawing/2014/main" id="{006B9CD5-264C-DD42-9CA9-28828526D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2" name="Line 85">
                  <a:extLst>
                    <a:ext uri="{FF2B5EF4-FFF2-40B4-BE49-F238E27FC236}">
                      <a16:creationId xmlns:a16="http://schemas.microsoft.com/office/drawing/2014/main" id="{B9741132-0F85-D241-8850-626A84FA71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06552" name="Line 86">
              <a:extLst>
                <a:ext uri="{FF2B5EF4-FFF2-40B4-BE49-F238E27FC236}">
                  <a16:creationId xmlns:a16="http://schemas.microsoft.com/office/drawing/2014/main" id="{46B9FDCD-5A17-D24A-ADF3-D1087D8F3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53" name="Group 87">
              <a:extLst>
                <a:ext uri="{FF2B5EF4-FFF2-40B4-BE49-F238E27FC236}">
                  <a16:creationId xmlns:a16="http://schemas.microsoft.com/office/drawing/2014/main" id="{8AB630F9-BD57-6D4A-861A-7F87C5DBF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106554" name="Oval 88">
                <a:extLst>
                  <a:ext uri="{FF2B5EF4-FFF2-40B4-BE49-F238E27FC236}">
                    <a16:creationId xmlns:a16="http://schemas.microsoft.com/office/drawing/2014/main" id="{D616FF38-AAA5-574E-8D0E-6CBF76FC3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55" name="Text Box 89">
                <a:extLst>
                  <a:ext uri="{FF2B5EF4-FFF2-40B4-BE49-F238E27FC236}">
                    <a16:creationId xmlns:a16="http://schemas.microsoft.com/office/drawing/2014/main" id="{839DCE6A-D946-6C4D-9E1F-E08320833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379994" name="Group 90">
            <a:extLst>
              <a:ext uri="{FF2B5EF4-FFF2-40B4-BE49-F238E27FC236}">
                <a16:creationId xmlns:a16="http://schemas.microsoft.com/office/drawing/2014/main" id="{9092D159-4202-084E-A3C5-DED74B10AB33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643063"/>
            <a:ext cx="5154613" cy="2081212"/>
            <a:chOff x="0" y="1288"/>
            <a:chExt cx="3247" cy="1311"/>
          </a:xfrm>
        </p:grpSpPr>
        <p:sp>
          <p:nvSpPr>
            <p:cNvPr id="106547" name="Text Box 91">
              <a:extLst>
                <a:ext uri="{FF2B5EF4-FFF2-40B4-BE49-F238E27FC236}">
                  <a16:creationId xmlns:a16="http://schemas.microsoft.com/office/drawing/2014/main" id="{D758B75D-81EA-194C-86D2-5183A052B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solidFill>
                    <a:srgbClr val="FF0000"/>
                  </a:solidFill>
                  <a:latin typeface="Helvetica" pitchFamily="2" charset="0"/>
                </a:rPr>
                <a:t>2:</a:t>
              </a:r>
              <a:r>
                <a:rPr lang="en-US" altLang="en-US" sz="1800" dirty="0">
                  <a:solidFill>
                    <a:srgbClr val="FF0000"/>
                  </a:solidFill>
                  <a:latin typeface="Helvetica" pitchFamily="2" charset="0"/>
                </a:rPr>
                <a:t> 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Helvetica" pitchFamily="2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Helvetica" pitchFamily="2" charset="0"/>
                </a:rPr>
                <a:t>source </a:t>
              </a:r>
              <a:r>
                <a:rPr lang="en-US" altLang="en-US" sz="1800" dirty="0" err="1">
                  <a:solidFill>
                    <a:srgbClr val="FF0000"/>
                  </a:solidFill>
                  <a:latin typeface="Helvetica" pitchFamily="2" charset="0"/>
                </a:rPr>
                <a:t>addr</a:t>
              </a:r>
              <a:r>
                <a:rPr lang="en-US" altLang="en-US" sz="1800" dirty="0">
                  <a:solidFill>
                    <a:srgbClr val="FF0000"/>
                  </a:solidFill>
                  <a:latin typeface="Helvetica" pitchFamily="2" charset="0"/>
                </a:rPr>
                <a:t>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Helvetica" pitchFamily="2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Helvetica" pitchFamily="2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Helvetica" pitchFamily="2" charset="0"/>
                </a:rPr>
                <a:t>updates table</a:t>
              </a:r>
            </a:p>
          </p:txBody>
        </p:sp>
        <p:sp>
          <p:nvSpPr>
            <p:cNvPr id="106548" name="Line 92">
              <a:extLst>
                <a:ext uri="{FF2B5EF4-FFF2-40B4-BE49-F238E27FC236}">
                  <a16:creationId xmlns:a16="http://schemas.microsoft.com/office/drawing/2014/main" id="{0F406656-6A75-7343-95FC-D306ABCE1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49" name="Line 93">
              <a:extLst>
                <a:ext uri="{FF2B5EF4-FFF2-40B4-BE49-F238E27FC236}">
                  <a16:creationId xmlns:a16="http://schemas.microsoft.com/office/drawing/2014/main" id="{B7F9F17C-F615-2C4B-9A37-74B89B38C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50" name="Line 94">
              <a:extLst>
                <a:ext uri="{FF2B5EF4-FFF2-40B4-BE49-F238E27FC236}">
                  <a16:creationId xmlns:a16="http://schemas.microsoft.com/office/drawing/2014/main" id="{D3740AB7-6AD7-4640-A9AC-AB0B9AA90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79999" name="Group 95">
            <a:extLst>
              <a:ext uri="{FF2B5EF4-FFF2-40B4-BE49-F238E27FC236}">
                <a16:creationId xmlns:a16="http://schemas.microsoft.com/office/drawing/2014/main" id="{6E06EE65-9892-C14B-AC9B-B87A74DAD4D4}"/>
              </a:ext>
            </a:extLst>
          </p:cNvPr>
          <p:cNvGrpSpPr>
            <a:grpSpLocks/>
          </p:cNvGrpSpPr>
          <p:nvPr/>
        </p:nvGrpSpPr>
        <p:grpSpPr bwMode="auto">
          <a:xfrm>
            <a:off x="2884489" y="4681538"/>
            <a:ext cx="2471737" cy="703262"/>
            <a:chOff x="1163" y="3752"/>
            <a:chExt cx="1557" cy="443"/>
          </a:xfrm>
        </p:grpSpPr>
        <p:sp>
          <p:nvSpPr>
            <p:cNvPr id="106533" name="Rectangle 96">
              <a:extLst>
                <a:ext uri="{FF2B5EF4-FFF2-40B4-BE49-F238E27FC236}">
                  <a16:creationId xmlns:a16="http://schemas.microsoft.com/office/drawing/2014/main" id="{7C9B1DAB-11CC-284E-906B-F4AF2360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34" name="Text Box 97">
              <a:extLst>
                <a:ext uri="{FF2B5EF4-FFF2-40B4-BE49-F238E27FC236}">
                  <a16:creationId xmlns:a16="http://schemas.microsoft.com/office/drawing/2014/main" id="{BD8DB0ED-93AC-B64F-994D-903A4090B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D: 138.76.29.7, 5001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Helvetica" pitchFamily="2" charset="0"/>
              </a:endParaRPr>
            </a:p>
          </p:txBody>
        </p:sp>
        <p:grpSp>
          <p:nvGrpSpPr>
            <p:cNvPr id="106535" name="Group 98">
              <a:extLst>
                <a:ext uri="{FF2B5EF4-FFF2-40B4-BE49-F238E27FC236}">
                  <a16:creationId xmlns:a16="http://schemas.microsoft.com/office/drawing/2014/main" id="{DCAA214E-45BD-BF41-BDF1-A3F94CF31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6544" name="Freeform 99">
                <a:extLst>
                  <a:ext uri="{FF2B5EF4-FFF2-40B4-BE49-F238E27FC236}">
                    <a16:creationId xmlns:a16="http://schemas.microsoft.com/office/drawing/2014/main" id="{61BB891E-083E-4F44-AC0B-DF203DDBD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5" name="Line 100">
                <a:extLst>
                  <a:ext uri="{FF2B5EF4-FFF2-40B4-BE49-F238E27FC236}">
                    <a16:creationId xmlns:a16="http://schemas.microsoft.com/office/drawing/2014/main" id="{A36F5F31-56DF-4340-87F1-B31FEAED5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6" name="Line 101">
                <a:extLst>
                  <a:ext uri="{FF2B5EF4-FFF2-40B4-BE49-F238E27FC236}">
                    <a16:creationId xmlns:a16="http://schemas.microsoft.com/office/drawing/2014/main" id="{36DA78DD-0131-7149-8203-84E6314F2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06536" name="Group 102">
              <a:extLst>
                <a:ext uri="{FF2B5EF4-FFF2-40B4-BE49-F238E27FC236}">
                  <a16:creationId xmlns:a16="http://schemas.microsoft.com/office/drawing/2014/main" id="{7328CC83-F3CF-9A45-AF5B-131B3C143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6541" name="Freeform 103">
                <a:extLst>
                  <a:ext uri="{FF2B5EF4-FFF2-40B4-BE49-F238E27FC236}">
                    <a16:creationId xmlns:a16="http://schemas.microsoft.com/office/drawing/2014/main" id="{65E1674E-8E37-6245-BF17-C6B61438C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2" name="Line 104">
                <a:extLst>
                  <a:ext uri="{FF2B5EF4-FFF2-40B4-BE49-F238E27FC236}">
                    <a16:creationId xmlns:a16="http://schemas.microsoft.com/office/drawing/2014/main" id="{4B6D1281-EA72-0949-88C2-EE6F89FEA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3" name="Line 105">
                <a:extLst>
                  <a:ext uri="{FF2B5EF4-FFF2-40B4-BE49-F238E27FC236}">
                    <a16:creationId xmlns:a16="http://schemas.microsoft.com/office/drawing/2014/main" id="{CA14718A-32F1-2A4C-BEB4-46A6686FE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106537" name="Line 106">
              <a:extLst>
                <a:ext uri="{FF2B5EF4-FFF2-40B4-BE49-F238E27FC236}">
                  <a16:creationId xmlns:a16="http://schemas.microsoft.com/office/drawing/2014/main" id="{5887C79C-EC26-AC45-94B5-FFABD34E9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38" name="Group 107">
              <a:extLst>
                <a:ext uri="{FF2B5EF4-FFF2-40B4-BE49-F238E27FC236}">
                  <a16:creationId xmlns:a16="http://schemas.microsoft.com/office/drawing/2014/main" id="{4775C986-188D-A441-86EA-7F71DF7D7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06539" name="Oval 108">
                <a:extLst>
                  <a:ext uri="{FF2B5EF4-FFF2-40B4-BE49-F238E27FC236}">
                    <a16:creationId xmlns:a16="http://schemas.microsoft.com/office/drawing/2014/main" id="{84B0FBAC-444C-634E-9BD2-3B2CD6656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40" name="Text Box 109">
                <a:extLst>
                  <a:ext uri="{FF2B5EF4-FFF2-40B4-BE49-F238E27FC236}">
                    <a16:creationId xmlns:a16="http://schemas.microsoft.com/office/drawing/2014/main" id="{2957A327-04BE-4A4E-934D-BC9E112F3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</p:grpSp>
      <p:sp>
        <p:nvSpPr>
          <p:cNvPr id="380014" name="Text Box 110">
            <a:extLst>
              <a:ext uri="{FF2B5EF4-FFF2-40B4-BE49-F238E27FC236}">
                <a16:creationId xmlns:a16="http://schemas.microsoft.com/office/drawing/2014/main" id="{6E85C302-5146-8449-9A51-2546F651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5141913"/>
            <a:ext cx="21788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FF0000"/>
                </a:solidFill>
                <a:latin typeface="Helvetica" pitchFamily="2" charset="0"/>
              </a:rPr>
              <a:t>3:</a:t>
            </a:r>
            <a:r>
              <a:rPr lang="en-US" altLang="en-US" sz="1800">
                <a:solidFill>
                  <a:srgbClr val="FF0000"/>
                </a:solidFill>
                <a:latin typeface="Helvetica" pitchFamily="2" charset="0"/>
              </a:rPr>
              <a:t> Reply arrives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Helvetica" pitchFamily="2" charset="0"/>
              </a:rPr>
              <a:t> dest. address: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Helvetica" pitchFamily="2" charset="0"/>
              </a:rPr>
              <a:t> 138.76.29.7, 5001</a:t>
            </a:r>
          </a:p>
        </p:txBody>
      </p:sp>
      <p:sp>
        <p:nvSpPr>
          <p:cNvPr id="380015" name="Text Box 111">
            <a:extLst>
              <a:ext uri="{FF2B5EF4-FFF2-40B4-BE49-F238E27FC236}">
                <a16:creationId xmlns:a16="http://schemas.microsoft.com/office/drawing/2014/main" id="{14C5D805-582E-6D42-8A73-D7CBA41B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4" y="4976813"/>
            <a:ext cx="40495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FF0000"/>
                </a:solidFill>
                <a:latin typeface="Helvetica" pitchFamily="2" charset="0"/>
              </a:rPr>
              <a:t>4:</a:t>
            </a:r>
            <a:r>
              <a:rPr lang="en-US" altLang="en-US" sz="1800">
                <a:solidFill>
                  <a:srgbClr val="FF0000"/>
                </a:solidFill>
                <a:latin typeface="Helvetica" pitchFamily="2" charset="0"/>
              </a:rPr>
              <a:t> NAT router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Helvetica" pitchFamily="2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Helvetica" pitchFamily="2" charset="0"/>
              </a:rPr>
              <a:t>dest addr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Helvetica" pitchFamily="2" charset="0"/>
              </a:rPr>
              <a:t>138.76.29.7, 5001 to 10.0.0.1, 3345</a:t>
            </a:r>
            <a:r>
              <a:rPr lang="en-US" altLang="en-US" sz="1800">
                <a:latin typeface="Helvetica" pitchFamily="2" charset="0"/>
              </a:rPr>
              <a:t> </a:t>
            </a:r>
            <a:endParaRPr lang="en-US" altLang="en-US" sz="1800">
              <a:solidFill>
                <a:srgbClr val="FF0000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06532" name="Line 112">
            <a:extLst>
              <a:ext uri="{FF2B5EF4-FFF2-40B4-BE49-F238E27FC236}">
                <a16:creationId xmlns:a16="http://schemas.microsoft.com/office/drawing/2014/main" id="{52F22164-7750-0E40-991D-08F85F696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1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6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7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62" grpId="0"/>
      <p:bldP spid="380014" grpId="0"/>
      <p:bldP spid="3800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1F1A4356-D13D-E94C-B3E2-461A046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1DEC6-5CFA-6443-9EEF-08EE9A1536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31C5EBD-D5B5-8A42-AD01-A11A6F095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7966075" cy="1143000"/>
          </a:xfrm>
        </p:spPr>
        <p:txBody>
          <a:bodyPr/>
          <a:lstStyle/>
          <a:p>
            <a:r>
              <a:rPr lang="en-US" altLang="en-US" sz="3600"/>
              <a:t>NAT: Network Address Translation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A397471-8C78-3043-BB64-27B055EF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600200"/>
            <a:ext cx="8575675" cy="464820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Features:</a:t>
            </a:r>
            <a:r>
              <a:rPr lang="en-US" altLang="en-US" sz="2400"/>
              <a:t> local network uses just one IP address as far as outside world is concerned:</a:t>
            </a:r>
          </a:p>
          <a:p>
            <a:pPr lvl="1"/>
            <a:r>
              <a:rPr lang="en-US" altLang="en-US"/>
              <a:t>range of addresses not needed from ISP:  just one IP address for all devices</a:t>
            </a:r>
          </a:p>
          <a:p>
            <a:pPr lvl="1"/>
            <a:r>
              <a:rPr lang="en-US" altLang="en-US"/>
              <a:t>can change addresses of devices in local network without notifying outside world</a:t>
            </a:r>
          </a:p>
          <a:p>
            <a:pPr lvl="1"/>
            <a:r>
              <a:rPr lang="en-US" altLang="en-US"/>
              <a:t>can change ISP without changing addresses of devices in local network</a:t>
            </a:r>
          </a:p>
          <a:p>
            <a:pPr lvl="1"/>
            <a:r>
              <a:rPr lang="en-US" altLang="en-US"/>
              <a:t>devices inside local net not explicitly addressable, visible by outside world (a security plus).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22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963F-89B6-6B4D-A316-FE88C56F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57BF-F598-2B41-AB6E-BCB22A70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hosts inside the home network get their IP addresses?</a:t>
            </a:r>
          </a:p>
          <a:p>
            <a:endParaRPr lang="en-US" dirty="0"/>
          </a:p>
          <a:p>
            <a:r>
              <a:rPr lang="en-US" dirty="0"/>
              <a:t>How does your home router get its externally visible IP address?</a:t>
            </a:r>
          </a:p>
        </p:txBody>
      </p:sp>
    </p:spTree>
    <p:extLst>
      <p:ext uri="{BB962C8B-B14F-4D97-AF65-F5344CB8AC3E}">
        <p14:creationId xmlns:p14="http://schemas.microsoft.com/office/powerpoint/2010/main" val="898691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3850BB27-E295-3540-8C8A-0B6D4051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3EE71-364B-4945-891C-191496F60D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1C6FB1C-5EB7-0641-80E2-E7746159B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NAT: Network Address Translation</a:t>
            </a:r>
            <a:endParaRPr lang="en-US" altLang="en-US" sz="5400" dirty="0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7AEBD00-2BC8-2149-B5E0-D6DB7AD7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en-US" dirty="0"/>
              <a:t>16-bit port-number field: </a:t>
            </a:r>
          </a:p>
          <a:p>
            <a:pPr lvl="1"/>
            <a:r>
              <a:rPr lang="en-US" altLang="en-US" dirty="0"/>
              <a:t>60,000 simultaneous connections with a single LAN-side address!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NAT is controversial:</a:t>
            </a:r>
          </a:p>
          <a:p>
            <a:pPr lvl="1"/>
            <a:r>
              <a:rPr lang="en-US" altLang="en-US" dirty="0"/>
              <a:t>Routers should only work </a:t>
            </a:r>
            <a:r>
              <a:rPr lang="en-US" altLang="en-US" dirty="0" err="1"/>
              <a:t>upto</a:t>
            </a:r>
            <a:r>
              <a:rPr lang="en-US" altLang="en-US" dirty="0"/>
              <a:t> the network layer, not transport ports!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violates “end-to-end argument”</a:t>
            </a:r>
          </a:p>
          <a:p>
            <a:pPr lvl="2"/>
            <a:r>
              <a:rPr lang="en-US" altLang="en-US" dirty="0"/>
              <a:t>NAT must be taken into account by app designers</a:t>
            </a:r>
          </a:p>
          <a:p>
            <a:pPr lvl="2"/>
            <a:r>
              <a:rPr lang="en-US" altLang="en-US" dirty="0"/>
              <a:t>e.g., P2P applications like skype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Purists: address shortage should instead be solved by IPv6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30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423-0D2C-8F41-8E3D-0BE93138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v6 (IPv6)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1C53-C8A2-604D-8EAD-62792804D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641F-0CDC-6443-BFF2-BF94A83C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bootstrapping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22AA-A6E1-1143-A4E8-5558CA28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host get its IP address?</a:t>
            </a:r>
          </a:p>
          <a:p>
            <a:endParaRPr lang="en-US" dirty="0"/>
          </a:p>
          <a:p>
            <a:r>
              <a:rPr lang="en-US" dirty="0"/>
              <a:t>How does a host know its local DNS server?</a:t>
            </a:r>
          </a:p>
          <a:p>
            <a:endParaRPr lang="en-US" dirty="0"/>
          </a:p>
          <a:p>
            <a:r>
              <a:rPr lang="en-US" dirty="0"/>
              <a:t>How does a host know its subnet mask?</a:t>
            </a:r>
          </a:p>
          <a:p>
            <a:endParaRPr lang="en-US" dirty="0"/>
          </a:p>
          <a:p>
            <a:r>
              <a:rPr lang="en-US" dirty="0"/>
              <a:t>How does a host know which router is its “gateway” to other networks?</a:t>
            </a:r>
          </a:p>
        </p:txBody>
      </p:sp>
    </p:spTree>
    <p:extLst>
      <p:ext uri="{BB962C8B-B14F-4D97-AF65-F5344CB8AC3E}">
        <p14:creationId xmlns:p14="http://schemas.microsoft.com/office/powerpoint/2010/main" val="1626578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>
            <a:extLst>
              <a:ext uri="{FF2B5EF4-FFF2-40B4-BE49-F238E27FC236}">
                <a16:creationId xmlns:a16="http://schemas.microsoft.com/office/drawing/2014/main" id="{628D8588-EBE8-AB4D-9DBC-2824EC29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9733692-9D23-0949-AD3E-4D8D6F51307D}" type="slidenum">
              <a:rPr lang="en-US" altLang="en-US" sz="14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5AD6B01A-0982-0646-BAB8-52CF58B83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Recent Developments: IPv6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56715BB1-8859-1F44-8FEC-40003333B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19264"/>
            <a:ext cx="9372600" cy="3002026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/>
            <a:r>
              <a:rPr lang="en-US" altLang="en-US" sz="2600" dirty="0"/>
              <a:t>IPv4 has limited address space (32 bits) and is running out of addresses. 32 bits are not enough!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More devices: phones, watches, your refrigerator(!), …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Real-time traffic and mobile users are also becoming more common</a:t>
            </a:r>
          </a:p>
        </p:txBody>
      </p:sp>
      <p:sp>
        <p:nvSpPr>
          <p:cNvPr id="112645" name="AutoShape 4">
            <a:extLst>
              <a:ext uri="{FF2B5EF4-FFF2-40B4-BE49-F238E27FC236}">
                <a16:creationId xmlns:a16="http://schemas.microsoft.com/office/drawing/2014/main" id="{906253E6-D987-C14E-83C1-3DD579C9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4600284"/>
            <a:ext cx="1968500" cy="673100"/>
          </a:xfrm>
          <a:prstGeom prst="downArrow">
            <a:avLst>
              <a:gd name="adj1" fmla="val 75009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" pitchFamily="2" charset="0"/>
              <a:ea typeface="MS PGothic" panose="020B0600070205080204" pitchFamily="34" charset="-128"/>
            </a:endParaRPr>
          </a:p>
        </p:txBody>
      </p:sp>
      <p:sp>
        <p:nvSpPr>
          <p:cNvPr id="112646" name="Rectangle 5">
            <a:extLst>
              <a:ext uri="{FF2B5EF4-FFF2-40B4-BE49-F238E27FC236}">
                <a16:creationId xmlns:a16="http://schemas.microsoft.com/office/drawing/2014/main" id="{A0F0B4A9-1F98-4C45-9496-94C8C1BFD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83" y="5457112"/>
            <a:ext cx="7848600" cy="81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IP version 6</a:t>
            </a:r>
            <a:b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</a:br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63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>
            <a:extLst>
              <a:ext uri="{FF2B5EF4-FFF2-40B4-BE49-F238E27FC236}">
                <a16:creationId xmlns:a16="http://schemas.microsoft.com/office/drawing/2014/main" id="{2FBEF0C5-6054-8443-B009-493BFA4E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EC388B-F2E2-8C4B-886B-A1E7A8A79CB1}" type="slidenum">
              <a:rPr lang="en-US" altLang="en-US" sz="14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4E63E00C-59AC-264C-B693-23C90E0EA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IPv6: Main changes from IPv4</a:t>
            </a:r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7892346C-9D50-498A-9249-A09F3375F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3884" y="1803918"/>
            <a:ext cx="10276115" cy="41148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600" dirty="0"/>
              <a:t>Large address space: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/>
              <a:t> 128-bit addresses (16 bytes)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/>
              <a:t> Allows up to </a:t>
            </a:r>
            <a:r>
              <a:rPr lang="en-US" sz="2000" dirty="0"/>
              <a:t>340,282,366,920,938,463,463,374,607,431,768,211,456</a:t>
            </a:r>
            <a:r>
              <a:rPr lang="en-US" sz="2200" dirty="0"/>
              <a:t> unique addresses (3.4 x 10 </a:t>
            </a:r>
            <a:r>
              <a:rPr lang="en-US" sz="2200" baseline="30000" dirty="0"/>
              <a:t>38  </a:t>
            </a:r>
            <a:r>
              <a:rPr lang="en-US" sz="2200" dirty="0"/>
              <a:t>)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200" baseline="30000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600" dirty="0"/>
              <a:t>Fixed length headers (40 bytes)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/>
              <a:t> Improves the speed of packet processing in routers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200" dirty="0"/>
          </a:p>
          <a:p>
            <a:pPr>
              <a:buFont typeface="Wingdings" charset="0"/>
              <a:buChar char="l"/>
              <a:defRPr/>
            </a:pPr>
            <a:r>
              <a:rPr lang="en-US" sz="2600" dirty="0"/>
              <a:t>IPv6 “options” processing happens through a separate mechanism</a:t>
            </a:r>
          </a:p>
        </p:txBody>
      </p:sp>
    </p:spTree>
    <p:extLst>
      <p:ext uri="{BB962C8B-B14F-4D97-AF65-F5344CB8AC3E}">
        <p14:creationId xmlns:p14="http://schemas.microsoft.com/office/powerpoint/2010/main" val="3021468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2">
            <a:extLst>
              <a:ext uri="{FF2B5EF4-FFF2-40B4-BE49-F238E27FC236}">
                <a16:creationId xmlns:a16="http://schemas.microsoft.com/office/drawing/2014/main" id="{4F254449-5C7A-F744-AD5C-40E52C27F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 datagram format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03197170-5A92-A049-8760-182CBE28E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27" y="1306514"/>
            <a:ext cx="894701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>
                <a:solidFill>
                  <a:srgbClr val="CC0000"/>
                </a:solidFill>
                <a:latin typeface="Helvetica" pitchFamily="2" charset="0"/>
              </a:rPr>
              <a:t>priority:</a:t>
            </a:r>
            <a:r>
              <a:rPr lang="en-US" altLang="en-US" sz="2800" dirty="0">
                <a:latin typeface="Helvetica" pitchFamily="2" charset="0"/>
              </a:rPr>
              <a:t>  identify priority among datagrams in flow</a:t>
            </a:r>
          </a:p>
          <a:p>
            <a:r>
              <a:rPr lang="en-US" altLang="en-US" sz="2800" i="1" dirty="0">
                <a:solidFill>
                  <a:srgbClr val="CC0000"/>
                </a:solidFill>
                <a:latin typeface="Helvetica" pitchFamily="2" charset="0"/>
              </a:rPr>
              <a:t>flow Label:</a:t>
            </a:r>
            <a:r>
              <a:rPr lang="en-US" altLang="en-US" sz="2800" dirty="0">
                <a:latin typeface="Helvetica" pitchFamily="2" charset="0"/>
              </a:rPr>
              <a:t> identify datagrams in same </a:t>
            </a:r>
            <a:r>
              <a:rPr lang="ja-JP" altLang="en-US" sz="280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flow</a:t>
            </a:r>
            <a:r>
              <a:rPr lang="ja-JP" altLang="en-US" sz="2800">
                <a:latin typeface="Helvetica" pitchFamily="2" charset="0"/>
              </a:rPr>
              <a:t>”</a:t>
            </a:r>
            <a:r>
              <a:rPr lang="en-US" altLang="ja-JP" sz="2800" dirty="0">
                <a:latin typeface="Helvetica" pitchFamily="2" charset="0"/>
              </a:rPr>
              <a:t> </a:t>
            </a:r>
          </a:p>
          <a:p>
            <a:r>
              <a:rPr lang="en-US" altLang="en-US" sz="2800" dirty="0">
                <a:latin typeface="Helvetica" pitchFamily="2" charset="0"/>
              </a:rPr>
              <a:t>                    (concept of</a:t>
            </a:r>
            <a:r>
              <a:rPr lang="ja-JP" altLang="en-US" sz="280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flow</a:t>
            </a:r>
            <a:r>
              <a:rPr lang="ja-JP" altLang="en-US" sz="2800">
                <a:latin typeface="Helvetica" pitchFamily="2" charset="0"/>
              </a:rPr>
              <a:t>”</a:t>
            </a:r>
            <a:r>
              <a:rPr lang="en-US" altLang="ja-JP" sz="2800" dirty="0">
                <a:latin typeface="Helvetica" pitchFamily="2" charset="0"/>
              </a:rPr>
              <a:t> left undefined)</a:t>
            </a:r>
          </a:p>
          <a:p>
            <a:r>
              <a:rPr lang="en-US" altLang="en-US" sz="2800" i="1" dirty="0">
                <a:solidFill>
                  <a:srgbClr val="CC0000"/>
                </a:solidFill>
                <a:latin typeface="Helvetica" pitchFamily="2" charset="0"/>
              </a:rPr>
              <a:t>next header:</a:t>
            </a:r>
            <a:r>
              <a:rPr lang="en-US" altLang="en-US" sz="2800" dirty="0">
                <a:latin typeface="Helvetica" pitchFamily="2" charset="0"/>
              </a:rPr>
              <a:t> identify upper layer protocol for data</a:t>
            </a:r>
            <a:r>
              <a:rPr lang="en-US" altLang="en-US" dirty="0">
                <a:latin typeface="Helvetica" pitchFamily="2" charset="0"/>
              </a:rPr>
              <a:t> </a:t>
            </a:r>
          </a:p>
        </p:txBody>
      </p:sp>
      <p:sp>
        <p:nvSpPr>
          <p:cNvPr id="109573" name="Rectangle 56">
            <a:extLst>
              <a:ext uri="{FF2B5EF4-FFF2-40B4-BE49-F238E27FC236}">
                <a16:creationId xmlns:a16="http://schemas.microsoft.com/office/drawing/2014/main" id="{FF590543-385B-EF45-9B26-52BD0FE4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09574" name="Line 60">
            <a:extLst>
              <a:ext uri="{FF2B5EF4-FFF2-40B4-BE49-F238E27FC236}">
                <a16:creationId xmlns:a16="http://schemas.microsoft.com/office/drawing/2014/main" id="{DF27E8B3-AC0E-5649-B4B8-624561887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6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5" name="Line 61">
            <a:extLst>
              <a:ext uri="{FF2B5EF4-FFF2-40B4-BE49-F238E27FC236}">
                <a16:creationId xmlns:a16="http://schemas.microsoft.com/office/drawing/2014/main" id="{93FCB2AE-16B7-6744-88ED-547D9F7F3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335438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6" name="Line 63">
            <a:extLst>
              <a:ext uri="{FF2B5EF4-FFF2-40B4-BE49-F238E27FC236}">
                <a16:creationId xmlns:a16="http://schemas.microsoft.com/office/drawing/2014/main" id="{9571215A-B1D4-9D4E-85C1-4CD2FC04D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335121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7" name="Line 64">
            <a:extLst>
              <a:ext uri="{FF2B5EF4-FFF2-40B4-BE49-F238E27FC236}">
                <a16:creationId xmlns:a16="http://schemas.microsoft.com/office/drawing/2014/main" id="{6139FC22-1CC9-314F-8923-658A494F0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364966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8" name="Line 65">
            <a:extLst>
              <a:ext uri="{FF2B5EF4-FFF2-40B4-BE49-F238E27FC236}">
                <a16:creationId xmlns:a16="http://schemas.microsoft.com/office/drawing/2014/main" id="{A2794309-D085-D045-B70D-4EDC654FB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0" y="365283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9" name="Line 66">
            <a:extLst>
              <a:ext uri="{FF2B5EF4-FFF2-40B4-BE49-F238E27FC236}">
                <a16:creationId xmlns:a16="http://schemas.microsoft.com/office/drawing/2014/main" id="{019D6296-E6E0-CB45-9052-DB1B53C02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26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0" name="Line 67">
            <a:extLst>
              <a:ext uri="{FF2B5EF4-FFF2-40B4-BE49-F238E27FC236}">
                <a16:creationId xmlns:a16="http://schemas.microsoft.com/office/drawing/2014/main" id="{F337D47C-AC01-9548-AA27-CA82240E6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1" name="Line 68">
            <a:extLst>
              <a:ext uri="{FF2B5EF4-FFF2-40B4-BE49-F238E27FC236}">
                <a16:creationId xmlns:a16="http://schemas.microsoft.com/office/drawing/2014/main" id="{67D4D582-2B4B-7245-B0FF-927E0C61E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1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2" name="Text Box 69">
            <a:extLst>
              <a:ext uri="{FF2B5EF4-FFF2-40B4-BE49-F238E27FC236}">
                <a16:creationId xmlns:a16="http://schemas.microsoft.com/office/drawing/2014/main" id="{76D4F1E2-A8A1-0B4C-AB77-3C96FCCC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544036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data</a:t>
            </a:r>
          </a:p>
        </p:txBody>
      </p:sp>
      <p:sp>
        <p:nvSpPr>
          <p:cNvPr id="109583" name="Text Box 70">
            <a:extLst>
              <a:ext uri="{FF2B5EF4-FFF2-40B4-BE49-F238E27FC236}">
                <a16:creationId xmlns:a16="http://schemas.microsoft.com/office/drawing/2014/main" id="{60DBE7D3-D04A-8C42-BB1B-E8A323A12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45783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(128 bits)</a:t>
            </a:r>
          </a:p>
        </p:txBody>
      </p:sp>
      <p:sp>
        <p:nvSpPr>
          <p:cNvPr id="109584" name="Text Box 71">
            <a:extLst>
              <a:ext uri="{FF2B5EF4-FFF2-40B4-BE49-F238E27FC236}">
                <a16:creationId xmlns:a16="http://schemas.microsoft.com/office/drawing/2014/main" id="{33D70962-68B4-BA46-8B07-85F5F05B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39719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(128 bits)</a:t>
            </a:r>
          </a:p>
        </p:txBody>
      </p:sp>
      <p:sp>
        <p:nvSpPr>
          <p:cNvPr id="109585" name="Text Box 72">
            <a:extLst>
              <a:ext uri="{FF2B5EF4-FFF2-40B4-BE49-F238E27FC236}">
                <a16:creationId xmlns:a16="http://schemas.microsoft.com/office/drawing/2014/main" id="{3C0D28A2-8B52-0942-98AC-4394A5545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619501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payload len</a:t>
            </a:r>
          </a:p>
        </p:txBody>
      </p:sp>
      <p:sp>
        <p:nvSpPr>
          <p:cNvPr id="109586" name="Text Box 73">
            <a:extLst>
              <a:ext uri="{FF2B5EF4-FFF2-40B4-BE49-F238E27FC236}">
                <a16:creationId xmlns:a16="http://schemas.microsoft.com/office/drawing/2014/main" id="{9CCD8852-6424-F94A-8274-ACE2B5642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36274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next hdr</a:t>
            </a:r>
          </a:p>
        </p:txBody>
      </p:sp>
      <p:sp>
        <p:nvSpPr>
          <p:cNvPr id="109587" name="Text Box 74">
            <a:extLst>
              <a:ext uri="{FF2B5EF4-FFF2-40B4-BE49-F238E27FC236}">
                <a16:creationId xmlns:a16="http://schemas.microsoft.com/office/drawing/2014/main" id="{D35F7D3C-6AE2-754C-A97C-E5492814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00" y="3613151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hop limit</a:t>
            </a:r>
          </a:p>
        </p:txBody>
      </p:sp>
      <p:sp>
        <p:nvSpPr>
          <p:cNvPr id="109588" name="Text Box 75">
            <a:extLst>
              <a:ext uri="{FF2B5EF4-FFF2-40B4-BE49-F238E27FC236}">
                <a16:creationId xmlns:a16="http://schemas.microsoft.com/office/drawing/2014/main" id="{869C8250-586E-484F-8167-8F0F7BBB0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94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flow label</a:t>
            </a:r>
          </a:p>
        </p:txBody>
      </p:sp>
      <p:sp>
        <p:nvSpPr>
          <p:cNvPr id="109589" name="Text Box 76">
            <a:extLst>
              <a:ext uri="{FF2B5EF4-FFF2-40B4-BE49-F238E27FC236}">
                <a16:creationId xmlns:a16="http://schemas.microsoft.com/office/drawing/2014/main" id="{FDDA77DB-9A63-0146-A1C0-60C04D4CB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3305176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pri</a:t>
            </a:r>
          </a:p>
        </p:txBody>
      </p:sp>
      <p:sp>
        <p:nvSpPr>
          <p:cNvPr id="109590" name="Text Box 77">
            <a:extLst>
              <a:ext uri="{FF2B5EF4-FFF2-40B4-BE49-F238E27FC236}">
                <a16:creationId xmlns:a16="http://schemas.microsoft.com/office/drawing/2014/main" id="{3BD6B0F7-444C-0344-A630-6C82C6ED3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3313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ver</a:t>
            </a:r>
          </a:p>
        </p:txBody>
      </p:sp>
      <p:sp>
        <p:nvSpPr>
          <p:cNvPr id="109591" name="Line 79">
            <a:extLst>
              <a:ext uri="{FF2B5EF4-FFF2-40B4-BE49-F238E27FC236}">
                <a16:creationId xmlns:a16="http://schemas.microsoft.com/office/drawing/2014/main" id="{9C1BBFCD-3A81-8E48-8718-9239B31FE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4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92" name="Text Box 78">
            <a:extLst>
              <a:ext uri="{FF2B5EF4-FFF2-40B4-BE49-F238E27FC236}">
                <a16:creationId xmlns:a16="http://schemas.microsoft.com/office/drawing/2014/main" id="{88AA9435-E421-FD48-9ECA-8B3A311F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62103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32 bits</a:t>
            </a:r>
          </a:p>
        </p:txBody>
      </p:sp>
      <p:sp>
        <p:nvSpPr>
          <p:cNvPr id="109593" name="Slide Number Placeholder 5">
            <a:extLst>
              <a:ext uri="{FF2B5EF4-FFF2-40B4-BE49-F238E27FC236}">
                <a16:creationId xmlns:a16="http://schemas.microsoft.com/office/drawing/2014/main" id="{24802000-239C-9146-A2C7-261345A6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A361B9-2708-DC40-9397-C79F49B9C351}" type="slidenum">
              <a:rPr lang="en-US" altLang="en-US" sz="1200" smtClean="0">
                <a:latin typeface="Tahoma" panose="020B0604030504040204" pitchFamily="34" charset="0"/>
              </a:rPr>
              <a:pPr/>
              <a:t>32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05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>
            <a:extLst>
              <a:ext uri="{FF2B5EF4-FFF2-40B4-BE49-F238E27FC236}">
                <a16:creationId xmlns:a16="http://schemas.microsoft.com/office/drawing/2014/main" id="{AA6C9EC8-5108-5A44-93B0-6E3BD6F12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Other changes from IPv4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09E5449-0801-594D-B7D3-29E8B3979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CC0000"/>
                </a:solidFill>
              </a:rPr>
              <a:t>checksum</a:t>
            </a:r>
            <a:r>
              <a:rPr lang="en-US" altLang="en-US" dirty="0">
                <a:solidFill>
                  <a:srgbClr val="CC0000"/>
                </a:solidFill>
              </a:rPr>
              <a:t>:</a:t>
            </a:r>
            <a:r>
              <a:rPr lang="en-US" altLang="en-US" i="1" dirty="0"/>
              <a:t> </a:t>
            </a:r>
            <a:r>
              <a:rPr lang="en-US" altLang="en-US" dirty="0"/>
              <a:t>removed entirely to reduce processing time at each hop</a:t>
            </a:r>
          </a:p>
          <a:p>
            <a:endParaRPr lang="en-US" altLang="en-US" i="1" dirty="0">
              <a:solidFill>
                <a:srgbClr val="CC0000"/>
              </a:solidFill>
            </a:endParaRPr>
          </a:p>
          <a:p>
            <a:r>
              <a:rPr lang="en-US" altLang="en-US" i="1" dirty="0">
                <a:solidFill>
                  <a:srgbClr val="CC0000"/>
                </a:solidFill>
              </a:rPr>
              <a:t>options:</a:t>
            </a:r>
            <a:r>
              <a:rPr lang="en-US" altLang="en-US" dirty="0"/>
              <a:t> allowed, but outside of header, indicated by </a:t>
            </a:r>
            <a:r>
              <a:rPr lang="ja-JP" altLang="en-US"/>
              <a:t>“</a:t>
            </a:r>
            <a:r>
              <a:rPr lang="en-US" altLang="ja-JP" dirty="0"/>
              <a:t>Next Header</a:t>
            </a:r>
            <a:r>
              <a:rPr lang="ja-JP" altLang="en-US"/>
              <a:t>”</a:t>
            </a:r>
            <a:r>
              <a:rPr lang="en-US" altLang="ja-JP" dirty="0"/>
              <a:t> field</a:t>
            </a:r>
          </a:p>
          <a:p>
            <a:endParaRPr lang="en-US" altLang="en-US" i="1" dirty="0">
              <a:solidFill>
                <a:srgbClr val="CC0000"/>
              </a:solidFill>
            </a:endParaRPr>
          </a:p>
          <a:p>
            <a:r>
              <a:rPr lang="en-US" altLang="en-US" i="1" dirty="0">
                <a:solidFill>
                  <a:srgbClr val="CC0000"/>
                </a:solidFill>
              </a:rPr>
              <a:t>ICMPv6:</a:t>
            </a:r>
            <a:r>
              <a:rPr lang="en-US" altLang="en-US" dirty="0"/>
              <a:t> new version of ICMP</a:t>
            </a:r>
          </a:p>
          <a:p>
            <a:pPr lvl="1"/>
            <a:r>
              <a:rPr lang="en-US" altLang="en-US" dirty="0"/>
              <a:t>additional message types, e.g. </a:t>
            </a:r>
            <a:r>
              <a:rPr lang="ja-JP" altLang="en-US"/>
              <a:t>“</a:t>
            </a:r>
            <a:r>
              <a:rPr lang="en-US" altLang="ja-JP" dirty="0"/>
              <a:t>Packet Too Big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multicast group management functions</a:t>
            </a:r>
          </a:p>
        </p:txBody>
      </p:sp>
      <p:sp>
        <p:nvSpPr>
          <p:cNvPr id="110596" name="Slide Number Placeholder 5">
            <a:extLst>
              <a:ext uri="{FF2B5EF4-FFF2-40B4-BE49-F238E27FC236}">
                <a16:creationId xmlns:a16="http://schemas.microsoft.com/office/drawing/2014/main" id="{01510914-4347-9F4F-8A4B-116C2B16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8EBF20-34B4-4149-A8A6-73130BFE5254}" type="slidenum">
              <a:rPr lang="en-US" altLang="en-US" sz="1200" smtClean="0">
                <a:latin typeface="Tahoma" panose="020B0604030504040204" pitchFamily="34" charset="0"/>
              </a:rPr>
              <a:pPr/>
              <a:t>33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20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5">
            <a:extLst>
              <a:ext uri="{FF2B5EF4-FFF2-40B4-BE49-F238E27FC236}">
                <a16:creationId xmlns:a16="http://schemas.microsoft.com/office/drawing/2014/main" id="{9EE40F99-0314-FD4C-88C1-446F7A727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853057" cy="1325563"/>
          </a:xfrm>
        </p:spPr>
        <p:txBody>
          <a:bodyPr/>
          <a:lstStyle/>
          <a:p>
            <a:r>
              <a:rPr lang="en-US" altLang="en-US" dirty="0"/>
              <a:t>IPv4 vs IPv6: Can you tell the differences?</a:t>
            </a:r>
          </a:p>
        </p:txBody>
      </p:sp>
      <p:pic>
        <p:nvPicPr>
          <p:cNvPr id="115715" name="Content Placeholder 8">
            <a:extLst>
              <a:ext uri="{FF2B5EF4-FFF2-40B4-BE49-F238E27FC236}">
                <a16:creationId xmlns:a16="http://schemas.microsoft.com/office/drawing/2014/main" id="{A62ECA5E-1166-7040-A311-CD8A0713411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8562" y="1813995"/>
            <a:ext cx="4666602" cy="2916626"/>
          </a:xfrm>
        </p:spPr>
      </p:pic>
      <p:sp>
        <p:nvSpPr>
          <p:cNvPr id="115716" name="Slide Number Placeholder 4">
            <a:extLst>
              <a:ext uri="{FF2B5EF4-FFF2-40B4-BE49-F238E27FC236}">
                <a16:creationId xmlns:a16="http://schemas.microsoft.com/office/drawing/2014/main" id="{FC6F9E0A-77A6-7740-9BF7-253C2F46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4D8977-5ED3-CD43-BE9A-60BC6C4A66E6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6708F0-455E-CC46-BBBA-B660D7FA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27" y="1806705"/>
            <a:ext cx="5049114" cy="32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48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>
            <a:extLst>
              <a:ext uri="{FF2B5EF4-FFF2-40B4-BE49-F238E27FC236}">
                <a16:creationId xmlns:a16="http://schemas.microsoft.com/office/drawing/2014/main" id="{B389BD1A-0C74-5B48-B878-31C9912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CBA6FD-ED7F-DC40-8403-4FE270AA3844}" type="slidenum">
              <a:rPr lang="en-US" altLang="en-US" sz="14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773AF66-BB3D-A34D-8686-A3798888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IPv6 Flows</a:t>
            </a:r>
            <a:endParaRPr lang="en-US" altLang="en-US" sz="3000" i="1" dirty="0"/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B99DE0D-A759-5B4C-BEB5-99BD36BEB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600" dirty="0"/>
              <a:t>Support for </a:t>
            </a:r>
            <a:r>
              <a:rPr lang="ja-JP" altLang="en-US" sz="2600">
                <a:ea typeface="MS PGothic" panose="020B0600070205080204" pitchFamily="34" charset="-128"/>
              </a:rPr>
              <a:t>“</a:t>
            </a:r>
            <a:r>
              <a:rPr lang="en-US" altLang="ja-JP" sz="2600" dirty="0">
                <a:ea typeface="MS PGothic" panose="020B0600070205080204" pitchFamily="34" charset="-128"/>
              </a:rPr>
              <a:t>flows</a:t>
            </a:r>
            <a:r>
              <a:rPr lang="ja-JP" altLang="en-US" sz="2600">
                <a:ea typeface="MS PGothic" panose="020B0600070205080204" pitchFamily="34" charset="-128"/>
              </a:rPr>
              <a:t>”</a:t>
            </a:r>
            <a:endParaRPr lang="en-US" altLang="ja-JP" sz="26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200" dirty="0"/>
              <a:t>Flows help support real-time service in the Internet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r>
              <a:rPr lang="en-US" altLang="en-US" sz="2200" dirty="0"/>
              <a:t>A </a:t>
            </a:r>
            <a:r>
              <a:rPr lang="ja-JP" altLang="en-US" sz="2200">
                <a:ea typeface="MS PGothic" panose="020B0600070205080204" pitchFamily="34" charset="-128"/>
              </a:rPr>
              <a:t>“</a:t>
            </a:r>
            <a:r>
              <a:rPr lang="en-US" altLang="ja-JP" sz="2200" dirty="0">
                <a:ea typeface="MS PGothic" panose="020B0600070205080204" pitchFamily="34" charset="-128"/>
              </a:rPr>
              <a:t>flow</a:t>
            </a:r>
            <a:r>
              <a:rPr lang="ja-JP" altLang="en-US" sz="2200">
                <a:ea typeface="MS PGothic" panose="020B0600070205080204" pitchFamily="34" charset="-128"/>
              </a:rPr>
              <a:t>”</a:t>
            </a:r>
            <a:r>
              <a:rPr lang="en-US" altLang="ja-JP" sz="2200" dirty="0">
                <a:ea typeface="MS PGothic" panose="020B0600070205080204" pitchFamily="34" charset="-128"/>
              </a:rPr>
              <a:t> is a number in the IPv6 header that can be used by routers to see which packets belong to the same stream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r>
              <a:rPr lang="en-US" altLang="en-US" sz="2200" dirty="0"/>
              <a:t>Guarantees can then be assigned to certain flows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r>
              <a:rPr lang="en-US" altLang="en-US" sz="2200" dirty="0"/>
              <a:t>Example:</a:t>
            </a:r>
          </a:p>
          <a:p>
            <a:pPr lvl="2" eaLnBrk="1" hangingPunct="1"/>
            <a:r>
              <a:rPr lang="en-US" altLang="en-US" sz="2100" dirty="0"/>
              <a:t>Packets from flow 10 should receive rapid delivery</a:t>
            </a:r>
          </a:p>
          <a:p>
            <a:pPr lvl="2" eaLnBrk="1" hangingPunct="1"/>
            <a:r>
              <a:rPr lang="en-US" altLang="en-US" sz="2100" dirty="0"/>
              <a:t>Packets from flow 12 should receive reliable delivery</a:t>
            </a:r>
          </a:p>
        </p:txBody>
      </p:sp>
    </p:spTree>
    <p:extLst>
      <p:ext uri="{BB962C8B-B14F-4D97-AF65-F5344CB8AC3E}">
        <p14:creationId xmlns:p14="http://schemas.microsoft.com/office/powerpoint/2010/main" val="3282893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5A55BF7E-F9B8-4D35-AA72-799F8C493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82"/>
            <a:ext cx="9268408" cy="4114800"/>
          </a:xfrm>
          <a:extLst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/>
              <a:t> Classless addressing/routing (similar to CIDR)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/>
              <a:t> Notation: </a:t>
            </a:r>
            <a:r>
              <a:rPr lang="en-US" dirty="0" err="1"/>
              <a:t>xx:xx:xx:xx:xx:xx:xx:xx</a:t>
            </a:r>
            <a:r>
              <a:rPr lang="en-US" dirty="0"/>
              <a:t> 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/>
              <a:t> x = 4-bit hex number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 contiguous 0s are compressed:  47CD::A456:0124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 IPv6 compatible IPv4 address:  ::128.64.18.87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First 96 bits are 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 Global unicast addresses start with  001….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 2000::/3 prefix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181733-8550-D54F-8705-71353021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IPv6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2446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>
            <a:extLst>
              <a:ext uri="{FF2B5EF4-FFF2-40B4-BE49-F238E27FC236}">
                <a16:creationId xmlns:a16="http://schemas.microsoft.com/office/drawing/2014/main" id="{9C977847-2F1E-6542-8B52-9E5A5F7B4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98613"/>
            <a:ext cx="9919996" cy="4876800"/>
          </a:xfrm>
        </p:spPr>
        <p:txBody>
          <a:bodyPr/>
          <a:lstStyle/>
          <a:p>
            <a:r>
              <a:rPr lang="en-US" altLang="en-US" dirty="0"/>
              <a:t>Google: 8% of clients access services via IPv6</a:t>
            </a:r>
          </a:p>
          <a:p>
            <a:r>
              <a:rPr lang="en-US" altLang="en-US" dirty="0"/>
              <a:t>NIST: 1/3 of all US government domains are IPv6 capable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i="1" dirty="0">
                <a:solidFill>
                  <a:srgbClr val="CC0000"/>
                </a:solidFill>
              </a:rPr>
              <a:t>Long (long!) time for deployment, use</a:t>
            </a:r>
          </a:p>
          <a:p>
            <a:pPr marL="457200" lvl="1" indent="0"/>
            <a:endParaRPr lang="en-US" altLang="en-US" dirty="0"/>
          </a:p>
          <a:p>
            <a:pPr marL="457200" lvl="1" indent="0"/>
            <a:r>
              <a:rPr lang="en-US" altLang="en-US" dirty="0"/>
              <a:t> 20 years and counting!</a:t>
            </a:r>
          </a:p>
          <a:p>
            <a:pPr marL="457200" lvl="1" indent="0"/>
            <a:endParaRPr lang="en-US" altLang="en-US" dirty="0"/>
          </a:p>
          <a:p>
            <a:pPr marL="0" indent="0"/>
            <a:r>
              <a:rPr lang="en-US" altLang="en-US" dirty="0"/>
              <a:t> Think of application-level changes in last 20 years: WWW, Facebook, streaming media, Skype, …</a:t>
            </a:r>
          </a:p>
          <a:p>
            <a:pPr marL="0" indent="0"/>
            <a:r>
              <a:rPr lang="en-US" altLang="en-US" i="1" dirty="0">
                <a:solidFill>
                  <a:srgbClr val="CC0000"/>
                </a:solidFill>
              </a:rPr>
              <a:t> Why?</a:t>
            </a:r>
          </a:p>
        </p:txBody>
      </p:sp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E188FAD3-ECC9-B449-9897-405E36E7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CA7CC6-1187-5C42-AF4D-86B0FA558615}" type="slidenum">
              <a:rPr lang="en-US" altLang="en-US" sz="1200" smtClean="0">
                <a:latin typeface="Tahoma" panose="020B0604030504040204" pitchFamily="34" charset="0"/>
              </a:rPr>
              <a:pPr/>
              <a:t>37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23FAA1-8FCF-3845-B01E-C0D3271C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IPv6: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59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673A-57B1-CB45-8824-DE6436FA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57C1-1C80-A648-B0B7-71D7223B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5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FF91-0D8D-D94B-A873-537715DE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1C30-47B0-0D41-9589-A5749FE3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D71D4473-362B-C44C-B377-D49D2D7D0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0344" y="1587499"/>
            <a:ext cx="9557658" cy="45800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goal:</a:t>
            </a:r>
            <a:r>
              <a:rPr lang="en-US" altLang="en-US" sz="2400" dirty="0"/>
              <a:t> allow host to </a:t>
            </a:r>
            <a:r>
              <a:rPr lang="en-US" altLang="en-US" sz="2400" i="1" dirty="0"/>
              <a:t>dynamically </a:t>
            </a:r>
            <a:r>
              <a:rPr lang="en-US" altLang="en-US" sz="2400" dirty="0"/>
              <a:t>obtain its IP address from network server when it joins network</a:t>
            </a:r>
          </a:p>
          <a:p>
            <a:pPr lvl="1"/>
            <a:r>
              <a:rPr lang="en-US" altLang="en-US" dirty="0"/>
              <a:t>can renew its lease on address in use</a:t>
            </a:r>
          </a:p>
          <a:p>
            <a:pPr lvl="1"/>
            <a:r>
              <a:rPr lang="en-US" altLang="en-US" dirty="0"/>
              <a:t>allows reuse of addresses (only hold address while connected/</a:t>
            </a:r>
            <a:r>
              <a:rPr lang="ja-JP" altLang="en-US"/>
              <a:t>“</a:t>
            </a:r>
            <a:r>
              <a:rPr lang="en-US" altLang="ja-JP" dirty="0"/>
              <a:t>on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dirty="0"/>
              <a:t>support for mobile users who want to join network</a:t>
            </a:r>
          </a:p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DHCP overview:</a:t>
            </a:r>
          </a:p>
          <a:p>
            <a:pPr lvl="1"/>
            <a:r>
              <a:rPr lang="en-US" altLang="en-US" dirty="0"/>
              <a:t>host broadcasts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discover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[optional]</a:t>
            </a:r>
          </a:p>
          <a:p>
            <a:pPr lvl="1"/>
            <a:r>
              <a:rPr lang="en-US" altLang="en-US" dirty="0"/>
              <a:t>DHCP server responds with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offer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[optional]</a:t>
            </a:r>
          </a:p>
          <a:p>
            <a:pPr lvl="1"/>
            <a:r>
              <a:rPr lang="en-US" altLang="en-US" dirty="0"/>
              <a:t>host requests IP address: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request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endParaRPr lang="en-US" altLang="ja-JP" dirty="0"/>
          </a:p>
          <a:p>
            <a:pPr lvl="1"/>
            <a:r>
              <a:rPr lang="en-US" altLang="en-US" dirty="0"/>
              <a:t>DHCP server sends address: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ack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</a:t>
            </a:r>
          </a:p>
          <a:p>
            <a:endParaRPr lang="en-US" altLang="en-US" dirty="0"/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2C0EF95F-ADC5-5446-885E-F32A7B8D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C2792-F4C9-ED40-85DC-358ED134E671}" type="slidenum">
              <a:rPr lang="en-US" altLang="en-US" sz="1200" smtClean="0">
                <a:latin typeface="Tahoma" panose="020B0604030504040204" pitchFamily="34" charset="0"/>
              </a:rPr>
              <a:pPr/>
              <a:t>4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8AD66-B36E-7D46-8DF6-87ADA001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61936"/>
            <a:ext cx="11263604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DHCP: Dynamic Host Configuration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73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6E5E6DC6-19BC-9047-9F7B-52350B84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B4BCFF-A3F0-0F4E-AF48-19077250C9E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9402CCA-C7E4-0041-BFA6-EE46FA21F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Traceroute Examle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A48722D-4279-0D42-A3F9-8A71CDD55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 1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lcsr-gw</a:t>
            </a:r>
            <a:r>
              <a:rPr lang="en-US" altLang="en-US" sz="1000" b="1" dirty="0">
                <a:latin typeface="Courier New" panose="02070309020205020404" pitchFamily="49" charset="0"/>
              </a:rPr>
              <a:t> (128.6.13.21)  1.206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0.973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0.782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 2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rucs-gw</a:t>
            </a:r>
            <a:r>
              <a:rPr lang="en-US" altLang="en-US" sz="1000" b="1" dirty="0">
                <a:latin typeface="Courier New" panose="02070309020205020404" pitchFamily="49" charset="0"/>
              </a:rPr>
              <a:t> (165.230.212.129)  0.697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0.569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0.571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 3  transition2-gw (165.230.12.145)  2.786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0.994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0.769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 4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rutgers-gw.Rutgers.EDU</a:t>
            </a:r>
            <a:r>
              <a:rPr lang="en-US" altLang="en-US" sz="1000" b="1" dirty="0">
                <a:latin typeface="Courier New" panose="02070309020205020404" pitchFamily="49" charset="0"/>
              </a:rPr>
              <a:t> (198.151.130.209)  1.726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2.048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Vl1000-sr02-hil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l012-svcs.Rutgers.EDU (198.151.130.14)  1.278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 5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rutgers-gw.Rutgers.EDU</a:t>
            </a:r>
            <a:r>
              <a:rPr lang="en-US" altLang="en-US" sz="1000" b="1" dirty="0">
                <a:latin typeface="Courier New" panose="02070309020205020404" pitchFamily="49" charset="0"/>
              </a:rPr>
              <a:t> (198.151.130.209)  1.755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1.241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1.828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 6  198.151.130.226 (198.151.130.226)  2.748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3.070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2.640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 7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clev-nycm.abilene.ucaid.edu</a:t>
            </a:r>
            <a:r>
              <a:rPr lang="en-US" altLang="en-US" sz="1000" b="1" dirty="0">
                <a:latin typeface="Courier New" panose="02070309020205020404" pitchFamily="49" charset="0"/>
              </a:rPr>
              <a:t> (198.32.8.29)  15.162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14.619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14.663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 8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ipls-clev.abilene.ucaid.edu</a:t>
            </a:r>
            <a:r>
              <a:rPr lang="en-US" altLang="en-US" sz="1000" b="1" dirty="0">
                <a:latin typeface="Courier New" panose="02070309020205020404" pitchFamily="49" charset="0"/>
              </a:rPr>
              <a:t> (198.32.8.25)  21.220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22.497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21.450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 9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kscy-ipls.abilene.ucaid.edu</a:t>
            </a:r>
            <a:r>
              <a:rPr lang="en-US" altLang="en-US" sz="1000" b="1" dirty="0">
                <a:latin typeface="Courier New" panose="02070309020205020404" pitchFamily="49" charset="0"/>
              </a:rPr>
              <a:t> (198.32.8.5)  30.257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30.604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30.969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10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dnvr-kscy.abilene.ucaid.edu</a:t>
            </a:r>
            <a:r>
              <a:rPr lang="en-US" altLang="en-US" sz="1000" b="1" dirty="0">
                <a:latin typeface="Courier New" panose="02070309020205020404" pitchFamily="49" charset="0"/>
              </a:rPr>
              <a:t> (198.32.8.13)  40.823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41.181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41.076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11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snva-dnvr.abilene.ucaid.edu</a:t>
            </a:r>
            <a:r>
              <a:rPr lang="en-US" altLang="en-US" sz="1000" b="1" dirty="0">
                <a:latin typeface="Courier New" panose="02070309020205020404" pitchFamily="49" charset="0"/>
              </a:rPr>
              <a:t> (198.32.8.1)  65.436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66.068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65.569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12  198.32.249.161 (198.32.249.161)  65.673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65.771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66.006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13  BERK--SUNV.POS.calren2.net (198.32.249.13)  67.183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67.131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66.858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14  pos1-0.inr-000-eva.Berkeley.EDU (128.32.0.89)  67.192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66.749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67.720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15  vlan198.inr-201-eva.Berkeley.EDU (128.32.0.194)  67.373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67.067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67.82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16  fast8-0-0.inr-210-cory.Berkeley.EDU (128.32.255.122)  67.634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68.735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68.413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17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GE.cory-gw.EECS.Berkeley.EDU</a:t>
            </a:r>
            <a:r>
              <a:rPr lang="en-US" altLang="en-US" sz="1000" b="1" dirty="0">
                <a:latin typeface="Courier New" panose="02070309020205020404" pitchFamily="49" charset="0"/>
              </a:rPr>
              <a:t> (169.229.1.46)  67.575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68.222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67.772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18  gig8-1.snr1.CS.Berkeley.EDU (169.229.3.66)  67.454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67.988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 67.177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dirty="0">
                <a:latin typeface="Courier New" panose="02070309020205020404" pitchFamily="49" charset="0"/>
              </a:rPr>
              <a:t>19 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now.CS.Berkeley.EDU</a:t>
            </a:r>
            <a:r>
              <a:rPr lang="en-US" altLang="en-US" sz="1000" b="1" dirty="0">
                <a:latin typeface="Courier New" panose="02070309020205020404" pitchFamily="49" charset="0"/>
              </a:rPr>
              <a:t> (128.32.44.96)  67.892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000" b="1" dirty="0">
                <a:latin typeface="Courier New" panose="02070309020205020404" pitchFamily="49" charset="0"/>
              </a:rPr>
              <a:t> *  67.818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ms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52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>
            <a:extLst>
              <a:ext uri="{FF2B5EF4-FFF2-40B4-BE49-F238E27FC236}">
                <a16:creationId xmlns:a16="http://schemas.microsoft.com/office/drawing/2014/main" id="{7E4E5CDE-1BA3-2D4E-B03F-AAFC09DDA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6037264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15" name="Text Box 97">
            <a:extLst>
              <a:ext uri="{FF2B5EF4-FFF2-40B4-BE49-F238E27FC236}">
                <a16:creationId xmlns:a16="http://schemas.microsoft.com/office/drawing/2014/main" id="{FE5B9572-9836-774A-BA30-EA9CB253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19034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223.1.1.0/24</a:t>
            </a:r>
          </a:p>
        </p:txBody>
      </p:sp>
      <p:sp>
        <p:nvSpPr>
          <p:cNvPr id="90116" name="Text Box 98">
            <a:extLst>
              <a:ext uri="{FF2B5EF4-FFF2-40B4-BE49-F238E27FC236}">
                <a16:creationId xmlns:a16="http://schemas.microsoft.com/office/drawing/2014/main" id="{30CE93AB-33C4-1C4A-A434-4CEC3492F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439896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223.1.2.0/24</a:t>
            </a:r>
          </a:p>
        </p:txBody>
      </p:sp>
      <p:sp>
        <p:nvSpPr>
          <p:cNvPr id="90117" name="Text Box 99">
            <a:extLst>
              <a:ext uri="{FF2B5EF4-FFF2-40B4-BE49-F238E27FC236}">
                <a16:creationId xmlns:a16="http://schemas.microsoft.com/office/drawing/2014/main" id="{6332851C-C123-A14D-AA5C-14CAB61E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59928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223.1.3.0/24</a:t>
            </a:r>
          </a:p>
        </p:txBody>
      </p:sp>
      <p:sp>
        <p:nvSpPr>
          <p:cNvPr id="90118" name="Rectangle 100">
            <a:extLst>
              <a:ext uri="{FF2B5EF4-FFF2-40B4-BE49-F238E27FC236}">
                <a16:creationId xmlns:a16="http://schemas.microsoft.com/office/drawing/2014/main" id="{00B29736-7FAE-494D-984C-3FA496992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1" y="4233864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19" name="Freeform 101">
            <a:extLst>
              <a:ext uri="{FF2B5EF4-FFF2-40B4-BE49-F238E27FC236}">
                <a16:creationId xmlns:a16="http://schemas.microsoft.com/office/drawing/2014/main" id="{BC7CC995-F278-8C48-B8E2-B54F35B25338}"/>
              </a:ext>
            </a:extLst>
          </p:cNvPr>
          <p:cNvSpPr>
            <a:spLocks/>
          </p:cNvSpPr>
          <p:nvPr/>
        </p:nvSpPr>
        <p:spPr bwMode="auto">
          <a:xfrm>
            <a:off x="2600326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Freeform 102">
            <a:extLst>
              <a:ext uri="{FF2B5EF4-FFF2-40B4-BE49-F238E27FC236}">
                <a16:creationId xmlns:a16="http://schemas.microsoft.com/office/drawing/2014/main" id="{B1A3060C-0BCA-594E-A755-E7B904A94C60}"/>
              </a:ext>
            </a:extLst>
          </p:cNvPr>
          <p:cNvSpPr>
            <a:spLocks/>
          </p:cNvSpPr>
          <p:nvPr/>
        </p:nvSpPr>
        <p:spPr bwMode="auto">
          <a:xfrm>
            <a:off x="5127625" y="2482851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Freeform 103">
            <a:extLst>
              <a:ext uri="{FF2B5EF4-FFF2-40B4-BE49-F238E27FC236}">
                <a16:creationId xmlns:a16="http://schemas.microsoft.com/office/drawing/2014/main" id="{C2DB0E69-527D-5145-99EE-1C6260B7BA4C}"/>
              </a:ext>
            </a:extLst>
          </p:cNvPr>
          <p:cNvSpPr>
            <a:spLocks/>
          </p:cNvSpPr>
          <p:nvPr/>
        </p:nvSpPr>
        <p:spPr bwMode="auto">
          <a:xfrm>
            <a:off x="3800476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104">
            <a:extLst>
              <a:ext uri="{FF2B5EF4-FFF2-40B4-BE49-F238E27FC236}">
                <a16:creationId xmlns:a16="http://schemas.microsoft.com/office/drawing/2014/main" id="{9595BA10-6D5A-3A45-9AC0-9B6B10B13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106">
            <a:extLst>
              <a:ext uri="{FF2B5EF4-FFF2-40B4-BE49-F238E27FC236}">
                <a16:creationId xmlns:a16="http://schemas.microsoft.com/office/drawing/2014/main" id="{59DAA4A0-091D-C94F-B074-2C9656F666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3416301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07">
            <a:extLst>
              <a:ext uri="{FF2B5EF4-FFF2-40B4-BE49-F238E27FC236}">
                <a16:creationId xmlns:a16="http://schemas.microsoft.com/office/drawing/2014/main" id="{CAA40DF7-EF52-E049-9CBF-601299D7E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3967164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08">
            <a:extLst>
              <a:ext uri="{FF2B5EF4-FFF2-40B4-BE49-F238E27FC236}">
                <a16:creationId xmlns:a16="http://schemas.microsoft.com/office/drawing/2014/main" id="{61700159-F228-AF49-9D8B-1404AAA9B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2089" y="3544889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Text Box 109">
            <a:extLst>
              <a:ext uri="{FF2B5EF4-FFF2-40B4-BE49-F238E27FC236}">
                <a16:creationId xmlns:a16="http://schemas.microsoft.com/office/drawing/2014/main" id="{3A5FDD8B-0F24-0943-9891-9A2F02872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23701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27" name="Text Box 111">
            <a:extLst>
              <a:ext uri="{FF2B5EF4-FFF2-40B4-BE49-F238E27FC236}">
                <a16:creationId xmlns:a16="http://schemas.microsoft.com/office/drawing/2014/main" id="{2E9F2338-036A-5241-9C05-9E742A0A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39957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223.1.1.3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28" name="Text Box 112">
            <a:extLst>
              <a:ext uri="{FF2B5EF4-FFF2-40B4-BE49-F238E27FC236}">
                <a16:creationId xmlns:a16="http://schemas.microsoft.com/office/drawing/2014/main" id="{269CC862-C8BA-E940-B4BA-71ED03572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323532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223.1.1.4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29" name="Line 113">
            <a:extLst>
              <a:ext uri="{FF2B5EF4-FFF2-40B4-BE49-F238E27FC236}">
                <a16:creationId xmlns:a16="http://schemas.microsoft.com/office/drawing/2014/main" id="{2E008A9C-A39A-AA42-8F19-5C53FB11D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Text Box 114">
            <a:extLst>
              <a:ext uri="{FF2B5EF4-FFF2-40B4-BE49-F238E27FC236}">
                <a16:creationId xmlns:a16="http://schemas.microsoft.com/office/drawing/2014/main" id="{94DCC5B9-32BD-964D-851D-9560E8DF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3236914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223.1.2.9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31" name="Line 116">
            <a:extLst>
              <a:ext uri="{FF2B5EF4-FFF2-40B4-BE49-F238E27FC236}">
                <a16:creationId xmlns:a16="http://schemas.microsoft.com/office/drawing/2014/main" id="{6E3A0848-F313-F346-BE5C-62D4F6EB6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Line 117">
            <a:extLst>
              <a:ext uri="{FF2B5EF4-FFF2-40B4-BE49-F238E27FC236}">
                <a16:creationId xmlns:a16="http://schemas.microsoft.com/office/drawing/2014/main" id="{1284FFB8-9591-B94C-9000-E016C497E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Line 120">
            <a:extLst>
              <a:ext uri="{FF2B5EF4-FFF2-40B4-BE49-F238E27FC236}">
                <a16:creationId xmlns:a16="http://schemas.microsoft.com/office/drawing/2014/main" id="{2EC3C248-710C-4F4D-90E5-3DD8429E5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5526" y="3886201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4" name="Line 122">
            <a:extLst>
              <a:ext uri="{FF2B5EF4-FFF2-40B4-BE49-F238E27FC236}">
                <a16:creationId xmlns:a16="http://schemas.microsoft.com/office/drawing/2014/main" id="{449D3A74-CDDB-8B48-8570-C4B012E96A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0851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123">
            <a:extLst>
              <a:ext uri="{FF2B5EF4-FFF2-40B4-BE49-F238E27FC236}">
                <a16:creationId xmlns:a16="http://schemas.microsoft.com/office/drawing/2014/main" id="{F78CE0ED-8754-464C-8627-9D8FC85497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2264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Text Box 124">
            <a:extLst>
              <a:ext uri="{FF2B5EF4-FFF2-40B4-BE49-F238E27FC236}">
                <a16:creationId xmlns:a16="http://schemas.microsoft.com/office/drawing/2014/main" id="{38D4C006-45EE-3344-A220-6E5F63A0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5041901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37" name="Text Box 127">
            <a:extLst>
              <a:ext uri="{FF2B5EF4-FFF2-40B4-BE49-F238E27FC236}">
                <a16:creationId xmlns:a16="http://schemas.microsoft.com/office/drawing/2014/main" id="{ECF2AD33-E7EE-6245-B428-8A956495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5053014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grpSp>
        <p:nvGrpSpPr>
          <p:cNvPr id="90138" name="Group 129">
            <a:extLst>
              <a:ext uri="{FF2B5EF4-FFF2-40B4-BE49-F238E27FC236}">
                <a16:creationId xmlns:a16="http://schemas.microsoft.com/office/drawing/2014/main" id="{44196BFF-0554-2F4F-90AA-E38906F9BC3D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2397125"/>
            <a:ext cx="641350" cy="558800"/>
            <a:chOff x="-44" y="1473"/>
            <a:chExt cx="981" cy="1105"/>
          </a:xfrm>
        </p:grpSpPr>
        <p:pic>
          <p:nvPicPr>
            <p:cNvPr id="90238" name="Picture 130" descr="desktop_computer_stylized_medium">
              <a:extLst>
                <a:ext uri="{FF2B5EF4-FFF2-40B4-BE49-F238E27FC236}">
                  <a16:creationId xmlns:a16="http://schemas.microsoft.com/office/drawing/2014/main" id="{40BEF5CC-30A1-D347-9A8B-A7A64C273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9" name="Freeform 131">
              <a:extLst>
                <a:ext uri="{FF2B5EF4-FFF2-40B4-BE49-F238E27FC236}">
                  <a16:creationId xmlns:a16="http://schemas.microsoft.com/office/drawing/2014/main" id="{B80A6BF0-2604-D547-827C-72E4BE9A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39" name="Group 132">
            <a:extLst>
              <a:ext uri="{FF2B5EF4-FFF2-40B4-BE49-F238E27FC236}">
                <a16:creationId xmlns:a16="http://schemas.microsoft.com/office/drawing/2014/main" id="{F1DA2EAF-9718-1541-8A43-848B7B1FFDF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006725"/>
            <a:ext cx="641350" cy="558800"/>
            <a:chOff x="-44" y="1473"/>
            <a:chExt cx="981" cy="1105"/>
          </a:xfrm>
        </p:grpSpPr>
        <p:pic>
          <p:nvPicPr>
            <p:cNvPr id="90236" name="Picture 133" descr="desktop_computer_stylized_medium">
              <a:extLst>
                <a:ext uri="{FF2B5EF4-FFF2-40B4-BE49-F238E27FC236}">
                  <a16:creationId xmlns:a16="http://schemas.microsoft.com/office/drawing/2014/main" id="{1FCE1738-63AD-8943-A3F5-6D8BBD78E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7" name="Freeform 134">
              <a:extLst>
                <a:ext uri="{FF2B5EF4-FFF2-40B4-BE49-F238E27FC236}">
                  <a16:creationId xmlns:a16="http://schemas.microsoft.com/office/drawing/2014/main" id="{F8BA8F2D-9798-CF47-8367-2E6D0D7B63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0" name="Group 135">
            <a:extLst>
              <a:ext uri="{FF2B5EF4-FFF2-40B4-BE49-F238E27FC236}">
                <a16:creationId xmlns:a16="http://schemas.microsoft.com/office/drawing/2014/main" id="{CFAAF91C-90B4-1742-838E-90C358321D0B}"/>
              </a:ext>
            </a:extLst>
          </p:cNvPr>
          <p:cNvGrpSpPr>
            <a:grpSpLocks/>
          </p:cNvGrpSpPr>
          <p:nvPr/>
        </p:nvGrpSpPr>
        <p:grpSpPr bwMode="auto">
          <a:xfrm>
            <a:off x="2619375" y="3616325"/>
            <a:ext cx="641350" cy="558800"/>
            <a:chOff x="-44" y="1473"/>
            <a:chExt cx="981" cy="1105"/>
          </a:xfrm>
        </p:grpSpPr>
        <p:pic>
          <p:nvPicPr>
            <p:cNvPr id="90234" name="Picture 136" descr="desktop_computer_stylized_medium">
              <a:extLst>
                <a:ext uri="{FF2B5EF4-FFF2-40B4-BE49-F238E27FC236}">
                  <a16:creationId xmlns:a16="http://schemas.microsoft.com/office/drawing/2014/main" id="{021A8138-B730-1642-AEB9-551FD728D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5" name="Freeform 137">
              <a:extLst>
                <a:ext uri="{FF2B5EF4-FFF2-40B4-BE49-F238E27FC236}">
                  <a16:creationId xmlns:a16="http://schemas.microsoft.com/office/drawing/2014/main" id="{2D41C406-82D2-6C46-9C7D-9A43B22DC5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1" name="Group 138">
            <a:extLst>
              <a:ext uri="{FF2B5EF4-FFF2-40B4-BE49-F238E27FC236}">
                <a16:creationId xmlns:a16="http://schemas.microsoft.com/office/drawing/2014/main" id="{0D4600E2-6A3D-784E-957E-3B41B3AA6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27775" y="2565400"/>
            <a:ext cx="641350" cy="558800"/>
            <a:chOff x="-44" y="1473"/>
            <a:chExt cx="981" cy="1105"/>
          </a:xfrm>
        </p:grpSpPr>
        <p:pic>
          <p:nvPicPr>
            <p:cNvPr id="90232" name="Picture 139" descr="desktop_computer_stylized_medium">
              <a:extLst>
                <a:ext uri="{FF2B5EF4-FFF2-40B4-BE49-F238E27FC236}">
                  <a16:creationId xmlns:a16="http://schemas.microsoft.com/office/drawing/2014/main" id="{02EDB73B-DB47-B440-B9EB-D1D4D80D1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3" name="Freeform 140">
              <a:extLst>
                <a:ext uri="{FF2B5EF4-FFF2-40B4-BE49-F238E27FC236}">
                  <a16:creationId xmlns:a16="http://schemas.microsoft.com/office/drawing/2014/main" id="{09A8D4BF-747E-6D44-8B56-4C78F83A14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2" name="Group 141">
            <a:extLst>
              <a:ext uri="{FF2B5EF4-FFF2-40B4-BE49-F238E27FC236}">
                <a16:creationId xmlns:a16="http://schemas.microsoft.com/office/drawing/2014/main" id="{290B7BB4-3013-424A-B5F0-D5CBD06AA9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02388" y="3844925"/>
            <a:ext cx="641350" cy="558800"/>
            <a:chOff x="-44" y="1473"/>
            <a:chExt cx="981" cy="1105"/>
          </a:xfrm>
        </p:grpSpPr>
        <p:pic>
          <p:nvPicPr>
            <p:cNvPr id="90230" name="Picture 142" descr="desktop_computer_stylized_medium">
              <a:extLst>
                <a:ext uri="{FF2B5EF4-FFF2-40B4-BE49-F238E27FC236}">
                  <a16:creationId xmlns:a16="http://schemas.microsoft.com/office/drawing/2014/main" id="{83A51527-597C-4E4A-BDDD-D1C6161D0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1" name="Freeform 143">
              <a:extLst>
                <a:ext uri="{FF2B5EF4-FFF2-40B4-BE49-F238E27FC236}">
                  <a16:creationId xmlns:a16="http://schemas.microsoft.com/office/drawing/2014/main" id="{2FC3C14F-602E-6441-9737-53B0BB4402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3" name="Group 144">
            <a:extLst>
              <a:ext uri="{FF2B5EF4-FFF2-40B4-BE49-F238E27FC236}">
                <a16:creationId xmlns:a16="http://schemas.microsoft.com/office/drawing/2014/main" id="{AEB0BEE5-3B85-8A45-9BCA-D02AD3772B6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4300" y="5368925"/>
            <a:ext cx="641350" cy="558800"/>
            <a:chOff x="-44" y="1473"/>
            <a:chExt cx="981" cy="1105"/>
          </a:xfrm>
        </p:grpSpPr>
        <p:pic>
          <p:nvPicPr>
            <p:cNvPr id="90228" name="Picture 145" descr="desktop_computer_stylized_medium">
              <a:extLst>
                <a:ext uri="{FF2B5EF4-FFF2-40B4-BE49-F238E27FC236}">
                  <a16:creationId xmlns:a16="http://schemas.microsoft.com/office/drawing/2014/main" id="{DC6D9E21-0553-5947-ABCC-B9EDD4704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9" name="Freeform 146">
              <a:extLst>
                <a:ext uri="{FF2B5EF4-FFF2-40B4-BE49-F238E27FC236}">
                  <a16:creationId xmlns:a16="http://schemas.microsoft.com/office/drawing/2014/main" id="{B17CD379-18B8-0E47-83BC-EDE89A495C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4" name="Group 147">
            <a:extLst>
              <a:ext uri="{FF2B5EF4-FFF2-40B4-BE49-F238E27FC236}">
                <a16:creationId xmlns:a16="http://schemas.microsoft.com/office/drawing/2014/main" id="{6AFB4BC8-ABC6-F545-BA77-7B802E6AA3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0663" y="5410200"/>
            <a:ext cx="641350" cy="558800"/>
            <a:chOff x="-44" y="1473"/>
            <a:chExt cx="981" cy="1105"/>
          </a:xfrm>
        </p:grpSpPr>
        <p:pic>
          <p:nvPicPr>
            <p:cNvPr id="90226" name="Picture 148" descr="desktop_computer_stylized_medium">
              <a:extLst>
                <a:ext uri="{FF2B5EF4-FFF2-40B4-BE49-F238E27FC236}">
                  <a16:creationId xmlns:a16="http://schemas.microsoft.com/office/drawing/2014/main" id="{60B13BFB-6431-E143-82D7-16E0E80BD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7" name="Freeform 149">
              <a:extLst>
                <a:ext uri="{FF2B5EF4-FFF2-40B4-BE49-F238E27FC236}">
                  <a16:creationId xmlns:a16="http://schemas.microsoft.com/office/drawing/2014/main" id="{723F70B5-61B4-DC41-A0AE-DC4099C9E9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5" name="Group 150">
            <a:extLst>
              <a:ext uri="{FF2B5EF4-FFF2-40B4-BE49-F238E27FC236}">
                <a16:creationId xmlns:a16="http://schemas.microsoft.com/office/drawing/2014/main" id="{94C64D5E-2F2E-D04D-8DE5-5284829AA65A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3503613"/>
            <a:ext cx="698500" cy="355600"/>
            <a:chOff x="4396" y="1245"/>
            <a:chExt cx="672" cy="248"/>
          </a:xfrm>
        </p:grpSpPr>
        <p:sp>
          <p:nvSpPr>
            <p:cNvPr id="90218" name="Oval 407">
              <a:extLst>
                <a:ext uri="{FF2B5EF4-FFF2-40B4-BE49-F238E27FC236}">
                  <a16:creationId xmlns:a16="http://schemas.microsoft.com/office/drawing/2014/main" id="{74C3178A-BBA2-A04A-80E9-3135B2CE7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19" name="Rectangle 410">
              <a:extLst>
                <a:ext uri="{FF2B5EF4-FFF2-40B4-BE49-F238E27FC236}">
                  <a16:creationId xmlns:a16="http://schemas.microsoft.com/office/drawing/2014/main" id="{361D3A3F-6A86-484D-868E-5D388558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20" name="Oval 411">
              <a:extLst>
                <a:ext uri="{FF2B5EF4-FFF2-40B4-BE49-F238E27FC236}">
                  <a16:creationId xmlns:a16="http://schemas.microsoft.com/office/drawing/2014/main" id="{C894C46A-D154-9A43-9503-01E7BA13F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0221" name="Group 154">
              <a:extLst>
                <a:ext uri="{FF2B5EF4-FFF2-40B4-BE49-F238E27FC236}">
                  <a16:creationId xmlns:a16="http://schemas.microsoft.com/office/drawing/2014/main" id="{CD6AFC79-5411-A748-ADA7-EEB63668F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0224" name="Freeform 155">
                <a:extLst>
                  <a:ext uri="{FF2B5EF4-FFF2-40B4-BE49-F238E27FC236}">
                    <a16:creationId xmlns:a16="http://schemas.microsoft.com/office/drawing/2014/main" id="{5B269D15-9B22-AC4C-B1FB-5A255E8EA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5" name="Freeform 156">
                <a:extLst>
                  <a:ext uri="{FF2B5EF4-FFF2-40B4-BE49-F238E27FC236}">
                    <a16:creationId xmlns:a16="http://schemas.microsoft.com/office/drawing/2014/main" id="{2736F883-9424-B340-A7A1-433DA150C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222" name="Line 157">
              <a:extLst>
                <a:ext uri="{FF2B5EF4-FFF2-40B4-BE49-F238E27FC236}">
                  <a16:creationId xmlns:a16="http://schemas.microsoft.com/office/drawing/2014/main" id="{306F8972-EC6C-8B41-8549-5454AB5A6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Line 158">
              <a:extLst>
                <a:ext uri="{FF2B5EF4-FFF2-40B4-BE49-F238E27FC236}">
                  <a16:creationId xmlns:a16="http://schemas.microsoft.com/office/drawing/2014/main" id="{9AFC86B7-8E60-E548-9216-37886B171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46" name="Rectangle 162">
            <a:extLst>
              <a:ext uri="{FF2B5EF4-FFF2-40B4-BE49-F238E27FC236}">
                <a16:creationId xmlns:a16="http://schemas.microsoft.com/office/drawing/2014/main" id="{19EA1FFE-6F07-B84A-93AA-8ABDEB45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4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47" name="Text Box 110">
            <a:extLst>
              <a:ext uri="{FF2B5EF4-FFF2-40B4-BE49-F238E27FC236}">
                <a16:creationId xmlns:a16="http://schemas.microsoft.com/office/drawing/2014/main" id="{9FF44C7E-7539-354F-A171-BD02B83C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302577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48" name="Rectangle 165">
            <a:extLst>
              <a:ext uri="{FF2B5EF4-FFF2-40B4-BE49-F238E27FC236}">
                <a16:creationId xmlns:a16="http://schemas.microsoft.com/office/drawing/2014/main" id="{88620C58-2596-4D4C-9FEF-ED54A21DC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6" y="3829051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49" name="Rectangle 166">
            <a:extLst>
              <a:ext uri="{FF2B5EF4-FFF2-40B4-BE49-F238E27FC236}">
                <a16:creationId xmlns:a16="http://schemas.microsoft.com/office/drawing/2014/main" id="{41BED1DB-5287-8B4D-AF8A-5D535F53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6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50" name="Text Box 128">
            <a:extLst>
              <a:ext uri="{FF2B5EF4-FFF2-40B4-BE49-F238E27FC236}">
                <a16:creationId xmlns:a16="http://schemas.microsoft.com/office/drawing/2014/main" id="{B4E4139A-69A9-EC43-942F-068A610CB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3976689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223.1.3.27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51" name="Text Box 118">
            <a:extLst>
              <a:ext uri="{FF2B5EF4-FFF2-40B4-BE49-F238E27FC236}">
                <a16:creationId xmlns:a16="http://schemas.microsoft.com/office/drawing/2014/main" id="{93EBB2E9-F571-A243-82B0-DF14E81D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8433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52" name="Text Box 119">
            <a:extLst>
              <a:ext uri="{FF2B5EF4-FFF2-40B4-BE49-F238E27FC236}">
                <a16:creationId xmlns:a16="http://schemas.microsoft.com/office/drawing/2014/main" id="{3291DBA3-FEFC-2046-A856-D537FA324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232727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53" name="Text Box 168">
            <a:extLst>
              <a:ext uri="{FF2B5EF4-FFF2-40B4-BE49-F238E27FC236}">
                <a16:creationId xmlns:a16="http://schemas.microsoft.com/office/drawing/2014/main" id="{801546BE-F5A7-944F-868C-28153E43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1760538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90154" name="Text Box 170">
            <a:extLst>
              <a:ext uri="{FF2B5EF4-FFF2-40B4-BE49-F238E27FC236}">
                <a16:creationId xmlns:a16="http://schemas.microsoft.com/office/drawing/2014/main" id="{844B451B-3F03-8048-BDBD-6E112174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3059114"/>
            <a:ext cx="183736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1"/>
              <a:t>arriving </a:t>
            </a:r>
            <a:r>
              <a:rPr lang="en-US" altLang="en-US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client</a:t>
            </a:r>
            <a:r>
              <a:rPr lang="en-US" altLang="en-US" sz="2000" i="1"/>
              <a:t> needs </a:t>
            </a:r>
          </a:p>
          <a:p>
            <a:pPr>
              <a:lnSpc>
                <a:spcPct val="85000"/>
              </a:lnSpc>
            </a:pPr>
            <a:r>
              <a:rPr lang="en-US" altLang="en-US" sz="2000" i="1"/>
              <a:t>address in this</a:t>
            </a:r>
          </a:p>
          <a:p>
            <a:pPr>
              <a:lnSpc>
                <a:spcPct val="85000"/>
              </a:lnSpc>
            </a:pPr>
            <a:r>
              <a:rPr lang="en-US" altLang="en-US" sz="2000" i="1"/>
              <a:t>network</a:t>
            </a:r>
          </a:p>
        </p:txBody>
      </p:sp>
      <p:grpSp>
        <p:nvGrpSpPr>
          <p:cNvPr id="90155" name="Group 195">
            <a:extLst>
              <a:ext uri="{FF2B5EF4-FFF2-40B4-BE49-F238E27FC236}">
                <a16:creationId xmlns:a16="http://schemas.microsoft.com/office/drawing/2014/main" id="{0F051B7A-47D7-ED46-996C-343E54CF91B1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2395539"/>
            <a:ext cx="401638" cy="681037"/>
            <a:chOff x="4140" y="429"/>
            <a:chExt cx="1425" cy="2396"/>
          </a:xfrm>
        </p:grpSpPr>
        <p:sp>
          <p:nvSpPr>
            <p:cNvPr id="90186" name="Freeform 196">
              <a:extLst>
                <a:ext uri="{FF2B5EF4-FFF2-40B4-BE49-F238E27FC236}">
                  <a16:creationId xmlns:a16="http://schemas.microsoft.com/office/drawing/2014/main" id="{AB39F26C-89A6-DB49-8B04-9066985E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Rectangle 197">
              <a:extLst>
                <a:ext uri="{FF2B5EF4-FFF2-40B4-BE49-F238E27FC236}">
                  <a16:creationId xmlns:a16="http://schemas.microsoft.com/office/drawing/2014/main" id="{D173F5E3-88F7-E949-B030-B5317F1AD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188" name="Freeform 198">
              <a:extLst>
                <a:ext uri="{FF2B5EF4-FFF2-40B4-BE49-F238E27FC236}">
                  <a16:creationId xmlns:a16="http://schemas.microsoft.com/office/drawing/2014/main" id="{BB46CD50-5544-9746-882C-DFE2A1483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Freeform 199">
              <a:extLst>
                <a:ext uri="{FF2B5EF4-FFF2-40B4-BE49-F238E27FC236}">
                  <a16:creationId xmlns:a16="http://schemas.microsoft.com/office/drawing/2014/main" id="{71807B00-6CB5-5647-B1CC-5707FA376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0" name="Rectangle 200">
              <a:extLst>
                <a:ext uri="{FF2B5EF4-FFF2-40B4-BE49-F238E27FC236}">
                  <a16:creationId xmlns:a16="http://schemas.microsoft.com/office/drawing/2014/main" id="{0476C4C3-2708-8A4A-B776-55A1D32D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1" name="Group 201">
              <a:extLst>
                <a:ext uri="{FF2B5EF4-FFF2-40B4-BE49-F238E27FC236}">
                  <a16:creationId xmlns:a16="http://schemas.microsoft.com/office/drawing/2014/main" id="{CA72FA05-5402-B540-83C9-47BEE71E2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16" name="AutoShape 202">
                <a:extLst>
                  <a:ext uri="{FF2B5EF4-FFF2-40B4-BE49-F238E27FC236}">
                    <a16:creationId xmlns:a16="http://schemas.microsoft.com/office/drawing/2014/main" id="{C441F4E3-6124-5B4D-8F39-F23D5122D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7" name="AutoShape 203">
                <a:extLst>
                  <a:ext uri="{FF2B5EF4-FFF2-40B4-BE49-F238E27FC236}">
                    <a16:creationId xmlns:a16="http://schemas.microsoft.com/office/drawing/2014/main" id="{1907976F-2C58-0248-951B-5BED3DB71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2" name="Rectangle 204">
              <a:extLst>
                <a:ext uri="{FF2B5EF4-FFF2-40B4-BE49-F238E27FC236}">
                  <a16:creationId xmlns:a16="http://schemas.microsoft.com/office/drawing/2014/main" id="{692A6AD1-DCA8-2049-9D20-438261A9F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3" name="Group 205">
              <a:extLst>
                <a:ext uri="{FF2B5EF4-FFF2-40B4-BE49-F238E27FC236}">
                  <a16:creationId xmlns:a16="http://schemas.microsoft.com/office/drawing/2014/main" id="{17DD747A-E45D-8543-8752-5476AF382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14" name="AutoShape 206">
                <a:extLst>
                  <a:ext uri="{FF2B5EF4-FFF2-40B4-BE49-F238E27FC236}">
                    <a16:creationId xmlns:a16="http://schemas.microsoft.com/office/drawing/2014/main" id="{FB239CFA-7714-BE4E-8DDF-F75714D4B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5" name="AutoShape 207">
                <a:extLst>
                  <a:ext uri="{FF2B5EF4-FFF2-40B4-BE49-F238E27FC236}">
                    <a16:creationId xmlns:a16="http://schemas.microsoft.com/office/drawing/2014/main" id="{6802DD5F-15D9-D248-A339-9D421DE8D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4" name="Rectangle 208">
              <a:extLst>
                <a:ext uri="{FF2B5EF4-FFF2-40B4-BE49-F238E27FC236}">
                  <a16:creationId xmlns:a16="http://schemas.microsoft.com/office/drawing/2014/main" id="{3C9B6940-ADA4-6843-A843-EAC0544B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195" name="Rectangle 209">
              <a:extLst>
                <a:ext uri="{FF2B5EF4-FFF2-40B4-BE49-F238E27FC236}">
                  <a16:creationId xmlns:a16="http://schemas.microsoft.com/office/drawing/2014/main" id="{F14C54E1-492E-114B-A48F-A6C86ED5D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6" name="Group 210">
              <a:extLst>
                <a:ext uri="{FF2B5EF4-FFF2-40B4-BE49-F238E27FC236}">
                  <a16:creationId xmlns:a16="http://schemas.microsoft.com/office/drawing/2014/main" id="{67A3A6AD-B230-3E4C-9CF7-63770BE6B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12" name="AutoShape 211">
                <a:extLst>
                  <a:ext uri="{FF2B5EF4-FFF2-40B4-BE49-F238E27FC236}">
                    <a16:creationId xmlns:a16="http://schemas.microsoft.com/office/drawing/2014/main" id="{82529A59-F6CB-4F43-AE1B-B25EAC2A6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3" name="AutoShape 212">
                <a:extLst>
                  <a:ext uri="{FF2B5EF4-FFF2-40B4-BE49-F238E27FC236}">
                    <a16:creationId xmlns:a16="http://schemas.microsoft.com/office/drawing/2014/main" id="{F6C71298-426E-D543-A515-E55610F25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7" name="Freeform 213">
              <a:extLst>
                <a:ext uri="{FF2B5EF4-FFF2-40B4-BE49-F238E27FC236}">
                  <a16:creationId xmlns:a16="http://schemas.microsoft.com/office/drawing/2014/main" id="{1BBBEFAF-9028-2145-82ED-DD3E68852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98" name="Group 214">
              <a:extLst>
                <a:ext uri="{FF2B5EF4-FFF2-40B4-BE49-F238E27FC236}">
                  <a16:creationId xmlns:a16="http://schemas.microsoft.com/office/drawing/2014/main" id="{4ED4AAFF-88F9-2142-AEC3-4DEB3C9C0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10" name="AutoShape 215">
                <a:extLst>
                  <a:ext uri="{FF2B5EF4-FFF2-40B4-BE49-F238E27FC236}">
                    <a16:creationId xmlns:a16="http://schemas.microsoft.com/office/drawing/2014/main" id="{640EF9B2-6BFE-4B44-9358-86339102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1" name="AutoShape 216">
                <a:extLst>
                  <a:ext uri="{FF2B5EF4-FFF2-40B4-BE49-F238E27FC236}">
                    <a16:creationId xmlns:a16="http://schemas.microsoft.com/office/drawing/2014/main" id="{7941791D-0EA7-7546-AB11-BA4FC77D1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9" name="Rectangle 217">
              <a:extLst>
                <a:ext uri="{FF2B5EF4-FFF2-40B4-BE49-F238E27FC236}">
                  <a16:creationId xmlns:a16="http://schemas.microsoft.com/office/drawing/2014/main" id="{A16F2D99-1992-AE40-BDF3-5DF1F124A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0" name="Freeform 218">
              <a:extLst>
                <a:ext uri="{FF2B5EF4-FFF2-40B4-BE49-F238E27FC236}">
                  <a16:creationId xmlns:a16="http://schemas.microsoft.com/office/drawing/2014/main" id="{6DE2796F-B204-D141-81F6-F251499F3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Freeform 219">
              <a:extLst>
                <a:ext uri="{FF2B5EF4-FFF2-40B4-BE49-F238E27FC236}">
                  <a16:creationId xmlns:a16="http://schemas.microsoft.com/office/drawing/2014/main" id="{C69B136B-2066-0849-89FE-217F12104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2" name="Oval 220">
              <a:extLst>
                <a:ext uri="{FF2B5EF4-FFF2-40B4-BE49-F238E27FC236}">
                  <a16:creationId xmlns:a16="http://schemas.microsoft.com/office/drawing/2014/main" id="{A37E7EC5-1630-DA48-84BA-2AF791D89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3" name="Freeform 221">
              <a:extLst>
                <a:ext uri="{FF2B5EF4-FFF2-40B4-BE49-F238E27FC236}">
                  <a16:creationId xmlns:a16="http://schemas.microsoft.com/office/drawing/2014/main" id="{9C0620A0-D740-6549-8797-8906ACA96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4" name="AutoShape 222">
              <a:extLst>
                <a:ext uri="{FF2B5EF4-FFF2-40B4-BE49-F238E27FC236}">
                  <a16:creationId xmlns:a16="http://schemas.microsoft.com/office/drawing/2014/main" id="{2601C4DD-2D28-6347-A814-149A4A729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5" name="AutoShape 223">
              <a:extLst>
                <a:ext uri="{FF2B5EF4-FFF2-40B4-BE49-F238E27FC236}">
                  <a16:creationId xmlns:a16="http://schemas.microsoft.com/office/drawing/2014/main" id="{0E943491-2F8E-0649-81A2-FCA2DCE3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6" name="Oval 224">
              <a:extLst>
                <a:ext uri="{FF2B5EF4-FFF2-40B4-BE49-F238E27FC236}">
                  <a16:creationId xmlns:a16="http://schemas.microsoft.com/office/drawing/2014/main" id="{0E8573EF-2A5E-6B42-A4D7-50678EB71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7" name="Oval 225">
              <a:extLst>
                <a:ext uri="{FF2B5EF4-FFF2-40B4-BE49-F238E27FC236}">
                  <a16:creationId xmlns:a16="http://schemas.microsoft.com/office/drawing/2014/main" id="{9087FF0C-583A-FF4D-A190-A146858C2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208" name="Oval 226">
              <a:extLst>
                <a:ext uri="{FF2B5EF4-FFF2-40B4-BE49-F238E27FC236}">
                  <a16:creationId xmlns:a16="http://schemas.microsoft.com/office/drawing/2014/main" id="{06D310E4-26FC-3B42-B82A-F71B504F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9" name="Rectangle 227">
              <a:extLst>
                <a:ext uri="{FF2B5EF4-FFF2-40B4-BE49-F238E27FC236}">
                  <a16:creationId xmlns:a16="http://schemas.microsoft.com/office/drawing/2014/main" id="{BD103A32-E4D4-5148-B5F7-04944376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</p:grpSp>
      <p:grpSp>
        <p:nvGrpSpPr>
          <p:cNvPr id="90156" name="Group 231">
            <a:extLst>
              <a:ext uri="{FF2B5EF4-FFF2-40B4-BE49-F238E27FC236}">
                <a16:creationId xmlns:a16="http://schemas.microsoft.com/office/drawing/2014/main" id="{BBCD339C-2C9C-6A48-847B-AA1D715D2CEB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3141664"/>
            <a:ext cx="1101725" cy="549275"/>
            <a:chOff x="3428" y="1798"/>
            <a:chExt cx="694" cy="346"/>
          </a:xfrm>
        </p:grpSpPr>
        <p:grpSp>
          <p:nvGrpSpPr>
            <p:cNvPr id="90162" name="Group 229">
              <a:extLst>
                <a:ext uri="{FF2B5EF4-FFF2-40B4-BE49-F238E27FC236}">
                  <a16:creationId xmlns:a16="http://schemas.microsoft.com/office/drawing/2014/main" id="{CADC5458-7587-9346-B157-EAA1B15E4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90164" name="Picture 173" descr="laptop_keyboard">
                <a:extLst>
                  <a:ext uri="{FF2B5EF4-FFF2-40B4-BE49-F238E27FC236}">
                    <a16:creationId xmlns:a16="http://schemas.microsoft.com/office/drawing/2014/main" id="{D7620604-A9BD-5D4D-B2D6-3FC1C8276A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5" name="Freeform 174">
                <a:extLst>
                  <a:ext uri="{FF2B5EF4-FFF2-40B4-BE49-F238E27FC236}">
                    <a16:creationId xmlns:a16="http://schemas.microsoft.com/office/drawing/2014/main" id="{07C4A2A5-E500-A942-B016-9358E9951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0166" name="Picture 175" descr="screen">
                <a:extLst>
                  <a:ext uri="{FF2B5EF4-FFF2-40B4-BE49-F238E27FC236}">
                    <a16:creationId xmlns:a16="http://schemas.microsoft.com/office/drawing/2014/main" id="{5F03C01F-97B7-BC4D-A8C7-B3E29C3F37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7" name="Freeform 176">
                <a:extLst>
                  <a:ext uri="{FF2B5EF4-FFF2-40B4-BE49-F238E27FC236}">
                    <a16:creationId xmlns:a16="http://schemas.microsoft.com/office/drawing/2014/main" id="{DACF0444-499F-2D43-90AF-51CA08166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8" name="Freeform 177">
                <a:extLst>
                  <a:ext uri="{FF2B5EF4-FFF2-40B4-BE49-F238E27FC236}">
                    <a16:creationId xmlns:a16="http://schemas.microsoft.com/office/drawing/2014/main" id="{33A75F29-488E-0044-8653-F9DF04F68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9" name="Freeform 178">
                <a:extLst>
                  <a:ext uri="{FF2B5EF4-FFF2-40B4-BE49-F238E27FC236}">
                    <a16:creationId xmlns:a16="http://schemas.microsoft.com/office/drawing/2014/main" id="{EB8B48CA-5D9D-FC4F-B4C2-7EA2D0720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0" name="Freeform 179">
                <a:extLst>
                  <a:ext uri="{FF2B5EF4-FFF2-40B4-BE49-F238E27FC236}">
                    <a16:creationId xmlns:a16="http://schemas.microsoft.com/office/drawing/2014/main" id="{8C7418A0-8167-C74B-A7F9-55A1B2AEE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1" name="Freeform 180">
                <a:extLst>
                  <a:ext uri="{FF2B5EF4-FFF2-40B4-BE49-F238E27FC236}">
                    <a16:creationId xmlns:a16="http://schemas.microsoft.com/office/drawing/2014/main" id="{B59C3030-3D05-9346-B8A6-269EF0B0E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2" name="Freeform 181">
                <a:extLst>
                  <a:ext uri="{FF2B5EF4-FFF2-40B4-BE49-F238E27FC236}">
                    <a16:creationId xmlns:a16="http://schemas.microsoft.com/office/drawing/2014/main" id="{C6595C05-F679-1848-A44E-0131589E0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173" name="Group 182">
                <a:extLst>
                  <a:ext uri="{FF2B5EF4-FFF2-40B4-BE49-F238E27FC236}">
                    <a16:creationId xmlns:a16="http://schemas.microsoft.com/office/drawing/2014/main" id="{9D7006AD-1BEA-A348-82C3-0794B6DFA3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90180" name="Freeform 183">
                  <a:extLst>
                    <a:ext uri="{FF2B5EF4-FFF2-40B4-BE49-F238E27FC236}">
                      <a16:creationId xmlns:a16="http://schemas.microsoft.com/office/drawing/2014/main" id="{A63261F2-5017-D049-810D-0FD22FC4E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1" name="Freeform 184">
                  <a:extLst>
                    <a:ext uri="{FF2B5EF4-FFF2-40B4-BE49-F238E27FC236}">
                      <a16:creationId xmlns:a16="http://schemas.microsoft.com/office/drawing/2014/main" id="{ECE00F4E-A913-CB4A-B90B-9607B9B320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2" name="Freeform 185">
                  <a:extLst>
                    <a:ext uri="{FF2B5EF4-FFF2-40B4-BE49-F238E27FC236}">
                      <a16:creationId xmlns:a16="http://schemas.microsoft.com/office/drawing/2014/main" id="{38BC119D-D63B-3947-9DD3-13A135D6C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3" name="Freeform 186">
                  <a:extLst>
                    <a:ext uri="{FF2B5EF4-FFF2-40B4-BE49-F238E27FC236}">
                      <a16:creationId xmlns:a16="http://schemas.microsoft.com/office/drawing/2014/main" id="{01363D1E-978B-9640-BF88-16A31973B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4" name="Freeform 187">
                  <a:extLst>
                    <a:ext uri="{FF2B5EF4-FFF2-40B4-BE49-F238E27FC236}">
                      <a16:creationId xmlns:a16="http://schemas.microsoft.com/office/drawing/2014/main" id="{77D6AC82-A662-424D-A946-4506C7505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5" name="Freeform 188">
                  <a:extLst>
                    <a:ext uri="{FF2B5EF4-FFF2-40B4-BE49-F238E27FC236}">
                      <a16:creationId xmlns:a16="http://schemas.microsoft.com/office/drawing/2014/main" id="{F31C188B-4361-174A-8889-A5187959A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174" name="Freeform 189">
                <a:extLst>
                  <a:ext uri="{FF2B5EF4-FFF2-40B4-BE49-F238E27FC236}">
                    <a16:creationId xmlns:a16="http://schemas.microsoft.com/office/drawing/2014/main" id="{9BC4D86B-A372-2D48-AE66-E26FAA50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5" name="Freeform 190">
                <a:extLst>
                  <a:ext uri="{FF2B5EF4-FFF2-40B4-BE49-F238E27FC236}">
                    <a16:creationId xmlns:a16="http://schemas.microsoft.com/office/drawing/2014/main" id="{0F24AE90-D84E-C142-891B-CDFC1405F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6" name="Freeform 191">
                <a:extLst>
                  <a:ext uri="{FF2B5EF4-FFF2-40B4-BE49-F238E27FC236}">
                    <a16:creationId xmlns:a16="http://schemas.microsoft.com/office/drawing/2014/main" id="{3AFAC305-4B48-9B4A-B23E-AB9ADC458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7" name="Freeform 192">
                <a:extLst>
                  <a:ext uri="{FF2B5EF4-FFF2-40B4-BE49-F238E27FC236}">
                    <a16:creationId xmlns:a16="http://schemas.microsoft.com/office/drawing/2014/main" id="{8A0EEDBB-B3F4-8D46-8CBA-66A502BE7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8" name="Freeform 193">
                <a:extLst>
                  <a:ext uri="{FF2B5EF4-FFF2-40B4-BE49-F238E27FC236}">
                    <a16:creationId xmlns:a16="http://schemas.microsoft.com/office/drawing/2014/main" id="{E830D0E4-D521-6346-90DF-AA34C0BA6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9" name="Freeform 194">
                <a:extLst>
                  <a:ext uri="{FF2B5EF4-FFF2-40B4-BE49-F238E27FC236}">
                    <a16:creationId xmlns:a16="http://schemas.microsoft.com/office/drawing/2014/main" id="{64DEE9BA-E417-7A4E-B02F-771F963B10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63" name="Line 230">
              <a:extLst>
                <a:ext uri="{FF2B5EF4-FFF2-40B4-BE49-F238E27FC236}">
                  <a16:creationId xmlns:a16="http://schemas.microsoft.com/office/drawing/2014/main" id="{7AD719AD-AA0B-0848-BB68-42144BE4E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157" name="AutoShape 232">
            <a:extLst>
              <a:ext uri="{FF2B5EF4-FFF2-40B4-BE49-F238E27FC236}">
                <a16:creationId xmlns:a16="http://schemas.microsoft.com/office/drawing/2014/main" id="{86A36495-70BB-484B-B8BF-38039ED7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58" name="Line 233">
            <a:extLst>
              <a:ext uri="{FF2B5EF4-FFF2-40B4-BE49-F238E27FC236}">
                <a16:creationId xmlns:a16="http://schemas.microsoft.com/office/drawing/2014/main" id="{EC0EEAC8-3E51-3A4D-B65B-B7273E2666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2789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60" name="Slide Number Placeholder 5">
            <a:extLst>
              <a:ext uri="{FF2B5EF4-FFF2-40B4-BE49-F238E27FC236}">
                <a16:creationId xmlns:a16="http://schemas.microsoft.com/office/drawing/2014/main" id="{0CB14D42-1DF7-5540-8F6E-31873A76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5824C2-FD5E-F34C-A850-39410AAD069D}" type="slidenum">
              <a:rPr lang="en-US" altLang="en-US" sz="1200" smtClean="0">
                <a:latin typeface="Tahoma" panose="020B0604030504040204" pitchFamily="34" charset="0"/>
              </a:rPr>
              <a:pPr/>
              <a:t>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CB1DB-B034-8944-A70D-9527895E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DHCP client-server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7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7">
            <a:extLst>
              <a:ext uri="{FF2B5EF4-FFF2-40B4-BE49-F238E27FC236}">
                <a16:creationId xmlns:a16="http://schemas.microsoft.com/office/drawing/2014/main" id="{27D6EE92-1954-844D-95AC-163E5BAB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CC0000"/>
                </a:solidFill>
              </a:rPr>
              <a:t>DHCP server: 223.1.2.5</a:t>
            </a:r>
          </a:p>
        </p:txBody>
      </p:sp>
      <p:sp>
        <p:nvSpPr>
          <p:cNvPr id="92162" name="Text Box 8">
            <a:extLst>
              <a:ext uri="{FF2B5EF4-FFF2-40B4-BE49-F238E27FC236}">
                <a16:creationId xmlns:a16="http://schemas.microsoft.com/office/drawing/2014/main" id="{9E10BA82-CF86-9A4B-827D-988A297DB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600">
                <a:solidFill>
                  <a:srgbClr val="CC0000"/>
                </a:solidFill>
              </a:rPr>
              <a:t>arriving</a:t>
            </a:r>
          </a:p>
          <a:p>
            <a:pPr algn="ctr">
              <a:lnSpc>
                <a:spcPct val="85000"/>
              </a:lnSpc>
            </a:pPr>
            <a:r>
              <a:rPr lang="en-US" altLang="en-US" sz="1600">
                <a:solidFill>
                  <a:srgbClr val="CC0000"/>
                </a:solidFill>
              </a:rPr>
              <a:t> client</a:t>
            </a:r>
          </a:p>
        </p:txBody>
      </p:sp>
      <p:sp>
        <p:nvSpPr>
          <p:cNvPr id="92163" name="Line 10">
            <a:extLst>
              <a:ext uri="{FF2B5EF4-FFF2-40B4-BE49-F238E27FC236}">
                <a16:creationId xmlns:a16="http://schemas.microsoft.com/office/drawing/2014/main" id="{DDC5EB30-E534-AF44-9F45-6B13AFD1BE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0101" y="2163764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4" name="Line 11">
            <a:extLst>
              <a:ext uri="{FF2B5EF4-FFF2-40B4-BE49-F238E27FC236}">
                <a16:creationId xmlns:a16="http://schemas.microsoft.com/office/drawing/2014/main" id="{2920B1B2-04E0-524F-8FA4-CC22F230D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6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8D6931-B835-2F45-99C3-8A00F9F2F931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1343026"/>
            <a:ext cx="4395788" cy="1401763"/>
            <a:chOff x="1860550" y="1343025"/>
            <a:chExt cx="4395788" cy="1401763"/>
          </a:xfrm>
        </p:grpSpPr>
        <p:sp>
          <p:nvSpPr>
            <p:cNvPr id="92250" name="Line 9">
              <a:extLst>
                <a:ext uri="{FF2B5EF4-FFF2-40B4-BE49-F238E27FC236}">
                  <a16:creationId xmlns:a16="http://schemas.microsoft.com/office/drawing/2014/main" id="{07274A25-550F-634C-AB25-60DA5A1D0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51" name="Group 23">
              <a:extLst>
                <a:ext uri="{FF2B5EF4-FFF2-40B4-BE49-F238E27FC236}">
                  <a16:creationId xmlns:a16="http://schemas.microsoft.com/office/drawing/2014/main" id="{A49E2EB5-B091-EE41-BF60-41BD86A0E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92252" name="Text Box 24">
                <a:extLst>
                  <a:ext uri="{FF2B5EF4-FFF2-40B4-BE49-F238E27FC236}">
                    <a16:creationId xmlns:a16="http://schemas.microsoft.com/office/drawing/2014/main" id="{B79A13B1-8292-FB4C-8AC5-F77E752B6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1">
                    <a:solidFill>
                      <a:srgbClr val="000000"/>
                    </a:solidFill>
                  </a:rPr>
                  <a:t>DHCP discover</a:t>
                </a:r>
                <a:endParaRPr lang="en-US" altLang="en-US" sz="1200" b="1">
                  <a:solidFill>
                    <a:srgbClr val="000000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92253" name="Text Box 25">
                <a:extLst>
                  <a:ext uri="{FF2B5EF4-FFF2-40B4-BE49-F238E27FC236}">
                    <a16:creationId xmlns:a16="http://schemas.microsoft.com/office/drawing/2014/main" id="{2FDE4DE7-A75F-D845-8837-6F2D12CFD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</a:rPr>
                  <a:t>src : 0.0.0.0, 68     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</a:rPr>
                  <a:t>dest.: 255.255.255.255,67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</a:rPr>
                  <a:t>yiaddr:    0.0.0.0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</a:rPr>
                  <a:t>transaction ID: 654</a:t>
                </a:r>
                <a:endParaRPr lang="en-US" altLang="en-US" sz="1600">
                  <a:solidFill>
                    <a:srgbClr val="000000"/>
                  </a:solidFill>
                  <a:latin typeface="Comic Sans MS" panose="030F0902030302020204" pitchFamily="66" charset="0"/>
                </a:endParaRPr>
              </a:p>
            </p:txBody>
          </p:sp>
        </p:grpSp>
      </p:grpSp>
      <p:sp>
        <p:nvSpPr>
          <p:cNvPr id="34825" name="Line 26">
            <a:extLst>
              <a:ext uri="{FF2B5EF4-FFF2-40B4-BE49-F238E27FC236}">
                <a16:creationId xmlns:a16="http://schemas.microsoft.com/office/drawing/2014/main" id="{3E75D91B-C124-E249-BEB2-D47B9BB0C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7414" y="3194051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F1872D-F320-AF45-B3A9-33D14EE0D24F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2579688"/>
            <a:ext cx="2520950" cy="1217612"/>
            <a:chOff x="3562350" y="2579688"/>
            <a:chExt cx="2520950" cy="1217612"/>
          </a:xfrm>
        </p:grpSpPr>
        <p:sp>
          <p:nvSpPr>
            <p:cNvPr id="92248" name="Text Box 27">
              <a:extLst>
                <a:ext uri="{FF2B5EF4-FFF2-40B4-BE49-F238E27FC236}">
                  <a16:creationId xmlns:a16="http://schemas.microsoft.com/office/drawing/2014/main" id="{36AE468B-BD3C-844E-A819-CA9F32207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92249" name="Text Box 28">
              <a:extLst>
                <a:ext uri="{FF2B5EF4-FFF2-40B4-BE49-F238E27FC236}">
                  <a16:creationId xmlns:a16="http://schemas.microsoft.com/office/drawing/2014/main" id="{C3A1367C-D81B-8649-9D97-DA6FCDB32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transaction ID: 654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lifetime: 3600 secs</a:t>
              </a:r>
              <a:endParaRPr lang="en-US" altLang="en-US" sz="80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34828" name="Line 29">
            <a:extLst>
              <a:ext uri="{FF2B5EF4-FFF2-40B4-BE49-F238E27FC236}">
                <a16:creationId xmlns:a16="http://schemas.microsoft.com/office/drawing/2014/main" id="{0268F464-3381-8E4B-865E-8D3DF1E4D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9464" y="4422776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BB2CF9-C2A8-C942-A42A-C2CA92AB5278}"/>
              </a:ext>
            </a:extLst>
          </p:cNvPr>
          <p:cNvGrpSpPr>
            <a:grpSpLocks/>
          </p:cNvGrpSpPr>
          <p:nvPr/>
        </p:nvGrpSpPr>
        <p:grpSpPr bwMode="auto">
          <a:xfrm>
            <a:off x="3490913" y="3765551"/>
            <a:ext cx="2887662" cy="1260475"/>
            <a:chOff x="1966913" y="3765550"/>
            <a:chExt cx="2887662" cy="1260475"/>
          </a:xfrm>
        </p:grpSpPr>
        <p:sp>
          <p:nvSpPr>
            <p:cNvPr id="92246" name="Text Box 30">
              <a:extLst>
                <a:ext uri="{FF2B5EF4-FFF2-40B4-BE49-F238E27FC236}">
                  <a16:creationId xmlns:a16="http://schemas.microsoft.com/office/drawing/2014/main" id="{5CF6D3C5-1F86-5942-B317-2F7F453F4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92247" name="Text Box 31">
              <a:extLst>
                <a:ext uri="{FF2B5EF4-FFF2-40B4-BE49-F238E27FC236}">
                  <a16:creationId xmlns:a16="http://schemas.microsoft.com/office/drawing/2014/main" id="{8C246C5D-003E-B14E-B162-26A44B7A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src:  0.0.0.0, 68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dest::  255.255.255.255, 67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lifetime: 3600 secs</a:t>
              </a:r>
              <a:endParaRPr lang="en-US" altLang="en-US" sz="160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34831" name="Line 32">
            <a:extLst>
              <a:ext uri="{FF2B5EF4-FFF2-40B4-BE49-F238E27FC236}">
                <a16:creationId xmlns:a16="http://schemas.microsoft.com/office/drawing/2014/main" id="{5395D7CD-FB3C-F545-B14A-B6C1A98DB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9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DF19F-1171-7044-8084-8EFD837600FF}"/>
              </a:ext>
            </a:extLst>
          </p:cNvPr>
          <p:cNvGrpSpPr>
            <a:grpSpLocks/>
          </p:cNvGrpSpPr>
          <p:nvPr/>
        </p:nvGrpSpPr>
        <p:grpSpPr bwMode="auto">
          <a:xfrm>
            <a:off x="5043489" y="5168900"/>
            <a:ext cx="2509837" cy="1271588"/>
            <a:chOff x="3519488" y="5168900"/>
            <a:chExt cx="2509837" cy="1271588"/>
          </a:xfrm>
        </p:grpSpPr>
        <p:sp>
          <p:nvSpPr>
            <p:cNvPr id="92244" name="Text Box 33">
              <a:extLst>
                <a:ext uri="{FF2B5EF4-FFF2-40B4-BE49-F238E27FC236}">
                  <a16:creationId xmlns:a16="http://schemas.microsoft.com/office/drawing/2014/main" id="{3F3727F5-DE26-B94C-AD1B-8D47B8831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92245" name="Text Box 34">
              <a:extLst>
                <a:ext uri="{FF2B5EF4-FFF2-40B4-BE49-F238E27FC236}">
                  <a16:creationId xmlns:a16="http://schemas.microsoft.com/office/drawing/2014/main" id="{85D4515A-CE48-9F4A-9FF3-B5B3D4C3B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lifetime: 3600 secs</a:t>
              </a:r>
              <a:endParaRPr lang="en-US" altLang="en-US" sz="100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grpSp>
        <p:nvGrpSpPr>
          <p:cNvPr id="92172" name="Group 36">
            <a:extLst>
              <a:ext uri="{FF2B5EF4-FFF2-40B4-BE49-F238E27FC236}">
                <a16:creationId xmlns:a16="http://schemas.microsoft.com/office/drawing/2014/main" id="{17FE9AEE-AD5D-C64D-8F1F-771A2CBD6D46}"/>
              </a:ext>
            </a:extLst>
          </p:cNvPr>
          <p:cNvGrpSpPr>
            <a:grpSpLocks/>
          </p:cNvGrpSpPr>
          <p:nvPr/>
        </p:nvGrpSpPr>
        <p:grpSpPr bwMode="auto">
          <a:xfrm>
            <a:off x="7818439" y="1781176"/>
            <a:ext cx="784225" cy="549275"/>
            <a:chOff x="4420" y="878"/>
            <a:chExt cx="614" cy="458"/>
          </a:xfrm>
        </p:grpSpPr>
        <p:pic>
          <p:nvPicPr>
            <p:cNvPr id="92222" name="Picture 37" descr="laptop_keyboard">
              <a:extLst>
                <a:ext uri="{FF2B5EF4-FFF2-40B4-BE49-F238E27FC236}">
                  <a16:creationId xmlns:a16="http://schemas.microsoft.com/office/drawing/2014/main" id="{0C732703-9AAF-A74C-958D-8E2E6386C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3" name="Freeform 38">
              <a:extLst>
                <a:ext uri="{FF2B5EF4-FFF2-40B4-BE49-F238E27FC236}">
                  <a16:creationId xmlns:a16="http://schemas.microsoft.com/office/drawing/2014/main" id="{FAAF79F3-BABC-BC4D-9A44-EA8048980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2224" name="Picture 39" descr="screen">
              <a:extLst>
                <a:ext uri="{FF2B5EF4-FFF2-40B4-BE49-F238E27FC236}">
                  <a16:creationId xmlns:a16="http://schemas.microsoft.com/office/drawing/2014/main" id="{D9E14D55-56B5-0B4A-9A5C-0CE38ADED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5" name="Freeform 40">
              <a:extLst>
                <a:ext uri="{FF2B5EF4-FFF2-40B4-BE49-F238E27FC236}">
                  <a16:creationId xmlns:a16="http://schemas.microsoft.com/office/drawing/2014/main" id="{2E4F307D-0B79-874B-B646-8BC1E43E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6" name="Freeform 41">
              <a:extLst>
                <a:ext uri="{FF2B5EF4-FFF2-40B4-BE49-F238E27FC236}">
                  <a16:creationId xmlns:a16="http://schemas.microsoft.com/office/drawing/2014/main" id="{719DAD66-A669-1646-B7EB-4E0C8E72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7" name="Freeform 42">
              <a:extLst>
                <a:ext uri="{FF2B5EF4-FFF2-40B4-BE49-F238E27FC236}">
                  <a16:creationId xmlns:a16="http://schemas.microsoft.com/office/drawing/2014/main" id="{CC0E8415-4530-8B4B-A22A-80E7467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8" name="Freeform 43">
              <a:extLst>
                <a:ext uri="{FF2B5EF4-FFF2-40B4-BE49-F238E27FC236}">
                  <a16:creationId xmlns:a16="http://schemas.microsoft.com/office/drawing/2014/main" id="{03FC6301-F7A8-E84E-A024-94BB4F079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9" name="Freeform 44">
              <a:extLst>
                <a:ext uri="{FF2B5EF4-FFF2-40B4-BE49-F238E27FC236}">
                  <a16:creationId xmlns:a16="http://schemas.microsoft.com/office/drawing/2014/main" id="{4B4DA19C-0C4C-EA42-8E6F-C691189E9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0" name="Freeform 45">
              <a:extLst>
                <a:ext uri="{FF2B5EF4-FFF2-40B4-BE49-F238E27FC236}">
                  <a16:creationId xmlns:a16="http://schemas.microsoft.com/office/drawing/2014/main" id="{9E8B5178-4670-D841-8D3B-F7D60CFE2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31" name="Group 46">
              <a:extLst>
                <a:ext uri="{FF2B5EF4-FFF2-40B4-BE49-F238E27FC236}">
                  <a16:creationId xmlns:a16="http://schemas.microsoft.com/office/drawing/2014/main" id="{3881075A-8A9C-FD40-9816-128DED27E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2238" name="Freeform 47">
                <a:extLst>
                  <a:ext uri="{FF2B5EF4-FFF2-40B4-BE49-F238E27FC236}">
                    <a16:creationId xmlns:a16="http://schemas.microsoft.com/office/drawing/2014/main" id="{46DB86DA-7CD8-644D-A4B7-A8AAA7C2D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9" name="Freeform 48">
                <a:extLst>
                  <a:ext uri="{FF2B5EF4-FFF2-40B4-BE49-F238E27FC236}">
                    <a16:creationId xmlns:a16="http://schemas.microsoft.com/office/drawing/2014/main" id="{6F7FA8AD-B4C7-FC47-A63B-B1CFBABC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0" name="Freeform 49">
                <a:extLst>
                  <a:ext uri="{FF2B5EF4-FFF2-40B4-BE49-F238E27FC236}">
                    <a16:creationId xmlns:a16="http://schemas.microsoft.com/office/drawing/2014/main" id="{C14B3EE7-CF6F-7E4F-BA60-D873B1B57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1" name="Freeform 50">
                <a:extLst>
                  <a:ext uri="{FF2B5EF4-FFF2-40B4-BE49-F238E27FC236}">
                    <a16:creationId xmlns:a16="http://schemas.microsoft.com/office/drawing/2014/main" id="{038A96CB-7B9D-D246-9C6B-2C01C99C9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2" name="Freeform 51">
                <a:extLst>
                  <a:ext uri="{FF2B5EF4-FFF2-40B4-BE49-F238E27FC236}">
                    <a16:creationId xmlns:a16="http://schemas.microsoft.com/office/drawing/2014/main" id="{F04638EE-A83A-0E43-A1AD-BA1911DA8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3" name="Freeform 52">
                <a:extLst>
                  <a:ext uri="{FF2B5EF4-FFF2-40B4-BE49-F238E27FC236}">
                    <a16:creationId xmlns:a16="http://schemas.microsoft.com/office/drawing/2014/main" id="{DE5A6574-5F1F-3E43-B305-85C5951A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32" name="Freeform 53">
              <a:extLst>
                <a:ext uri="{FF2B5EF4-FFF2-40B4-BE49-F238E27FC236}">
                  <a16:creationId xmlns:a16="http://schemas.microsoft.com/office/drawing/2014/main" id="{B5173943-BFDA-FA42-A8AD-90B06C605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3" name="Freeform 54">
              <a:extLst>
                <a:ext uri="{FF2B5EF4-FFF2-40B4-BE49-F238E27FC236}">
                  <a16:creationId xmlns:a16="http://schemas.microsoft.com/office/drawing/2014/main" id="{206AD352-76E1-6D42-BFBE-37E0EB14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4" name="Freeform 55">
              <a:extLst>
                <a:ext uri="{FF2B5EF4-FFF2-40B4-BE49-F238E27FC236}">
                  <a16:creationId xmlns:a16="http://schemas.microsoft.com/office/drawing/2014/main" id="{AC4F38DB-4770-F74B-890B-6D404EFB9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5" name="Freeform 56">
              <a:extLst>
                <a:ext uri="{FF2B5EF4-FFF2-40B4-BE49-F238E27FC236}">
                  <a16:creationId xmlns:a16="http://schemas.microsoft.com/office/drawing/2014/main" id="{27373109-9CB4-804A-A1BE-F19116A97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6" name="Freeform 57">
              <a:extLst>
                <a:ext uri="{FF2B5EF4-FFF2-40B4-BE49-F238E27FC236}">
                  <a16:creationId xmlns:a16="http://schemas.microsoft.com/office/drawing/2014/main" id="{74FB1055-0C16-204F-B9F4-D64EF0478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7" name="Freeform 58">
              <a:extLst>
                <a:ext uri="{FF2B5EF4-FFF2-40B4-BE49-F238E27FC236}">
                  <a16:creationId xmlns:a16="http://schemas.microsoft.com/office/drawing/2014/main" id="{BBF1C804-DBA9-9644-9513-9E9E22E18D4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3" name="Group 60">
            <a:extLst>
              <a:ext uri="{FF2B5EF4-FFF2-40B4-BE49-F238E27FC236}">
                <a16:creationId xmlns:a16="http://schemas.microsoft.com/office/drawing/2014/main" id="{8E36EBD3-19A9-DB42-ABB0-9B8322A80E4A}"/>
              </a:ext>
            </a:extLst>
          </p:cNvPr>
          <p:cNvGrpSpPr>
            <a:grpSpLocks/>
          </p:cNvGrpSpPr>
          <p:nvPr/>
        </p:nvGrpSpPr>
        <p:grpSpPr bwMode="auto">
          <a:xfrm>
            <a:off x="3241676" y="1590676"/>
            <a:ext cx="334963" cy="536575"/>
            <a:chOff x="4140" y="429"/>
            <a:chExt cx="1425" cy="2396"/>
          </a:xfrm>
        </p:grpSpPr>
        <p:sp>
          <p:nvSpPr>
            <p:cNvPr id="92190" name="Freeform 61">
              <a:extLst>
                <a:ext uri="{FF2B5EF4-FFF2-40B4-BE49-F238E27FC236}">
                  <a16:creationId xmlns:a16="http://schemas.microsoft.com/office/drawing/2014/main" id="{222C73B7-092E-7E46-A5FF-CAA8BD18C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1" name="Rectangle 62">
              <a:extLst>
                <a:ext uri="{FF2B5EF4-FFF2-40B4-BE49-F238E27FC236}">
                  <a16:creationId xmlns:a16="http://schemas.microsoft.com/office/drawing/2014/main" id="{C49CE7D1-4EC4-AF40-AFBE-F0137507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92" name="Freeform 63">
              <a:extLst>
                <a:ext uri="{FF2B5EF4-FFF2-40B4-BE49-F238E27FC236}">
                  <a16:creationId xmlns:a16="http://schemas.microsoft.com/office/drawing/2014/main" id="{A5700A7A-77F9-0741-9C06-600D03CD8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3" name="Freeform 64">
              <a:extLst>
                <a:ext uri="{FF2B5EF4-FFF2-40B4-BE49-F238E27FC236}">
                  <a16:creationId xmlns:a16="http://schemas.microsoft.com/office/drawing/2014/main" id="{F9B903E6-1386-9E4B-A77C-D1181FCFB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4" name="Rectangle 65">
              <a:extLst>
                <a:ext uri="{FF2B5EF4-FFF2-40B4-BE49-F238E27FC236}">
                  <a16:creationId xmlns:a16="http://schemas.microsoft.com/office/drawing/2014/main" id="{853F7E66-7A52-4744-82B6-6D774FE96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195" name="Group 66">
              <a:extLst>
                <a:ext uri="{FF2B5EF4-FFF2-40B4-BE49-F238E27FC236}">
                  <a16:creationId xmlns:a16="http://schemas.microsoft.com/office/drawing/2014/main" id="{5086E2C4-366A-8B47-8543-B799917A9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0" name="AutoShape 67">
                <a:extLst>
                  <a:ext uri="{FF2B5EF4-FFF2-40B4-BE49-F238E27FC236}">
                    <a16:creationId xmlns:a16="http://schemas.microsoft.com/office/drawing/2014/main" id="{ED1317FB-50E7-D34F-A45C-B71C2EF42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21" name="AutoShape 68">
                <a:extLst>
                  <a:ext uri="{FF2B5EF4-FFF2-40B4-BE49-F238E27FC236}">
                    <a16:creationId xmlns:a16="http://schemas.microsoft.com/office/drawing/2014/main" id="{D2C2A50E-FEA0-324A-9C6A-615834FAE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196" name="Rectangle 69">
              <a:extLst>
                <a:ext uri="{FF2B5EF4-FFF2-40B4-BE49-F238E27FC236}">
                  <a16:creationId xmlns:a16="http://schemas.microsoft.com/office/drawing/2014/main" id="{4A679BEA-B7F8-A14C-AC91-7345A6F2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197" name="Group 70">
              <a:extLst>
                <a:ext uri="{FF2B5EF4-FFF2-40B4-BE49-F238E27FC236}">
                  <a16:creationId xmlns:a16="http://schemas.microsoft.com/office/drawing/2014/main" id="{8E7015A7-9CFE-2845-89C4-7550614E10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18" name="AutoShape 71">
                <a:extLst>
                  <a:ext uri="{FF2B5EF4-FFF2-40B4-BE49-F238E27FC236}">
                    <a16:creationId xmlns:a16="http://schemas.microsoft.com/office/drawing/2014/main" id="{AC5C8764-B4C5-A049-ADDD-122B52CF9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9" name="AutoShape 72">
                <a:extLst>
                  <a:ext uri="{FF2B5EF4-FFF2-40B4-BE49-F238E27FC236}">
                    <a16:creationId xmlns:a16="http://schemas.microsoft.com/office/drawing/2014/main" id="{D30EB3BF-D0FF-0848-954D-C1C1519BC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198" name="Rectangle 73">
              <a:extLst>
                <a:ext uri="{FF2B5EF4-FFF2-40B4-BE49-F238E27FC236}">
                  <a16:creationId xmlns:a16="http://schemas.microsoft.com/office/drawing/2014/main" id="{0CE1412C-2432-F04B-B24C-E38252C64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99" name="Rectangle 74">
              <a:extLst>
                <a:ext uri="{FF2B5EF4-FFF2-40B4-BE49-F238E27FC236}">
                  <a16:creationId xmlns:a16="http://schemas.microsoft.com/office/drawing/2014/main" id="{96561AE3-6D14-C549-A0EE-86D9C320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200" name="Group 75">
              <a:extLst>
                <a:ext uri="{FF2B5EF4-FFF2-40B4-BE49-F238E27FC236}">
                  <a16:creationId xmlns:a16="http://schemas.microsoft.com/office/drawing/2014/main" id="{D1F5BDB7-8BF5-D246-9697-038E318E9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16" name="AutoShape 76">
                <a:extLst>
                  <a:ext uri="{FF2B5EF4-FFF2-40B4-BE49-F238E27FC236}">
                    <a16:creationId xmlns:a16="http://schemas.microsoft.com/office/drawing/2014/main" id="{B945B15A-67D9-F04B-B7C5-20BFB9C4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7" name="AutoShape 77">
                <a:extLst>
                  <a:ext uri="{FF2B5EF4-FFF2-40B4-BE49-F238E27FC236}">
                    <a16:creationId xmlns:a16="http://schemas.microsoft.com/office/drawing/2014/main" id="{A0229A09-81AD-1C4C-A018-39A2714F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201" name="Freeform 78">
              <a:extLst>
                <a:ext uri="{FF2B5EF4-FFF2-40B4-BE49-F238E27FC236}">
                  <a16:creationId xmlns:a16="http://schemas.microsoft.com/office/drawing/2014/main" id="{92B7AB3C-02CF-1349-893A-52D3F2BD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02" name="Group 79">
              <a:extLst>
                <a:ext uri="{FF2B5EF4-FFF2-40B4-BE49-F238E27FC236}">
                  <a16:creationId xmlns:a16="http://schemas.microsoft.com/office/drawing/2014/main" id="{5D8473FE-954B-2E4C-A3A7-DBA54AFAA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14" name="AutoShape 80">
                <a:extLst>
                  <a:ext uri="{FF2B5EF4-FFF2-40B4-BE49-F238E27FC236}">
                    <a16:creationId xmlns:a16="http://schemas.microsoft.com/office/drawing/2014/main" id="{2C1AA15B-587A-1C40-B5DC-B6F9288C8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5" name="AutoShape 81">
                <a:extLst>
                  <a:ext uri="{FF2B5EF4-FFF2-40B4-BE49-F238E27FC236}">
                    <a16:creationId xmlns:a16="http://schemas.microsoft.com/office/drawing/2014/main" id="{CDFD52E5-0DC3-4B40-9552-A3C8E1705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203" name="Rectangle 82">
              <a:extLst>
                <a:ext uri="{FF2B5EF4-FFF2-40B4-BE49-F238E27FC236}">
                  <a16:creationId xmlns:a16="http://schemas.microsoft.com/office/drawing/2014/main" id="{CF0BE7BE-D37A-DA49-A706-C7993523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4" name="Freeform 83">
              <a:extLst>
                <a:ext uri="{FF2B5EF4-FFF2-40B4-BE49-F238E27FC236}">
                  <a16:creationId xmlns:a16="http://schemas.microsoft.com/office/drawing/2014/main" id="{DE261495-7F27-AC4F-8A4D-5BF0F8E25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5" name="Freeform 84">
              <a:extLst>
                <a:ext uri="{FF2B5EF4-FFF2-40B4-BE49-F238E27FC236}">
                  <a16:creationId xmlns:a16="http://schemas.microsoft.com/office/drawing/2014/main" id="{5A63A16E-B336-1C4D-8771-DFAF5C19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6" name="Oval 85">
              <a:extLst>
                <a:ext uri="{FF2B5EF4-FFF2-40B4-BE49-F238E27FC236}">
                  <a16:creationId xmlns:a16="http://schemas.microsoft.com/office/drawing/2014/main" id="{4A02012B-8301-7547-B614-949201FCC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7" name="Freeform 86">
              <a:extLst>
                <a:ext uri="{FF2B5EF4-FFF2-40B4-BE49-F238E27FC236}">
                  <a16:creationId xmlns:a16="http://schemas.microsoft.com/office/drawing/2014/main" id="{63926F2B-5A25-1045-B408-6E3A6C6F4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8" name="AutoShape 87">
              <a:extLst>
                <a:ext uri="{FF2B5EF4-FFF2-40B4-BE49-F238E27FC236}">
                  <a16:creationId xmlns:a16="http://schemas.microsoft.com/office/drawing/2014/main" id="{9D5C2B15-60B4-9B4D-9E2F-AD62A60F0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9" name="AutoShape 88">
              <a:extLst>
                <a:ext uri="{FF2B5EF4-FFF2-40B4-BE49-F238E27FC236}">
                  <a16:creationId xmlns:a16="http://schemas.microsoft.com/office/drawing/2014/main" id="{4A2AA671-5D6D-FB46-9905-C79AC792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0" name="Oval 89">
              <a:extLst>
                <a:ext uri="{FF2B5EF4-FFF2-40B4-BE49-F238E27FC236}">
                  <a16:creationId xmlns:a16="http://schemas.microsoft.com/office/drawing/2014/main" id="{A66CD8E8-106C-5146-A996-76B7888E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1" name="Oval 90">
              <a:extLst>
                <a:ext uri="{FF2B5EF4-FFF2-40B4-BE49-F238E27FC236}">
                  <a16:creationId xmlns:a16="http://schemas.microsoft.com/office/drawing/2014/main" id="{8441974A-CE36-AD4B-BCD1-483F5F26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212" name="Oval 91">
              <a:extLst>
                <a:ext uri="{FF2B5EF4-FFF2-40B4-BE49-F238E27FC236}">
                  <a16:creationId xmlns:a16="http://schemas.microsoft.com/office/drawing/2014/main" id="{6544CC6E-4B7B-CF48-B3FB-E72E87D4C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3" name="Rectangle 92">
              <a:extLst>
                <a:ext uri="{FF2B5EF4-FFF2-40B4-BE49-F238E27FC236}">
                  <a16:creationId xmlns:a16="http://schemas.microsoft.com/office/drawing/2014/main" id="{2A5FEB48-C8FF-584A-B587-CE43F40E5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7125" name="Rectangle 94">
            <a:extLst>
              <a:ext uri="{FF2B5EF4-FFF2-40B4-BE49-F238E27FC236}">
                <a16:creationId xmlns:a16="http://schemas.microsoft.com/office/drawing/2014/main" id="{2BF40F73-59C0-1E46-BB2D-FD7BCCB5E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2151" y="255589"/>
            <a:ext cx="6824663" cy="8985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 client-server scenario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488AE-DFA7-C34D-B085-1C1345AB3D8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63701"/>
            <a:ext cx="2540000" cy="733425"/>
            <a:chOff x="7333085" y="2736938"/>
            <a:chExt cx="2539755" cy="733428"/>
          </a:xfrm>
        </p:grpSpPr>
        <p:sp>
          <p:nvSpPr>
            <p:cNvPr id="92188" name="Rectangle 2">
              <a:extLst>
                <a:ext uri="{FF2B5EF4-FFF2-40B4-BE49-F238E27FC236}">
                  <a16:creationId xmlns:a16="http://schemas.microsoft.com/office/drawing/2014/main" id="{2C00408F-C12C-F743-9F7C-17EAB82C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9" name="TextBox 1">
              <a:extLst>
                <a:ext uri="{FF2B5EF4-FFF2-40B4-BE49-F238E27FC236}">
                  <a16:creationId xmlns:a16="http://schemas.microsoft.com/office/drawing/2014/main" id="{C189982C-2F68-8E49-AF59-F1CD24CE5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is there a DHCP server out there?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809B1-0118-9C4C-9CD4-3F89BE16E5C7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2871789"/>
            <a:ext cx="2528888" cy="884237"/>
            <a:chOff x="9144000" y="3229217"/>
            <a:chExt cx="2527923" cy="885135"/>
          </a:xfrm>
        </p:grpSpPr>
        <p:sp>
          <p:nvSpPr>
            <p:cNvPr id="92186" name="Rectangle 87">
              <a:extLst>
                <a:ext uri="{FF2B5EF4-FFF2-40B4-BE49-F238E27FC236}">
                  <a16:creationId xmlns:a16="http://schemas.microsoft.com/office/drawing/2014/main" id="{D99E066B-AC11-384F-95B1-6A4AF977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7" name="TextBox 88">
              <a:extLst>
                <a:ext uri="{FF2B5EF4-FFF2-40B4-BE49-F238E27FC236}">
                  <a16:creationId xmlns:a16="http://schemas.microsoft.com/office/drawing/2014/main" id="{743482EA-D633-E94B-8C44-255F283E3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20B4FA-2D92-D743-A18A-6DE581D535B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097339"/>
            <a:ext cx="2527300" cy="884237"/>
            <a:chOff x="8956574" y="4615923"/>
            <a:chExt cx="2527923" cy="885135"/>
          </a:xfrm>
        </p:grpSpPr>
        <p:sp>
          <p:nvSpPr>
            <p:cNvPr id="92184" name="Rectangle 89">
              <a:extLst>
                <a:ext uri="{FF2B5EF4-FFF2-40B4-BE49-F238E27FC236}">
                  <a16:creationId xmlns:a16="http://schemas.microsoft.com/office/drawing/2014/main" id="{96F58BEF-88C5-7D4D-BA25-4B54775CB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5" name="TextBox 90">
              <a:extLst>
                <a:ext uri="{FF2B5EF4-FFF2-40B4-BE49-F238E27FC236}">
                  <a16:creationId xmlns:a16="http://schemas.microsoft.com/office/drawing/2014/main" id="{3A7B8023-7B83-7E48-944B-42CD7FB6C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OK.  I’ll take that IP address!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AA9BEE-E83F-ED4F-AA60-66C7739794CE}"/>
              </a:ext>
            </a:extLst>
          </p:cNvPr>
          <p:cNvGrpSpPr>
            <a:grpSpLocks/>
          </p:cNvGrpSpPr>
          <p:nvPr/>
        </p:nvGrpSpPr>
        <p:grpSpPr bwMode="auto">
          <a:xfrm>
            <a:off x="5176839" y="5465764"/>
            <a:ext cx="2528887" cy="885825"/>
            <a:chOff x="9144000" y="5555417"/>
            <a:chExt cx="2527923" cy="885135"/>
          </a:xfrm>
        </p:grpSpPr>
        <p:sp>
          <p:nvSpPr>
            <p:cNvPr id="92182" name="Rectangle 91">
              <a:extLst>
                <a:ext uri="{FF2B5EF4-FFF2-40B4-BE49-F238E27FC236}">
                  <a16:creationId xmlns:a16="http://schemas.microsoft.com/office/drawing/2014/main" id="{D4B37E4C-BF00-C44D-8A3C-A63429EA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3" name="TextBox 92">
              <a:extLst>
                <a:ext uri="{FF2B5EF4-FFF2-40B4-BE49-F238E27FC236}">
                  <a16:creationId xmlns:a16="http://schemas.microsoft.com/office/drawing/2014/main" id="{CBF1DE0F-884E-DE4E-BCE4-23A16DA7F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OK.  You’ve got that IP address!</a:t>
              </a:r>
            </a:p>
          </p:txBody>
        </p:sp>
      </p:grpSp>
      <p:sp>
        <p:nvSpPr>
          <p:cNvPr id="92180" name="Slide Number Placeholder 5">
            <a:extLst>
              <a:ext uri="{FF2B5EF4-FFF2-40B4-BE49-F238E27FC236}">
                <a16:creationId xmlns:a16="http://schemas.microsoft.com/office/drawing/2014/main" id="{22E189EC-A7E8-2C4A-9ADE-C2C8DB5F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B27D3D-A261-934A-B656-7B8DB5E8A20C}" type="slidenum">
              <a:rPr lang="en-US" altLang="en-US" sz="1200" smtClean="0">
                <a:latin typeface="Tahoma" panose="020B0604030504040204" pitchFamily="34" charset="0"/>
              </a:rPr>
              <a:pPr/>
              <a:t>6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4">
            <a:extLst>
              <a:ext uri="{FF2B5EF4-FFF2-40B4-BE49-F238E27FC236}">
                <a16:creationId xmlns:a16="http://schemas.microsoft.com/office/drawing/2014/main" id="{63FF252A-B097-0744-B825-B154AC4E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CC95F-6A67-D14D-B3AB-F026C4389E4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173BD6C-735A-5C4F-8979-485E5933B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DHCP Protocol</a:t>
            </a:r>
          </a:p>
        </p:txBody>
      </p:sp>
      <p:sp>
        <p:nvSpPr>
          <p:cNvPr id="100356" name="Line 3">
            <a:extLst>
              <a:ext uri="{FF2B5EF4-FFF2-40B4-BE49-F238E27FC236}">
                <a16:creationId xmlns:a16="http://schemas.microsoft.com/office/drawing/2014/main" id="{29C805F6-07A2-134E-8443-0D7870CF8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Line 4">
            <a:extLst>
              <a:ext uri="{FF2B5EF4-FFF2-40B4-BE49-F238E27FC236}">
                <a16:creationId xmlns:a16="http://schemas.microsoft.com/office/drawing/2014/main" id="{C6F52F65-C025-7E48-93D1-76CFFA388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Line 5">
            <a:extLst>
              <a:ext uri="{FF2B5EF4-FFF2-40B4-BE49-F238E27FC236}">
                <a16:creationId xmlns:a16="http://schemas.microsoft.com/office/drawing/2014/main" id="{7151977B-37A9-FC49-AD4B-9A1F42CC5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Text Box 6">
            <a:extLst>
              <a:ext uri="{FF2B5EF4-FFF2-40B4-BE49-F238E27FC236}">
                <a16:creationId xmlns:a16="http://schemas.microsoft.com/office/drawing/2014/main" id="{DBCEE8E9-8477-CE48-AADE-2AD5750E4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1</a:t>
            </a:r>
          </a:p>
        </p:txBody>
      </p:sp>
      <p:sp>
        <p:nvSpPr>
          <p:cNvPr id="100360" name="Text Box 7">
            <a:extLst>
              <a:ext uri="{FF2B5EF4-FFF2-40B4-BE49-F238E27FC236}">
                <a16:creationId xmlns:a16="http://schemas.microsoft.com/office/drawing/2014/main" id="{3CDE852F-EF3F-6E42-A020-A05E0091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2</a:t>
            </a:r>
          </a:p>
        </p:txBody>
      </p:sp>
      <p:sp>
        <p:nvSpPr>
          <p:cNvPr id="100361" name="Text Box 8">
            <a:extLst>
              <a:ext uri="{FF2B5EF4-FFF2-40B4-BE49-F238E27FC236}">
                <a16:creationId xmlns:a16="http://schemas.microsoft.com/office/drawing/2014/main" id="{FCA5B61E-C3F1-D84B-89BB-D6A51E554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843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0362" name="Line 9">
            <a:extLst>
              <a:ext uri="{FF2B5EF4-FFF2-40B4-BE49-F238E27FC236}">
                <a16:creationId xmlns:a16="http://schemas.microsoft.com/office/drawing/2014/main" id="{77C4F519-E1C8-5C4C-BA15-ABCE9FE05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Line 10">
            <a:extLst>
              <a:ext uri="{FF2B5EF4-FFF2-40B4-BE49-F238E27FC236}">
                <a16:creationId xmlns:a16="http://schemas.microsoft.com/office/drawing/2014/main" id="{331EEA91-9869-0E46-854D-29C863123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Text Box 11">
            <a:extLst>
              <a:ext uri="{FF2B5EF4-FFF2-40B4-BE49-F238E27FC236}">
                <a16:creationId xmlns:a16="http://schemas.microsoft.com/office/drawing/2014/main" id="{77A2FDBF-9DC3-2A46-9151-94CB023982C4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94525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00365" name="Text Box 12">
            <a:extLst>
              <a:ext uri="{FF2B5EF4-FFF2-40B4-BE49-F238E27FC236}">
                <a16:creationId xmlns:a16="http://schemas.microsoft.com/office/drawing/2014/main" id="{149C6F48-0B79-4549-A793-95EE0C79A78D}"/>
              </a:ext>
            </a:extLst>
          </p:cNvPr>
          <p:cNvSpPr txBox="1">
            <a:spLocks noChangeArrowheads="1"/>
          </p:cNvSpPr>
          <p:nvPr/>
        </p:nvSpPr>
        <p:spPr bwMode="auto">
          <a:xfrm rot="21168612">
            <a:off x="3505200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00366" name="Line 13">
            <a:extLst>
              <a:ext uri="{FF2B5EF4-FFF2-40B4-BE49-F238E27FC236}">
                <a16:creationId xmlns:a16="http://schemas.microsoft.com/office/drawing/2014/main" id="{46961F3B-6AA2-E948-AC1B-B547FD5B5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48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Text Box 14">
            <a:extLst>
              <a:ext uri="{FF2B5EF4-FFF2-40B4-BE49-F238E27FC236}">
                <a16:creationId xmlns:a16="http://schemas.microsoft.com/office/drawing/2014/main" id="{0902C377-E76C-4944-8530-E2F52CF5BC72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6937376" y="30480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00368" name="Line 15">
            <a:extLst>
              <a:ext uri="{FF2B5EF4-FFF2-40B4-BE49-F238E27FC236}">
                <a16:creationId xmlns:a16="http://schemas.microsoft.com/office/drawing/2014/main" id="{3AABB901-3456-3C40-B9BC-180BCF552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81400"/>
            <a:ext cx="3276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Text Box 16">
            <a:extLst>
              <a:ext uri="{FF2B5EF4-FFF2-40B4-BE49-F238E27FC236}">
                <a16:creationId xmlns:a16="http://schemas.microsoft.com/office/drawing/2014/main" id="{B44D38B1-E890-9C46-A675-07A5149915D1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3660776" y="35052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00370" name="Line 17">
            <a:extLst>
              <a:ext uri="{FF2B5EF4-FFF2-40B4-BE49-F238E27FC236}">
                <a16:creationId xmlns:a16="http://schemas.microsoft.com/office/drawing/2014/main" id="{93C0FA34-E43F-F345-937D-95D5A3064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Line 18">
            <a:extLst>
              <a:ext uri="{FF2B5EF4-FFF2-40B4-BE49-F238E27FC236}">
                <a16:creationId xmlns:a16="http://schemas.microsoft.com/office/drawing/2014/main" id="{0F5DA0D8-B2D3-8549-A95C-59657EB91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2" name="Text Box 19">
            <a:extLst>
              <a:ext uri="{FF2B5EF4-FFF2-40B4-BE49-F238E27FC236}">
                <a16:creationId xmlns:a16="http://schemas.microsoft.com/office/drawing/2014/main" id="{92F7FD52-CC30-6C4A-81E9-325760E42E2F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34201" y="479425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100373" name="Text Box 20">
            <a:extLst>
              <a:ext uri="{FF2B5EF4-FFF2-40B4-BE49-F238E27FC236}">
                <a16:creationId xmlns:a16="http://schemas.microsoft.com/office/drawing/2014/main" id="{57BFBB9C-B299-F741-BF6E-CB90FADD7CAD}"/>
              </a:ext>
            </a:extLst>
          </p:cNvPr>
          <p:cNvSpPr txBox="1">
            <a:spLocks noChangeArrowheads="1"/>
          </p:cNvSpPr>
          <p:nvPr/>
        </p:nvSpPr>
        <p:spPr bwMode="auto">
          <a:xfrm rot="21124151">
            <a:off x="3505201" y="480060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100374" name="Line 21">
            <a:extLst>
              <a:ext uri="{FF2B5EF4-FFF2-40B4-BE49-F238E27FC236}">
                <a16:creationId xmlns:a16="http://schemas.microsoft.com/office/drawing/2014/main" id="{08042E79-B70D-E748-BB19-08CEA6502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715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5" name="Text Box 22">
            <a:extLst>
              <a:ext uri="{FF2B5EF4-FFF2-40B4-BE49-F238E27FC236}">
                <a16:creationId xmlns:a16="http://schemas.microsoft.com/office/drawing/2014/main" id="{3CF56823-86F6-1D41-AFF6-A71C41669EB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7162801" y="5683250"/>
            <a:ext cx="1173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DHCPACK</a:t>
            </a:r>
          </a:p>
        </p:txBody>
      </p:sp>
      <p:sp>
        <p:nvSpPr>
          <p:cNvPr id="100376" name="Rectangle 23">
            <a:extLst>
              <a:ext uri="{FF2B5EF4-FFF2-40B4-BE49-F238E27FC236}">
                <a16:creationId xmlns:a16="http://schemas.microsoft.com/office/drawing/2014/main" id="{C82C24B2-F899-C344-A56D-0C1B33B1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1676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Collects replies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Selects server 2</a:t>
            </a:r>
          </a:p>
        </p:txBody>
      </p:sp>
    </p:spTree>
    <p:extLst>
      <p:ext uri="{BB962C8B-B14F-4D97-AF65-F5344CB8AC3E}">
        <p14:creationId xmlns:p14="http://schemas.microsoft.com/office/powerpoint/2010/main" val="363852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EF88512B-55EF-F245-83E0-D229387FC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DHCP: more than IP addresses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9AD63D87-631A-E745-A1C8-0F6384E83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DHCP can return more than just allocated IP address on subnet: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address of first-hop router for client to reach other subnets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name and IP address of the local DNS sever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subnet mask</a:t>
            </a:r>
          </a:p>
        </p:txBody>
      </p:sp>
      <p:sp>
        <p:nvSpPr>
          <p:cNvPr id="94212" name="Slide Number Placeholder 5">
            <a:extLst>
              <a:ext uri="{FF2B5EF4-FFF2-40B4-BE49-F238E27FC236}">
                <a16:creationId xmlns:a16="http://schemas.microsoft.com/office/drawing/2014/main" id="{40BFCFCD-0ABD-874C-8A8A-F6FAEA9E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172250-B3D4-5C47-9E84-0C70A1ECF452}" type="slidenum">
              <a:rPr lang="en-US" altLang="en-US" sz="1200" smtClean="0">
                <a:latin typeface="Tahoma" panose="020B0604030504040204" pitchFamily="34" charset="0"/>
              </a:rPr>
              <a:pPr/>
              <a:t>8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2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>
            <a:extLst>
              <a:ext uri="{FF2B5EF4-FFF2-40B4-BE49-F238E27FC236}">
                <a16:creationId xmlns:a16="http://schemas.microsoft.com/office/drawing/2014/main" id="{0E278E36-4AA5-BC4A-98EE-EE86303B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980D7-2163-4F43-8DB2-2760F4CE13D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07674141-7FF1-4C45-97C9-4D93F8AC0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DHCP Relay Agents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AC6348B-9B8F-6847-80F0-7A972FAA5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DHCP relay agents allow DHCP servers to handle requests from other subnets</a:t>
            </a:r>
          </a:p>
        </p:txBody>
      </p:sp>
      <p:sp>
        <p:nvSpPr>
          <p:cNvPr id="102405" name="Rectangle 4">
            <a:extLst>
              <a:ext uri="{FF2B5EF4-FFF2-40B4-BE49-F238E27FC236}">
                <a16:creationId xmlns:a16="http://schemas.microsoft.com/office/drawing/2014/main" id="{4BB98624-7575-FC47-9678-4CD0DD063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1524000" cy="762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06" name="Line 5">
            <a:extLst>
              <a:ext uri="{FF2B5EF4-FFF2-40B4-BE49-F238E27FC236}">
                <a16:creationId xmlns:a16="http://schemas.microsoft.com/office/drawing/2014/main" id="{5E652EDC-D409-084C-976A-02D1EFF3B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962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Rectangle 6">
            <a:extLst>
              <a:ext uri="{FF2B5EF4-FFF2-40B4-BE49-F238E27FC236}">
                <a16:creationId xmlns:a16="http://schemas.microsoft.com/office/drawing/2014/main" id="{BA4D6A5A-F8D5-FE40-89DD-4EBE6DF04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DHCP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Relay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102408" name="Rectangle 7">
            <a:extLst>
              <a:ext uri="{FF2B5EF4-FFF2-40B4-BE49-F238E27FC236}">
                <a16:creationId xmlns:a16="http://schemas.microsoft.com/office/drawing/2014/main" id="{79FFCF0F-BD3F-B34F-940A-D6B52A258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2409" name="Line 8">
            <a:extLst>
              <a:ext uri="{FF2B5EF4-FFF2-40B4-BE49-F238E27FC236}">
                <a16:creationId xmlns:a16="http://schemas.microsoft.com/office/drawing/2014/main" id="{62987A27-2B0C-2449-9EDB-A5CA9C4C5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Line 9">
            <a:extLst>
              <a:ext uri="{FF2B5EF4-FFF2-40B4-BE49-F238E27FC236}">
                <a16:creationId xmlns:a16="http://schemas.microsoft.com/office/drawing/2014/main" id="{83F9974F-D9C8-0444-A7D1-71EF8416C6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Rectangle 10">
            <a:extLst>
              <a:ext uri="{FF2B5EF4-FFF2-40B4-BE49-F238E27FC236}">
                <a16:creationId xmlns:a16="http://schemas.microsoft.com/office/drawing/2014/main" id="{CA6FA871-C89A-FC44-9329-47EB6F9D8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Gateway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102412" name="Line 11">
            <a:extLst>
              <a:ext uri="{FF2B5EF4-FFF2-40B4-BE49-F238E27FC236}">
                <a16:creationId xmlns:a16="http://schemas.microsoft.com/office/drawing/2014/main" id="{24F02BA2-33E4-7941-B8EC-367B302D8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962400"/>
            <a:ext cx="2185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Line 12">
            <a:extLst>
              <a:ext uri="{FF2B5EF4-FFF2-40B4-BE49-F238E27FC236}">
                <a16:creationId xmlns:a16="http://schemas.microsoft.com/office/drawing/2014/main" id="{1A755D5C-A20C-0D4F-8E05-86B3539D4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9988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Rectangle 13">
            <a:extLst>
              <a:ext uri="{FF2B5EF4-FFF2-40B4-BE49-F238E27FC236}">
                <a16:creationId xmlns:a16="http://schemas.microsoft.com/office/drawing/2014/main" id="{3C1CF28D-F1F5-9F42-8B4A-7A374031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67200"/>
            <a:ext cx="1524000" cy="762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15" name="Rectangle 14">
            <a:extLst>
              <a:ext uri="{FF2B5EF4-FFF2-40B4-BE49-F238E27FC236}">
                <a16:creationId xmlns:a16="http://schemas.microsoft.com/office/drawing/2014/main" id="{8D814EE3-9F09-AB42-8E70-B45EDA10F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Gateway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102416" name="Rectangle 15">
            <a:extLst>
              <a:ext uri="{FF2B5EF4-FFF2-40B4-BE49-F238E27FC236}">
                <a16:creationId xmlns:a16="http://schemas.microsoft.com/office/drawing/2014/main" id="{360A1B13-1888-7A49-BFE7-F0A0EC34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DHCP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102417" name="Line 16">
            <a:extLst>
              <a:ext uri="{FF2B5EF4-FFF2-40B4-BE49-F238E27FC236}">
                <a16:creationId xmlns:a16="http://schemas.microsoft.com/office/drawing/2014/main" id="{A92DCC5E-DC86-4D48-999A-6A1D3EC62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648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18" name="Group 17">
            <a:extLst>
              <a:ext uri="{FF2B5EF4-FFF2-40B4-BE49-F238E27FC236}">
                <a16:creationId xmlns:a16="http://schemas.microsoft.com/office/drawing/2014/main" id="{6DF7B8FA-B915-FD45-9692-878713455270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4419601"/>
            <a:ext cx="857250" cy="473075"/>
            <a:chOff x="334" y="1734"/>
            <a:chExt cx="4909" cy="2188"/>
          </a:xfrm>
        </p:grpSpPr>
        <p:sp>
          <p:nvSpPr>
            <p:cNvPr id="102419" name="Oval 18">
              <a:extLst>
                <a:ext uri="{FF2B5EF4-FFF2-40B4-BE49-F238E27FC236}">
                  <a16:creationId xmlns:a16="http://schemas.microsoft.com/office/drawing/2014/main" id="{19CEA2DA-93CA-F645-BC36-6CA3A97E3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853"/>
              <a:ext cx="3979" cy="183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0" name="Arc 19">
              <a:extLst>
                <a:ext uri="{FF2B5EF4-FFF2-40B4-BE49-F238E27FC236}">
                  <a16:creationId xmlns:a16="http://schemas.microsoft.com/office/drawing/2014/main" id="{DA8E5C45-1842-7940-9F65-F16C9A475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" y="1734"/>
              <a:ext cx="2152" cy="513"/>
            </a:xfrm>
            <a:custGeom>
              <a:avLst/>
              <a:gdLst>
                <a:gd name="T0" fmla="*/ 0 w 43200"/>
                <a:gd name="T1" fmla="*/ 0 h 32122"/>
                <a:gd name="T2" fmla="*/ 0 w 43200"/>
                <a:gd name="T3" fmla="*/ 0 h 32122"/>
                <a:gd name="T4" fmla="*/ 0 w 43200"/>
                <a:gd name="T5" fmla="*/ 0 h 32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2122" fill="none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</a:path>
                <a:path w="43200" h="32122" stroke="0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  <a:lnTo>
                    <a:pt x="21600" y="21600"/>
                  </a:lnTo>
                  <a:lnTo>
                    <a:pt x="1346" y="29105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1" name="Arc 20">
              <a:extLst>
                <a:ext uri="{FF2B5EF4-FFF2-40B4-BE49-F238E27FC236}">
                  <a16:creationId xmlns:a16="http://schemas.microsoft.com/office/drawing/2014/main" id="{5540C6EB-AF62-9145-89CE-266D16F6B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1942"/>
              <a:ext cx="1029" cy="589"/>
            </a:xfrm>
            <a:custGeom>
              <a:avLst/>
              <a:gdLst>
                <a:gd name="T0" fmla="*/ 0 w 27783"/>
                <a:gd name="T1" fmla="*/ 0 h 36861"/>
                <a:gd name="T2" fmla="*/ 0 w 27783"/>
                <a:gd name="T3" fmla="*/ 0 h 36861"/>
                <a:gd name="T4" fmla="*/ 0 w 27783"/>
                <a:gd name="T5" fmla="*/ 0 h 36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83" h="36861" fill="none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</a:path>
                <a:path w="27783" h="36861" stroke="0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  <a:lnTo>
                    <a:pt x="6183" y="21600"/>
                  </a:lnTo>
                  <a:lnTo>
                    <a:pt x="-1" y="903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2" name="Arc 21">
              <a:extLst>
                <a:ext uri="{FF2B5EF4-FFF2-40B4-BE49-F238E27FC236}">
                  <a16:creationId xmlns:a16="http://schemas.microsoft.com/office/drawing/2014/main" id="{CDD07025-968F-9843-91F4-739A91532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2483"/>
              <a:ext cx="800" cy="652"/>
            </a:xfrm>
            <a:custGeom>
              <a:avLst/>
              <a:gdLst>
                <a:gd name="T0" fmla="*/ 0 w 21600"/>
                <a:gd name="T1" fmla="*/ 0 h 40780"/>
                <a:gd name="T2" fmla="*/ 0 w 21600"/>
                <a:gd name="T3" fmla="*/ 0 h 40780"/>
                <a:gd name="T4" fmla="*/ 0 w 21600"/>
                <a:gd name="T5" fmla="*/ 0 h 407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0780" fill="none" extrusionOk="0">
                  <a:moveTo>
                    <a:pt x="8869" y="-1"/>
                  </a:moveTo>
                  <a:cubicBezTo>
                    <a:pt x="16617" y="3489"/>
                    <a:pt x="21600" y="11197"/>
                    <a:pt x="21600" y="19695"/>
                  </a:cubicBezTo>
                  <a:cubicBezTo>
                    <a:pt x="21600" y="29816"/>
                    <a:pt x="14571" y="38581"/>
                    <a:pt x="4690" y="40779"/>
                  </a:cubicBezTo>
                </a:path>
                <a:path w="21600" h="40780" stroke="0" extrusionOk="0">
                  <a:moveTo>
                    <a:pt x="8869" y="-1"/>
                  </a:moveTo>
                  <a:cubicBezTo>
                    <a:pt x="16617" y="3489"/>
                    <a:pt x="21600" y="11197"/>
                    <a:pt x="21600" y="19695"/>
                  </a:cubicBezTo>
                  <a:cubicBezTo>
                    <a:pt x="21600" y="29816"/>
                    <a:pt x="14571" y="38581"/>
                    <a:pt x="4690" y="40779"/>
                  </a:cubicBezTo>
                  <a:lnTo>
                    <a:pt x="0" y="19695"/>
                  </a:lnTo>
                  <a:lnTo>
                    <a:pt x="8869" y="-1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3" name="Arc 22">
              <a:extLst>
                <a:ext uri="{FF2B5EF4-FFF2-40B4-BE49-F238E27FC236}">
                  <a16:creationId xmlns:a16="http://schemas.microsoft.com/office/drawing/2014/main" id="{F7E3332F-408A-7740-A7F0-7AB5D63ED2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" y="1943"/>
              <a:ext cx="1029" cy="589"/>
            </a:xfrm>
            <a:custGeom>
              <a:avLst/>
              <a:gdLst>
                <a:gd name="T0" fmla="*/ 0 w 27783"/>
                <a:gd name="T1" fmla="*/ 0 h 36861"/>
                <a:gd name="T2" fmla="*/ 0 w 27783"/>
                <a:gd name="T3" fmla="*/ 0 h 36861"/>
                <a:gd name="T4" fmla="*/ 0 w 27783"/>
                <a:gd name="T5" fmla="*/ 0 h 36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83" h="36861" fill="none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</a:path>
                <a:path w="27783" h="36861" stroke="0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  <a:lnTo>
                    <a:pt x="6183" y="21600"/>
                  </a:lnTo>
                  <a:lnTo>
                    <a:pt x="-1" y="903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4" name="Arc 23">
              <a:extLst>
                <a:ext uri="{FF2B5EF4-FFF2-40B4-BE49-F238E27FC236}">
                  <a16:creationId xmlns:a16="http://schemas.microsoft.com/office/drawing/2014/main" id="{A645C9C6-7611-8E4A-90A1-1575BB6925C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4" y="2471"/>
              <a:ext cx="800" cy="672"/>
            </a:xfrm>
            <a:custGeom>
              <a:avLst/>
              <a:gdLst>
                <a:gd name="T0" fmla="*/ 0 w 21600"/>
                <a:gd name="T1" fmla="*/ 0 h 42027"/>
                <a:gd name="T2" fmla="*/ 0 w 21600"/>
                <a:gd name="T3" fmla="*/ 0 h 42027"/>
                <a:gd name="T4" fmla="*/ 0 w 21600"/>
                <a:gd name="T5" fmla="*/ 0 h 42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027" fill="none" extrusionOk="0">
                  <a:moveTo>
                    <a:pt x="4466" y="-1"/>
                  </a:moveTo>
                  <a:cubicBezTo>
                    <a:pt x="14453" y="2110"/>
                    <a:pt x="21600" y="10924"/>
                    <a:pt x="21600" y="21133"/>
                  </a:cubicBezTo>
                  <a:cubicBezTo>
                    <a:pt x="21600" y="30953"/>
                    <a:pt x="14975" y="39537"/>
                    <a:pt x="5476" y="42027"/>
                  </a:cubicBezTo>
                </a:path>
                <a:path w="21600" h="42027" stroke="0" extrusionOk="0">
                  <a:moveTo>
                    <a:pt x="4466" y="-1"/>
                  </a:moveTo>
                  <a:cubicBezTo>
                    <a:pt x="14453" y="2110"/>
                    <a:pt x="21600" y="10924"/>
                    <a:pt x="21600" y="21133"/>
                  </a:cubicBezTo>
                  <a:cubicBezTo>
                    <a:pt x="21600" y="30953"/>
                    <a:pt x="14975" y="39537"/>
                    <a:pt x="5476" y="42027"/>
                  </a:cubicBezTo>
                  <a:lnTo>
                    <a:pt x="0" y="21133"/>
                  </a:lnTo>
                  <a:lnTo>
                    <a:pt x="4466" y="-1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5" name="Arc 24">
              <a:extLst>
                <a:ext uri="{FF2B5EF4-FFF2-40B4-BE49-F238E27FC236}">
                  <a16:creationId xmlns:a16="http://schemas.microsoft.com/office/drawing/2014/main" id="{A782F114-3DB2-FD4C-ABC7-3E39DE2CE6D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80" y="3057"/>
              <a:ext cx="940" cy="589"/>
            </a:xfrm>
            <a:custGeom>
              <a:avLst/>
              <a:gdLst>
                <a:gd name="T0" fmla="*/ 0 w 25393"/>
                <a:gd name="T1" fmla="*/ 0 h 36861"/>
                <a:gd name="T2" fmla="*/ 0 w 25393"/>
                <a:gd name="T3" fmla="*/ 0 h 36861"/>
                <a:gd name="T4" fmla="*/ 0 w 25393"/>
                <a:gd name="T5" fmla="*/ 0 h 36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393" h="36861" fill="none" extrusionOk="0">
                  <a:moveTo>
                    <a:pt x="-1" y="335"/>
                  </a:moveTo>
                  <a:cubicBezTo>
                    <a:pt x="1251" y="112"/>
                    <a:pt x="2521" y="-1"/>
                    <a:pt x="3793" y="0"/>
                  </a:cubicBezTo>
                  <a:cubicBezTo>
                    <a:pt x="15722" y="0"/>
                    <a:pt x="25393" y="9670"/>
                    <a:pt x="25393" y="21600"/>
                  </a:cubicBezTo>
                  <a:cubicBezTo>
                    <a:pt x="25393" y="27322"/>
                    <a:pt x="23122" y="32811"/>
                    <a:pt x="19079" y="36861"/>
                  </a:cubicBezTo>
                </a:path>
                <a:path w="25393" h="36861" stroke="0" extrusionOk="0">
                  <a:moveTo>
                    <a:pt x="-1" y="335"/>
                  </a:moveTo>
                  <a:cubicBezTo>
                    <a:pt x="1251" y="112"/>
                    <a:pt x="2521" y="-1"/>
                    <a:pt x="3793" y="0"/>
                  </a:cubicBezTo>
                  <a:cubicBezTo>
                    <a:pt x="15722" y="0"/>
                    <a:pt x="25393" y="9670"/>
                    <a:pt x="25393" y="21600"/>
                  </a:cubicBezTo>
                  <a:cubicBezTo>
                    <a:pt x="25393" y="27322"/>
                    <a:pt x="23122" y="32811"/>
                    <a:pt x="19079" y="36861"/>
                  </a:cubicBezTo>
                  <a:lnTo>
                    <a:pt x="3793" y="21600"/>
                  </a:lnTo>
                  <a:lnTo>
                    <a:pt x="-1" y="335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6" name="Arc 25">
              <a:extLst>
                <a:ext uri="{FF2B5EF4-FFF2-40B4-BE49-F238E27FC236}">
                  <a16:creationId xmlns:a16="http://schemas.microsoft.com/office/drawing/2014/main" id="{B1ABA8E7-6D6B-6942-9847-15D79FFBD98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95" y="3044"/>
              <a:ext cx="800" cy="588"/>
            </a:xfrm>
            <a:custGeom>
              <a:avLst/>
              <a:gdLst>
                <a:gd name="T0" fmla="*/ 0 w 21600"/>
                <a:gd name="T1" fmla="*/ 0 h 36820"/>
                <a:gd name="T2" fmla="*/ 0 w 21600"/>
                <a:gd name="T3" fmla="*/ 0 h 36820"/>
                <a:gd name="T4" fmla="*/ 0 w 21600"/>
                <a:gd name="T5" fmla="*/ 0 h 368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6820" fill="none" extrusionOk="0">
                  <a:moveTo>
                    <a:pt x="1337" y="0"/>
                  </a:moveTo>
                  <a:cubicBezTo>
                    <a:pt x="12725" y="707"/>
                    <a:pt x="21600" y="10149"/>
                    <a:pt x="21600" y="21559"/>
                  </a:cubicBezTo>
                  <a:cubicBezTo>
                    <a:pt x="21600" y="27281"/>
                    <a:pt x="19329" y="32770"/>
                    <a:pt x="15286" y="36820"/>
                  </a:cubicBezTo>
                </a:path>
                <a:path w="21600" h="36820" stroke="0" extrusionOk="0">
                  <a:moveTo>
                    <a:pt x="1337" y="0"/>
                  </a:moveTo>
                  <a:cubicBezTo>
                    <a:pt x="12725" y="707"/>
                    <a:pt x="21600" y="10149"/>
                    <a:pt x="21600" y="21559"/>
                  </a:cubicBezTo>
                  <a:cubicBezTo>
                    <a:pt x="21600" y="27281"/>
                    <a:pt x="19329" y="32770"/>
                    <a:pt x="15286" y="36820"/>
                  </a:cubicBezTo>
                  <a:lnTo>
                    <a:pt x="0" y="21559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7" name="Arc 26">
              <a:extLst>
                <a:ext uri="{FF2B5EF4-FFF2-40B4-BE49-F238E27FC236}">
                  <a16:creationId xmlns:a16="http://schemas.microsoft.com/office/drawing/2014/main" id="{EFEE61DE-CF45-8C47-908F-517D4DF42F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06" y="3409"/>
              <a:ext cx="2152" cy="513"/>
            </a:xfrm>
            <a:custGeom>
              <a:avLst/>
              <a:gdLst>
                <a:gd name="T0" fmla="*/ 0 w 43200"/>
                <a:gd name="T1" fmla="*/ 0 h 32122"/>
                <a:gd name="T2" fmla="*/ 0 w 43200"/>
                <a:gd name="T3" fmla="*/ 0 h 32122"/>
                <a:gd name="T4" fmla="*/ 0 w 43200"/>
                <a:gd name="T5" fmla="*/ 0 h 32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2122" fill="none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</a:path>
                <a:path w="43200" h="32122" stroke="0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  <a:lnTo>
                    <a:pt x="21600" y="21600"/>
                  </a:lnTo>
                  <a:lnTo>
                    <a:pt x="1346" y="29105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15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2301</Words>
  <Application>Microsoft Macintosh PowerPoint</Application>
  <PresentationFormat>Widescreen</PresentationFormat>
  <Paragraphs>484</Paragraphs>
  <Slides>40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Comic Sans MS</vt:lpstr>
      <vt:lpstr>Courier New</vt:lpstr>
      <vt:lpstr>Helvetica</vt:lpstr>
      <vt:lpstr>Tahoma</vt:lpstr>
      <vt:lpstr>Times</vt:lpstr>
      <vt:lpstr>Times New Roman</vt:lpstr>
      <vt:lpstr>Wingdings</vt:lpstr>
      <vt:lpstr>Office Theme</vt:lpstr>
      <vt:lpstr>Microsoft Clip Gallery</vt:lpstr>
      <vt:lpstr>Network Layer: DHCP, ICMP, NAT, IPv6</vt:lpstr>
      <vt:lpstr>IP addresses: how to get one?</vt:lpstr>
      <vt:lpstr>Similar bootstrapping problems</vt:lpstr>
      <vt:lpstr>DHCP: Dynamic Host Configuration Protocol</vt:lpstr>
      <vt:lpstr>DHCP client-server scenario</vt:lpstr>
      <vt:lpstr>DHCP client-server scenario</vt:lpstr>
      <vt:lpstr>DHCP Protocol</vt:lpstr>
      <vt:lpstr>DHCP: more than IP addresses</vt:lpstr>
      <vt:lpstr>DHCP Relay Agents</vt:lpstr>
      <vt:lpstr>DHCP: example</vt:lpstr>
      <vt:lpstr>DHCP: example</vt:lpstr>
      <vt:lpstr>Summary</vt:lpstr>
      <vt:lpstr>Internet Control Message Protocol (ICMP)</vt:lpstr>
      <vt:lpstr>ICMP</vt:lpstr>
      <vt:lpstr>ICMP message</vt:lpstr>
      <vt:lpstr>ICMP: Internet Control Message Protocol</vt:lpstr>
      <vt:lpstr>Specific uses of ICMP</vt:lpstr>
      <vt:lpstr>Ping</vt:lpstr>
      <vt:lpstr>Ping (cont’d)</vt:lpstr>
      <vt:lpstr>Traceroute</vt:lpstr>
      <vt:lpstr>Traceroute (cont’d)</vt:lpstr>
      <vt:lpstr>Traceroute example</vt:lpstr>
      <vt:lpstr>Network Address Translation (NAT)</vt:lpstr>
      <vt:lpstr>NAT: Network Address Translation</vt:lpstr>
      <vt:lpstr>NAT: Network Address Translation</vt:lpstr>
      <vt:lpstr>NAT: Network Address Translation</vt:lpstr>
      <vt:lpstr>Think about…</vt:lpstr>
      <vt:lpstr>NAT: Network Address Translation</vt:lpstr>
      <vt:lpstr>Internet Protocol v6 (IPv6)</vt:lpstr>
      <vt:lpstr>Recent Developments: IPv6</vt:lpstr>
      <vt:lpstr>IPv6: Main changes from IPv4</vt:lpstr>
      <vt:lpstr>IPv6 datagram format</vt:lpstr>
      <vt:lpstr>Other changes from IPv4</vt:lpstr>
      <vt:lpstr>IPv4 vs IPv6: Can you tell the differences?</vt:lpstr>
      <vt:lpstr>IPv6 Flows</vt:lpstr>
      <vt:lpstr>IPv6 Addresses</vt:lpstr>
      <vt:lpstr>IPv6: Adoption</vt:lpstr>
      <vt:lpstr>PowerPoint Presentation</vt:lpstr>
      <vt:lpstr>PowerPoint Presentation</vt:lpstr>
      <vt:lpstr>Traceroute Examle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1829</cp:revision>
  <cp:lastPrinted>2019-02-15T23:29:10Z</cp:lastPrinted>
  <dcterms:created xsi:type="dcterms:W3CDTF">2019-01-23T03:40:12Z</dcterms:created>
  <dcterms:modified xsi:type="dcterms:W3CDTF">2019-03-01T20:05:40Z</dcterms:modified>
</cp:coreProperties>
</file>