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607" r:id="rId2"/>
    <p:sldId id="611" r:id="rId3"/>
    <p:sldId id="612" r:id="rId4"/>
    <p:sldId id="614" r:id="rId5"/>
    <p:sldId id="426" r:id="rId6"/>
    <p:sldId id="553" r:id="rId7"/>
    <p:sldId id="615" r:id="rId8"/>
    <p:sldId id="622" r:id="rId9"/>
    <p:sldId id="452" r:id="rId10"/>
    <p:sldId id="617" r:id="rId11"/>
    <p:sldId id="618" r:id="rId12"/>
    <p:sldId id="619" r:id="rId13"/>
    <p:sldId id="621" r:id="rId14"/>
    <p:sldId id="620" r:id="rId15"/>
    <p:sldId id="625" r:id="rId16"/>
    <p:sldId id="624" r:id="rId17"/>
    <p:sldId id="623" r:id="rId18"/>
    <p:sldId id="626" r:id="rId19"/>
    <p:sldId id="628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22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people guess a random number that you have in mind. See what strategies they come up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Congestion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10,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/>
              <a:t>When connection begins, increase rate exponentially until first loss event: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Increment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Is this good enough?</a:t>
            </a:r>
          </a:p>
          <a:p>
            <a:endParaRPr lang="en-US" dirty="0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27464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136407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241306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247863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12211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088906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127006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238132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2844556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2679457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421069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05569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14142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3665294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392564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027119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two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041531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060582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76640" y="4441581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1460257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1474545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53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right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based on signals</a:t>
            </a:r>
          </a:p>
          <a:p>
            <a:pPr lvl="1"/>
            <a:r>
              <a:rPr lang="en-US" dirty="0"/>
              <a:t>Want a smooth ride, not a jerky one</a:t>
            </a:r>
          </a:p>
        </p:txBody>
      </p:sp>
    </p:spTree>
    <p:extLst>
      <p:ext uri="{BB962C8B-B14F-4D97-AF65-F5344CB8AC3E}">
        <p14:creationId xmlns:p14="http://schemas.microsoft.com/office/powerpoint/2010/main" val="46135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TCP does slow start until it is “close” to the correct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And grows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much slower after that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r>
              <a:rPr lang="en-US" dirty="0"/>
              <a:t>(1) How does TCP know what is the correct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Remember the recent past</a:t>
            </a:r>
          </a:p>
          <a:p>
            <a:pPr lvl="1"/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What is the best way to approach the correct value?</a:t>
            </a:r>
          </a:p>
          <a:p>
            <a:pPr lvl="1"/>
            <a:r>
              <a:rPr lang="en-US" dirty="0"/>
              <a:t>TCP uses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  <a:r>
              <a:rPr lang="en-US" dirty="0"/>
              <a:t> 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For each ACK received,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i.e., one MSS increase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/>
          </a:p>
          <a:p>
            <a:r>
              <a:rPr lang="en-US" dirty="0"/>
              <a:t>Upon a TCP timeout,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6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9E4E-ED38-E944-B824-7E37F800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additive increase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C87335-A1B5-394F-8FA0-751108F83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788" y="1746250"/>
            <a:ext cx="8094033" cy="4746625"/>
          </a:xfrm>
        </p:spPr>
      </p:pic>
    </p:spTree>
    <p:extLst>
      <p:ext uri="{BB962C8B-B14F-4D97-AF65-F5344CB8AC3E}">
        <p14:creationId xmlns:p14="http://schemas.microsoft.com/office/powerpoint/2010/main" val="324621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5E4A-AFEE-704D-AA27-571619AD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E4C5-D706-3542-8358-B98E4FD5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/>
          </a:bodyPr>
          <a:lstStyle/>
          <a:p>
            <a:r>
              <a:rPr lang="en-US" dirty="0"/>
              <a:t>Current loss detection method: RTO for a given sequence number</a:t>
            </a:r>
          </a:p>
          <a:p>
            <a:endParaRPr lang="en-US" dirty="0"/>
          </a:p>
          <a:p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drops rapidly to 1 MSS when there is a timeout</a:t>
            </a:r>
          </a:p>
          <a:p>
            <a:pPr lvl="1"/>
            <a:r>
              <a:rPr lang="en-US" dirty="0"/>
              <a:t>When you drive, you don’t keep accelerating until you suddenly stop the car right next to a crossing pedestrian</a:t>
            </a:r>
          </a:p>
          <a:p>
            <a:endParaRPr lang="en-US" dirty="0"/>
          </a:p>
          <a:p>
            <a:r>
              <a:rPr lang="en-US" dirty="0"/>
              <a:t>Could we detect losses earlier (i.e., before RTO) and react proportionately?</a:t>
            </a:r>
          </a:p>
          <a:p>
            <a:pPr lvl="1"/>
            <a:r>
              <a:rPr lang="en-US" dirty="0"/>
              <a:t>If you see the pedestrian from afar, you want to slow down gently from a distance</a:t>
            </a:r>
          </a:p>
        </p:txBody>
      </p:sp>
    </p:spTree>
    <p:extLst>
      <p:ext uri="{BB962C8B-B14F-4D97-AF65-F5344CB8AC3E}">
        <p14:creationId xmlns:p14="http://schemas.microsoft.com/office/powerpoint/2010/main" val="180948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C4A0-F277-A94E-B7D6-EEAECD19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to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F8A8-0FF4-4A43-ABF2-D2DECDFC1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7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cumulative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Possible because network is reordering packets</a:t>
            </a:r>
          </a:p>
          <a:p>
            <a:pPr lvl="1"/>
            <a:r>
              <a:rPr lang="en-US" dirty="0"/>
              <a:t>Strong indication that the requested sequence number was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/>
              <a:t>TCP sender does two things upon seeing triple dup ACKs</a:t>
            </a:r>
          </a:p>
        </p:txBody>
      </p:sp>
    </p:spTree>
    <p:extLst>
      <p:ext uri="{BB962C8B-B14F-4D97-AF65-F5344CB8AC3E}">
        <p14:creationId xmlns:p14="http://schemas.microsoft.com/office/powerpoint/2010/main" val="5882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/>
          </a:bodyPr>
          <a:lstStyle/>
          <a:p>
            <a:r>
              <a:rPr lang="en-US" dirty="0"/>
              <a:t>(1) Gently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, not drop all the way down to 1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:=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/ 2</a:t>
            </a:r>
          </a:p>
          <a:p>
            <a:pPr lvl="1"/>
            <a:r>
              <a:rPr lang="en-US" dirty="0"/>
              <a:t>Multiplicative decrease</a:t>
            </a:r>
          </a:p>
          <a:p>
            <a:pPr lvl="1"/>
            <a:endParaRPr lang="en-US" dirty="0"/>
          </a:p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don’t wait for RTO</a:t>
            </a:r>
            <a:r>
              <a:rPr lang="en-US" dirty="0"/>
              <a:t> if you there is strong evidence packet was lost</a:t>
            </a:r>
          </a:p>
          <a:p>
            <a:pPr lvl="1"/>
            <a:endParaRPr lang="en-US" dirty="0"/>
          </a:p>
          <a:p>
            <a:r>
              <a:rPr lang="en-US" dirty="0"/>
              <a:t>Sender keeps reduced </a:t>
            </a:r>
            <a:r>
              <a:rPr lang="en-US" dirty="0" err="1"/>
              <a:t>cwnd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i.e., an ACK for a seq# transmitted before fast retransmit entered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2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1257300" y="1885950"/>
            <a:ext cx="94754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This is often termed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4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92B-EAF7-2244-A5F0-5EDB1B5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684-4E9F-764D-8469-B2A5047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261"/>
          </a:xfrm>
        </p:spPr>
        <p:txBody>
          <a:bodyPr>
            <a:normAutofit/>
          </a:bodyPr>
          <a:lstStyle/>
          <a:p>
            <a:r>
              <a:rPr lang="en-US" dirty="0"/>
              <a:t>Project 2 will go online very soon</a:t>
            </a:r>
          </a:p>
          <a:p>
            <a:pPr lvl="1"/>
            <a:r>
              <a:rPr lang="en-US" dirty="0"/>
              <a:t>Due April 3rd at 10 PM</a:t>
            </a:r>
          </a:p>
          <a:p>
            <a:endParaRPr lang="en-US" dirty="0"/>
          </a:p>
          <a:p>
            <a:r>
              <a:rPr lang="en-US" dirty="0"/>
              <a:t>Mid-term grading almost finished</a:t>
            </a:r>
          </a:p>
          <a:p>
            <a:endParaRPr lang="en-US" dirty="0"/>
          </a:p>
          <a:p>
            <a:r>
              <a:rPr lang="en-US" dirty="0"/>
              <a:t>Project 1 should be returned sometime next week</a:t>
            </a:r>
          </a:p>
        </p:txBody>
      </p:sp>
    </p:spTree>
    <p:extLst>
      <p:ext uri="{BB962C8B-B14F-4D97-AF65-F5344CB8AC3E}">
        <p14:creationId xmlns:p14="http://schemas.microsoft.com/office/powerpoint/2010/main" val="42244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20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to rate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</p:spTree>
    <p:extLst>
      <p:ext uri="{BB962C8B-B14F-4D97-AF65-F5344CB8AC3E}">
        <p14:creationId xmlns:p14="http://schemas.microsoft.com/office/powerpoint/2010/main" val="42211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Permissible window size varies over time.</a:t>
            </a:r>
          </a:p>
          <a:p>
            <a:pPr lvl="1"/>
            <a:r>
              <a:rPr lang="en-US" dirty="0"/>
              <a:t>Receiver application’s reading speed (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Communicated by the receiver to the sender through a header field</a:t>
            </a:r>
          </a:p>
          <a:p>
            <a:pPr lvl="1"/>
            <a:endParaRPr lang="en-US" dirty="0"/>
          </a:p>
          <a:p>
            <a:r>
              <a:rPr lang="en-US" dirty="0"/>
              <a:t>How should the receiver socket buffer be sized?</a:t>
            </a:r>
          </a:p>
          <a:p>
            <a:pPr lvl="1"/>
            <a:r>
              <a:rPr lang="en-US" dirty="0"/>
              <a:t>What if it’s too large?</a:t>
            </a:r>
          </a:p>
          <a:p>
            <a:pPr lvl="1"/>
            <a:r>
              <a:rPr lang="en-US" dirty="0"/>
              <a:t>What if it’s too small?</a:t>
            </a:r>
          </a:p>
          <a:p>
            <a:pPr lvl="1"/>
            <a:r>
              <a:rPr lang="en-US" dirty="0"/>
              <a:t>Want to accommodate </a:t>
            </a:r>
            <a:r>
              <a:rPr lang="en-US" dirty="0" err="1"/>
              <a:t>bursty</a:t>
            </a:r>
            <a:r>
              <a:rPr lang="en-US" dirty="0"/>
              <a:t> transmissions from the sender</a:t>
            </a:r>
          </a:p>
          <a:p>
            <a:endParaRPr lang="en-US" dirty="0"/>
          </a:p>
          <a:p>
            <a:r>
              <a:rPr lang="en-US" dirty="0"/>
              <a:t>Bandwidth-delay product</a:t>
            </a:r>
          </a:p>
        </p:txBody>
      </p:sp>
    </p:spTree>
    <p:extLst>
      <p:ext uri="{BB962C8B-B14F-4D97-AF65-F5344CB8AC3E}">
        <p14:creationId xmlns:p14="http://schemas.microsoft.com/office/powerpoint/2010/main" val="32477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410A-4D1E-FE43-9B44-E5F07D0A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and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1866E-8054-EC4E-879B-F9F196AAB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signals and knobs of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83372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network offers clues…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sending rate?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Let’s call the amount of in-flight data per RTT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by x or by a factor of x</a:t>
            </a:r>
          </a:p>
          <a:p>
            <a:pPr lvl="1"/>
            <a:r>
              <a:rPr lang="en-US" dirty="0"/>
              <a:t>Decrease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941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3C87-9F3E-CB45-8887-07891389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Self clocking/ACK clocking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A90A9-5F6B-0947-8560-E3727404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4" y="1555546"/>
            <a:ext cx="8952095" cy="51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2640-8A86-A745-B07C-A599C11D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31D5-A69B-0441-95DA-DDD86B23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5554" cy="4667250"/>
          </a:xfrm>
        </p:spPr>
        <p:txBody>
          <a:bodyPr>
            <a:normAutofit/>
          </a:bodyPr>
          <a:lstStyle/>
          <a:p>
            <a:r>
              <a:rPr lang="en-US" dirty="0"/>
              <a:t>Congestion window (</a:t>
            </a:r>
            <a:r>
              <a:rPr lang="en-US" dirty="0" err="1"/>
              <a:t>cwnd</a:t>
            </a:r>
            <a:r>
              <a:rPr lang="en-US" dirty="0"/>
              <a:t>): an estimate of in-flight data needed to </a:t>
            </a:r>
            <a:r>
              <a:rPr lang="en-US" dirty="0">
                <a:solidFill>
                  <a:srgbClr val="C00000"/>
                </a:solidFill>
              </a:rPr>
              <a:t>keep the pipe full </a:t>
            </a:r>
            <a:r>
              <a:rPr lang="en-US" dirty="0"/>
              <a:t>and achieve </a:t>
            </a:r>
            <a:r>
              <a:rPr lang="en-US" dirty="0">
                <a:solidFill>
                  <a:srgbClr val="C00000"/>
                </a:solidFill>
              </a:rPr>
              <a:t>self-clocking</a:t>
            </a:r>
          </a:p>
          <a:p>
            <a:pPr lvl="1"/>
            <a:endParaRPr lang="en-US" dirty="0"/>
          </a:p>
          <a:p>
            <a:r>
              <a:rPr lang="en-US" dirty="0"/>
              <a:t>Sending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window). Why min?</a:t>
            </a:r>
          </a:p>
          <a:p>
            <a:pPr lvl="1"/>
            <a:r>
              <a:rPr lang="en-US" dirty="0"/>
              <a:t>Overwhelm neither the receiver nor network routers</a:t>
            </a:r>
          </a:p>
          <a:p>
            <a:endParaRPr lang="en-US" dirty="0"/>
          </a:p>
          <a:p>
            <a:r>
              <a:rPr lang="en-US" dirty="0"/>
              <a:t>Use sliding window concept </a:t>
            </a:r>
          </a:p>
          <a:p>
            <a:pPr lvl="1"/>
            <a:r>
              <a:rPr lang="en-US" dirty="0"/>
              <a:t>Window size is adjusted by congestion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A147B-392D-3046-A556-041CC9D5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04" y="4419599"/>
            <a:ext cx="5108658" cy="18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2982B-D8CD-FD43-98F0-C7624E34B7AA}"/>
              </a:ext>
            </a:extLst>
          </p:cNvPr>
          <p:cNvSpPr txBox="1"/>
          <p:nvPr/>
        </p:nvSpPr>
        <p:spPr>
          <a:xfrm>
            <a:off x="1787856" y="2838734"/>
            <a:ext cx="8843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36519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967</Words>
  <Application>Microsoft Macintosh PowerPoint</Application>
  <PresentationFormat>Widescreen</PresentationFormat>
  <Paragraphs>157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</vt:lpstr>
      <vt:lpstr>Helvetica</vt:lpstr>
      <vt:lpstr>Tahoma</vt:lpstr>
      <vt:lpstr>Times New Roman</vt:lpstr>
      <vt:lpstr>Wingdings</vt:lpstr>
      <vt:lpstr>Office Theme</vt:lpstr>
      <vt:lpstr>The Transport Layer: Congestion Control</vt:lpstr>
      <vt:lpstr>Course announcements</vt:lpstr>
      <vt:lpstr>Review of concepts</vt:lpstr>
      <vt:lpstr>Feedback and Actions</vt:lpstr>
      <vt:lpstr>Feedback from network offers clues…</vt:lpstr>
      <vt:lpstr>Steady state: Self clocking/ACK clocking</vt:lpstr>
      <vt:lpstr>TCP congestion window</vt:lpstr>
      <vt:lpstr>Finding the right window</vt:lpstr>
      <vt:lpstr>PowerPoint Presentation</vt:lpstr>
      <vt:lpstr>TCP slow start</vt:lpstr>
      <vt:lpstr>Problems with slow start</vt:lpstr>
      <vt:lpstr>TCP additive increase</vt:lpstr>
      <vt:lpstr>TCP additive increase</vt:lpstr>
      <vt:lpstr>TCP additive increase</vt:lpstr>
      <vt:lpstr>Problems with additive increase</vt:lpstr>
      <vt:lpstr>Detecting and reacting to loss</vt:lpstr>
      <vt:lpstr>Can we detect loss earlier than RTO?</vt:lpstr>
      <vt:lpstr>TCP fast retransmit (RFC 2581)</vt:lpstr>
      <vt:lpstr>PowerPoint Presentation</vt:lpstr>
      <vt:lpstr>Why AIMD?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1889</cp:revision>
  <cp:lastPrinted>2019-02-15T23:29:10Z</cp:lastPrinted>
  <dcterms:created xsi:type="dcterms:W3CDTF">2019-01-23T03:40:12Z</dcterms:created>
  <dcterms:modified xsi:type="dcterms:W3CDTF">2020-03-04T15:11:11Z</dcterms:modified>
</cp:coreProperties>
</file>