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384" r:id="rId2"/>
    <p:sldId id="814" r:id="rId3"/>
    <p:sldId id="2004" r:id="rId4"/>
    <p:sldId id="369" r:id="rId5"/>
    <p:sldId id="360" r:id="rId6"/>
    <p:sldId id="2005" r:id="rId7"/>
    <p:sldId id="311" r:id="rId8"/>
    <p:sldId id="312" r:id="rId9"/>
    <p:sldId id="2014" r:id="rId10"/>
    <p:sldId id="313" r:id="rId11"/>
    <p:sldId id="319" r:id="rId12"/>
    <p:sldId id="318" r:id="rId13"/>
    <p:sldId id="2006" r:id="rId14"/>
    <p:sldId id="320" r:id="rId15"/>
    <p:sldId id="321" r:id="rId16"/>
    <p:sldId id="2007" r:id="rId17"/>
    <p:sldId id="282" r:id="rId18"/>
    <p:sldId id="266" r:id="rId19"/>
    <p:sldId id="267" r:id="rId20"/>
    <p:sldId id="2012" r:id="rId21"/>
    <p:sldId id="2013" r:id="rId22"/>
    <p:sldId id="201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51"/>
    <p:restoredTop sz="81156"/>
  </p:normalViewPr>
  <p:slideViewPr>
    <p:cSldViewPr snapToGrid="0" snapToObjects="1">
      <p:cViewPr varScale="1">
        <p:scale>
          <a:sx n="93" d="100"/>
          <a:sy n="93" d="100"/>
        </p:scale>
        <p:origin x="24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42666-03D5-5341-A833-B4D3FAA577B7}" type="datetimeFigureOut">
              <a:rPr lang="en-US" smtClean="0"/>
              <a:t>12/2/19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CFC95-A4B1-B94A-8100-0CEEF7FB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0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CFC95-A4B1-B94A-8100-0CEEF7FB33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82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in response to the above concerns, our proposal is to use the field of program synthesis to develop code generators for packet-processing code. </a:t>
            </a:r>
          </a:p>
          <a:p>
            <a:pPr rtl="0"/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#### At a really high level, program synthesis is the process of automatically generating a program that satisfies a given specification. A program synthesis engine takes two inputs: #### (1)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search space represented by one partial program</a:t>
            </a:r>
            <a:r>
              <a:rPr lang="zh-CN" alt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？？？？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####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(2) a specification.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####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the program synthesis engine uses an exhaustive search algorithm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####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find the completed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 that satisfies specification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 ####  return infeasible if none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#### To be specific, we can use search space of partial programs to represent the machine code skeletons and #### use specification to represent the high-level language program. #### The program synthesis tool we used is SKETCH.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####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essence, our main idea is to use program synthesis as an enabling technology for rapidly building compilers for emerging packet-processing hardware.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2DC16D-7BA6-C54C-A5EF-FE506FEBC1D6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05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a concrete example for SKETCH, #### the specification is a function that adds its input to itself three times. #### Here is an partial program that we can supply to SKETCH. ####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?? represents an unknown constant called a hole. #### Now, SKETCH can find a hole assignment for this partial program and complete the program by setting the hole to 3. On the other hand, #### if we consider another partial program, SKETCH cannot find a hole assignment for it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will say that it is infeasible.</a:t>
            </a:r>
            <a:endParaRPr lang="en-US" b="0" dirty="0">
              <a:effectLst/>
            </a:endParaRPr>
          </a:p>
          <a:p>
            <a:endParaRPr lang="en-US" dirty="0"/>
          </a:p>
          <a:p>
            <a:endParaRPr lang="en-US" dirty="0"/>
          </a:p>
          <a:p>
            <a:pPr rtl="0"/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2DC16D-7BA6-C54C-A5EF-FE506FEBC1D6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15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Now let’s look at Chipmunk in more details.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Our specification for Chipmunk is a program that is expressed as a packet transaction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####</a:t>
            </a:r>
            <a:r>
              <a:rPr lang="en-US" dirty="0"/>
              <a:t> in the Domino programming language. We picked Domino because it has a relatively high-level programming model with transactional semantics.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#### </a:t>
            </a:r>
            <a:r>
              <a:rPr lang="en-US" dirty="0"/>
              <a:t>What this means is that as far as the programmer is concerned, packets execute from top to the bottom in the programmer’s packet-processing code as though there were no other packets in the system. We can also use atomic construct provided by the P4-16 to express this packet transaction and plan to support this in the future.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#### </a:t>
            </a:r>
            <a:r>
              <a:rPr lang="en-US" dirty="0"/>
              <a:t>The programmer can use state variables like count to represent persistent switch state and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#### </a:t>
            </a:r>
            <a:r>
              <a:rPr lang="en-US" dirty="0"/>
              <a:t>packet fields such as </a:t>
            </a:r>
            <a:r>
              <a:rPr lang="en-US" dirty="0" err="1"/>
              <a:t>pkt.sample</a:t>
            </a:r>
            <a:r>
              <a:rPr lang="en-US" dirty="0"/>
              <a:t> to represent fields in packet headers.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about our partial program for SKETCH?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####</a:t>
            </a:r>
            <a:r>
              <a:rPr lang="en-US" dirty="0"/>
              <a:t> We consider a simplified version of the PISA match-action pipeline, </a:t>
            </a:r>
            <a:r>
              <a:rPr lang="en-US" b="1" dirty="0"/>
              <a:t>where we do not model match units by assuming all actions execute on all packets.</a:t>
            </a:r>
            <a:r>
              <a:rPr lang="en-US" dirty="0"/>
              <a:t> We abstract the effect of these actions on a packet into a 2D grid of ALUs. We have two types of ALUs,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####</a:t>
            </a:r>
            <a:r>
              <a:rPr lang="en-US" dirty="0"/>
              <a:t> stateless ALUs that only manipulate packet headers and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####</a:t>
            </a:r>
            <a:r>
              <a:rPr lang="en-US" dirty="0"/>
              <a:t> stateful ALUs that manipulate both persistent switch state and packet headers.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####</a:t>
            </a:r>
            <a:r>
              <a:rPr lang="en-US" dirty="0"/>
              <a:t> We use PHV containers to represent storage for packet headers as they move through the switch pipeline.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####</a:t>
            </a:r>
            <a:r>
              <a:rPr lang="en-US" dirty="0"/>
              <a:t> The compiler writer specifies how the ALUs use input </a:t>
            </a:r>
            <a:r>
              <a:rPr lang="en-US" dirty="0" err="1"/>
              <a:t>muxes</a:t>
            </a:r>
            <a:r>
              <a:rPr lang="en-US" dirty="0"/>
              <a:t> to choose PHV containers as input operands.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####</a:t>
            </a:r>
            <a:r>
              <a:rPr lang="en-US" dirty="0"/>
              <a:t> She also specifies how the PHV containers use output </a:t>
            </a:r>
            <a:r>
              <a:rPr lang="en-US" dirty="0" err="1"/>
              <a:t>muxes</a:t>
            </a:r>
            <a:r>
              <a:rPr lang="en-US" dirty="0"/>
              <a:t> to choose from the ALU outputs.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####</a:t>
            </a:r>
            <a:r>
              <a:rPr lang="en-US" dirty="0"/>
              <a:t> </a:t>
            </a:r>
            <a:r>
              <a:rPr lang="en-US" b="1" dirty="0"/>
              <a:t>Each stage shares the same structure.</a:t>
            </a:r>
            <a:r>
              <a:rPr lang="en-US" dirty="0"/>
              <a:t> The compiler developer will use holes to specify what operation is carried out by ALUs , the value of the immediate operands to use, and which packet headers are used for an ALU. These are converted into a SKETCH partial program.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####</a:t>
            </a:r>
            <a:r>
              <a:rPr lang="en-US" dirty="0"/>
              <a:t> Now once we have the specification and partial programs, we feed it into Chipmunk.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####</a:t>
            </a:r>
            <a:r>
              <a:rPr lang="en-US" dirty="0"/>
              <a:t>  We can then use the output from SKETCH to generate machine code for the PISA simulator.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71415-7FA1-2E40-A21E-DEAF2F6A29F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84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4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5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7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12/2/19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4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12/2/19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12/2/19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7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12/2/19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5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12/2/19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6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12/2/19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B3B3-0381-6043-97A3-E72CD5022D9A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if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1524000" y="356871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Lecture 23, Computer Networks (198:552)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Fall 2019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79141" y="1540702"/>
            <a:ext cx="11285035" cy="19359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algn="ctr"/>
            <a:r>
              <a:rPr lang="en-US" dirty="0"/>
              <a:t>Network Program Synthesis</a:t>
            </a:r>
          </a:p>
        </p:txBody>
      </p:sp>
    </p:spTree>
    <p:extLst>
      <p:ext uri="{BB962C8B-B14F-4D97-AF65-F5344CB8AC3E}">
        <p14:creationId xmlns:p14="http://schemas.microsoft.com/office/powerpoint/2010/main" val="436939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Abstraction: Packet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A piece of </a:t>
            </a:r>
            <a:r>
              <a:rPr lang="en-US" dirty="0">
                <a:solidFill>
                  <a:srgbClr val="C00000"/>
                </a:solidFill>
              </a:rPr>
              <a:t>code </a:t>
            </a:r>
            <a:r>
              <a:rPr lang="en-US" dirty="0"/>
              <a:t>along with </a:t>
            </a:r>
            <a:r>
              <a:rPr lang="en-US" dirty="0">
                <a:solidFill>
                  <a:srgbClr val="C00000"/>
                </a:solidFill>
              </a:rPr>
              <a:t>state</a:t>
            </a:r>
            <a:r>
              <a:rPr lang="en-US" dirty="0"/>
              <a:t> that </a:t>
            </a:r>
            <a:r>
              <a:rPr lang="en-US" dirty="0">
                <a:solidFill>
                  <a:srgbClr val="C00000"/>
                </a:solidFill>
              </a:rPr>
              <a:t>runs to completion</a:t>
            </a:r>
            <a:r>
              <a:rPr lang="en-US" dirty="0"/>
              <a:t> on each packet before processing the next: </a:t>
            </a:r>
          </a:p>
          <a:p>
            <a:pPr lvl="1"/>
            <a:r>
              <a:rPr lang="en-US" dirty="0"/>
              <a:t>C-like domain-specific language, Domino [sigcomm’16]</a:t>
            </a:r>
          </a:p>
          <a:p>
            <a:endParaRPr lang="en-US" dirty="0"/>
          </a:p>
          <a:p>
            <a:r>
              <a:rPr lang="en-US" dirty="0"/>
              <a:t>Assume </a:t>
            </a:r>
            <a:r>
              <a:rPr lang="en-US" dirty="0">
                <a:solidFill>
                  <a:srgbClr val="C00000"/>
                </a:solidFill>
              </a:rPr>
              <a:t>every packet encounters the same set of actions</a:t>
            </a:r>
          </a:p>
          <a:p>
            <a:pPr lvl="1"/>
            <a:r>
              <a:rPr lang="en-US" dirty="0"/>
              <a:t>i.e., the match on each stage is the same: superset of our needs</a:t>
            </a:r>
          </a:p>
          <a:p>
            <a:pPr lvl="1"/>
            <a:endParaRPr lang="en-US" dirty="0"/>
          </a:p>
          <a:p>
            <a:r>
              <a:rPr lang="en-US" dirty="0"/>
              <a:t>Implementation must respect abstraction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compiler</a:t>
            </a:r>
            <a:r>
              <a:rPr lang="en-US" dirty="0"/>
              <a:t> must enforce atomicity for the implementation</a:t>
            </a:r>
          </a:p>
          <a:p>
            <a:pPr lvl="1"/>
            <a:r>
              <a:rPr lang="en-US" dirty="0"/>
              <a:t>Challenge: </a:t>
            </a:r>
            <a:r>
              <a:rPr lang="en-US" dirty="0">
                <a:solidFill>
                  <a:srgbClr val="C00000"/>
                </a:solidFill>
              </a:rPr>
              <a:t>transaction code may not fit in one pipeline stage!</a:t>
            </a:r>
          </a:p>
          <a:p>
            <a:pPr lvl="1"/>
            <a:r>
              <a:rPr lang="en-US" dirty="0"/>
              <a:t>Challenge:</a:t>
            </a:r>
            <a:r>
              <a:rPr lang="en-US" dirty="0">
                <a:solidFill>
                  <a:srgbClr val="C00000"/>
                </a:solidFill>
              </a:rPr>
              <a:t> state updates must happen within 1 ns</a:t>
            </a:r>
          </a:p>
        </p:txBody>
      </p:sp>
    </p:spTree>
    <p:extLst>
      <p:ext uri="{BB962C8B-B14F-4D97-AF65-F5344CB8AC3E}">
        <p14:creationId xmlns:p14="http://schemas.microsoft.com/office/powerpoint/2010/main" val="2127793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18011" cy="1325563"/>
          </a:xfrm>
        </p:spPr>
        <p:txBody>
          <a:bodyPr/>
          <a:lstStyle/>
          <a:p>
            <a:r>
              <a:rPr lang="en-US" dirty="0"/>
              <a:t>Insight #1: Pipeline the stateless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sz="2200" dirty="0">
                <a:latin typeface="Ayuthaya" charset="-34"/>
                <a:ea typeface="Ayuthaya" charset="-34"/>
                <a:cs typeface="Ayuthaya" charset="-34"/>
              </a:rPr>
              <a:t>if (pkt.field1 + pkt.field2 == 10) { counter ++; 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 rot="5400000">
            <a:off x="4121270" y="53914"/>
            <a:ext cx="625414" cy="5037827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 rot="5400000">
            <a:off x="3716545" y="364045"/>
            <a:ext cx="646982" cy="5825708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199" y="3734780"/>
            <a:ext cx="60938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Stateless operations (whose results depend only on the current packet) can </a:t>
            </a:r>
            <a:r>
              <a:rPr lang="en-US" sz="2800" dirty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execute over multiple stages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46188" y="3760202"/>
            <a:ext cx="44009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Only the stateful operation must run atomically in one pipeline stage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126083" y="2389516"/>
            <a:ext cx="0" cy="99203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903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 #2: Fit state updates to ALUs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552664"/>
            <a:ext cx="10058400" cy="45072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3336" y="6180689"/>
            <a:ext cx="11425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The </a:t>
            </a:r>
            <a:r>
              <a:rPr lang="en-US" sz="2800" dirty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atoms</a:t>
            </a: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 constitute the switch’s action instruction set. </a:t>
            </a:r>
            <a:r>
              <a:rPr lang="en-US" sz="2800" dirty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Run under 1 ns</a:t>
            </a:r>
          </a:p>
        </p:txBody>
      </p:sp>
    </p:spTree>
    <p:extLst>
      <p:ext uri="{BB962C8B-B14F-4D97-AF65-F5344CB8AC3E}">
        <p14:creationId xmlns:p14="http://schemas.microsoft.com/office/powerpoint/2010/main" val="3915265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A8E4E-D839-E342-AC4A-D62906CC8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All-or-nothing compilation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FDCBD-B3AF-8542-AA85-7E175E1502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Problems with running stateful network programs</a:t>
            </a:r>
          </a:p>
        </p:txBody>
      </p:sp>
    </p:spTree>
    <p:extLst>
      <p:ext uri="{BB962C8B-B14F-4D97-AF65-F5344CB8AC3E}">
        <p14:creationId xmlns:p14="http://schemas.microsoft.com/office/powerpoint/2010/main" val="4026694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complex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23948" cy="493843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What if you have a very large P4 or Domino program?</a:t>
            </a:r>
            <a:endParaRPr lang="en-US" dirty="0"/>
          </a:p>
          <a:p>
            <a:r>
              <a:rPr lang="en-US" dirty="0"/>
              <a:t>Example: too many logical tables</a:t>
            </a:r>
          </a:p>
          <a:p>
            <a:pPr lvl="1"/>
            <a:r>
              <a:rPr lang="en-US" dirty="0"/>
              <a:t>Not enough physical stages to hold tables</a:t>
            </a:r>
          </a:p>
          <a:p>
            <a:r>
              <a:rPr lang="en-US" dirty="0"/>
              <a:t>Example: logical table keys are too wide</a:t>
            </a:r>
          </a:p>
          <a:p>
            <a:pPr lvl="1"/>
            <a:r>
              <a:rPr lang="en-US" dirty="0"/>
              <a:t>Sharing memory across stages leads to paucity in physical stages</a:t>
            </a:r>
          </a:p>
          <a:p>
            <a:r>
              <a:rPr lang="en-US" dirty="0"/>
              <a:t>Example: Action on each packet, e.g., domino </a:t>
            </a:r>
            <a:r>
              <a:rPr lang="en-US" dirty="0" err="1"/>
              <a:t>pgm</a:t>
            </a:r>
            <a:r>
              <a:rPr lang="en-US" dirty="0"/>
              <a:t>, is too large</a:t>
            </a:r>
          </a:p>
          <a:p>
            <a:pPr lvl="1"/>
            <a:r>
              <a:rPr lang="en-US" dirty="0"/>
              <a:t>Sharing compute across stages leads to paucity in physical stages</a:t>
            </a:r>
          </a:p>
          <a:p>
            <a:pPr lvl="1"/>
            <a:endParaRPr lang="en-US" dirty="0"/>
          </a:p>
          <a:p>
            <a:r>
              <a:rPr lang="en-US" dirty="0"/>
              <a:t>Solution? 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Re-circulation</a:t>
            </a:r>
          </a:p>
        </p:txBody>
      </p:sp>
    </p:spTree>
    <p:extLst>
      <p:ext uri="{BB962C8B-B14F-4D97-AF65-F5344CB8AC3E}">
        <p14:creationId xmlns:p14="http://schemas.microsoft.com/office/powerpoint/2010/main" val="204931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Re-circulation “extends” the pipeline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742" y="1703007"/>
            <a:ext cx="7809635" cy="3542677"/>
          </a:xfrm>
        </p:spPr>
      </p:pic>
      <p:grpSp>
        <p:nvGrpSpPr>
          <p:cNvPr id="5" name="Group 4"/>
          <p:cNvGrpSpPr/>
          <p:nvPr/>
        </p:nvGrpSpPr>
        <p:grpSpPr>
          <a:xfrm>
            <a:off x="1173191" y="4805149"/>
            <a:ext cx="9471805" cy="1192465"/>
            <a:chOff x="587830" y="4705491"/>
            <a:chExt cx="10855234" cy="2258555"/>
          </a:xfrm>
        </p:grpSpPr>
        <p:sp>
          <p:nvSpPr>
            <p:cNvPr id="6" name="Freeform 5"/>
            <p:cNvSpPr/>
            <p:nvPr/>
          </p:nvSpPr>
          <p:spPr>
            <a:xfrm>
              <a:off x="587830" y="4705491"/>
              <a:ext cx="10855234" cy="1371833"/>
            </a:xfrm>
            <a:custGeom>
              <a:avLst/>
              <a:gdLst>
                <a:gd name="connsiteX0" fmla="*/ 10437223 w 10437223"/>
                <a:gd name="connsiteY0" fmla="*/ 0 h 1306286"/>
                <a:gd name="connsiteX1" fmla="*/ 10437223 w 10437223"/>
                <a:gd name="connsiteY1" fmla="*/ 1306286 h 1306286"/>
                <a:gd name="connsiteX2" fmla="*/ 0 w 10437223"/>
                <a:gd name="connsiteY2" fmla="*/ 1306286 h 1306286"/>
                <a:gd name="connsiteX3" fmla="*/ 0 w 10437223"/>
                <a:gd name="connsiteY3" fmla="*/ 104503 h 1306286"/>
                <a:gd name="connsiteX4" fmla="*/ 404949 w 10437223"/>
                <a:gd name="connsiteY4" fmla="*/ 104503 h 130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37223" h="1306286">
                  <a:moveTo>
                    <a:pt x="10437223" y="0"/>
                  </a:moveTo>
                  <a:lnTo>
                    <a:pt x="10437223" y="1306286"/>
                  </a:lnTo>
                  <a:lnTo>
                    <a:pt x="0" y="1306286"/>
                  </a:lnTo>
                  <a:lnTo>
                    <a:pt x="0" y="104503"/>
                  </a:lnTo>
                  <a:lnTo>
                    <a:pt x="404949" y="104503"/>
                  </a:lnTo>
                </a:path>
              </a:pathLst>
            </a:custGeom>
            <a:noFill/>
            <a:ln w="508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17736" y="6089642"/>
              <a:ext cx="3606660" cy="8744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Helvetica" pitchFamily="2" charset="0"/>
                  <a:cs typeface="Seravek"/>
                </a:rPr>
                <a:t>Recirculate to ingress</a:t>
              </a:r>
            </a:p>
          </p:txBody>
        </p:sp>
      </p:grpSp>
      <p:cxnSp>
        <p:nvCxnSpPr>
          <p:cNvPr id="9" name="Straight Arrow Connector 8"/>
          <p:cNvCxnSpPr/>
          <p:nvPr/>
        </p:nvCxnSpPr>
        <p:spPr>
          <a:xfrm>
            <a:off x="1173191" y="3743864"/>
            <a:ext cx="60384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041147" y="3896264"/>
            <a:ext cx="60384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73191" y="6154568"/>
            <a:ext cx="10367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If you do this for every packet, packet throughput drops by 2X!</a:t>
            </a:r>
          </a:p>
        </p:txBody>
      </p:sp>
    </p:spTree>
    <p:extLst>
      <p:ext uri="{BB962C8B-B14F-4D97-AF65-F5344CB8AC3E}">
        <p14:creationId xmlns:p14="http://schemas.microsoft.com/office/powerpoint/2010/main" val="3864953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13383-4A29-044A-8A09-D32B2161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Synthesis of stateful data plane programs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C16E8-BA3F-AD4C-AB84-F96E009A85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Chipmunk</a:t>
            </a:r>
          </a:p>
        </p:txBody>
      </p:sp>
    </p:spTree>
    <p:extLst>
      <p:ext uri="{BB962C8B-B14F-4D97-AF65-F5344CB8AC3E}">
        <p14:creationId xmlns:p14="http://schemas.microsoft.com/office/powerpoint/2010/main" val="1502331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D9193F-0FA2-734F-90C9-4B4B805F18B5}"/>
              </a:ext>
            </a:extLst>
          </p:cNvPr>
          <p:cNvSpPr/>
          <p:nvPr/>
        </p:nvSpPr>
        <p:spPr>
          <a:xfrm>
            <a:off x="732059" y="484043"/>
            <a:ext cx="1087892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latin typeface="Helvetica" pitchFamily="2" charset="0"/>
                <a:ea typeface="+mj-ea"/>
                <a:cs typeface="+mj-cs"/>
              </a:rPr>
              <a:t>Program synthesis for code generation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64B1AA-B290-DC41-848B-FAC458204E43}"/>
              </a:ext>
            </a:extLst>
          </p:cNvPr>
          <p:cNvSpPr/>
          <p:nvPr/>
        </p:nvSpPr>
        <p:spPr>
          <a:xfrm>
            <a:off x="975275" y="1379305"/>
            <a:ext cx="108789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Auto-generate a program from a specification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by exhaustive search</a:t>
            </a:r>
          </a:p>
        </p:txBody>
      </p:sp>
      <p:sp>
        <p:nvSpPr>
          <p:cNvPr id="21" name="Notched Right Arrow 20">
            <a:extLst>
              <a:ext uri="{FF2B5EF4-FFF2-40B4-BE49-F238E27FC236}">
                <a16:creationId xmlns:a16="http://schemas.microsoft.com/office/drawing/2014/main" id="{72FE4B37-923B-824A-913D-4648A26703EB}"/>
              </a:ext>
            </a:extLst>
          </p:cNvPr>
          <p:cNvSpPr/>
          <p:nvPr/>
        </p:nvSpPr>
        <p:spPr>
          <a:xfrm rot="19602841">
            <a:off x="7355906" y="2945030"/>
            <a:ext cx="1039546" cy="795149"/>
          </a:xfrm>
          <a:prstGeom prst="notched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22" name="Notched Right Arrow 21">
            <a:extLst>
              <a:ext uri="{FF2B5EF4-FFF2-40B4-BE49-F238E27FC236}">
                <a16:creationId xmlns:a16="http://schemas.microsoft.com/office/drawing/2014/main" id="{47F805D4-44B1-4043-99A6-00A7748A1C60}"/>
              </a:ext>
            </a:extLst>
          </p:cNvPr>
          <p:cNvSpPr/>
          <p:nvPr/>
        </p:nvSpPr>
        <p:spPr>
          <a:xfrm rot="20134377">
            <a:off x="3744725" y="4204756"/>
            <a:ext cx="1442419" cy="795149"/>
          </a:xfrm>
          <a:prstGeom prst="notched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23" name="Notched Right Arrow 22">
            <a:extLst>
              <a:ext uri="{FF2B5EF4-FFF2-40B4-BE49-F238E27FC236}">
                <a16:creationId xmlns:a16="http://schemas.microsoft.com/office/drawing/2014/main" id="{71C5827A-99F2-2749-BEFC-E26673F661F5}"/>
              </a:ext>
            </a:extLst>
          </p:cNvPr>
          <p:cNvSpPr/>
          <p:nvPr/>
        </p:nvSpPr>
        <p:spPr>
          <a:xfrm rot="1668025">
            <a:off x="3732074" y="2738214"/>
            <a:ext cx="1442419" cy="795149"/>
          </a:xfrm>
          <a:prstGeom prst="notched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291C73-3CFB-2643-9352-FE3F7FCF0376}"/>
              </a:ext>
            </a:extLst>
          </p:cNvPr>
          <p:cNvSpPr/>
          <p:nvPr/>
        </p:nvSpPr>
        <p:spPr>
          <a:xfrm>
            <a:off x="-54680" y="6127336"/>
            <a:ext cx="122091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  Program synthesis as an enabling technology for pkt-processing compilers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35CEEC6-B3D1-B341-B6E9-D9183CAA0664}"/>
              </a:ext>
            </a:extLst>
          </p:cNvPr>
          <p:cNvGrpSpPr/>
          <p:nvPr/>
        </p:nvGrpSpPr>
        <p:grpSpPr>
          <a:xfrm>
            <a:off x="1160863" y="4289824"/>
            <a:ext cx="2516665" cy="1120450"/>
            <a:chOff x="1160863" y="4289824"/>
            <a:chExt cx="2516665" cy="112045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4CD1CC-5D96-DA4B-9E4D-4DC784E7C35E}"/>
                </a:ext>
              </a:extLst>
            </p:cNvPr>
            <p:cNvSpPr/>
            <p:nvPr/>
          </p:nvSpPr>
          <p:spPr>
            <a:xfrm>
              <a:off x="1160863" y="4597788"/>
              <a:ext cx="251666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latin typeface="Helvetica" pitchFamily="2" charset="0"/>
                </a:rPr>
                <a:t>Specification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F3A957EA-77B4-AE41-A7FE-3EFA63C028E4}"/>
                </a:ext>
              </a:extLst>
            </p:cNvPr>
            <p:cNvSpPr/>
            <p:nvPr/>
          </p:nvSpPr>
          <p:spPr>
            <a:xfrm>
              <a:off x="1162684" y="4289824"/>
              <a:ext cx="2514844" cy="1120450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337" tIns="64168" rIns="128337" bIns="6416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>
                <a:solidFill>
                  <a:schemeClr val="tx1"/>
                </a:solidFill>
                <a:latin typeface="Helvetica" pitchFamily="2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A76D250-9A2D-224B-8C64-8DD36431400D}"/>
              </a:ext>
            </a:extLst>
          </p:cNvPr>
          <p:cNvGrpSpPr/>
          <p:nvPr/>
        </p:nvGrpSpPr>
        <p:grpSpPr>
          <a:xfrm>
            <a:off x="1098092" y="2293884"/>
            <a:ext cx="2563392" cy="1200329"/>
            <a:chOff x="1098092" y="2293884"/>
            <a:chExt cx="2563392" cy="120032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8D4EAE4-F991-F247-B2E8-E5B92797AB34}"/>
                </a:ext>
              </a:extLst>
            </p:cNvPr>
            <p:cNvSpPr/>
            <p:nvPr/>
          </p:nvSpPr>
          <p:spPr>
            <a:xfrm>
              <a:off x="1098092" y="2293884"/>
              <a:ext cx="251666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latin typeface="Helvetica" pitchFamily="2" charset="0"/>
                </a:rPr>
                <a:t>Search space </a:t>
              </a:r>
            </a:p>
            <a:p>
              <a:pPr algn="ctr"/>
              <a:r>
                <a:rPr lang="en-US" sz="2400" b="1" dirty="0">
                  <a:latin typeface="Helvetica" pitchFamily="2" charset="0"/>
                </a:rPr>
                <a:t>represented by</a:t>
              </a:r>
            </a:p>
            <a:p>
              <a:pPr algn="ctr"/>
              <a:r>
                <a:rPr lang="en-US" sz="2400" b="1" dirty="0">
                  <a:latin typeface="Helvetica" pitchFamily="2" charset="0"/>
                </a:rPr>
                <a:t> partial program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3DEC11A8-4365-F744-AA7B-F88492516431}"/>
                </a:ext>
              </a:extLst>
            </p:cNvPr>
            <p:cNvSpPr/>
            <p:nvPr/>
          </p:nvSpPr>
          <p:spPr>
            <a:xfrm>
              <a:off x="1146640" y="2325796"/>
              <a:ext cx="2514844" cy="1120450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337" tIns="64168" rIns="128337" bIns="6416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F39D005-12EA-1E48-9F3C-14CE6153E197}"/>
              </a:ext>
            </a:extLst>
          </p:cNvPr>
          <p:cNvGrpSpPr/>
          <p:nvPr/>
        </p:nvGrpSpPr>
        <p:grpSpPr>
          <a:xfrm>
            <a:off x="5120064" y="3244850"/>
            <a:ext cx="2207060" cy="1200329"/>
            <a:chOff x="5152722" y="3244850"/>
            <a:chExt cx="2207060" cy="120032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55555D-8FB8-2942-9E51-362CA8F40D00}"/>
                </a:ext>
              </a:extLst>
            </p:cNvPr>
            <p:cNvSpPr/>
            <p:nvPr/>
          </p:nvSpPr>
          <p:spPr>
            <a:xfrm>
              <a:off x="5201297" y="3244850"/>
              <a:ext cx="200576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latin typeface="Helvetica" pitchFamily="2" charset="0"/>
                </a:rPr>
                <a:t>Exhaustive</a:t>
              </a:r>
            </a:p>
            <a:p>
              <a:pPr algn="ctr"/>
              <a:r>
                <a:rPr lang="en-US" sz="2400" b="1" dirty="0">
                  <a:latin typeface="Helvetica" pitchFamily="2" charset="0"/>
                </a:rPr>
                <a:t>Search</a:t>
              </a:r>
            </a:p>
            <a:p>
              <a:pPr algn="ctr"/>
              <a:r>
                <a:rPr lang="en-US" sz="2400" b="1" dirty="0">
                  <a:latin typeface="Helvetica" pitchFamily="2" charset="0"/>
                </a:rPr>
                <a:t>Algorithm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DD95328D-4F16-5C45-B591-89A175AD337B}"/>
                </a:ext>
              </a:extLst>
            </p:cNvPr>
            <p:cNvSpPr/>
            <p:nvPr/>
          </p:nvSpPr>
          <p:spPr>
            <a:xfrm>
              <a:off x="5152722" y="3279946"/>
              <a:ext cx="2207060" cy="1120450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337" tIns="64168" rIns="128337" bIns="6416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>
                <a:solidFill>
                  <a:schemeClr val="tx1"/>
                </a:solidFill>
                <a:latin typeface="Helvetica" pitchFamily="2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F79B1F5-1020-9A4D-B957-524989A66D49}"/>
              </a:ext>
            </a:extLst>
          </p:cNvPr>
          <p:cNvGrpSpPr/>
          <p:nvPr/>
        </p:nvGrpSpPr>
        <p:grpSpPr>
          <a:xfrm>
            <a:off x="8201195" y="2090128"/>
            <a:ext cx="3793582" cy="1120450"/>
            <a:chOff x="8222910" y="3279946"/>
            <a:chExt cx="2867680" cy="1120450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5EABFA75-D083-B84C-B7E9-056A0939CFA2}"/>
                </a:ext>
              </a:extLst>
            </p:cNvPr>
            <p:cNvSpPr/>
            <p:nvPr/>
          </p:nvSpPr>
          <p:spPr>
            <a:xfrm>
              <a:off x="8399328" y="3279946"/>
              <a:ext cx="2514844" cy="1120450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337" tIns="64168" rIns="128337" bIns="6416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6BD6C97-2D04-5847-917F-5A70EF6CC5B9}"/>
                </a:ext>
              </a:extLst>
            </p:cNvPr>
            <p:cNvSpPr/>
            <p:nvPr/>
          </p:nvSpPr>
          <p:spPr>
            <a:xfrm>
              <a:off x="8222910" y="3394449"/>
              <a:ext cx="286768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latin typeface="Helvetica" pitchFamily="2" charset="0"/>
                </a:rPr>
                <a:t>Completed program that satisfies specification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94AC37A-6477-4044-ADAA-A4890E0650AE}"/>
              </a:ext>
            </a:extLst>
          </p:cNvPr>
          <p:cNvSpPr txBox="1"/>
          <p:nvPr/>
        </p:nvSpPr>
        <p:spPr>
          <a:xfrm>
            <a:off x="1213022" y="3446246"/>
            <a:ext cx="2463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Machine code skeletons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5BF9E3-D748-0F41-8109-CAAB161D9BF2}"/>
              </a:ext>
            </a:extLst>
          </p:cNvPr>
          <p:cNvSpPr txBox="1"/>
          <p:nvPr/>
        </p:nvSpPr>
        <p:spPr>
          <a:xfrm>
            <a:off x="941371" y="5502589"/>
            <a:ext cx="3505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High-level language program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1EADF9-7B63-3E4D-A9EB-D10D99C77438}"/>
              </a:ext>
            </a:extLst>
          </p:cNvPr>
          <p:cNvSpPr txBox="1"/>
          <p:nvPr/>
        </p:nvSpPr>
        <p:spPr>
          <a:xfrm>
            <a:off x="5555624" y="4484891"/>
            <a:ext cx="1231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SKETCH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EAD28AD-A5FE-134A-B4AA-1936032B32E6}"/>
              </a:ext>
            </a:extLst>
          </p:cNvPr>
          <p:cNvGrpSpPr/>
          <p:nvPr/>
        </p:nvGrpSpPr>
        <p:grpSpPr>
          <a:xfrm>
            <a:off x="7355906" y="4097072"/>
            <a:ext cx="4696979" cy="2034743"/>
            <a:chOff x="7355906" y="4097072"/>
            <a:chExt cx="4696979" cy="2034743"/>
          </a:xfrm>
        </p:grpSpPr>
        <p:sp>
          <p:nvSpPr>
            <p:cNvPr id="32" name="Notched Right Arrow 31">
              <a:extLst>
                <a:ext uri="{FF2B5EF4-FFF2-40B4-BE49-F238E27FC236}">
                  <a16:creationId xmlns:a16="http://schemas.microsoft.com/office/drawing/2014/main" id="{1BEEA4E1-958D-5441-9796-25F84D3C82A2}"/>
                </a:ext>
              </a:extLst>
            </p:cNvPr>
            <p:cNvSpPr/>
            <p:nvPr/>
          </p:nvSpPr>
          <p:spPr>
            <a:xfrm rot="1385051">
              <a:off x="7355906" y="4097072"/>
              <a:ext cx="1039546" cy="795149"/>
            </a:xfrm>
            <a:prstGeom prst="notched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73FCB25-AFFD-5143-9EBB-1A77AD23937A}"/>
                </a:ext>
              </a:extLst>
            </p:cNvPr>
            <p:cNvGrpSpPr/>
            <p:nvPr/>
          </p:nvGrpSpPr>
          <p:grpSpPr>
            <a:xfrm>
              <a:off x="8259303" y="4273386"/>
              <a:ext cx="3793582" cy="832867"/>
              <a:chOff x="8233711" y="3428111"/>
              <a:chExt cx="2867680" cy="832867"/>
            </a:xfrm>
          </p:grpSpPr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43D68094-BA1A-5F43-8B3D-6B6CCA93B2F3}"/>
                  </a:ext>
                </a:extLst>
              </p:cNvPr>
              <p:cNvSpPr/>
              <p:nvPr/>
            </p:nvSpPr>
            <p:spPr>
              <a:xfrm>
                <a:off x="8386375" y="3428111"/>
                <a:ext cx="2564827" cy="808712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8337" tIns="64168" rIns="128337" bIns="6416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43D5345-127C-E84B-B393-174F08E11494}"/>
                  </a:ext>
                </a:extLst>
              </p:cNvPr>
              <p:cNvSpPr/>
              <p:nvPr/>
            </p:nvSpPr>
            <p:spPr>
              <a:xfrm>
                <a:off x="8233711" y="3429981"/>
                <a:ext cx="286768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latin typeface="Helvetica" pitchFamily="2" charset="0"/>
                  </a:rPr>
                  <a:t>Return infeasible if</a:t>
                </a:r>
              </a:p>
              <a:p>
                <a:pPr algn="ctr"/>
                <a:r>
                  <a:rPr lang="en-US" sz="2400" b="1" dirty="0">
                    <a:latin typeface="Helvetica" pitchFamily="2" charset="0"/>
                  </a:rPr>
                  <a:t>there is none</a:t>
                </a:r>
              </a:p>
            </p:txBody>
          </p:sp>
        </p:grp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F2290B94-F766-5843-ABDC-C5C8A33954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477" t="15584" r="23384" b="11134"/>
            <a:stretch/>
          </p:blipFill>
          <p:spPr>
            <a:xfrm>
              <a:off x="9415688" y="5119241"/>
              <a:ext cx="936850" cy="1012574"/>
            </a:xfrm>
            <a:prstGeom prst="rect">
              <a:avLst/>
            </a:prstGeom>
          </p:spPr>
        </p:pic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853FEE60-E0FF-C146-A8DE-3521D4501E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845" t="778" r="26820" b="7395"/>
          <a:stretch/>
        </p:blipFill>
        <p:spPr>
          <a:xfrm>
            <a:off x="9415688" y="3276195"/>
            <a:ext cx="951472" cy="94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17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1" grpId="0" animBg="1"/>
      <p:bldP spid="22" grpId="0" animBg="1"/>
      <p:bldP spid="23" grpId="0" animBg="1"/>
      <p:bldP spid="19" grpId="0"/>
      <p:bldP spid="2" grpId="0"/>
      <p:bldP spid="24" grpId="0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D416AB3-0FFD-4041-A474-C040FFEFB181}"/>
              </a:ext>
            </a:extLst>
          </p:cNvPr>
          <p:cNvSpPr txBox="1"/>
          <p:nvPr/>
        </p:nvSpPr>
        <p:spPr>
          <a:xfrm>
            <a:off x="4053699" y="3435931"/>
            <a:ext cx="2887714" cy="605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33" dirty="0">
                <a:solidFill>
                  <a:srgbClr val="C00000"/>
                </a:solidFill>
              </a:rPr>
              <a:t>Partial</a:t>
            </a:r>
            <a:r>
              <a:rPr lang="en-US" sz="3333" dirty="0"/>
              <a:t> program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E54693-3060-5644-AB2E-CD1EEF99EE78}"/>
              </a:ext>
            </a:extLst>
          </p:cNvPr>
          <p:cNvSpPr txBox="1"/>
          <p:nvPr/>
        </p:nvSpPr>
        <p:spPr>
          <a:xfrm>
            <a:off x="7540576" y="3492487"/>
            <a:ext cx="5556193" cy="111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3" dirty="0">
                <a:solidFill>
                  <a:srgbClr val="C00000"/>
                </a:solidFill>
              </a:rPr>
              <a:t>Infeasible</a:t>
            </a:r>
            <a:r>
              <a:rPr lang="en-US" sz="3333" dirty="0"/>
              <a:t> partial program</a:t>
            </a:r>
          </a:p>
          <a:p>
            <a:r>
              <a:rPr lang="en-US" sz="3333" dirty="0"/>
              <a:t>no hole assignment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B7B34D-7784-7442-B8BC-F1C0F3179842}"/>
              </a:ext>
            </a:extLst>
          </p:cNvPr>
          <p:cNvSpPr txBox="1"/>
          <p:nvPr/>
        </p:nvSpPr>
        <p:spPr>
          <a:xfrm>
            <a:off x="8400933" y="5333736"/>
            <a:ext cx="3398751" cy="1118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33" dirty="0"/>
              <a:t>Hole representing</a:t>
            </a:r>
          </a:p>
          <a:p>
            <a:r>
              <a:rPr lang="en-US" sz="3333" dirty="0"/>
              <a:t>unknown constant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C56095D-FFB9-1941-8D6F-74624534967F}"/>
              </a:ext>
            </a:extLst>
          </p:cNvPr>
          <p:cNvGrpSpPr/>
          <p:nvPr/>
        </p:nvGrpSpPr>
        <p:grpSpPr>
          <a:xfrm>
            <a:off x="3629963" y="1102971"/>
            <a:ext cx="4093963" cy="2309259"/>
            <a:chOff x="3734467" y="1168644"/>
            <a:chExt cx="4093963" cy="230925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660101A-C15C-F546-A490-9F31293846C8}"/>
                </a:ext>
              </a:extLst>
            </p:cNvPr>
            <p:cNvSpPr txBox="1"/>
            <p:nvPr/>
          </p:nvSpPr>
          <p:spPr>
            <a:xfrm>
              <a:off x="3906309" y="1205220"/>
              <a:ext cx="3922121" cy="2143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333" dirty="0" err="1"/>
                <a:t>int</a:t>
              </a:r>
              <a:r>
                <a:rPr lang="en-US" sz="3333" dirty="0"/>
                <a:t> sketch1(</a:t>
              </a:r>
              <a:r>
                <a:rPr lang="en-US" sz="3333" dirty="0" err="1"/>
                <a:t>int</a:t>
              </a:r>
              <a:r>
                <a:rPr lang="en-US" sz="3333" dirty="0"/>
                <a:t> x) implements spec {</a:t>
              </a:r>
            </a:p>
            <a:p>
              <a:r>
                <a:rPr lang="en-US" sz="3333" dirty="0"/>
                <a:t>return x * ??; </a:t>
              </a:r>
            </a:p>
            <a:p>
              <a:r>
                <a:rPr lang="en-US" sz="3333" dirty="0"/>
                <a:t>}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B878A6A-8E9F-1246-BEBD-112E4B676308}"/>
                </a:ext>
              </a:extLst>
            </p:cNvPr>
            <p:cNvSpPr/>
            <p:nvPr/>
          </p:nvSpPr>
          <p:spPr>
            <a:xfrm>
              <a:off x="3734467" y="1168644"/>
              <a:ext cx="3879688" cy="2309259"/>
            </a:xfrm>
            <a:prstGeom prst="rect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304244F-0AF5-D74E-AA14-3EFBF4C7F4E1}"/>
              </a:ext>
            </a:extLst>
          </p:cNvPr>
          <p:cNvGrpSpPr/>
          <p:nvPr/>
        </p:nvGrpSpPr>
        <p:grpSpPr>
          <a:xfrm>
            <a:off x="7803999" y="1106160"/>
            <a:ext cx="4769226" cy="2329771"/>
            <a:chOff x="8013007" y="1144260"/>
            <a:chExt cx="4769226" cy="232977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FB1658E-AD85-0B4D-A8C1-E13CF53878A4}"/>
                </a:ext>
              </a:extLst>
            </p:cNvPr>
            <p:cNvSpPr txBox="1"/>
            <p:nvPr/>
          </p:nvSpPr>
          <p:spPr>
            <a:xfrm>
              <a:off x="8273129" y="1180998"/>
              <a:ext cx="4509104" cy="2143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333" dirty="0" err="1"/>
                <a:t>int</a:t>
              </a:r>
              <a:r>
                <a:rPr lang="en-US" sz="3333" dirty="0"/>
                <a:t> sketch2(</a:t>
              </a:r>
              <a:r>
                <a:rPr lang="en-US" sz="3333" dirty="0" err="1"/>
                <a:t>int</a:t>
              </a:r>
              <a:r>
                <a:rPr lang="en-US" sz="3333" dirty="0"/>
                <a:t> x) implements spec {</a:t>
              </a:r>
            </a:p>
            <a:p>
              <a:r>
                <a:rPr lang="en-US" sz="3333" dirty="0"/>
                <a:t>  return x + ??; </a:t>
              </a:r>
            </a:p>
            <a:p>
              <a:r>
                <a:rPr lang="en-US" sz="3333" dirty="0"/>
                <a:t>}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572EE73-CDB6-534A-8CAA-30F701F3491F}"/>
                </a:ext>
              </a:extLst>
            </p:cNvPr>
            <p:cNvSpPr/>
            <p:nvPr/>
          </p:nvSpPr>
          <p:spPr>
            <a:xfrm>
              <a:off x="8013007" y="1144260"/>
              <a:ext cx="3879688" cy="2329771"/>
            </a:xfrm>
            <a:prstGeom prst="rect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43E77105-F177-A04A-9B39-47D8C53620E9}"/>
              </a:ext>
            </a:extLst>
          </p:cNvPr>
          <p:cNvSpPr txBox="1">
            <a:spLocks/>
          </p:cNvSpPr>
          <p:nvPr/>
        </p:nvSpPr>
        <p:spPr>
          <a:xfrm>
            <a:off x="337793" y="79586"/>
            <a:ext cx="117389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2" charset="0"/>
              </a:rPr>
              <a:t>Example: Using SKETCH to do synthesis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4E07DCC-51BA-9046-B5B4-EAA3CD9A8F92}"/>
              </a:ext>
            </a:extLst>
          </p:cNvPr>
          <p:cNvGrpSpPr/>
          <p:nvPr/>
        </p:nvGrpSpPr>
        <p:grpSpPr>
          <a:xfrm>
            <a:off x="3629963" y="4040410"/>
            <a:ext cx="4093963" cy="2309259"/>
            <a:chOff x="4179166" y="4151728"/>
            <a:chExt cx="4093963" cy="230925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2E649AF-87BB-3E4F-8A1E-0BC15D97F0FD}"/>
                </a:ext>
              </a:extLst>
            </p:cNvPr>
            <p:cNvGrpSpPr/>
            <p:nvPr/>
          </p:nvGrpSpPr>
          <p:grpSpPr>
            <a:xfrm>
              <a:off x="4179166" y="4151728"/>
              <a:ext cx="4093963" cy="2309259"/>
              <a:chOff x="3734467" y="1168644"/>
              <a:chExt cx="4093963" cy="2309259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3CA0A95-8E26-0147-8BA3-210C9B539CC2}"/>
                  </a:ext>
                </a:extLst>
              </p:cNvPr>
              <p:cNvSpPr txBox="1"/>
              <p:nvPr/>
            </p:nvSpPr>
            <p:spPr>
              <a:xfrm>
                <a:off x="3906309" y="1205220"/>
                <a:ext cx="3922121" cy="2143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333" dirty="0" err="1"/>
                  <a:t>int</a:t>
                </a:r>
                <a:r>
                  <a:rPr lang="en-US" sz="3333" dirty="0"/>
                  <a:t> sketch1(</a:t>
                </a:r>
                <a:r>
                  <a:rPr lang="en-US" sz="3333" dirty="0" err="1"/>
                  <a:t>int</a:t>
                </a:r>
                <a:r>
                  <a:rPr lang="en-US" sz="3333" dirty="0"/>
                  <a:t> x) implements spec {</a:t>
                </a:r>
              </a:p>
              <a:p>
                <a:r>
                  <a:rPr lang="en-US" sz="3333" dirty="0"/>
                  <a:t>return x * 3; </a:t>
                </a:r>
              </a:p>
              <a:p>
                <a:r>
                  <a:rPr lang="en-US" sz="3333" dirty="0"/>
                  <a:t>}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A3027E3-7E1B-F643-92B6-0CA0E8E09D27}"/>
                  </a:ext>
                </a:extLst>
              </p:cNvPr>
              <p:cNvSpPr/>
              <p:nvPr/>
            </p:nvSpPr>
            <p:spPr>
              <a:xfrm>
                <a:off x="3734467" y="1168644"/>
                <a:ext cx="3879688" cy="2309259"/>
              </a:xfrm>
              <a:prstGeom prst="rect">
                <a:avLst/>
              </a:prstGeom>
              <a:noFill/>
              <a:ln w="63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5C0A83E-6915-EE46-977A-DA8C5734722D}"/>
                </a:ext>
              </a:extLst>
            </p:cNvPr>
            <p:cNvSpPr/>
            <p:nvPr/>
          </p:nvSpPr>
          <p:spPr>
            <a:xfrm>
              <a:off x="5242290" y="5166781"/>
              <a:ext cx="1847462" cy="819883"/>
            </a:xfrm>
            <a:prstGeom prst="ellipse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D74C3B6-BAF8-0A47-844A-73F24F1DC940}"/>
              </a:ext>
            </a:extLst>
          </p:cNvPr>
          <p:cNvSpPr txBox="1"/>
          <p:nvPr/>
        </p:nvSpPr>
        <p:spPr>
          <a:xfrm>
            <a:off x="3649005" y="6294820"/>
            <a:ext cx="3697102" cy="605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33" dirty="0">
                <a:solidFill>
                  <a:srgbClr val="C00000"/>
                </a:solidFill>
              </a:rPr>
              <a:t>Completed</a:t>
            </a:r>
            <a:r>
              <a:rPr lang="en-US" sz="3333" b="1" dirty="0"/>
              <a:t> </a:t>
            </a:r>
            <a:r>
              <a:rPr lang="en-US" sz="3333" dirty="0"/>
              <a:t>program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8B9C56D-4CC3-564C-8F79-58B3E1FB5955}"/>
              </a:ext>
            </a:extLst>
          </p:cNvPr>
          <p:cNvCxnSpPr>
            <a:cxnSpLocks/>
          </p:cNvCxnSpPr>
          <p:nvPr/>
        </p:nvCxnSpPr>
        <p:spPr>
          <a:xfrm flipH="1" flipV="1">
            <a:off x="6160715" y="2739259"/>
            <a:ext cx="3414606" cy="272614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A645134-FEEF-4E40-92D0-0D6EB1ADB513}"/>
              </a:ext>
            </a:extLst>
          </p:cNvPr>
          <p:cNvGrpSpPr/>
          <p:nvPr/>
        </p:nvGrpSpPr>
        <p:grpSpPr>
          <a:xfrm>
            <a:off x="168812" y="1246287"/>
            <a:ext cx="3392656" cy="2771173"/>
            <a:chOff x="168812" y="1246287"/>
            <a:chExt cx="3392656" cy="277117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B26603F-2C14-3140-9F14-AC1AAAFFD39A}"/>
                </a:ext>
              </a:extLst>
            </p:cNvPr>
            <p:cNvSpPr txBox="1"/>
            <p:nvPr/>
          </p:nvSpPr>
          <p:spPr>
            <a:xfrm>
              <a:off x="329621" y="1323460"/>
              <a:ext cx="3231847" cy="1631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333" dirty="0" err="1"/>
                <a:t>int</a:t>
              </a:r>
              <a:r>
                <a:rPr lang="en-US" sz="3333" dirty="0"/>
                <a:t> spec(</a:t>
              </a:r>
              <a:r>
                <a:rPr lang="en-US" sz="3333" dirty="0" err="1"/>
                <a:t>int</a:t>
              </a:r>
              <a:r>
                <a:rPr lang="en-US" sz="3333" dirty="0"/>
                <a:t> x) {</a:t>
              </a:r>
            </a:p>
            <a:p>
              <a:r>
                <a:rPr lang="en-US" sz="3333" dirty="0"/>
                <a:t>  return x + x + x; </a:t>
              </a:r>
            </a:p>
            <a:p>
              <a:r>
                <a:rPr lang="en-US" sz="3333" dirty="0"/>
                <a:t>}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B04D7ED-3F48-2646-AE04-5672226EA8A4}"/>
                </a:ext>
              </a:extLst>
            </p:cNvPr>
            <p:cNvSpPr/>
            <p:nvPr/>
          </p:nvSpPr>
          <p:spPr>
            <a:xfrm>
              <a:off x="168812" y="1246287"/>
              <a:ext cx="3231845" cy="1977917"/>
            </a:xfrm>
            <a:prstGeom prst="rect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65D9C0A-DB00-0543-9248-DED92972618A}"/>
                </a:ext>
              </a:extLst>
            </p:cNvPr>
            <p:cNvSpPr txBox="1"/>
            <p:nvPr/>
          </p:nvSpPr>
          <p:spPr>
            <a:xfrm>
              <a:off x="604471" y="3412230"/>
              <a:ext cx="2395720" cy="6052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33" dirty="0"/>
                <a:t>Specification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353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0" grpId="0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F93F8E9-378A-CC40-9AD2-A57973346AD4}"/>
              </a:ext>
            </a:extLst>
          </p:cNvPr>
          <p:cNvGrpSpPr/>
          <p:nvPr/>
        </p:nvGrpSpPr>
        <p:grpSpPr>
          <a:xfrm>
            <a:off x="90345" y="2511729"/>
            <a:ext cx="2737658" cy="2664570"/>
            <a:chOff x="90345" y="2225979"/>
            <a:chExt cx="2737658" cy="2664570"/>
          </a:xfrm>
        </p:grpSpPr>
        <p:sp>
          <p:nvSpPr>
            <p:cNvPr id="274" name="Rounded Rectangle 273">
              <a:extLst>
                <a:ext uri="{FF2B5EF4-FFF2-40B4-BE49-F238E27FC236}">
                  <a16:creationId xmlns:a16="http://schemas.microsoft.com/office/drawing/2014/main" id="{A45C9145-0E85-9D43-BE3E-432849D71777}"/>
                </a:ext>
              </a:extLst>
            </p:cNvPr>
            <p:cNvSpPr/>
            <p:nvPr/>
          </p:nvSpPr>
          <p:spPr>
            <a:xfrm>
              <a:off x="90345" y="2225979"/>
              <a:ext cx="2737658" cy="2664570"/>
            </a:xfrm>
            <a:prstGeom prst="round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1"/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89AE3C69-A205-0943-9218-CC795B07D5E9}"/>
                </a:ext>
              </a:extLst>
            </p:cNvPr>
            <p:cNvSpPr txBox="1"/>
            <p:nvPr/>
          </p:nvSpPr>
          <p:spPr>
            <a:xfrm>
              <a:off x="536876" y="2618740"/>
              <a:ext cx="192741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if (count == 10):</a:t>
              </a:r>
            </a:p>
            <a:p>
              <a:r>
                <a:rPr lang="en-US" sz="2000" dirty="0"/>
                <a:t>    count = 0</a:t>
              </a:r>
            </a:p>
            <a:p>
              <a:r>
                <a:rPr lang="en-US" sz="2000" dirty="0"/>
                <a:t>    </a:t>
              </a:r>
              <a:r>
                <a:rPr lang="en-US" sz="2000" dirty="0" err="1"/>
                <a:t>pkt.sample</a:t>
              </a:r>
              <a:r>
                <a:rPr lang="en-US" sz="2000" dirty="0"/>
                <a:t> = 1</a:t>
              </a:r>
            </a:p>
            <a:p>
              <a:r>
                <a:rPr lang="en-US" sz="2000" dirty="0"/>
                <a:t> else:</a:t>
              </a:r>
            </a:p>
            <a:p>
              <a:r>
                <a:rPr lang="en-US" sz="2000" dirty="0"/>
                <a:t>    count++</a:t>
              </a:r>
            </a:p>
            <a:p>
              <a:r>
                <a:rPr lang="en-US" sz="2000" dirty="0"/>
                <a:t>    </a:t>
              </a:r>
              <a:r>
                <a:rPr lang="en-US" sz="2000" dirty="0" err="1"/>
                <a:t>pkt.sample</a:t>
              </a:r>
              <a:r>
                <a:rPr lang="en-US" sz="2000" dirty="0"/>
                <a:t> = 0 </a:t>
              </a:r>
            </a:p>
          </p:txBody>
        </p:sp>
      </p:grpSp>
      <p:sp>
        <p:nvSpPr>
          <p:cNvPr id="276" name="TextBox 275">
            <a:extLst>
              <a:ext uri="{FF2B5EF4-FFF2-40B4-BE49-F238E27FC236}">
                <a16:creationId xmlns:a16="http://schemas.microsoft.com/office/drawing/2014/main" id="{62E32B08-0ED6-5F4A-97A0-C4CFB787F82A}"/>
              </a:ext>
            </a:extLst>
          </p:cNvPr>
          <p:cNvSpPr txBox="1"/>
          <p:nvPr/>
        </p:nvSpPr>
        <p:spPr>
          <a:xfrm>
            <a:off x="-771212" y="2082818"/>
            <a:ext cx="6017392" cy="372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18" dirty="0">
                <a:latin typeface="Helvetica" pitchFamily="2" charset="0"/>
              </a:rPr>
              <a:t>Program as a</a:t>
            </a:r>
            <a:r>
              <a:rPr lang="ko-KR" altLang="en-US" sz="1818" dirty="0">
                <a:latin typeface="Helvetica" pitchFamily="2" charset="0"/>
              </a:rPr>
              <a:t> </a:t>
            </a:r>
            <a:r>
              <a:rPr lang="en-US" sz="1818" dirty="0">
                <a:latin typeface="Helvetica" pitchFamily="2" charset="0"/>
              </a:rPr>
              <a:t>packet transaction in</a:t>
            </a:r>
            <a:r>
              <a:rPr lang="ko-KR" altLang="en-US" sz="1818" dirty="0">
                <a:latin typeface="Helvetica" pitchFamily="2" charset="0"/>
              </a:rPr>
              <a:t> </a:t>
            </a:r>
            <a:r>
              <a:rPr lang="en-US" sz="1818" dirty="0">
                <a:latin typeface="Helvetica" pitchFamily="2" charset="0"/>
              </a:rPr>
              <a:t>Domino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B9571C-3958-A74A-9CB2-C0923974B63A}"/>
              </a:ext>
            </a:extLst>
          </p:cNvPr>
          <p:cNvSpPr txBox="1"/>
          <p:nvPr/>
        </p:nvSpPr>
        <p:spPr>
          <a:xfrm>
            <a:off x="3128808" y="2470227"/>
            <a:ext cx="1021883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18" dirty="0">
                <a:latin typeface="Helvetica" pitchFamily="2" charset="0"/>
              </a:rPr>
              <a:t>State</a:t>
            </a:r>
          </a:p>
          <a:p>
            <a:pPr algn="ctr"/>
            <a:r>
              <a:rPr lang="en-US" sz="1818" dirty="0">
                <a:latin typeface="Helvetica" pitchFamily="2" charset="0"/>
              </a:rPr>
              <a:t>Variable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5969A78-989F-4540-9997-DD54C10C27C3}"/>
              </a:ext>
            </a:extLst>
          </p:cNvPr>
          <p:cNvSpPr txBox="1"/>
          <p:nvPr/>
        </p:nvSpPr>
        <p:spPr>
          <a:xfrm>
            <a:off x="3222764" y="4631447"/>
            <a:ext cx="898003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18" dirty="0">
                <a:latin typeface="Helvetica" pitchFamily="2" charset="0"/>
              </a:rPr>
              <a:t>Packet</a:t>
            </a:r>
          </a:p>
          <a:p>
            <a:pPr algn="ctr"/>
            <a:r>
              <a:rPr lang="en-US" sz="1818" dirty="0">
                <a:latin typeface="Helvetica" pitchFamily="2" charset="0"/>
              </a:rPr>
              <a:t>Field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EBB237C0-D94C-4441-AA22-AA50A4FAC721}"/>
              </a:ext>
            </a:extLst>
          </p:cNvPr>
          <p:cNvCxnSpPr>
            <a:stCxn id="4" idx="1"/>
          </p:cNvCxnSpPr>
          <p:nvPr/>
        </p:nvCxnSpPr>
        <p:spPr>
          <a:xfrm rot="10800000" flipV="1">
            <a:off x="1192698" y="2796150"/>
            <a:ext cx="1936110" cy="169182"/>
          </a:xfrm>
          <a:prstGeom prst="bentConnector3">
            <a:avLst>
              <a:gd name="adj1" fmla="val 50000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13C89448-94EF-7644-AF1E-3C210D3AF644}"/>
              </a:ext>
            </a:extLst>
          </p:cNvPr>
          <p:cNvCxnSpPr>
            <a:cxnSpLocks/>
            <a:stCxn id="94" idx="2"/>
          </p:cNvCxnSpPr>
          <p:nvPr/>
        </p:nvCxnSpPr>
        <p:spPr>
          <a:xfrm rot="5400000" flipH="1">
            <a:off x="2319354" y="3930880"/>
            <a:ext cx="267270" cy="2437555"/>
          </a:xfrm>
          <a:prstGeom prst="bentConnector4">
            <a:avLst>
              <a:gd name="adj1" fmla="val -85531"/>
              <a:gd name="adj2" fmla="val 59210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Rounded Rectangle 285">
            <a:extLst>
              <a:ext uri="{FF2B5EF4-FFF2-40B4-BE49-F238E27FC236}">
                <a16:creationId xmlns:a16="http://schemas.microsoft.com/office/drawing/2014/main" id="{BA34AFEA-7D5B-FD4D-8210-92A28EE632BB}"/>
              </a:ext>
            </a:extLst>
          </p:cNvPr>
          <p:cNvSpPr/>
          <p:nvPr/>
        </p:nvSpPr>
        <p:spPr>
          <a:xfrm>
            <a:off x="4693622" y="2361340"/>
            <a:ext cx="7414049" cy="2884405"/>
          </a:xfrm>
          <a:prstGeom prst="roundRect">
            <a:avLst>
              <a:gd name="adj" fmla="val 4096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1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0561B39E-1BB1-0E4C-938E-0C403CB73435}"/>
              </a:ext>
            </a:extLst>
          </p:cNvPr>
          <p:cNvSpPr txBox="1"/>
          <p:nvPr/>
        </p:nvSpPr>
        <p:spPr>
          <a:xfrm>
            <a:off x="6702423" y="1936332"/>
            <a:ext cx="3700115" cy="372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18" dirty="0">
                <a:latin typeface="Helvetica" pitchFamily="2" charset="0"/>
              </a:rPr>
              <a:t>Partial program for PISA simulator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96A20F4-990E-1247-BEA4-C8DC62F1C6E2}"/>
              </a:ext>
            </a:extLst>
          </p:cNvPr>
          <p:cNvGrpSpPr/>
          <p:nvPr/>
        </p:nvGrpSpPr>
        <p:grpSpPr>
          <a:xfrm>
            <a:off x="6137154" y="2565928"/>
            <a:ext cx="1176442" cy="1078980"/>
            <a:chOff x="6137154" y="2565928"/>
            <a:chExt cx="1176442" cy="1078980"/>
          </a:xfrm>
        </p:grpSpPr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CF02EE7A-19D9-654E-B72B-427F361DF7E1}"/>
                </a:ext>
              </a:extLst>
            </p:cNvPr>
            <p:cNvSpPr/>
            <p:nvPr/>
          </p:nvSpPr>
          <p:spPr>
            <a:xfrm>
              <a:off x="6137154" y="3262572"/>
              <a:ext cx="1168615" cy="382336"/>
            </a:xfrm>
            <a:prstGeom prst="round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5418" tIns="27709" rIns="55418" bIns="277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55" dirty="0">
                  <a:solidFill>
                    <a:schemeClr val="tx1"/>
                  </a:solidFill>
                </a:rPr>
                <a:t>Stateless</a:t>
              </a:r>
              <a:r>
                <a:rPr lang="ko-KR" altLang="en-US" sz="1455" dirty="0">
                  <a:solidFill>
                    <a:schemeClr val="tx1"/>
                  </a:solidFill>
                </a:rPr>
                <a:t> </a:t>
              </a:r>
              <a:r>
                <a:rPr lang="en-US" sz="1455" dirty="0">
                  <a:solidFill>
                    <a:schemeClr val="tx1"/>
                  </a:solidFill>
                </a:rPr>
                <a:t>ALU</a:t>
              </a:r>
            </a:p>
          </p:txBody>
        </p:sp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BFD0DCA2-B82E-494C-A337-0BB1FECA9B75}"/>
                </a:ext>
              </a:extLst>
            </p:cNvPr>
            <p:cNvSpPr/>
            <p:nvPr/>
          </p:nvSpPr>
          <p:spPr>
            <a:xfrm>
              <a:off x="6144981" y="2565928"/>
              <a:ext cx="1168615" cy="382336"/>
            </a:xfrm>
            <a:prstGeom prst="round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5418" tIns="27709" rIns="55418" bIns="277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55" dirty="0">
                  <a:solidFill>
                    <a:schemeClr val="tx1"/>
                  </a:solidFill>
                </a:rPr>
                <a:t>Stateless</a:t>
              </a:r>
              <a:r>
                <a:rPr lang="ko-KR" altLang="en-US" sz="1455" dirty="0">
                  <a:solidFill>
                    <a:schemeClr val="tx1"/>
                  </a:solidFill>
                </a:rPr>
                <a:t> </a:t>
              </a:r>
              <a:r>
                <a:rPr lang="en-US" sz="1455" dirty="0">
                  <a:solidFill>
                    <a:schemeClr val="tx1"/>
                  </a:solidFill>
                </a:rPr>
                <a:t>ALU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4CA6151-A904-A949-BD78-441A2240208D}"/>
              </a:ext>
            </a:extLst>
          </p:cNvPr>
          <p:cNvGrpSpPr/>
          <p:nvPr/>
        </p:nvGrpSpPr>
        <p:grpSpPr>
          <a:xfrm>
            <a:off x="6124773" y="3829881"/>
            <a:ext cx="1181090" cy="1329365"/>
            <a:chOff x="6124773" y="3829881"/>
            <a:chExt cx="1181090" cy="1329365"/>
          </a:xfrm>
        </p:grpSpPr>
        <p:sp>
          <p:nvSpPr>
            <p:cNvPr id="202" name="Rounded Rectangle 201">
              <a:extLst>
                <a:ext uri="{FF2B5EF4-FFF2-40B4-BE49-F238E27FC236}">
                  <a16:creationId xmlns:a16="http://schemas.microsoft.com/office/drawing/2014/main" id="{4D59FA37-0353-DA42-9E52-F57BAA8BCAB0}"/>
                </a:ext>
              </a:extLst>
            </p:cNvPr>
            <p:cNvSpPr/>
            <p:nvPr/>
          </p:nvSpPr>
          <p:spPr>
            <a:xfrm>
              <a:off x="6126339" y="3829881"/>
              <a:ext cx="1179524" cy="615758"/>
            </a:xfrm>
            <a:prstGeom prst="roundRect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5418" tIns="27709" rIns="55418" bIns="277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55" dirty="0">
                  <a:solidFill>
                    <a:schemeClr val="tx1"/>
                  </a:solidFill>
                </a:rPr>
                <a:t>Stateful ALU</a:t>
              </a:r>
            </a:p>
          </p:txBody>
        </p:sp>
        <p:sp>
          <p:nvSpPr>
            <p:cNvPr id="206" name="Rounded Rectangle 205">
              <a:extLst>
                <a:ext uri="{FF2B5EF4-FFF2-40B4-BE49-F238E27FC236}">
                  <a16:creationId xmlns:a16="http://schemas.microsoft.com/office/drawing/2014/main" id="{467E7D9D-2DE7-AE4C-8514-4D6D195E8D44}"/>
                </a:ext>
              </a:extLst>
            </p:cNvPr>
            <p:cNvSpPr/>
            <p:nvPr/>
          </p:nvSpPr>
          <p:spPr>
            <a:xfrm>
              <a:off x="6330861" y="4122185"/>
              <a:ext cx="782888" cy="3166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5418" tIns="27709" rIns="55418" bIns="277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91" dirty="0"/>
                <a:t>State storage</a:t>
              </a:r>
            </a:p>
          </p:txBody>
        </p:sp>
        <p:sp>
          <p:nvSpPr>
            <p:cNvPr id="266" name="Rounded Rectangle 265">
              <a:extLst>
                <a:ext uri="{FF2B5EF4-FFF2-40B4-BE49-F238E27FC236}">
                  <a16:creationId xmlns:a16="http://schemas.microsoft.com/office/drawing/2014/main" id="{201DCC83-3463-AA4A-92E1-6679901C20DF}"/>
                </a:ext>
              </a:extLst>
            </p:cNvPr>
            <p:cNvSpPr/>
            <p:nvPr/>
          </p:nvSpPr>
          <p:spPr>
            <a:xfrm>
              <a:off x="6124773" y="4543488"/>
              <a:ext cx="1179524" cy="615758"/>
            </a:xfrm>
            <a:prstGeom prst="roundRect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5418" tIns="27709" rIns="55418" bIns="277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55" dirty="0">
                  <a:solidFill>
                    <a:schemeClr val="tx1"/>
                  </a:solidFill>
                </a:rPr>
                <a:t>Stateful ALU</a:t>
              </a:r>
            </a:p>
          </p:txBody>
        </p:sp>
        <p:sp>
          <p:nvSpPr>
            <p:cNvPr id="207" name="Rounded Rectangle 206">
              <a:extLst>
                <a:ext uri="{FF2B5EF4-FFF2-40B4-BE49-F238E27FC236}">
                  <a16:creationId xmlns:a16="http://schemas.microsoft.com/office/drawing/2014/main" id="{B5AE134F-19A1-5B4A-9817-879417B6FF94}"/>
                </a:ext>
              </a:extLst>
            </p:cNvPr>
            <p:cNvSpPr/>
            <p:nvPr/>
          </p:nvSpPr>
          <p:spPr>
            <a:xfrm>
              <a:off x="6330861" y="4834203"/>
              <a:ext cx="782888" cy="3166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5418" tIns="27709" rIns="55418" bIns="277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91" dirty="0"/>
                <a:t>State storage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8C10390-D51A-F244-AD25-0395A116F98D}"/>
              </a:ext>
            </a:extLst>
          </p:cNvPr>
          <p:cNvGrpSpPr/>
          <p:nvPr/>
        </p:nvGrpSpPr>
        <p:grpSpPr>
          <a:xfrm>
            <a:off x="4769144" y="2460912"/>
            <a:ext cx="961363" cy="1619076"/>
            <a:chOff x="4769144" y="2460912"/>
            <a:chExt cx="961363" cy="1619076"/>
          </a:xfrm>
        </p:grpSpPr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6D6BC727-C8AE-3C48-974E-BE277BA23EB0}"/>
                </a:ext>
              </a:extLst>
            </p:cNvPr>
            <p:cNvCxnSpPr>
              <a:cxnSpLocks/>
              <a:stCxn id="196" idx="1"/>
              <a:endCxn id="196" idx="3"/>
            </p:cNvCxnSpPr>
            <p:nvPr/>
          </p:nvCxnSpPr>
          <p:spPr>
            <a:xfrm>
              <a:off x="4816645" y="3121806"/>
              <a:ext cx="859077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B1D2855-20A5-B049-BBC8-801D3FE069FB}"/>
                </a:ext>
              </a:extLst>
            </p:cNvPr>
            <p:cNvGrpSpPr/>
            <p:nvPr/>
          </p:nvGrpSpPr>
          <p:grpSpPr>
            <a:xfrm>
              <a:off x="4769144" y="2460912"/>
              <a:ext cx="961363" cy="1619076"/>
              <a:chOff x="4769144" y="2460912"/>
              <a:chExt cx="961363" cy="1619076"/>
            </a:xfrm>
          </p:grpSpPr>
          <p:sp>
            <p:nvSpPr>
              <p:cNvPr id="196" name="Rounded Rectangle 195">
                <a:extLst>
                  <a:ext uri="{FF2B5EF4-FFF2-40B4-BE49-F238E27FC236}">
                    <a16:creationId xmlns:a16="http://schemas.microsoft.com/office/drawing/2014/main" id="{D4631F8F-4287-ED4E-AB3B-DB02DAF90B87}"/>
                  </a:ext>
                </a:extLst>
              </p:cNvPr>
              <p:cNvSpPr/>
              <p:nvPr/>
            </p:nvSpPr>
            <p:spPr>
              <a:xfrm>
                <a:off x="4816643" y="2460912"/>
                <a:ext cx="859077" cy="1321793"/>
              </a:xfrm>
              <a:prstGeom prst="roundRect">
                <a:avLst/>
              </a:prstGeom>
              <a:noFill/>
              <a:ln w="63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5418" tIns="27709" rIns="55418" bIns="2770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455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75B8405-859B-044D-8622-1A01D0D0F865}"/>
                  </a:ext>
                </a:extLst>
              </p:cNvPr>
              <p:cNvGrpSpPr/>
              <p:nvPr/>
            </p:nvGrpSpPr>
            <p:grpSpPr>
              <a:xfrm>
                <a:off x="4769144" y="2510791"/>
                <a:ext cx="961363" cy="1569197"/>
                <a:chOff x="4769144" y="2510791"/>
                <a:chExt cx="961363" cy="1569197"/>
              </a:xfrm>
            </p:grpSpPr>
            <p:sp>
              <p:nvSpPr>
                <p:cNvPr id="270" name="TextBox 269">
                  <a:extLst>
                    <a:ext uri="{FF2B5EF4-FFF2-40B4-BE49-F238E27FC236}">
                      <a16:creationId xmlns:a16="http://schemas.microsoft.com/office/drawing/2014/main" id="{3C3C6D7A-F590-5045-A05F-8E224FFE8B34}"/>
                    </a:ext>
                  </a:extLst>
                </p:cNvPr>
                <p:cNvSpPr txBox="1"/>
                <p:nvPr/>
              </p:nvSpPr>
              <p:spPr>
                <a:xfrm>
                  <a:off x="5024056" y="3763748"/>
                  <a:ext cx="503664" cy="3162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55" dirty="0"/>
                    <a:t>PHV</a:t>
                  </a: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A56CFBA-4A04-6E45-A4B8-0DE24041D6E2}"/>
                    </a:ext>
                  </a:extLst>
                </p:cNvPr>
                <p:cNvSpPr txBox="1"/>
                <p:nvPr/>
              </p:nvSpPr>
              <p:spPr>
                <a:xfrm>
                  <a:off x="4795802" y="2510791"/>
                  <a:ext cx="934705" cy="5401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55" dirty="0"/>
                    <a:t>PHV</a:t>
                  </a:r>
                </a:p>
                <a:p>
                  <a:pPr algn="ctr"/>
                  <a:r>
                    <a:rPr lang="en-US" sz="1455" dirty="0"/>
                    <a:t>Container</a:t>
                  </a: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F6986CAF-00C4-5E47-A1ED-88636920E0EE}"/>
                    </a:ext>
                  </a:extLst>
                </p:cNvPr>
                <p:cNvSpPr txBox="1"/>
                <p:nvPr/>
              </p:nvSpPr>
              <p:spPr>
                <a:xfrm>
                  <a:off x="4769144" y="3190961"/>
                  <a:ext cx="934705" cy="5401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55" dirty="0"/>
                    <a:t>PHV</a:t>
                  </a:r>
                </a:p>
                <a:p>
                  <a:pPr algn="ctr"/>
                  <a:r>
                    <a:rPr lang="en-US" sz="1455" dirty="0"/>
                    <a:t>Container</a:t>
                  </a:r>
                </a:p>
              </p:txBody>
            </p:sp>
          </p:grp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5F7EA30-58B3-9944-9C06-30257CD0731E}"/>
              </a:ext>
            </a:extLst>
          </p:cNvPr>
          <p:cNvGrpSpPr/>
          <p:nvPr/>
        </p:nvGrpSpPr>
        <p:grpSpPr>
          <a:xfrm>
            <a:off x="5243874" y="2548532"/>
            <a:ext cx="885862" cy="2538840"/>
            <a:chOff x="5243874" y="2548532"/>
            <a:chExt cx="885862" cy="2538840"/>
          </a:xfrm>
        </p:grpSpPr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081EB8FB-CA18-C641-AEA7-C1F265897742}"/>
                </a:ext>
              </a:extLst>
            </p:cNvPr>
            <p:cNvSpPr txBox="1"/>
            <p:nvPr/>
          </p:nvSpPr>
          <p:spPr>
            <a:xfrm>
              <a:off x="5243874" y="4240536"/>
              <a:ext cx="587020" cy="540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55" dirty="0"/>
                <a:t>Input</a:t>
              </a:r>
            </a:p>
            <a:p>
              <a:pPr algn="ctr"/>
              <a:r>
                <a:rPr lang="en-US" sz="1455" dirty="0"/>
                <a:t>Mux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347534E-0A83-4C4C-96F8-58CC9C86C196}"/>
                </a:ext>
              </a:extLst>
            </p:cNvPr>
            <p:cNvGrpSpPr/>
            <p:nvPr/>
          </p:nvGrpSpPr>
          <p:grpSpPr>
            <a:xfrm>
              <a:off x="5767774" y="2548532"/>
              <a:ext cx="361962" cy="467416"/>
              <a:chOff x="9399960" y="-1182808"/>
              <a:chExt cx="597238" cy="771236"/>
            </a:xfrm>
          </p:grpSpPr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5438E27A-619B-4B4F-9725-63DD2688CC6D}"/>
                  </a:ext>
                </a:extLst>
              </p:cNvPr>
              <p:cNvCxnSpPr>
                <a:cxnSpLocks/>
                <a:stCxn id="2" idx="0"/>
              </p:cNvCxnSpPr>
              <p:nvPr/>
            </p:nvCxnSpPr>
            <p:spPr>
              <a:xfrm>
                <a:off x="9640582" y="-797190"/>
                <a:ext cx="356616" cy="0"/>
              </a:xfrm>
              <a:prstGeom prst="line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Trapezoid 1">
                <a:extLst>
                  <a:ext uri="{FF2B5EF4-FFF2-40B4-BE49-F238E27FC236}">
                    <a16:creationId xmlns:a16="http://schemas.microsoft.com/office/drawing/2014/main" id="{6434AB3B-E8EE-E44D-A586-FF3F950D2D55}"/>
                  </a:ext>
                </a:extLst>
              </p:cNvPr>
              <p:cNvSpPr/>
              <p:nvPr/>
            </p:nvSpPr>
            <p:spPr>
              <a:xfrm rot="5400000">
                <a:off x="9134653" y="-917501"/>
                <a:ext cx="771236" cy="240622"/>
              </a:xfrm>
              <a:prstGeom prst="trapezoid">
                <a:avLst>
                  <a:gd name="adj" fmla="val 5606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91" dirty="0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67C47CA9-9B2D-7F4E-8A89-588A9C5D4EE8}"/>
                </a:ext>
              </a:extLst>
            </p:cNvPr>
            <p:cNvGrpSpPr/>
            <p:nvPr/>
          </p:nvGrpSpPr>
          <p:grpSpPr>
            <a:xfrm>
              <a:off x="5767774" y="3267031"/>
              <a:ext cx="361962" cy="467416"/>
              <a:chOff x="9399960" y="-1182808"/>
              <a:chExt cx="597238" cy="771236"/>
            </a:xfrm>
          </p:grpSpPr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A18C483D-58F4-B742-B8A2-1E69717FEC4C}"/>
                  </a:ext>
                </a:extLst>
              </p:cNvPr>
              <p:cNvCxnSpPr>
                <a:cxnSpLocks/>
                <a:stCxn id="101" idx="0"/>
              </p:cNvCxnSpPr>
              <p:nvPr/>
            </p:nvCxnSpPr>
            <p:spPr>
              <a:xfrm>
                <a:off x="9640582" y="-797190"/>
                <a:ext cx="356616" cy="0"/>
              </a:xfrm>
              <a:prstGeom prst="line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rapezoid 100">
                <a:extLst>
                  <a:ext uri="{FF2B5EF4-FFF2-40B4-BE49-F238E27FC236}">
                    <a16:creationId xmlns:a16="http://schemas.microsoft.com/office/drawing/2014/main" id="{F17177C8-4C1D-BC48-876A-45AAACACCBB2}"/>
                  </a:ext>
                </a:extLst>
              </p:cNvPr>
              <p:cNvSpPr/>
              <p:nvPr/>
            </p:nvSpPr>
            <p:spPr>
              <a:xfrm rot="5400000">
                <a:off x="9134653" y="-917501"/>
                <a:ext cx="771236" cy="240622"/>
              </a:xfrm>
              <a:prstGeom prst="trapezoid">
                <a:avLst>
                  <a:gd name="adj" fmla="val 5606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91" dirty="0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DF13A16B-A7D8-C74A-AA22-65CC20E1F0C4}"/>
                </a:ext>
              </a:extLst>
            </p:cNvPr>
            <p:cNvGrpSpPr/>
            <p:nvPr/>
          </p:nvGrpSpPr>
          <p:grpSpPr>
            <a:xfrm>
              <a:off x="5767774" y="3888702"/>
              <a:ext cx="361962" cy="467416"/>
              <a:chOff x="9399960" y="-1182808"/>
              <a:chExt cx="597238" cy="771236"/>
            </a:xfrm>
          </p:grpSpPr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2DCA533C-8C34-5847-897A-510DC1E6C8D6}"/>
                  </a:ext>
                </a:extLst>
              </p:cNvPr>
              <p:cNvCxnSpPr>
                <a:cxnSpLocks/>
                <a:stCxn id="104" idx="0"/>
              </p:cNvCxnSpPr>
              <p:nvPr/>
            </p:nvCxnSpPr>
            <p:spPr>
              <a:xfrm>
                <a:off x="9640582" y="-797190"/>
                <a:ext cx="356616" cy="0"/>
              </a:xfrm>
              <a:prstGeom prst="line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Trapezoid 103">
                <a:extLst>
                  <a:ext uri="{FF2B5EF4-FFF2-40B4-BE49-F238E27FC236}">
                    <a16:creationId xmlns:a16="http://schemas.microsoft.com/office/drawing/2014/main" id="{1EDAA24E-FC6A-D340-8FA5-29FC42D52313}"/>
                  </a:ext>
                </a:extLst>
              </p:cNvPr>
              <p:cNvSpPr/>
              <p:nvPr/>
            </p:nvSpPr>
            <p:spPr>
              <a:xfrm rot="5400000">
                <a:off x="9134653" y="-917501"/>
                <a:ext cx="771236" cy="240622"/>
              </a:xfrm>
              <a:prstGeom prst="trapezoid">
                <a:avLst>
                  <a:gd name="adj" fmla="val 5606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91" dirty="0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F91420A3-4CE4-424F-8541-3AFEE874CEF3}"/>
                </a:ext>
              </a:extLst>
            </p:cNvPr>
            <p:cNvGrpSpPr/>
            <p:nvPr/>
          </p:nvGrpSpPr>
          <p:grpSpPr>
            <a:xfrm>
              <a:off x="5767774" y="4619956"/>
              <a:ext cx="361962" cy="467416"/>
              <a:chOff x="9399960" y="-1182808"/>
              <a:chExt cx="597238" cy="771236"/>
            </a:xfrm>
          </p:grpSpPr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C8328161-3402-A546-A299-ABCE17CC57FE}"/>
                  </a:ext>
                </a:extLst>
              </p:cNvPr>
              <p:cNvCxnSpPr>
                <a:cxnSpLocks/>
                <a:stCxn id="107" idx="0"/>
              </p:cNvCxnSpPr>
              <p:nvPr/>
            </p:nvCxnSpPr>
            <p:spPr>
              <a:xfrm>
                <a:off x="9640582" y="-797190"/>
                <a:ext cx="356616" cy="0"/>
              </a:xfrm>
              <a:prstGeom prst="line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Trapezoid 106">
                <a:extLst>
                  <a:ext uri="{FF2B5EF4-FFF2-40B4-BE49-F238E27FC236}">
                    <a16:creationId xmlns:a16="http://schemas.microsoft.com/office/drawing/2014/main" id="{342C9757-E43F-9E4B-8924-F4097B15CF1A}"/>
                  </a:ext>
                </a:extLst>
              </p:cNvPr>
              <p:cNvSpPr/>
              <p:nvPr/>
            </p:nvSpPr>
            <p:spPr>
              <a:xfrm rot="5400000">
                <a:off x="9134653" y="-917501"/>
                <a:ext cx="771236" cy="240622"/>
              </a:xfrm>
              <a:prstGeom prst="trapezoid">
                <a:avLst>
                  <a:gd name="adj" fmla="val 5606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91" dirty="0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58A73EE-073A-794B-8806-F7D4C2EEF1BF}"/>
              </a:ext>
            </a:extLst>
          </p:cNvPr>
          <p:cNvGrpSpPr/>
          <p:nvPr/>
        </p:nvGrpSpPr>
        <p:grpSpPr>
          <a:xfrm>
            <a:off x="7326838" y="2528900"/>
            <a:ext cx="726481" cy="1705843"/>
            <a:chOff x="7326838" y="2528900"/>
            <a:chExt cx="726481" cy="1705843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093875E-9CFE-1F41-88DA-D9C9D3504856}"/>
                </a:ext>
              </a:extLst>
            </p:cNvPr>
            <p:cNvSpPr txBox="1"/>
            <p:nvPr/>
          </p:nvSpPr>
          <p:spPr>
            <a:xfrm>
              <a:off x="7326838" y="3694595"/>
              <a:ext cx="726481" cy="540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55" dirty="0"/>
                <a:t>Output</a:t>
              </a:r>
            </a:p>
            <a:p>
              <a:pPr algn="ctr"/>
              <a:r>
                <a:rPr lang="en-US" sz="1455" dirty="0"/>
                <a:t>Mux</a:t>
              </a: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72AE29A3-B4D2-7045-81A7-6C7893CCAAE6}"/>
                </a:ext>
              </a:extLst>
            </p:cNvPr>
            <p:cNvGrpSpPr/>
            <p:nvPr/>
          </p:nvGrpSpPr>
          <p:grpSpPr>
            <a:xfrm>
              <a:off x="7560238" y="3267031"/>
              <a:ext cx="361962" cy="467416"/>
              <a:chOff x="9399960" y="-1182808"/>
              <a:chExt cx="597238" cy="771236"/>
            </a:xfrm>
          </p:grpSpPr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D0E729AF-F5E6-404B-A8CD-ABD4292CCF7C}"/>
                  </a:ext>
                </a:extLst>
              </p:cNvPr>
              <p:cNvCxnSpPr>
                <a:cxnSpLocks/>
                <a:stCxn id="122" idx="0"/>
              </p:cNvCxnSpPr>
              <p:nvPr/>
            </p:nvCxnSpPr>
            <p:spPr>
              <a:xfrm>
                <a:off x="9640582" y="-797190"/>
                <a:ext cx="356616" cy="0"/>
              </a:xfrm>
              <a:prstGeom prst="line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Trapezoid 121">
                <a:extLst>
                  <a:ext uri="{FF2B5EF4-FFF2-40B4-BE49-F238E27FC236}">
                    <a16:creationId xmlns:a16="http://schemas.microsoft.com/office/drawing/2014/main" id="{AF1874D9-1C51-134D-8141-825323CA0EB9}"/>
                  </a:ext>
                </a:extLst>
              </p:cNvPr>
              <p:cNvSpPr/>
              <p:nvPr/>
            </p:nvSpPr>
            <p:spPr>
              <a:xfrm rot="5400000">
                <a:off x="9134653" y="-917501"/>
                <a:ext cx="771236" cy="240622"/>
              </a:xfrm>
              <a:prstGeom prst="trapezoid">
                <a:avLst>
                  <a:gd name="adj" fmla="val 5606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91" dirty="0"/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131510EA-6906-954B-BCDD-8E3648B21920}"/>
                </a:ext>
              </a:extLst>
            </p:cNvPr>
            <p:cNvGrpSpPr/>
            <p:nvPr/>
          </p:nvGrpSpPr>
          <p:grpSpPr>
            <a:xfrm>
              <a:off x="7560238" y="2528900"/>
              <a:ext cx="361962" cy="467416"/>
              <a:chOff x="9399960" y="-1182808"/>
              <a:chExt cx="597238" cy="771236"/>
            </a:xfrm>
          </p:grpSpPr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96AF31FD-4604-004D-8423-06F007E24646}"/>
                  </a:ext>
                </a:extLst>
              </p:cNvPr>
              <p:cNvCxnSpPr>
                <a:cxnSpLocks/>
                <a:stCxn id="125" idx="0"/>
              </p:cNvCxnSpPr>
              <p:nvPr/>
            </p:nvCxnSpPr>
            <p:spPr>
              <a:xfrm>
                <a:off x="9640582" y="-797190"/>
                <a:ext cx="356616" cy="0"/>
              </a:xfrm>
              <a:prstGeom prst="line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Trapezoid 124">
                <a:extLst>
                  <a:ext uri="{FF2B5EF4-FFF2-40B4-BE49-F238E27FC236}">
                    <a16:creationId xmlns:a16="http://schemas.microsoft.com/office/drawing/2014/main" id="{E88EB750-C177-184A-88E4-DE41A385447E}"/>
                  </a:ext>
                </a:extLst>
              </p:cNvPr>
              <p:cNvSpPr/>
              <p:nvPr/>
            </p:nvSpPr>
            <p:spPr>
              <a:xfrm rot="5400000">
                <a:off x="9134653" y="-917501"/>
                <a:ext cx="771236" cy="240622"/>
              </a:xfrm>
              <a:prstGeom prst="trapezoid">
                <a:avLst>
                  <a:gd name="adj" fmla="val 5606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91" dirty="0"/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727680D-1334-1B4E-9171-FCBE4E62A737}"/>
              </a:ext>
            </a:extLst>
          </p:cNvPr>
          <p:cNvGrpSpPr/>
          <p:nvPr/>
        </p:nvGrpSpPr>
        <p:grpSpPr>
          <a:xfrm>
            <a:off x="7933293" y="2457782"/>
            <a:ext cx="4153078" cy="2700925"/>
            <a:chOff x="7933293" y="2457782"/>
            <a:chExt cx="4153078" cy="2700925"/>
          </a:xfrm>
        </p:grpSpPr>
        <p:sp>
          <p:nvSpPr>
            <p:cNvPr id="145" name="Rounded Rectangle 144">
              <a:extLst>
                <a:ext uri="{FF2B5EF4-FFF2-40B4-BE49-F238E27FC236}">
                  <a16:creationId xmlns:a16="http://schemas.microsoft.com/office/drawing/2014/main" id="{B9A6DFAE-0BE1-DC4A-BF5A-34B2C1A24DF3}"/>
                </a:ext>
              </a:extLst>
            </p:cNvPr>
            <p:cNvSpPr/>
            <p:nvPr/>
          </p:nvSpPr>
          <p:spPr>
            <a:xfrm>
              <a:off x="7980485" y="2468740"/>
              <a:ext cx="859077" cy="1321793"/>
            </a:xfrm>
            <a:prstGeom prst="roundRect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5418" tIns="27709" rIns="55418" bIns="277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55" dirty="0">
                <a:solidFill>
                  <a:schemeClr val="tx1"/>
                </a:solidFill>
              </a:endParaRPr>
            </a:p>
          </p:txBody>
        </p:sp>
        <p:sp>
          <p:nvSpPr>
            <p:cNvPr id="146" name="Rounded Rectangle 145">
              <a:extLst>
                <a:ext uri="{FF2B5EF4-FFF2-40B4-BE49-F238E27FC236}">
                  <a16:creationId xmlns:a16="http://schemas.microsoft.com/office/drawing/2014/main" id="{5CA467F5-D53F-3349-9A09-32515B4E8C76}"/>
                </a:ext>
              </a:extLst>
            </p:cNvPr>
            <p:cNvSpPr/>
            <p:nvPr/>
          </p:nvSpPr>
          <p:spPr>
            <a:xfrm>
              <a:off x="9290180" y="3837709"/>
              <a:ext cx="1179524" cy="615758"/>
            </a:xfrm>
            <a:prstGeom prst="roundRect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5418" tIns="27709" rIns="55418" bIns="277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55" dirty="0">
                  <a:solidFill>
                    <a:schemeClr val="tx1"/>
                  </a:solidFill>
                </a:rPr>
                <a:t>Stateful ALU</a:t>
              </a:r>
            </a:p>
          </p:txBody>
        </p:sp>
        <p:sp>
          <p:nvSpPr>
            <p:cNvPr id="147" name="Rounded Rectangle 146">
              <a:extLst>
                <a:ext uri="{FF2B5EF4-FFF2-40B4-BE49-F238E27FC236}">
                  <a16:creationId xmlns:a16="http://schemas.microsoft.com/office/drawing/2014/main" id="{98FA68B7-26FC-9440-A0E0-3D07A7EA8058}"/>
                </a:ext>
              </a:extLst>
            </p:cNvPr>
            <p:cNvSpPr/>
            <p:nvPr/>
          </p:nvSpPr>
          <p:spPr>
            <a:xfrm>
              <a:off x="9494703" y="4130014"/>
              <a:ext cx="782888" cy="3166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5418" tIns="27709" rIns="55418" bIns="277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91" dirty="0"/>
                <a:t>State storage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A2168B17-A9A6-1940-96D2-6271A5A006A2}"/>
                </a:ext>
              </a:extLst>
            </p:cNvPr>
            <p:cNvSpPr txBox="1"/>
            <p:nvPr/>
          </p:nvSpPr>
          <p:spPr>
            <a:xfrm>
              <a:off x="8218369" y="3763748"/>
              <a:ext cx="503664" cy="316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55" dirty="0"/>
                <a:t>PHV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7D9181E9-7C74-DE4D-9F85-E55A3FF727E6}"/>
                </a:ext>
              </a:extLst>
            </p:cNvPr>
            <p:cNvSpPr txBox="1"/>
            <p:nvPr/>
          </p:nvSpPr>
          <p:spPr>
            <a:xfrm>
              <a:off x="7959643" y="2518619"/>
              <a:ext cx="934705" cy="540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55" dirty="0"/>
                <a:t>PHV</a:t>
              </a:r>
            </a:p>
            <a:p>
              <a:pPr algn="ctr"/>
              <a:r>
                <a:rPr lang="en-US" sz="1455" dirty="0"/>
                <a:t>Container</a:t>
              </a:r>
            </a:p>
          </p:txBody>
        </p:sp>
        <p:sp>
          <p:nvSpPr>
            <p:cNvPr id="169" name="Rounded Rectangle 168">
              <a:extLst>
                <a:ext uri="{FF2B5EF4-FFF2-40B4-BE49-F238E27FC236}">
                  <a16:creationId xmlns:a16="http://schemas.microsoft.com/office/drawing/2014/main" id="{E6C2F761-381F-CF4D-9CD1-96C32163B435}"/>
                </a:ext>
              </a:extLst>
            </p:cNvPr>
            <p:cNvSpPr/>
            <p:nvPr/>
          </p:nvSpPr>
          <p:spPr>
            <a:xfrm>
              <a:off x="9300995" y="3270401"/>
              <a:ext cx="1168615" cy="382336"/>
            </a:xfrm>
            <a:prstGeom prst="round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5418" tIns="27709" rIns="55418" bIns="277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55" dirty="0">
                  <a:solidFill>
                    <a:schemeClr val="tx1"/>
                  </a:solidFill>
                </a:rPr>
                <a:t>Stateless</a:t>
              </a:r>
              <a:r>
                <a:rPr lang="ko-KR" altLang="en-US" sz="1455" dirty="0">
                  <a:solidFill>
                    <a:schemeClr val="tx1"/>
                  </a:solidFill>
                </a:rPr>
                <a:t> </a:t>
              </a:r>
              <a:r>
                <a:rPr lang="en-US" sz="1455" dirty="0">
                  <a:solidFill>
                    <a:schemeClr val="tx1"/>
                  </a:solidFill>
                </a:rPr>
                <a:t>ALU</a:t>
              </a:r>
            </a:p>
          </p:txBody>
        </p:sp>
        <p:sp>
          <p:nvSpPr>
            <p:cNvPr id="170" name="Rounded Rectangle 169">
              <a:extLst>
                <a:ext uri="{FF2B5EF4-FFF2-40B4-BE49-F238E27FC236}">
                  <a16:creationId xmlns:a16="http://schemas.microsoft.com/office/drawing/2014/main" id="{A0112B97-B6A7-F04F-A27E-CAF4BB3D1FDF}"/>
                </a:ext>
              </a:extLst>
            </p:cNvPr>
            <p:cNvSpPr/>
            <p:nvPr/>
          </p:nvSpPr>
          <p:spPr>
            <a:xfrm>
              <a:off x="9308822" y="2573757"/>
              <a:ext cx="1168615" cy="382336"/>
            </a:xfrm>
            <a:prstGeom prst="round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5418" tIns="27709" rIns="55418" bIns="277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55" dirty="0">
                  <a:solidFill>
                    <a:schemeClr val="tx1"/>
                  </a:solidFill>
                </a:rPr>
                <a:t>Stateless</a:t>
              </a:r>
              <a:r>
                <a:rPr lang="ko-KR" altLang="en-US" sz="1455" dirty="0">
                  <a:solidFill>
                    <a:schemeClr val="tx1"/>
                  </a:solidFill>
                </a:rPr>
                <a:t> </a:t>
              </a:r>
              <a:r>
                <a:rPr lang="en-US" sz="1455" dirty="0">
                  <a:solidFill>
                    <a:schemeClr val="tx1"/>
                  </a:solidFill>
                </a:rPr>
                <a:t>ALU</a:t>
              </a:r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EBECDBC-0D19-5E49-BBC7-1DA81ADAF651}"/>
                </a:ext>
              </a:extLst>
            </p:cNvPr>
            <p:cNvCxnSpPr>
              <a:cxnSpLocks/>
            </p:cNvCxnSpPr>
            <p:nvPr/>
          </p:nvCxnSpPr>
          <p:spPr>
            <a:xfrm>
              <a:off x="7980487" y="3120243"/>
              <a:ext cx="859077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Rounded Rectangle 179">
              <a:extLst>
                <a:ext uri="{FF2B5EF4-FFF2-40B4-BE49-F238E27FC236}">
                  <a16:creationId xmlns:a16="http://schemas.microsoft.com/office/drawing/2014/main" id="{97AB4176-39F7-D642-91C7-8D675D30C2B0}"/>
                </a:ext>
              </a:extLst>
            </p:cNvPr>
            <p:cNvSpPr/>
            <p:nvPr/>
          </p:nvSpPr>
          <p:spPr>
            <a:xfrm>
              <a:off x="11181904" y="2457782"/>
              <a:ext cx="859077" cy="1321793"/>
            </a:xfrm>
            <a:prstGeom prst="roundRect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5418" tIns="27709" rIns="55418" bIns="277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55" dirty="0">
                <a:solidFill>
                  <a:schemeClr val="tx1"/>
                </a:solidFill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8A405ED8-7389-BF47-BAA4-DB2341427E3F}"/>
                </a:ext>
              </a:extLst>
            </p:cNvPr>
            <p:cNvSpPr txBox="1"/>
            <p:nvPr/>
          </p:nvSpPr>
          <p:spPr>
            <a:xfrm>
              <a:off x="11403729" y="3763748"/>
              <a:ext cx="503664" cy="316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55" dirty="0"/>
                <a:t>PHV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13A652EC-58E5-AB4F-8D44-B1A07DCBAE69}"/>
                </a:ext>
              </a:extLst>
            </p:cNvPr>
            <p:cNvSpPr txBox="1"/>
            <p:nvPr/>
          </p:nvSpPr>
          <p:spPr>
            <a:xfrm>
              <a:off x="11151666" y="2535841"/>
              <a:ext cx="934705" cy="540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55" dirty="0"/>
                <a:t>PHV</a:t>
              </a:r>
            </a:p>
            <a:p>
              <a:pPr algn="ctr"/>
              <a:r>
                <a:rPr lang="en-US" sz="1455" dirty="0"/>
                <a:t>Container</a:t>
              </a:r>
            </a:p>
          </p:txBody>
        </p: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BAAF0A81-56B1-5F45-B1F6-262F64E86840}"/>
                </a:ext>
              </a:extLst>
            </p:cNvPr>
            <p:cNvCxnSpPr>
              <a:cxnSpLocks/>
            </p:cNvCxnSpPr>
            <p:nvPr/>
          </p:nvCxnSpPr>
          <p:spPr>
            <a:xfrm>
              <a:off x="11191298" y="3137465"/>
              <a:ext cx="859077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7" name="Rounded Rectangle 266">
              <a:extLst>
                <a:ext uri="{FF2B5EF4-FFF2-40B4-BE49-F238E27FC236}">
                  <a16:creationId xmlns:a16="http://schemas.microsoft.com/office/drawing/2014/main" id="{4A286948-B619-4642-8F66-D42AC62C4F07}"/>
                </a:ext>
              </a:extLst>
            </p:cNvPr>
            <p:cNvSpPr/>
            <p:nvPr/>
          </p:nvSpPr>
          <p:spPr>
            <a:xfrm>
              <a:off x="9288616" y="4532528"/>
              <a:ext cx="1179524" cy="615758"/>
            </a:xfrm>
            <a:prstGeom prst="roundRect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5418" tIns="27709" rIns="55418" bIns="277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55" dirty="0">
                  <a:solidFill>
                    <a:schemeClr val="tx1"/>
                  </a:solidFill>
                </a:rPr>
                <a:t>Stateful ALU</a:t>
              </a:r>
            </a:p>
          </p:txBody>
        </p:sp>
        <p:sp>
          <p:nvSpPr>
            <p:cNvPr id="148" name="Rounded Rectangle 147">
              <a:extLst>
                <a:ext uri="{FF2B5EF4-FFF2-40B4-BE49-F238E27FC236}">
                  <a16:creationId xmlns:a16="http://schemas.microsoft.com/office/drawing/2014/main" id="{92062624-CF66-1E4C-A46B-B609726665B6}"/>
                </a:ext>
              </a:extLst>
            </p:cNvPr>
            <p:cNvSpPr/>
            <p:nvPr/>
          </p:nvSpPr>
          <p:spPr>
            <a:xfrm>
              <a:off x="9494703" y="4842032"/>
              <a:ext cx="782888" cy="3166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5418" tIns="27709" rIns="55418" bIns="277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91" dirty="0"/>
                <a:t>State storage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810D932-DACA-A644-BB2C-D5F8849BD6D2}"/>
                </a:ext>
              </a:extLst>
            </p:cNvPr>
            <p:cNvSpPr txBox="1"/>
            <p:nvPr/>
          </p:nvSpPr>
          <p:spPr>
            <a:xfrm>
              <a:off x="7933293" y="3189432"/>
              <a:ext cx="934705" cy="540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55" dirty="0"/>
                <a:t>PHV</a:t>
              </a:r>
            </a:p>
            <a:p>
              <a:pPr algn="ctr"/>
              <a:r>
                <a:rPr lang="en-US" sz="1455" dirty="0"/>
                <a:t>Container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6FF9BDD-1A48-7945-9BC9-14F83AF6171F}"/>
                </a:ext>
              </a:extLst>
            </p:cNvPr>
            <p:cNvSpPr txBox="1"/>
            <p:nvPr/>
          </p:nvSpPr>
          <p:spPr>
            <a:xfrm>
              <a:off x="11145899" y="3187079"/>
              <a:ext cx="934705" cy="540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55" dirty="0"/>
                <a:t>PHV</a:t>
              </a:r>
            </a:p>
            <a:p>
              <a:pPr algn="ctr"/>
              <a:r>
                <a:rPr lang="en-US" sz="1455" dirty="0"/>
                <a:t>Container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6380444C-BC9C-5041-BBD8-8E0AB7108A97}"/>
                </a:ext>
              </a:extLst>
            </p:cNvPr>
            <p:cNvGrpSpPr/>
            <p:nvPr/>
          </p:nvGrpSpPr>
          <p:grpSpPr>
            <a:xfrm>
              <a:off x="8967226" y="2544369"/>
              <a:ext cx="361962" cy="467416"/>
              <a:chOff x="9399960" y="-1182808"/>
              <a:chExt cx="597238" cy="771236"/>
            </a:xfrm>
          </p:grpSpPr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89FF60C5-6242-CF4C-97B2-4CCD33F47174}"/>
                  </a:ext>
                </a:extLst>
              </p:cNvPr>
              <p:cNvCxnSpPr>
                <a:cxnSpLocks/>
                <a:stCxn id="110" idx="0"/>
              </p:cNvCxnSpPr>
              <p:nvPr/>
            </p:nvCxnSpPr>
            <p:spPr>
              <a:xfrm>
                <a:off x="9640582" y="-797190"/>
                <a:ext cx="356616" cy="0"/>
              </a:xfrm>
              <a:prstGeom prst="line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Trapezoid 109">
                <a:extLst>
                  <a:ext uri="{FF2B5EF4-FFF2-40B4-BE49-F238E27FC236}">
                    <a16:creationId xmlns:a16="http://schemas.microsoft.com/office/drawing/2014/main" id="{8288EA0D-02AF-FE45-ABC0-886763F433BC}"/>
                  </a:ext>
                </a:extLst>
              </p:cNvPr>
              <p:cNvSpPr/>
              <p:nvPr/>
            </p:nvSpPr>
            <p:spPr>
              <a:xfrm rot="5400000">
                <a:off x="9134653" y="-917501"/>
                <a:ext cx="771236" cy="240622"/>
              </a:xfrm>
              <a:prstGeom prst="trapezoid">
                <a:avLst>
                  <a:gd name="adj" fmla="val 5606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91" dirty="0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0A4C78F5-AC28-9B46-947F-E8160C7294E7}"/>
                </a:ext>
              </a:extLst>
            </p:cNvPr>
            <p:cNvGrpSpPr/>
            <p:nvPr/>
          </p:nvGrpSpPr>
          <p:grpSpPr>
            <a:xfrm>
              <a:off x="8967226" y="3262869"/>
              <a:ext cx="361962" cy="467416"/>
              <a:chOff x="9399960" y="-1182808"/>
              <a:chExt cx="597238" cy="771236"/>
            </a:xfrm>
          </p:grpSpPr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0D6B910C-C212-5448-8FD6-13A8DCEBBD60}"/>
                  </a:ext>
                </a:extLst>
              </p:cNvPr>
              <p:cNvCxnSpPr>
                <a:cxnSpLocks/>
                <a:stCxn id="113" idx="0"/>
              </p:cNvCxnSpPr>
              <p:nvPr/>
            </p:nvCxnSpPr>
            <p:spPr>
              <a:xfrm>
                <a:off x="9640582" y="-797190"/>
                <a:ext cx="356616" cy="0"/>
              </a:xfrm>
              <a:prstGeom prst="line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rapezoid 112">
                <a:extLst>
                  <a:ext uri="{FF2B5EF4-FFF2-40B4-BE49-F238E27FC236}">
                    <a16:creationId xmlns:a16="http://schemas.microsoft.com/office/drawing/2014/main" id="{418083EE-6B5A-1544-B678-966F0C32FF71}"/>
                  </a:ext>
                </a:extLst>
              </p:cNvPr>
              <p:cNvSpPr/>
              <p:nvPr/>
            </p:nvSpPr>
            <p:spPr>
              <a:xfrm rot="5400000">
                <a:off x="9134653" y="-917501"/>
                <a:ext cx="771236" cy="240622"/>
              </a:xfrm>
              <a:prstGeom prst="trapezoid">
                <a:avLst>
                  <a:gd name="adj" fmla="val 5606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91" dirty="0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86A1989D-9540-1A42-985B-648602C987CF}"/>
                </a:ext>
              </a:extLst>
            </p:cNvPr>
            <p:cNvGrpSpPr/>
            <p:nvPr/>
          </p:nvGrpSpPr>
          <p:grpSpPr>
            <a:xfrm>
              <a:off x="8967226" y="3884540"/>
              <a:ext cx="361962" cy="467416"/>
              <a:chOff x="9399960" y="-1182808"/>
              <a:chExt cx="597238" cy="771236"/>
            </a:xfrm>
          </p:grpSpPr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FA96D9D5-BC30-C544-8BC3-F2D3C84DEBD0}"/>
                  </a:ext>
                </a:extLst>
              </p:cNvPr>
              <p:cNvCxnSpPr>
                <a:cxnSpLocks/>
                <a:stCxn id="116" idx="0"/>
              </p:cNvCxnSpPr>
              <p:nvPr/>
            </p:nvCxnSpPr>
            <p:spPr>
              <a:xfrm>
                <a:off x="9640582" y="-797190"/>
                <a:ext cx="356616" cy="0"/>
              </a:xfrm>
              <a:prstGeom prst="line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Trapezoid 115">
                <a:extLst>
                  <a:ext uri="{FF2B5EF4-FFF2-40B4-BE49-F238E27FC236}">
                    <a16:creationId xmlns:a16="http://schemas.microsoft.com/office/drawing/2014/main" id="{54AB135D-B0DE-CF43-A8DB-2AB682C3F940}"/>
                  </a:ext>
                </a:extLst>
              </p:cNvPr>
              <p:cNvSpPr/>
              <p:nvPr/>
            </p:nvSpPr>
            <p:spPr>
              <a:xfrm rot="5400000">
                <a:off x="9134653" y="-917501"/>
                <a:ext cx="771236" cy="240622"/>
              </a:xfrm>
              <a:prstGeom prst="trapezoid">
                <a:avLst>
                  <a:gd name="adj" fmla="val 5606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91" dirty="0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DE470CE1-0952-8648-A852-45C35CE88C5F}"/>
                </a:ext>
              </a:extLst>
            </p:cNvPr>
            <p:cNvGrpSpPr/>
            <p:nvPr/>
          </p:nvGrpSpPr>
          <p:grpSpPr>
            <a:xfrm>
              <a:off x="8967226" y="4615794"/>
              <a:ext cx="361962" cy="467416"/>
              <a:chOff x="9399960" y="-1182808"/>
              <a:chExt cx="597238" cy="771236"/>
            </a:xfrm>
          </p:grpSpPr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C05285C7-98D9-7D46-B360-7C5E6A4EA56E}"/>
                  </a:ext>
                </a:extLst>
              </p:cNvPr>
              <p:cNvCxnSpPr>
                <a:cxnSpLocks/>
                <a:stCxn id="119" idx="0"/>
              </p:cNvCxnSpPr>
              <p:nvPr/>
            </p:nvCxnSpPr>
            <p:spPr>
              <a:xfrm>
                <a:off x="9640582" y="-797190"/>
                <a:ext cx="356616" cy="0"/>
              </a:xfrm>
              <a:prstGeom prst="line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Trapezoid 118">
                <a:extLst>
                  <a:ext uri="{FF2B5EF4-FFF2-40B4-BE49-F238E27FC236}">
                    <a16:creationId xmlns:a16="http://schemas.microsoft.com/office/drawing/2014/main" id="{6560971F-F665-974C-AA0C-1350A881E637}"/>
                  </a:ext>
                </a:extLst>
              </p:cNvPr>
              <p:cNvSpPr/>
              <p:nvPr/>
            </p:nvSpPr>
            <p:spPr>
              <a:xfrm rot="5400000">
                <a:off x="9134653" y="-917501"/>
                <a:ext cx="771236" cy="240622"/>
              </a:xfrm>
              <a:prstGeom prst="trapezoid">
                <a:avLst>
                  <a:gd name="adj" fmla="val 5606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91" dirty="0"/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150010C8-B6E6-8845-A956-554756ED0DC5}"/>
                </a:ext>
              </a:extLst>
            </p:cNvPr>
            <p:cNvGrpSpPr/>
            <p:nvPr/>
          </p:nvGrpSpPr>
          <p:grpSpPr>
            <a:xfrm>
              <a:off x="10799849" y="3269878"/>
              <a:ext cx="361962" cy="467416"/>
              <a:chOff x="9399960" y="-1182808"/>
              <a:chExt cx="597238" cy="771236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DC00A509-0196-E344-B473-46147DFE1379}"/>
                  </a:ext>
                </a:extLst>
              </p:cNvPr>
              <p:cNvCxnSpPr>
                <a:cxnSpLocks/>
                <a:stCxn id="128" idx="0"/>
              </p:cNvCxnSpPr>
              <p:nvPr/>
            </p:nvCxnSpPr>
            <p:spPr>
              <a:xfrm>
                <a:off x="9640582" y="-797190"/>
                <a:ext cx="356616" cy="0"/>
              </a:xfrm>
              <a:prstGeom prst="line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Trapezoid 127">
                <a:extLst>
                  <a:ext uri="{FF2B5EF4-FFF2-40B4-BE49-F238E27FC236}">
                    <a16:creationId xmlns:a16="http://schemas.microsoft.com/office/drawing/2014/main" id="{22EEF2CA-8CB7-AB4C-BD99-5BEE911952A1}"/>
                  </a:ext>
                </a:extLst>
              </p:cNvPr>
              <p:cNvSpPr/>
              <p:nvPr/>
            </p:nvSpPr>
            <p:spPr>
              <a:xfrm rot="5400000">
                <a:off x="9134653" y="-917501"/>
                <a:ext cx="771236" cy="240622"/>
              </a:xfrm>
              <a:prstGeom prst="trapezoid">
                <a:avLst>
                  <a:gd name="adj" fmla="val 5606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91" dirty="0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ED1D40EE-4F99-6C48-9E23-AEC88898CB83}"/>
                </a:ext>
              </a:extLst>
            </p:cNvPr>
            <p:cNvGrpSpPr/>
            <p:nvPr/>
          </p:nvGrpSpPr>
          <p:grpSpPr>
            <a:xfrm>
              <a:off x="10799849" y="2531747"/>
              <a:ext cx="361962" cy="467416"/>
              <a:chOff x="9399960" y="-1182808"/>
              <a:chExt cx="597238" cy="771236"/>
            </a:xfrm>
          </p:grpSpPr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316704C9-EDF4-FE49-A679-71F5FD640862}"/>
                  </a:ext>
                </a:extLst>
              </p:cNvPr>
              <p:cNvCxnSpPr>
                <a:cxnSpLocks/>
                <a:stCxn id="131" idx="0"/>
              </p:cNvCxnSpPr>
              <p:nvPr/>
            </p:nvCxnSpPr>
            <p:spPr>
              <a:xfrm>
                <a:off x="9640582" y="-797190"/>
                <a:ext cx="356616" cy="0"/>
              </a:xfrm>
              <a:prstGeom prst="line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Trapezoid 130">
                <a:extLst>
                  <a:ext uri="{FF2B5EF4-FFF2-40B4-BE49-F238E27FC236}">
                    <a16:creationId xmlns:a16="http://schemas.microsoft.com/office/drawing/2014/main" id="{A2674F12-8AD0-F144-BB9F-5C02E6FCFB3D}"/>
                  </a:ext>
                </a:extLst>
              </p:cNvPr>
              <p:cNvSpPr/>
              <p:nvPr/>
            </p:nvSpPr>
            <p:spPr>
              <a:xfrm rot="5400000">
                <a:off x="9134653" y="-917501"/>
                <a:ext cx="771236" cy="240622"/>
              </a:xfrm>
              <a:prstGeom prst="trapezoid">
                <a:avLst>
                  <a:gd name="adj" fmla="val 5606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91" dirty="0"/>
              </a:p>
            </p:txBody>
          </p:sp>
        </p:grpSp>
      </p:grpSp>
      <p:sp>
        <p:nvSpPr>
          <p:cNvPr id="78" name="Title 1">
            <a:extLst>
              <a:ext uri="{FF2B5EF4-FFF2-40B4-BE49-F238E27FC236}">
                <a16:creationId xmlns:a16="http://schemas.microsoft.com/office/drawing/2014/main" id="{866BF3AC-1ADC-8846-BE69-C8759B0DC4CA}"/>
              </a:ext>
            </a:extLst>
          </p:cNvPr>
          <p:cNvSpPr txBox="1">
            <a:spLocks/>
          </p:cNvSpPr>
          <p:nvPr/>
        </p:nvSpPr>
        <p:spPr>
          <a:xfrm>
            <a:off x="296562" y="274638"/>
            <a:ext cx="117389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800" dirty="0">
                <a:solidFill>
                  <a:schemeClr val="tx1"/>
                </a:solidFill>
                <a:latin typeface="Helvetica" pitchFamily="2" charset="0"/>
              </a:rPr>
              <a:t> </a:t>
            </a: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2" charset="0"/>
              </a:rPr>
              <a:t>Chipmunk: An Overview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B0E5F31-D66A-724D-8931-1D363DDFFFE9}"/>
              </a:ext>
            </a:extLst>
          </p:cNvPr>
          <p:cNvGrpSpPr/>
          <p:nvPr/>
        </p:nvGrpSpPr>
        <p:grpSpPr>
          <a:xfrm>
            <a:off x="1192697" y="5245745"/>
            <a:ext cx="7207950" cy="524157"/>
            <a:chOff x="1192697" y="4997541"/>
            <a:chExt cx="7207950" cy="524157"/>
          </a:xfrm>
        </p:grpSpPr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660A5FDF-48E8-1243-8A76-D80B5EF095AF}"/>
                </a:ext>
              </a:extLst>
            </p:cNvPr>
            <p:cNvSpPr txBox="1"/>
            <p:nvPr/>
          </p:nvSpPr>
          <p:spPr>
            <a:xfrm>
              <a:off x="4788647" y="5121588"/>
              <a:ext cx="126558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Chipmunk</a:t>
              </a:r>
            </a:p>
          </p:txBody>
        </p:sp>
        <p:cxnSp>
          <p:nvCxnSpPr>
            <p:cNvPr id="10" name="Elbow Connector 9">
              <a:extLst>
                <a:ext uri="{FF2B5EF4-FFF2-40B4-BE49-F238E27FC236}">
                  <a16:creationId xmlns:a16="http://schemas.microsoft.com/office/drawing/2014/main" id="{B14FEBD7-85A6-1943-A4BC-3A228D9EA382}"/>
                </a:ext>
              </a:extLst>
            </p:cNvPr>
            <p:cNvCxnSpPr>
              <a:cxnSpLocks/>
              <a:endCxn id="281" idx="1"/>
            </p:cNvCxnSpPr>
            <p:nvPr/>
          </p:nvCxnSpPr>
          <p:spPr>
            <a:xfrm>
              <a:off x="1192697" y="4997541"/>
              <a:ext cx="3595950" cy="324102"/>
            </a:xfrm>
            <a:prstGeom prst="bentConnector3">
              <a:avLst>
                <a:gd name="adj1" fmla="val 1541"/>
              </a:avLst>
            </a:prstGeom>
            <a:ln w="1016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Elbow Connector 91">
              <a:extLst>
                <a:ext uri="{FF2B5EF4-FFF2-40B4-BE49-F238E27FC236}">
                  <a16:creationId xmlns:a16="http://schemas.microsoft.com/office/drawing/2014/main" id="{CE7D4795-745A-BB4A-A316-936ECFABB187}"/>
                </a:ext>
              </a:extLst>
            </p:cNvPr>
            <p:cNvCxnSpPr>
              <a:cxnSpLocks/>
              <a:stCxn id="286" idx="2"/>
              <a:endCxn id="281" idx="3"/>
            </p:cNvCxnSpPr>
            <p:nvPr/>
          </p:nvCxnSpPr>
          <p:spPr>
            <a:xfrm rot="5400000">
              <a:off x="7065391" y="3986387"/>
              <a:ext cx="324102" cy="2346411"/>
            </a:xfrm>
            <a:prstGeom prst="bentConnector2">
              <a:avLst/>
            </a:prstGeom>
            <a:ln w="1016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3D71BC2C-1A7A-C240-A237-C20677EFAA31}"/>
              </a:ext>
            </a:extLst>
          </p:cNvPr>
          <p:cNvGrpSpPr/>
          <p:nvPr/>
        </p:nvGrpSpPr>
        <p:grpSpPr>
          <a:xfrm>
            <a:off x="3681048" y="6266257"/>
            <a:ext cx="4252245" cy="430580"/>
            <a:chOff x="5239552" y="5711880"/>
            <a:chExt cx="3748551" cy="642423"/>
          </a:xfrm>
        </p:grpSpPr>
        <p:sp>
          <p:nvSpPr>
            <p:cNvPr id="132" name="Rounded Rectangle 131">
              <a:extLst>
                <a:ext uri="{FF2B5EF4-FFF2-40B4-BE49-F238E27FC236}">
                  <a16:creationId xmlns:a16="http://schemas.microsoft.com/office/drawing/2014/main" id="{FFE732AB-4675-5247-AA6D-D9307EDFE322}"/>
                </a:ext>
              </a:extLst>
            </p:cNvPr>
            <p:cNvSpPr/>
            <p:nvPr/>
          </p:nvSpPr>
          <p:spPr>
            <a:xfrm>
              <a:off x="5239552" y="5711880"/>
              <a:ext cx="3499900" cy="642423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21452213-A197-7042-B011-96B7D7FC2C9B}"/>
                </a:ext>
              </a:extLst>
            </p:cNvPr>
            <p:cNvSpPr txBox="1"/>
            <p:nvPr/>
          </p:nvSpPr>
          <p:spPr>
            <a:xfrm>
              <a:off x="5456174" y="5714284"/>
              <a:ext cx="3531929" cy="551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Machine code for PISA simulator</a:t>
              </a:r>
            </a:p>
          </p:txBody>
        </p:sp>
      </p:grp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F877E07A-B68C-7C46-B4FC-5F6E83AD9519}"/>
              </a:ext>
            </a:extLst>
          </p:cNvPr>
          <p:cNvCxnSpPr>
            <a:cxnSpLocks/>
          </p:cNvCxnSpPr>
          <p:nvPr/>
        </p:nvCxnSpPr>
        <p:spPr>
          <a:xfrm rot="5400000">
            <a:off x="5156958" y="5949872"/>
            <a:ext cx="497969" cy="12700"/>
          </a:xfrm>
          <a:prstGeom prst="bentConnector3">
            <a:avLst>
              <a:gd name="adj1" fmla="val 50000"/>
            </a:avLst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7F40C3EA-39E7-FE4D-9A29-6849BD91455F}"/>
              </a:ext>
            </a:extLst>
          </p:cNvPr>
          <p:cNvGrpSpPr/>
          <p:nvPr/>
        </p:nvGrpSpPr>
        <p:grpSpPr>
          <a:xfrm>
            <a:off x="8909738" y="388225"/>
            <a:ext cx="2185214" cy="1682707"/>
            <a:chOff x="1277311" y="1593973"/>
            <a:chExt cx="2185214" cy="1682707"/>
          </a:xfrm>
        </p:grpSpPr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26E0B6C0-2F15-B649-B90E-571AEF1F9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05907" y="1593973"/>
              <a:ext cx="1289544" cy="1289544"/>
            </a:xfrm>
            <a:prstGeom prst="rect">
              <a:avLst/>
            </a:prstGeom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D041E0F0-D9DE-9D4C-B3DE-5048D7958D92}"/>
                </a:ext>
              </a:extLst>
            </p:cNvPr>
            <p:cNvSpPr txBox="1"/>
            <p:nvPr/>
          </p:nvSpPr>
          <p:spPr>
            <a:xfrm>
              <a:off x="1277311" y="2907348"/>
              <a:ext cx="2185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Compiler developer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AFD49C2-4226-C246-B6B0-B6482430A2C6}"/>
              </a:ext>
            </a:extLst>
          </p:cNvPr>
          <p:cNvGrpSpPr/>
          <p:nvPr/>
        </p:nvGrpSpPr>
        <p:grpSpPr>
          <a:xfrm>
            <a:off x="809464" y="477722"/>
            <a:ext cx="1467068" cy="1630691"/>
            <a:chOff x="9434893" y="1672218"/>
            <a:chExt cx="1467068" cy="1630691"/>
          </a:xfrm>
        </p:grpSpPr>
        <p:pic>
          <p:nvPicPr>
            <p:cNvPr id="153" name="Picture 152">
              <a:extLst>
                <a:ext uri="{FF2B5EF4-FFF2-40B4-BE49-F238E27FC236}">
                  <a16:creationId xmlns:a16="http://schemas.microsoft.com/office/drawing/2014/main" id="{6B2ABB99-B78A-104E-9AE6-7FF5A7A3BE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82636" y="1672218"/>
              <a:ext cx="1211298" cy="1211298"/>
            </a:xfrm>
            <a:prstGeom prst="rect">
              <a:avLst/>
            </a:prstGeom>
          </p:spPr>
        </p:pic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976AF54-3D20-2742-A490-4BF1CC94A79C}"/>
                </a:ext>
              </a:extLst>
            </p:cNvPr>
            <p:cNvSpPr txBox="1"/>
            <p:nvPr/>
          </p:nvSpPr>
          <p:spPr>
            <a:xfrm>
              <a:off x="9434893" y="2933577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Programmer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502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" grpId="0"/>
      <p:bldP spid="4" grpId="0"/>
      <p:bldP spid="94" grpId="0"/>
      <p:bldP spid="286" grpId="0" animBg="1"/>
      <p:bldP spid="29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reeform 2">
            <a:extLst>
              <a:ext uri="{FF2B5EF4-FFF2-40B4-BE49-F238E27FC236}">
                <a16:creationId xmlns:a16="http://schemas.microsoft.com/office/drawing/2014/main" id="{634E526E-2686-6D45-B68D-4925D3B04B09}"/>
              </a:ext>
            </a:extLst>
          </p:cNvPr>
          <p:cNvSpPr>
            <a:spLocks/>
          </p:cNvSpPr>
          <p:nvPr/>
        </p:nvSpPr>
        <p:spPr bwMode="auto">
          <a:xfrm>
            <a:off x="4116389" y="5437188"/>
            <a:ext cx="4027487" cy="939800"/>
          </a:xfrm>
          <a:custGeom>
            <a:avLst/>
            <a:gdLst>
              <a:gd name="T0" fmla="*/ 2147483647 w 10001"/>
              <a:gd name="T1" fmla="*/ 2147483647 h 10125"/>
              <a:gd name="T2" fmla="*/ 2147483647 w 10001"/>
              <a:gd name="T3" fmla="*/ 2147483647 h 10125"/>
              <a:gd name="T4" fmla="*/ 2147483647 w 10001"/>
              <a:gd name="T5" fmla="*/ 2147483647 h 10125"/>
              <a:gd name="T6" fmla="*/ 2147483647 w 10001"/>
              <a:gd name="T7" fmla="*/ 0 h 10125"/>
              <a:gd name="T8" fmla="*/ 2147483647 w 10001"/>
              <a:gd name="T9" fmla="*/ 2147483647 h 10125"/>
              <a:gd name="T10" fmla="*/ 2147483647 w 10001"/>
              <a:gd name="T11" fmla="*/ 2147483647 h 10125"/>
              <a:gd name="T12" fmla="*/ 2147483647 w 10001"/>
              <a:gd name="T13" fmla="*/ 2147483647 h 10125"/>
              <a:gd name="T14" fmla="*/ 2147483647 w 10001"/>
              <a:gd name="T15" fmla="*/ 2147483647 h 10125"/>
              <a:gd name="T16" fmla="*/ 2147483647 w 10001"/>
              <a:gd name="T17" fmla="*/ 2147483647 h 10125"/>
              <a:gd name="T18" fmla="*/ 2147483647 w 10001"/>
              <a:gd name="T19" fmla="*/ 2147483647 h 10125"/>
              <a:gd name="T20" fmla="*/ 2147483647 w 10001"/>
              <a:gd name="T21" fmla="*/ 2147483647 h 10125"/>
              <a:gd name="T22" fmla="*/ 2147483647 w 10001"/>
              <a:gd name="T23" fmla="*/ 2147483647 h 10125"/>
              <a:gd name="T24" fmla="*/ 2147483647 w 10001"/>
              <a:gd name="T25" fmla="*/ 2147483647 h 10125"/>
              <a:gd name="T26" fmla="*/ 2147483647 w 10001"/>
              <a:gd name="T27" fmla="*/ 2147483647 h 10125"/>
              <a:gd name="T28" fmla="*/ 2147483647 w 10001"/>
              <a:gd name="T29" fmla="*/ 2147483647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FC291F3-0D39-A04F-992A-FF788918EBFF}"/>
              </a:ext>
            </a:extLst>
          </p:cNvPr>
          <p:cNvCxnSpPr/>
          <p:nvPr/>
        </p:nvCxnSpPr>
        <p:spPr>
          <a:xfrm flipV="1">
            <a:off x="4746625" y="5589588"/>
            <a:ext cx="1316038" cy="1317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E5C52AED-8E09-C848-8E19-42C8AA74596D}"/>
              </a:ext>
            </a:extLst>
          </p:cNvPr>
          <p:cNvCxnSpPr/>
          <p:nvPr/>
        </p:nvCxnSpPr>
        <p:spPr>
          <a:xfrm>
            <a:off x="4635501" y="5775325"/>
            <a:ext cx="2259013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B66E600-A040-804C-A02C-2843FDCF2B40}"/>
              </a:ext>
            </a:extLst>
          </p:cNvPr>
          <p:cNvCxnSpPr/>
          <p:nvPr/>
        </p:nvCxnSpPr>
        <p:spPr>
          <a:xfrm>
            <a:off x="4648201" y="5881689"/>
            <a:ext cx="714375" cy="27463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BD66878-1897-924D-80B2-3C9558484517}"/>
              </a:ext>
            </a:extLst>
          </p:cNvPr>
          <p:cNvCxnSpPr/>
          <p:nvPr/>
        </p:nvCxnSpPr>
        <p:spPr>
          <a:xfrm flipV="1">
            <a:off x="5665789" y="6075363"/>
            <a:ext cx="1247775" cy="809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7E7FE4FE-3428-9C42-8EA8-99CBD998EE80}"/>
              </a:ext>
            </a:extLst>
          </p:cNvPr>
          <p:cNvCxnSpPr/>
          <p:nvPr/>
        </p:nvCxnSpPr>
        <p:spPr>
          <a:xfrm>
            <a:off x="6326189" y="5621339"/>
            <a:ext cx="1057275" cy="1238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16A4BEA-A9CB-114B-8BB1-43721B20BF40}"/>
              </a:ext>
            </a:extLst>
          </p:cNvPr>
          <p:cNvCxnSpPr/>
          <p:nvPr/>
        </p:nvCxnSpPr>
        <p:spPr>
          <a:xfrm flipV="1">
            <a:off x="5610225" y="5775325"/>
            <a:ext cx="1790700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82237CC7-185A-9240-97A9-906AACDCBA76}"/>
              </a:ext>
            </a:extLst>
          </p:cNvPr>
          <p:cNvCxnSpPr/>
          <p:nvPr/>
        </p:nvCxnSpPr>
        <p:spPr>
          <a:xfrm flipV="1">
            <a:off x="6937376" y="5803901"/>
            <a:ext cx="588963" cy="27146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2C573D09-B5C2-DC46-866A-9F8703D8E1F2}"/>
              </a:ext>
            </a:extLst>
          </p:cNvPr>
          <p:cNvCxnSpPr/>
          <p:nvPr/>
        </p:nvCxnSpPr>
        <p:spPr>
          <a:xfrm>
            <a:off x="6080125" y="5589588"/>
            <a:ext cx="814388" cy="4000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115" name="Group 7">
            <a:extLst>
              <a:ext uri="{FF2B5EF4-FFF2-40B4-BE49-F238E27FC236}">
                <a16:creationId xmlns:a16="http://schemas.microsoft.com/office/drawing/2014/main" id="{4DE5AF7D-ED42-6549-9F52-BDC63457F0C3}"/>
              </a:ext>
            </a:extLst>
          </p:cNvPr>
          <p:cNvGrpSpPr>
            <a:grpSpLocks/>
          </p:cNvGrpSpPr>
          <p:nvPr/>
        </p:nvGrpSpPr>
        <p:grpSpPr bwMode="auto">
          <a:xfrm>
            <a:off x="5205413" y="6015039"/>
            <a:ext cx="563562" cy="293687"/>
            <a:chOff x="1871277" y="1576300"/>
            <a:chExt cx="1128371" cy="437861"/>
          </a:xfrm>
        </p:grpSpPr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114885C0-7FAA-374B-831F-6D5277967D1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55" y="1694641"/>
              <a:ext cx="1125193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4D2C0C32-FABF-EB4E-9FE2-8554A0F21B63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317E5CAE-4401-AE4D-AAF1-F239F598978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3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24" name="Freeform 323">
              <a:extLst>
                <a:ext uri="{FF2B5EF4-FFF2-40B4-BE49-F238E27FC236}">
                  <a16:creationId xmlns:a16="http://schemas.microsoft.com/office/drawing/2014/main" id="{D828F515-ADF5-CD4D-9E02-175320CC82EE}"/>
                </a:ext>
              </a:extLst>
            </p:cNvPr>
            <p:cNvSpPr/>
            <p:nvPr/>
          </p:nvSpPr>
          <p:spPr bwMode="auto">
            <a:xfrm>
              <a:off x="2160521" y="1673339"/>
              <a:ext cx="546704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5" name="Freeform 324">
              <a:extLst>
                <a:ext uri="{FF2B5EF4-FFF2-40B4-BE49-F238E27FC236}">
                  <a16:creationId xmlns:a16="http://schemas.microsoft.com/office/drawing/2014/main" id="{66D21877-A411-CD40-91EE-B49437492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307" y="1633104"/>
              <a:ext cx="661131" cy="111240"/>
            </a:xfrm>
            <a:custGeom>
              <a:avLst/>
              <a:gdLst>
                <a:gd name="T0" fmla="*/ 0 w 3723451"/>
                <a:gd name="T1" fmla="*/ 27215 h 932950"/>
                <a:gd name="T2" fmla="*/ 116331 w 3723451"/>
                <a:gd name="T3" fmla="*/ 321 h 932950"/>
                <a:gd name="T4" fmla="*/ 329509 w 3723451"/>
                <a:gd name="T5" fmla="*/ 62069 h 932950"/>
                <a:gd name="T6" fmla="*/ 532884 w 3723451"/>
                <a:gd name="T7" fmla="*/ 0 h 932950"/>
                <a:gd name="T8" fmla="*/ 661131 w 3723451"/>
                <a:gd name="T9" fmla="*/ 24699 h 932950"/>
                <a:gd name="T10" fmla="*/ 565716 w 3723451"/>
                <a:gd name="T11" fmla="*/ 55071 h 932950"/>
                <a:gd name="T12" fmla="*/ 534996 w 3723451"/>
                <a:gd name="T13" fmla="*/ 46883 h 932950"/>
                <a:gd name="T14" fmla="*/ 333255 w 3723451"/>
                <a:gd name="T15" fmla="*/ 111240 h 932950"/>
                <a:gd name="T16" fmla="*/ 126353 w 3723451"/>
                <a:gd name="T17" fmla="*/ 49250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6" name="Freeform 325">
              <a:extLst>
                <a:ext uri="{FF2B5EF4-FFF2-40B4-BE49-F238E27FC236}">
                  <a16:creationId xmlns:a16="http://schemas.microsoft.com/office/drawing/2014/main" id="{67A99E8F-7580-D24D-A95A-1E3F44A6E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765" y="1727776"/>
              <a:ext cx="241567" cy="97039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39 h 809868"/>
                <a:gd name="T6" fmla="*/ 813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7" name="Freeform 326">
              <a:extLst>
                <a:ext uri="{FF2B5EF4-FFF2-40B4-BE49-F238E27FC236}">
                  <a16:creationId xmlns:a16="http://schemas.microsoft.com/office/drawing/2014/main" id="{27237BF5-EAE4-7B4A-B5A9-67584ABB0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593" y="1730143"/>
              <a:ext cx="238389" cy="97040"/>
            </a:xfrm>
            <a:custGeom>
              <a:avLst/>
              <a:gdLst>
                <a:gd name="T0" fmla="*/ 235135 w 1348191"/>
                <a:gd name="T1" fmla="*/ 0 h 791462"/>
                <a:gd name="T2" fmla="*/ 238389 w 1348191"/>
                <a:gd name="T3" fmla="*/ 46827 h 791462"/>
                <a:gd name="T4" fmla="*/ 86243 w 1348191"/>
                <a:gd name="T5" fmla="*/ 97040 h 791462"/>
                <a:gd name="T6" fmla="*/ 0 w 1348191"/>
                <a:gd name="T7" fmla="*/ 75037 h 791462"/>
                <a:gd name="T8" fmla="*/ 235135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737300EE-D88F-AB4F-89A6-7F30982DCDD7}"/>
                </a:ext>
              </a:extLst>
            </p:cNvPr>
            <p:cNvCxnSpPr>
              <a:cxnSpLocks noChangeShapeType="1"/>
              <a:endCxn id="320" idx="2"/>
            </p:cNvCxnSpPr>
            <p:nvPr/>
          </p:nvCxnSpPr>
          <p:spPr bwMode="auto">
            <a:xfrm flipH="1" flipV="1">
              <a:off x="1871277" y="1737244"/>
              <a:ext cx="3178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55E5FDA8-BEAF-714C-9C41-D193A44AF57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0" y="1734876"/>
              <a:ext cx="3178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16" name="Group 327">
            <a:extLst>
              <a:ext uri="{FF2B5EF4-FFF2-40B4-BE49-F238E27FC236}">
                <a16:creationId xmlns:a16="http://schemas.microsoft.com/office/drawing/2014/main" id="{A0F14C2E-8A56-2341-93BF-4DEC77A8A792}"/>
              </a:ext>
            </a:extLst>
          </p:cNvPr>
          <p:cNvGrpSpPr>
            <a:grpSpLocks/>
          </p:cNvGrpSpPr>
          <p:nvPr/>
        </p:nvGrpSpPr>
        <p:grpSpPr bwMode="auto">
          <a:xfrm>
            <a:off x="5900738" y="5473700"/>
            <a:ext cx="565150" cy="292100"/>
            <a:chOff x="1871277" y="1576300"/>
            <a:chExt cx="1128371" cy="437861"/>
          </a:xfrm>
        </p:grpSpPr>
        <p:sp>
          <p:nvSpPr>
            <p:cNvPr id="329" name="Oval 328">
              <a:extLst>
                <a:ext uri="{FF2B5EF4-FFF2-40B4-BE49-F238E27FC236}">
                  <a16:creationId xmlns:a16="http://schemas.microsoft.com/office/drawing/2014/main" id="{9B9C2662-23CF-1F44-96C2-2EF37DB4A95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F49E7B60-1177-5E40-BF77-F42CCEF25941}"/>
                </a:ext>
              </a:extLst>
            </p:cNvPr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91F62B5D-99E4-A84C-8E46-D25FC542FA1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32" name="Freeform 331">
              <a:extLst>
                <a:ext uri="{FF2B5EF4-FFF2-40B4-BE49-F238E27FC236}">
                  <a16:creationId xmlns:a16="http://schemas.microsoft.com/office/drawing/2014/main" id="{9035B0CE-5820-C945-80AB-2E1D0F446CD6}"/>
                </a:ext>
              </a:extLst>
            </p:cNvPr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3" name="Freeform 332">
              <a:extLst>
                <a:ext uri="{FF2B5EF4-FFF2-40B4-BE49-F238E27FC236}">
                  <a16:creationId xmlns:a16="http://schemas.microsoft.com/office/drawing/2014/main" id="{22EC89B8-B410-154A-85FE-99A7EBE1C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T0" fmla="*/ 0 w 3723451"/>
                <a:gd name="T1" fmla="*/ 27363 h 932950"/>
                <a:gd name="T2" fmla="*/ 116562 w 3723451"/>
                <a:gd name="T3" fmla="*/ 322 h 932950"/>
                <a:gd name="T4" fmla="*/ 330164 w 3723451"/>
                <a:gd name="T5" fmla="*/ 62407 h 932950"/>
                <a:gd name="T6" fmla="*/ 533943 w 3723451"/>
                <a:gd name="T7" fmla="*/ 0 h 932950"/>
                <a:gd name="T8" fmla="*/ 662444 w 3723451"/>
                <a:gd name="T9" fmla="*/ 24834 h 932950"/>
                <a:gd name="T10" fmla="*/ 566839 w 3723451"/>
                <a:gd name="T11" fmla="*/ 55371 h 932950"/>
                <a:gd name="T12" fmla="*/ 536059 w 3723451"/>
                <a:gd name="T13" fmla="*/ 47138 h 932950"/>
                <a:gd name="T14" fmla="*/ 333917 w 3723451"/>
                <a:gd name="T15" fmla="*/ 111846 h 932950"/>
                <a:gd name="T16" fmla="*/ 126604 w 3723451"/>
                <a:gd name="T17" fmla="*/ 49519 h 932950"/>
                <a:gd name="T18" fmla="*/ 93086 w 3723451"/>
                <a:gd name="T19" fmla="*/ 56246 h 932950"/>
                <a:gd name="T20" fmla="*/ 0 w 3723451"/>
                <a:gd name="T21" fmla="*/ 27363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34" name="Freeform 333">
              <a:extLst>
                <a:ext uri="{FF2B5EF4-FFF2-40B4-BE49-F238E27FC236}">
                  <a16:creationId xmlns:a16="http://schemas.microsoft.com/office/drawing/2014/main" id="{E2D11383-7839-E641-8F04-EF78A04959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5393 h 809868"/>
                <a:gd name="T4" fmla="*/ 154487 w 1366596"/>
                <a:gd name="T5" fmla="*/ 97568 h 809868"/>
                <a:gd name="T6" fmla="*/ 822 w 1366596"/>
                <a:gd name="T7" fmla="*/ 5155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35" name="Freeform 334">
              <a:extLst>
                <a:ext uri="{FF2B5EF4-FFF2-40B4-BE49-F238E27FC236}">
                  <a16:creationId xmlns:a16="http://schemas.microsoft.com/office/drawing/2014/main" id="{74F4D092-591A-1244-A32D-6CEB25EECB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5933 h 791462"/>
                <a:gd name="T4" fmla="*/ 87147 w 1348191"/>
                <a:gd name="T5" fmla="*/ 95187 h 791462"/>
                <a:gd name="T6" fmla="*/ 0 w 1348191"/>
                <a:gd name="T7" fmla="*/ 73604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FFC9CFD4-03E5-4440-B78B-FA4F4F2D1722}"/>
                </a:ext>
              </a:extLst>
            </p:cNvPr>
            <p:cNvCxnSpPr>
              <a:cxnSpLocks noChangeShapeType="1"/>
              <a:endCxn id="331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76228B63-9833-7244-B601-FAAE553EB2C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17" name="Group 337">
            <a:extLst>
              <a:ext uri="{FF2B5EF4-FFF2-40B4-BE49-F238E27FC236}">
                <a16:creationId xmlns:a16="http://schemas.microsoft.com/office/drawing/2014/main" id="{53ACAE03-B167-0048-9924-15AF572C8FBE}"/>
              </a:ext>
            </a:extLst>
          </p:cNvPr>
          <p:cNvGrpSpPr>
            <a:grpSpLocks/>
          </p:cNvGrpSpPr>
          <p:nvPr/>
        </p:nvGrpSpPr>
        <p:grpSpPr bwMode="auto">
          <a:xfrm>
            <a:off x="6543676" y="5927725"/>
            <a:ext cx="563563" cy="293688"/>
            <a:chOff x="1871277" y="1576300"/>
            <a:chExt cx="1128371" cy="437861"/>
          </a:xfrm>
        </p:grpSpPr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7071B9F3-6D77-1943-BDAB-FA37616C485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57" y="1694641"/>
              <a:ext cx="1125191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6D7C3B0F-582E-C340-B21D-12C9E3F0ECEA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067EFE6B-C91C-8649-B3AC-C0861E9B81C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1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42" name="Freeform 341">
              <a:extLst>
                <a:ext uri="{FF2B5EF4-FFF2-40B4-BE49-F238E27FC236}">
                  <a16:creationId xmlns:a16="http://schemas.microsoft.com/office/drawing/2014/main" id="{92EB8F0B-F59D-F34A-9009-E45D2D953AC5}"/>
                </a:ext>
              </a:extLst>
            </p:cNvPr>
            <p:cNvSpPr/>
            <p:nvPr/>
          </p:nvSpPr>
          <p:spPr bwMode="auto">
            <a:xfrm>
              <a:off x="2160522" y="1673340"/>
              <a:ext cx="546703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3" name="Freeform 342">
              <a:extLst>
                <a:ext uri="{FF2B5EF4-FFF2-40B4-BE49-F238E27FC236}">
                  <a16:creationId xmlns:a16="http://schemas.microsoft.com/office/drawing/2014/main" id="{C45B9726-9D51-1149-A061-94155AA1F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309" y="1633103"/>
              <a:ext cx="661129" cy="111241"/>
            </a:xfrm>
            <a:custGeom>
              <a:avLst/>
              <a:gdLst>
                <a:gd name="T0" fmla="*/ 0 w 3723451"/>
                <a:gd name="T1" fmla="*/ 27215 h 932950"/>
                <a:gd name="T2" fmla="*/ 116330 w 3723451"/>
                <a:gd name="T3" fmla="*/ 321 h 932950"/>
                <a:gd name="T4" fmla="*/ 329508 w 3723451"/>
                <a:gd name="T5" fmla="*/ 62070 h 932950"/>
                <a:gd name="T6" fmla="*/ 532883 w 3723451"/>
                <a:gd name="T7" fmla="*/ 0 h 932950"/>
                <a:gd name="T8" fmla="*/ 661129 w 3723451"/>
                <a:gd name="T9" fmla="*/ 24700 h 932950"/>
                <a:gd name="T10" fmla="*/ 565714 w 3723451"/>
                <a:gd name="T11" fmla="*/ 55072 h 932950"/>
                <a:gd name="T12" fmla="*/ 534995 w 3723451"/>
                <a:gd name="T13" fmla="*/ 46883 h 932950"/>
                <a:gd name="T14" fmla="*/ 333254 w 3723451"/>
                <a:gd name="T15" fmla="*/ 111241 h 932950"/>
                <a:gd name="T16" fmla="*/ 126353 w 3723451"/>
                <a:gd name="T17" fmla="*/ 49251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44" name="Freeform 343">
              <a:extLst>
                <a:ext uri="{FF2B5EF4-FFF2-40B4-BE49-F238E27FC236}">
                  <a16:creationId xmlns:a16="http://schemas.microsoft.com/office/drawing/2014/main" id="{DAD18836-625F-1340-A8C5-1447D72C4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763" y="1727776"/>
              <a:ext cx="241567" cy="97040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40 h 809868"/>
                <a:gd name="T6" fmla="*/ 813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45" name="Freeform 344">
              <a:extLst>
                <a:ext uri="{FF2B5EF4-FFF2-40B4-BE49-F238E27FC236}">
                  <a16:creationId xmlns:a16="http://schemas.microsoft.com/office/drawing/2014/main" id="{CC86AD6B-E8A2-F74F-A246-297F8898A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595" y="1730144"/>
              <a:ext cx="238387" cy="97039"/>
            </a:xfrm>
            <a:custGeom>
              <a:avLst/>
              <a:gdLst>
                <a:gd name="T0" fmla="*/ 235133 w 1348191"/>
                <a:gd name="T1" fmla="*/ 0 h 791462"/>
                <a:gd name="T2" fmla="*/ 238387 w 1348191"/>
                <a:gd name="T3" fmla="*/ 46827 h 791462"/>
                <a:gd name="T4" fmla="*/ 86242 w 1348191"/>
                <a:gd name="T5" fmla="*/ 97039 h 791462"/>
                <a:gd name="T6" fmla="*/ 0 w 1348191"/>
                <a:gd name="T7" fmla="*/ 75036 h 791462"/>
                <a:gd name="T8" fmla="*/ 235133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F984F087-DA99-DB4D-8536-1160758E582C}"/>
                </a:ext>
              </a:extLst>
            </p:cNvPr>
            <p:cNvCxnSpPr>
              <a:cxnSpLocks noChangeShapeType="1"/>
              <a:endCxn id="341" idx="2"/>
            </p:cNvCxnSpPr>
            <p:nvPr/>
          </p:nvCxnSpPr>
          <p:spPr bwMode="auto">
            <a:xfrm flipH="1" flipV="1">
              <a:off x="1871277" y="1737243"/>
              <a:ext cx="3180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5969E9E-0998-0847-9BE5-39AA5AE629C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68" y="1734877"/>
              <a:ext cx="3180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18" name="Group 347">
            <a:extLst>
              <a:ext uri="{FF2B5EF4-FFF2-40B4-BE49-F238E27FC236}">
                <a16:creationId xmlns:a16="http://schemas.microsoft.com/office/drawing/2014/main" id="{6B33BD30-4940-0243-9093-A7A0F9459A1E}"/>
              </a:ext>
            </a:extLst>
          </p:cNvPr>
          <p:cNvGrpSpPr>
            <a:grpSpLocks/>
          </p:cNvGrpSpPr>
          <p:nvPr/>
        </p:nvGrpSpPr>
        <p:grpSpPr bwMode="auto">
          <a:xfrm>
            <a:off x="7265988" y="5613400"/>
            <a:ext cx="565150" cy="293688"/>
            <a:chOff x="1871277" y="1576300"/>
            <a:chExt cx="1128371" cy="437861"/>
          </a:xfrm>
        </p:grpSpPr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1137244C-130F-3044-8BAE-F5049E9E3AA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492E2FC2-23FF-3246-BFCE-74A3EF65D263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2D551B89-863C-994A-88A4-CB60E7FC054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52" name="Freeform 351">
              <a:extLst>
                <a:ext uri="{FF2B5EF4-FFF2-40B4-BE49-F238E27FC236}">
                  <a16:creationId xmlns:a16="http://schemas.microsoft.com/office/drawing/2014/main" id="{ECD7788B-9962-344C-9F8B-A3D7626D9401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3" name="Freeform 352">
              <a:extLst>
                <a:ext uri="{FF2B5EF4-FFF2-40B4-BE49-F238E27FC236}">
                  <a16:creationId xmlns:a16="http://schemas.microsoft.com/office/drawing/2014/main" id="{65BDF7AC-4D4D-C942-84B5-A72CDB281B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54" name="Freeform 353">
              <a:extLst>
                <a:ext uri="{FF2B5EF4-FFF2-40B4-BE49-F238E27FC236}">
                  <a16:creationId xmlns:a16="http://schemas.microsoft.com/office/drawing/2014/main" id="{F61C84F7-6F90-1C42-9A58-6647BEEA2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55" name="Freeform 354">
              <a:extLst>
                <a:ext uri="{FF2B5EF4-FFF2-40B4-BE49-F238E27FC236}">
                  <a16:creationId xmlns:a16="http://schemas.microsoft.com/office/drawing/2014/main" id="{F7C4B265-33E3-A144-9610-2AE8C214D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A88FA1F8-F268-0D48-B7D9-B017955A650B}"/>
                </a:ext>
              </a:extLst>
            </p:cNvPr>
            <p:cNvCxnSpPr>
              <a:cxnSpLocks noChangeShapeType="1"/>
              <a:endCxn id="351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72611A12-8F0C-FE4E-AD9E-349DF59281A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FDF1CF9-6AAD-6D4C-A5DB-9063E7311B3E}"/>
              </a:ext>
            </a:extLst>
          </p:cNvPr>
          <p:cNvGrpSpPr>
            <a:grpSpLocks/>
          </p:cNvGrpSpPr>
          <p:nvPr/>
        </p:nvGrpSpPr>
        <p:grpSpPr bwMode="auto">
          <a:xfrm>
            <a:off x="3281363" y="2330450"/>
            <a:ext cx="5270500" cy="3805238"/>
            <a:chOff x="1757805" y="2331054"/>
            <a:chExt cx="5270058" cy="3804634"/>
          </a:xfrm>
        </p:grpSpPr>
        <p:sp>
          <p:nvSpPr>
            <p:cNvPr id="268" name="Freeform 267">
              <a:extLst>
                <a:ext uri="{FF2B5EF4-FFF2-40B4-BE49-F238E27FC236}">
                  <a16:creationId xmlns:a16="http://schemas.microsoft.com/office/drawing/2014/main" id="{A4243F5E-6EED-9441-9814-0D7E71556274}"/>
                </a:ext>
              </a:extLst>
            </p:cNvPr>
            <p:cNvSpPr/>
            <p:nvPr/>
          </p:nvSpPr>
          <p:spPr>
            <a:xfrm>
              <a:off x="1776853" y="4829382"/>
              <a:ext cx="1220685" cy="920604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510" h="921649">
                  <a:moveTo>
                    <a:pt x="1060159" y="921649"/>
                  </a:moveTo>
                  <a:cubicBezTo>
                    <a:pt x="166591" y="183345"/>
                    <a:pt x="908943" y="790884"/>
                    <a:pt x="0" y="51716"/>
                  </a:cubicBezTo>
                  <a:cubicBezTo>
                    <a:pt x="346878" y="57311"/>
                    <a:pt x="712340" y="-5240"/>
                    <a:pt x="1059218" y="355"/>
                  </a:cubicBezTo>
                  <a:cubicBezTo>
                    <a:pt x="1192967" y="751903"/>
                    <a:pt x="1090859" y="157699"/>
                    <a:pt x="1220510" y="849923"/>
                  </a:cubicBezTo>
                  <a:cubicBezTo>
                    <a:pt x="1126090" y="855456"/>
                    <a:pt x="1222187" y="863235"/>
                    <a:pt x="1060159" y="92164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45760CC5-39F4-B247-AD55-C7590D5D451A}"/>
                </a:ext>
              </a:extLst>
            </p:cNvPr>
            <p:cNvSpPr/>
            <p:nvPr/>
          </p:nvSpPr>
          <p:spPr>
            <a:xfrm>
              <a:off x="6102428" y="4916682"/>
              <a:ext cx="925435" cy="75711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304" h="758185">
                  <a:moveTo>
                    <a:pt x="0" y="735614"/>
                  </a:moveTo>
                  <a:cubicBezTo>
                    <a:pt x="309918" y="169731"/>
                    <a:pt x="59088" y="622691"/>
                    <a:pt x="405840" y="13939"/>
                  </a:cubicBezTo>
                  <a:cubicBezTo>
                    <a:pt x="580581" y="18247"/>
                    <a:pt x="751563" y="-3745"/>
                    <a:pt x="926304" y="563"/>
                  </a:cubicBezTo>
                  <a:cubicBezTo>
                    <a:pt x="312762" y="607705"/>
                    <a:pt x="474902" y="459041"/>
                    <a:pt x="183705" y="758185"/>
                  </a:cubicBezTo>
                  <a:cubicBezTo>
                    <a:pt x="49420" y="729549"/>
                    <a:pt x="196198" y="734148"/>
                    <a:pt x="0" y="735614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56F61F6A-0F9B-B34F-8902-187CB59DABB9}"/>
                </a:ext>
              </a:extLst>
            </p:cNvPr>
            <p:cNvSpPr/>
            <p:nvPr/>
          </p:nvSpPr>
          <p:spPr>
            <a:xfrm>
              <a:off x="5288109" y="4937315"/>
              <a:ext cx="725426" cy="1099963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5009" h="1101479">
                  <a:moveTo>
                    <a:pt x="0" y="1073986"/>
                  </a:moveTo>
                  <a:cubicBezTo>
                    <a:pt x="95638" y="589814"/>
                    <a:pt x="96800" y="618448"/>
                    <a:pt x="206612" y="1724"/>
                  </a:cubicBezTo>
                  <a:cubicBezTo>
                    <a:pt x="451440" y="14348"/>
                    <a:pt x="499346" y="35256"/>
                    <a:pt x="725009" y="0"/>
                  </a:cubicBezTo>
                  <a:cubicBezTo>
                    <a:pt x="326141" y="749497"/>
                    <a:pt x="642687" y="159790"/>
                    <a:pt x="159092" y="1101479"/>
                  </a:cubicBezTo>
                  <a:cubicBezTo>
                    <a:pt x="24807" y="1072843"/>
                    <a:pt x="92525" y="1088071"/>
                    <a:pt x="0" y="1073986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0B65C0E8-B7A5-4C4E-8A83-D5F343C1336B}"/>
                </a:ext>
              </a:extLst>
            </p:cNvPr>
            <p:cNvSpPr/>
            <p:nvPr/>
          </p:nvSpPr>
          <p:spPr>
            <a:xfrm>
              <a:off x="4300767" y="4956362"/>
              <a:ext cx="514307" cy="57775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578353">
                  <a:moveTo>
                    <a:pt x="135770" y="577341"/>
                  </a:moveTo>
                  <a:cubicBezTo>
                    <a:pt x="50587" y="214237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26658" y="280104"/>
                    <a:pt x="339280" y="576561"/>
                  </a:cubicBezTo>
                  <a:cubicBezTo>
                    <a:pt x="292835" y="580865"/>
                    <a:pt x="203869" y="575875"/>
                    <a:pt x="135770" y="57734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5" name="Freeform 274">
              <a:extLst>
                <a:ext uri="{FF2B5EF4-FFF2-40B4-BE49-F238E27FC236}">
                  <a16:creationId xmlns:a16="http://schemas.microsoft.com/office/drawing/2014/main" id="{42772937-46A4-6C4B-BB32-58F84B7AD189}"/>
                </a:ext>
              </a:extLst>
            </p:cNvPr>
            <p:cNvSpPr/>
            <p:nvPr/>
          </p:nvSpPr>
          <p:spPr>
            <a:xfrm>
              <a:off x="3521369" y="4919856"/>
              <a:ext cx="593675" cy="1215832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113" h="1215612">
                  <a:moveTo>
                    <a:pt x="403236" y="1215612"/>
                  </a:moveTo>
                  <a:cubicBezTo>
                    <a:pt x="223947" y="663007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57486" y="515061"/>
                    <a:pt x="594113" y="1179818"/>
                  </a:cubicBezTo>
                  <a:cubicBezTo>
                    <a:pt x="496428" y="1184123"/>
                    <a:pt x="599434" y="1214146"/>
                    <a:pt x="403236" y="1215612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47200" name="Group 17">
              <a:extLst>
                <a:ext uri="{FF2B5EF4-FFF2-40B4-BE49-F238E27FC236}">
                  <a16:creationId xmlns:a16="http://schemas.microsoft.com/office/drawing/2014/main" id="{2203B5C5-1456-844E-8F5E-AA592B41A3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7805" y="2331054"/>
              <a:ext cx="1079500" cy="2674334"/>
              <a:chOff x="1757805" y="2331054"/>
              <a:chExt cx="1079500" cy="2674334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3DFEBC2F-9148-3E4C-8144-752236C1CB4C}"/>
                  </a:ext>
                </a:extLst>
              </p:cNvPr>
              <p:cNvSpPr/>
              <p:nvPr/>
            </p:nvSpPr>
            <p:spPr bwMode="auto">
              <a:xfrm rot="10800000">
                <a:off x="1789552" y="2580252"/>
                <a:ext cx="1027025" cy="108409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7296" name="Group 104">
                <a:extLst>
                  <a:ext uri="{FF2B5EF4-FFF2-40B4-BE49-F238E27FC236}">
                    <a16:creationId xmlns:a16="http://schemas.microsoft.com/office/drawing/2014/main" id="{A530DAED-1FE3-A544-9CC1-AF1C02DBFE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2739" y="4616206"/>
                <a:ext cx="1034710" cy="389182"/>
                <a:chOff x="4128636" y="3606589"/>
                <a:chExt cx="568145" cy="338667"/>
              </a:xfrm>
            </p:grpSpPr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E4BD8D7B-86CD-8145-A428-DB72B0EF1A76}"/>
                    </a:ext>
                  </a:extLst>
                </p:cNvPr>
                <p:cNvSpPr/>
                <p:nvPr/>
              </p:nvSpPr>
              <p:spPr>
                <a:xfrm>
                  <a:off x="4128891" y="3720271"/>
                  <a:ext cx="565669" cy="22514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7EF41E68-9C12-C541-9F7C-A7469A09C860}"/>
                    </a:ext>
                  </a:extLst>
                </p:cNvPr>
                <p:cNvSpPr/>
                <p:nvPr/>
              </p:nvSpPr>
              <p:spPr>
                <a:xfrm>
                  <a:off x="4128891" y="3720271"/>
                  <a:ext cx="565669" cy="11188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5B91A080-4D05-2345-A3FA-B3D4BDCA80B9}"/>
                    </a:ext>
                  </a:extLst>
                </p:cNvPr>
                <p:cNvSpPr/>
                <p:nvPr/>
              </p:nvSpPr>
              <p:spPr>
                <a:xfrm>
                  <a:off x="4128891" y="3607011"/>
                  <a:ext cx="565669" cy="22514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325CD774-E63F-1545-A618-F75ECAD50739}"/>
                    </a:ext>
                  </a:extLst>
                </p:cNvPr>
                <p:cNvCxnSpPr/>
                <p:nvPr/>
              </p:nvCxnSpPr>
              <p:spPr>
                <a:xfrm>
                  <a:off x="4694560" y="3720271"/>
                  <a:ext cx="0" cy="11188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DD6FE1C9-FBEC-9940-ABC9-4BFFE4118773}"/>
                    </a:ext>
                  </a:extLst>
                </p:cNvPr>
                <p:cNvCxnSpPr/>
                <p:nvPr/>
              </p:nvCxnSpPr>
              <p:spPr>
                <a:xfrm>
                  <a:off x="4128891" y="3720271"/>
                  <a:ext cx="0" cy="11188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0C4B95C-D1EB-834F-979D-54DB42FC06E8}"/>
                  </a:ext>
                </a:extLst>
              </p:cNvPr>
              <p:cNvSpPr/>
              <p:nvPr/>
            </p:nvSpPr>
            <p:spPr bwMode="auto">
              <a:xfrm>
                <a:off x="1802251" y="3602440"/>
                <a:ext cx="1027025" cy="116345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  <a:alpha val="62000"/>
                    </a:schemeClr>
                  </a:gs>
                  <a:gs pos="54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5C94EBF9-4455-274A-89FC-E94FEB3F90BB}"/>
                  </a:ext>
                </a:extLst>
              </p:cNvPr>
              <p:cNvCxnSpPr/>
              <p:nvPr/>
            </p:nvCxnSpPr>
            <p:spPr bwMode="auto">
              <a:xfrm>
                <a:off x="1781615" y="2805642"/>
                <a:ext cx="20636" cy="202056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F8FF9376-02C8-2846-BF2D-E05976045300}"/>
                  </a:ext>
                </a:extLst>
              </p:cNvPr>
              <p:cNvCxnSpPr/>
              <p:nvPr/>
            </p:nvCxnSpPr>
            <p:spPr bwMode="auto">
              <a:xfrm flipH="1">
                <a:off x="2818166" y="2805642"/>
                <a:ext cx="4762" cy="1976123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300" name="Group 9">
                <a:extLst>
                  <a:ext uri="{FF2B5EF4-FFF2-40B4-BE49-F238E27FC236}">
                    <a16:creationId xmlns:a16="http://schemas.microsoft.com/office/drawing/2014/main" id="{38118CAF-643D-064E-9CBD-74FEFB2407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7805" y="2331054"/>
                <a:ext cx="1079500" cy="430213"/>
                <a:chOff x="2183302" y="1574638"/>
                <a:chExt cx="1200154" cy="430181"/>
              </a:xfrm>
            </p:grpSpPr>
            <p:sp>
              <p:nvSpPr>
                <p:cNvPr id="369" name="Oval 368">
                  <a:extLst>
                    <a:ext uri="{FF2B5EF4-FFF2-40B4-BE49-F238E27FC236}">
                      <a16:creationId xmlns:a16="http://schemas.microsoft.com/office/drawing/2014/main" id="{B36E6C3C-0773-8D4D-89EE-267547B4CE36}"/>
                    </a:ext>
                  </a:extLst>
                </p:cNvPr>
                <p:cNvSpPr/>
                <p:nvPr/>
              </p:nvSpPr>
              <p:spPr bwMode="auto">
                <a:xfrm flipV="1">
                  <a:off x="2186832" y="1690499"/>
                  <a:ext cx="1194758" cy="31425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2B108E8A-EA03-C247-B6C5-10E80E978602}"/>
                    </a:ext>
                  </a:extLst>
                </p:cNvPr>
                <p:cNvSpPr/>
                <p:nvPr/>
              </p:nvSpPr>
              <p:spPr bwMode="auto">
                <a:xfrm>
                  <a:off x="2183302" y="1734939"/>
                  <a:ext cx="1198287" cy="112686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1" name="Oval 370">
                  <a:extLst>
                    <a:ext uri="{FF2B5EF4-FFF2-40B4-BE49-F238E27FC236}">
                      <a16:creationId xmlns:a16="http://schemas.microsoft.com/office/drawing/2014/main" id="{C8F7D730-6323-0445-AEAE-F16F94A24E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302" y="1574638"/>
                  <a:ext cx="1196523" cy="314252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372" name="Freeform 371">
                  <a:extLst>
                    <a:ext uri="{FF2B5EF4-FFF2-40B4-BE49-F238E27FC236}">
                      <a16:creationId xmlns:a16="http://schemas.microsoft.com/office/drawing/2014/main" id="{5C1EAB30-518B-F848-AEDF-68B849D1B983}"/>
                    </a:ext>
                  </a:extLst>
                </p:cNvPr>
                <p:cNvSpPr/>
                <p:nvPr/>
              </p:nvSpPr>
              <p:spPr bwMode="auto">
                <a:xfrm>
                  <a:off x="2490374" y="1671453"/>
                  <a:ext cx="582379" cy="15712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3" name="Freeform 372">
                  <a:extLst>
                    <a:ext uri="{FF2B5EF4-FFF2-40B4-BE49-F238E27FC236}">
                      <a16:creationId xmlns:a16="http://schemas.microsoft.com/office/drawing/2014/main" id="{535B07AC-4D6D-D84F-842D-FB45A73472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372" y="1630188"/>
                  <a:ext cx="702384" cy="109512"/>
                </a:xfrm>
                <a:custGeom>
                  <a:avLst/>
                  <a:gdLst>
                    <a:gd name="T0" fmla="*/ 0 w 3723451"/>
                    <a:gd name="T1" fmla="*/ 26792 h 932950"/>
                    <a:gd name="T2" fmla="*/ 123590 w 3723451"/>
                    <a:gd name="T3" fmla="*/ 316 h 932950"/>
                    <a:gd name="T4" fmla="*/ 350070 w 3723451"/>
                    <a:gd name="T5" fmla="*/ 61105 h 932950"/>
                    <a:gd name="T6" fmla="*/ 566135 w 3723451"/>
                    <a:gd name="T7" fmla="*/ 0 h 932950"/>
                    <a:gd name="T8" fmla="*/ 702384 w 3723451"/>
                    <a:gd name="T9" fmla="*/ 24316 h 932950"/>
                    <a:gd name="T10" fmla="*/ 601015 w 3723451"/>
                    <a:gd name="T11" fmla="*/ 54216 h 932950"/>
                    <a:gd name="T12" fmla="*/ 568379 w 3723451"/>
                    <a:gd name="T13" fmla="*/ 46155 h 932950"/>
                    <a:gd name="T14" fmla="*/ 354049 w 3723451"/>
                    <a:gd name="T15" fmla="*/ 109512 h 932950"/>
                    <a:gd name="T16" fmla="*/ 134237 w 3723451"/>
                    <a:gd name="T17" fmla="*/ 48485 h 932950"/>
                    <a:gd name="T18" fmla="*/ 98698 w 3723451"/>
                    <a:gd name="T19" fmla="*/ 55072 h 932950"/>
                    <a:gd name="T20" fmla="*/ 0 w 3723451"/>
                    <a:gd name="T21" fmla="*/ 2679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74" name="Freeform 373">
                  <a:extLst>
                    <a:ext uri="{FF2B5EF4-FFF2-40B4-BE49-F238E27FC236}">
                      <a16:creationId xmlns:a16="http://schemas.microsoft.com/office/drawing/2014/main" id="{367DBA81-67EF-3D46-949F-6E2C472BE6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745" y="1723828"/>
                  <a:ext cx="257658" cy="9522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7658 w 1366596"/>
                    <a:gd name="T3" fmla="*/ 73585 h 809868"/>
                    <a:gd name="T4" fmla="*/ 163097 w 1366596"/>
                    <a:gd name="T5" fmla="*/ 95228 h 809868"/>
                    <a:gd name="T6" fmla="*/ 867 w 1366596"/>
                    <a:gd name="T7" fmla="*/ 5031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75" name="Freeform 374">
                  <a:extLst>
                    <a:ext uri="{FF2B5EF4-FFF2-40B4-BE49-F238E27FC236}">
                      <a16:creationId xmlns:a16="http://schemas.microsoft.com/office/drawing/2014/main" id="{0C74AC0B-7313-204A-B6A7-3AAFF917A6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8018" y="1725416"/>
                  <a:ext cx="254129" cy="95228"/>
                </a:xfrm>
                <a:custGeom>
                  <a:avLst/>
                  <a:gdLst>
                    <a:gd name="T0" fmla="*/ 250660 w 1348191"/>
                    <a:gd name="T1" fmla="*/ 0 h 791462"/>
                    <a:gd name="T2" fmla="*/ 254129 w 1348191"/>
                    <a:gd name="T3" fmla="*/ 45953 h 791462"/>
                    <a:gd name="T4" fmla="*/ 91938 w 1348191"/>
                    <a:gd name="T5" fmla="*/ 95228 h 791462"/>
                    <a:gd name="T6" fmla="*/ 0 w 1348191"/>
                    <a:gd name="T7" fmla="*/ 73636 h 791462"/>
                    <a:gd name="T8" fmla="*/ 250660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FB9E0C25-5AA0-9040-AD86-384CC999BD55}"/>
                    </a:ext>
                  </a:extLst>
                </p:cNvPr>
                <p:cNvCxnSpPr>
                  <a:cxnSpLocks noChangeShapeType="1"/>
                  <a:endCxn id="371" idx="2"/>
                </p:cNvCxnSpPr>
                <p:nvPr/>
              </p:nvCxnSpPr>
              <p:spPr bwMode="auto">
                <a:xfrm flipH="1" flipV="1">
                  <a:off x="2183302" y="1731764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id="{C228D664-A64F-DE46-B884-C16F2C4BFA68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25" y="1728590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1" name="Group 18">
              <a:extLst>
                <a:ext uri="{FF2B5EF4-FFF2-40B4-BE49-F238E27FC236}">
                  <a16:creationId xmlns:a16="http://schemas.microsoft.com/office/drawing/2014/main" id="{28C76D16-ECC7-2044-B2EC-ABFB754C5A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0438" y="3174091"/>
              <a:ext cx="522287" cy="1831297"/>
              <a:chOff x="3500438" y="3174091"/>
              <a:chExt cx="522287" cy="1831297"/>
            </a:xfrm>
          </p:grpSpPr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ADFD9264-89F9-6C48-8C97-C83520CC9ED7}"/>
                  </a:ext>
                </a:extLst>
              </p:cNvPr>
              <p:cNvSpPr/>
              <p:nvPr/>
            </p:nvSpPr>
            <p:spPr bwMode="auto">
              <a:xfrm rot="10800000">
                <a:off x="3507320" y="3287221"/>
                <a:ext cx="498349" cy="306623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C527D26-079D-2A4D-82A8-0D357D7CEFCD}"/>
                  </a:ext>
                </a:extLst>
              </p:cNvPr>
              <p:cNvCxnSpPr/>
              <p:nvPr/>
            </p:nvCxnSpPr>
            <p:spPr bwMode="auto">
              <a:xfrm flipH="1">
                <a:off x="4019802" y="3321497"/>
                <a:ext cx="1588" cy="153645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276" name="Picture 86" descr="router_top.png">
                <a:extLst>
                  <a:ext uri="{FF2B5EF4-FFF2-40B4-BE49-F238E27FC236}">
                    <a16:creationId xmlns:a16="http://schemas.microsoft.com/office/drawing/2014/main" id="{7C448A41-57DE-B045-AB4D-92C510EA2E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0438" y="3194292"/>
                <a:ext cx="522287" cy="220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277" name="Group 82">
                <a:extLst>
                  <a:ext uri="{FF2B5EF4-FFF2-40B4-BE49-F238E27FC236}">
                    <a16:creationId xmlns:a16="http://schemas.microsoft.com/office/drawing/2014/main" id="{25586F75-62AA-7D45-BC23-A425F3245A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1442" y="4783543"/>
                <a:ext cx="507858" cy="221845"/>
                <a:chOff x="4128636" y="3606589"/>
                <a:chExt cx="568145" cy="338667"/>
              </a:xfrm>
            </p:grpSpPr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C135B02A-DA94-7A4E-BF4C-2B0587368DC1}"/>
                    </a:ext>
                  </a:extLst>
                </p:cNvPr>
                <p:cNvSpPr/>
                <p:nvPr/>
              </p:nvSpPr>
              <p:spPr>
                <a:xfrm>
                  <a:off x="4129087" y="3720182"/>
                  <a:ext cx="568256" cy="2253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D6ACF10-4A43-5440-96E7-5306600A7B2B}"/>
                    </a:ext>
                  </a:extLst>
                </p:cNvPr>
                <p:cNvSpPr/>
                <p:nvPr/>
              </p:nvSpPr>
              <p:spPr>
                <a:xfrm>
                  <a:off x="4129087" y="3720182"/>
                  <a:ext cx="568256" cy="11146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BC68F720-7F4D-3640-ACBC-66E9CC92667E}"/>
                    </a:ext>
                  </a:extLst>
                </p:cNvPr>
                <p:cNvSpPr/>
                <p:nvPr/>
              </p:nvSpPr>
              <p:spPr>
                <a:xfrm>
                  <a:off x="4129087" y="3606297"/>
                  <a:ext cx="568256" cy="225346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FB5993D2-473D-5842-911A-7A8A28B3278B}"/>
                    </a:ext>
                  </a:extLst>
                </p:cNvPr>
                <p:cNvCxnSpPr/>
                <p:nvPr/>
              </p:nvCxnSpPr>
              <p:spPr>
                <a:xfrm>
                  <a:off x="4697343" y="3720182"/>
                  <a:ext cx="0" cy="11146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31F1AE57-3E50-6042-9E6B-3E65B5BE751A}"/>
                    </a:ext>
                  </a:extLst>
                </p:cNvPr>
                <p:cNvCxnSpPr/>
                <p:nvPr/>
              </p:nvCxnSpPr>
              <p:spPr>
                <a:xfrm>
                  <a:off x="4129087" y="3720182"/>
                  <a:ext cx="0" cy="11146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853D9AE6-A568-8546-AAEA-9BFDF168D738}"/>
                  </a:ext>
                </a:extLst>
              </p:cNvPr>
              <p:cNvSpPr/>
              <p:nvPr/>
            </p:nvSpPr>
            <p:spPr bwMode="auto">
              <a:xfrm>
                <a:off x="3516608" y="3697675"/>
                <a:ext cx="498433" cy="116345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6CD7E20C-58E4-E349-8902-730A4A376F12}"/>
                  </a:ext>
                </a:extLst>
              </p:cNvPr>
              <p:cNvCxnSpPr>
                <a:stCxn id="381" idx="2"/>
              </p:cNvCxnSpPr>
              <p:nvPr/>
            </p:nvCxnSpPr>
            <p:spPr bwMode="auto">
              <a:xfrm flipH="1">
                <a:off x="3507083" y="3262769"/>
                <a:ext cx="4762" cy="168883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80" name="Group 377">
                <a:extLst>
                  <a:ext uri="{FF2B5EF4-FFF2-40B4-BE49-F238E27FC236}">
                    <a16:creationId xmlns:a16="http://schemas.microsoft.com/office/drawing/2014/main" id="{23C81A49-07B8-C840-A358-4FA3A1873B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1057" y="3174091"/>
                <a:ext cx="504096" cy="242719"/>
                <a:chOff x="2183302" y="1574638"/>
                <a:chExt cx="1200154" cy="430218"/>
              </a:xfrm>
            </p:grpSpPr>
            <p:sp>
              <p:nvSpPr>
                <p:cNvPr id="379" name="Oval 378">
                  <a:extLst>
                    <a:ext uri="{FF2B5EF4-FFF2-40B4-BE49-F238E27FC236}">
                      <a16:creationId xmlns:a16="http://schemas.microsoft.com/office/drawing/2014/main" id="{C9B39705-C061-A14D-98DE-18B432D3183E}"/>
                    </a:ext>
                  </a:extLst>
                </p:cNvPr>
                <p:cNvSpPr/>
                <p:nvPr/>
              </p:nvSpPr>
              <p:spPr bwMode="auto">
                <a:xfrm flipV="1">
                  <a:off x="2188958" y="1689617"/>
                  <a:ext cx="1194231" cy="3150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688B5F26-D195-6441-8857-CDA96370D41C}"/>
                    </a:ext>
                  </a:extLst>
                </p:cNvPr>
                <p:cNvSpPr/>
                <p:nvPr/>
              </p:nvSpPr>
              <p:spPr bwMode="auto">
                <a:xfrm>
                  <a:off x="2185178" y="1734631"/>
                  <a:ext cx="1198011" cy="11253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1" name="Oval 380">
                  <a:extLst>
                    <a:ext uri="{FF2B5EF4-FFF2-40B4-BE49-F238E27FC236}">
                      <a16:creationId xmlns:a16="http://schemas.microsoft.com/office/drawing/2014/main" id="{E8F3781E-D5DB-9641-9694-546648D34F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5178" y="1574269"/>
                  <a:ext cx="1194231" cy="315099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382" name="Freeform 381">
                  <a:extLst>
                    <a:ext uri="{FF2B5EF4-FFF2-40B4-BE49-F238E27FC236}">
                      <a16:creationId xmlns:a16="http://schemas.microsoft.com/office/drawing/2014/main" id="{16FC6907-2C7C-7048-99A3-1435676D4007}"/>
                    </a:ext>
                  </a:extLst>
                </p:cNvPr>
                <p:cNvSpPr/>
                <p:nvPr/>
              </p:nvSpPr>
              <p:spPr bwMode="auto">
                <a:xfrm>
                  <a:off x="2491295" y="1669924"/>
                  <a:ext cx="581999" cy="157549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3" name="Freeform 382">
                  <a:extLst>
                    <a:ext uri="{FF2B5EF4-FFF2-40B4-BE49-F238E27FC236}">
                      <a16:creationId xmlns:a16="http://schemas.microsoft.com/office/drawing/2014/main" id="{8E646897-0A22-2443-93E6-28238CD307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828" y="1630537"/>
                  <a:ext cx="702933" cy="109721"/>
                </a:xfrm>
                <a:custGeom>
                  <a:avLst/>
                  <a:gdLst>
                    <a:gd name="T0" fmla="*/ 0 w 3723451"/>
                    <a:gd name="T1" fmla="*/ 26843 h 932950"/>
                    <a:gd name="T2" fmla="*/ 123686 w 3723451"/>
                    <a:gd name="T3" fmla="*/ 316 h 932950"/>
                    <a:gd name="T4" fmla="*/ 350344 w 3723451"/>
                    <a:gd name="T5" fmla="*/ 61221 h 932950"/>
                    <a:gd name="T6" fmla="*/ 566578 w 3723451"/>
                    <a:gd name="T7" fmla="*/ 0 h 932950"/>
                    <a:gd name="T8" fmla="*/ 702933 w 3723451"/>
                    <a:gd name="T9" fmla="*/ 24362 h 932950"/>
                    <a:gd name="T10" fmla="*/ 601485 w 3723451"/>
                    <a:gd name="T11" fmla="*/ 54319 h 932950"/>
                    <a:gd name="T12" fmla="*/ 568823 w 3723451"/>
                    <a:gd name="T13" fmla="*/ 46243 h 932950"/>
                    <a:gd name="T14" fmla="*/ 354326 w 3723451"/>
                    <a:gd name="T15" fmla="*/ 109721 h 932950"/>
                    <a:gd name="T16" fmla="*/ 134342 w 3723451"/>
                    <a:gd name="T17" fmla="*/ 48578 h 932950"/>
                    <a:gd name="T18" fmla="*/ 98775 w 3723451"/>
                    <a:gd name="T19" fmla="*/ 55177 h 932950"/>
                    <a:gd name="T20" fmla="*/ 0 w 3723451"/>
                    <a:gd name="T21" fmla="*/ 26843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84" name="Freeform 383">
                  <a:extLst>
                    <a:ext uri="{FF2B5EF4-FFF2-40B4-BE49-F238E27FC236}">
                      <a16:creationId xmlns:a16="http://schemas.microsoft.com/office/drawing/2014/main" id="{597BFF48-A91A-4D4A-B8B5-A058EDA5A0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1892" y="1723378"/>
                  <a:ext cx="260764" cy="95655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764 w 1366596"/>
                    <a:gd name="T3" fmla="*/ 73915 h 809868"/>
                    <a:gd name="T4" fmla="*/ 165063 w 1366596"/>
                    <a:gd name="T5" fmla="*/ 95655 h 809868"/>
                    <a:gd name="T6" fmla="*/ 878 w 1366596"/>
                    <a:gd name="T7" fmla="*/ 50545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85" name="Freeform 384">
                  <a:extLst>
                    <a:ext uri="{FF2B5EF4-FFF2-40B4-BE49-F238E27FC236}">
                      <a16:creationId xmlns:a16="http://schemas.microsoft.com/office/drawing/2014/main" id="{75099847-5914-5F49-B8DE-A3CAD73E5C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489" y="1726192"/>
                  <a:ext cx="253208" cy="92841"/>
                </a:xfrm>
                <a:custGeom>
                  <a:avLst/>
                  <a:gdLst>
                    <a:gd name="T0" fmla="*/ 249751 w 1348191"/>
                    <a:gd name="T1" fmla="*/ 0 h 791462"/>
                    <a:gd name="T2" fmla="*/ 253208 w 1348191"/>
                    <a:gd name="T3" fmla="*/ 44801 h 791462"/>
                    <a:gd name="T4" fmla="*/ 91604 w 1348191"/>
                    <a:gd name="T5" fmla="*/ 92841 h 791462"/>
                    <a:gd name="T6" fmla="*/ 0 w 1348191"/>
                    <a:gd name="T7" fmla="*/ 71790 h 791462"/>
                    <a:gd name="T8" fmla="*/ 24975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AB4E713B-E4B1-D54A-84D4-61ADEA7FB4F0}"/>
                    </a:ext>
                  </a:extLst>
                </p:cNvPr>
                <p:cNvCxnSpPr>
                  <a:cxnSpLocks noChangeShapeType="1"/>
                  <a:endCxn id="381" idx="2"/>
                </p:cNvCxnSpPr>
                <p:nvPr/>
              </p:nvCxnSpPr>
              <p:spPr bwMode="auto">
                <a:xfrm flipH="1" flipV="1">
                  <a:off x="2185178" y="1731819"/>
                  <a:ext cx="3780" cy="120975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55AE7175-EB9D-3445-88C7-3E76335FB6D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409" y="1729005"/>
                  <a:ext cx="3780" cy="12097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2" name="Group 19">
              <a:extLst>
                <a:ext uri="{FF2B5EF4-FFF2-40B4-BE49-F238E27FC236}">
                  <a16:creationId xmlns:a16="http://schemas.microsoft.com/office/drawing/2014/main" id="{1300D0CA-4008-354F-AAB6-2912D5E7EC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9212" y="2486508"/>
              <a:ext cx="528376" cy="2517292"/>
              <a:chOff x="4299212" y="2486508"/>
              <a:chExt cx="528376" cy="2517292"/>
            </a:xfrm>
          </p:grpSpPr>
          <p:sp>
            <p:nvSpPr>
              <p:cNvPr id="439" name="Rectangle 438">
                <a:extLst>
                  <a:ext uri="{FF2B5EF4-FFF2-40B4-BE49-F238E27FC236}">
                    <a16:creationId xmlns:a16="http://schemas.microsoft.com/office/drawing/2014/main" id="{CF582CD9-8A31-4C4B-B6BD-00537AE7F9D0}"/>
                  </a:ext>
                </a:extLst>
              </p:cNvPr>
              <p:cNvSpPr/>
              <p:nvPr/>
            </p:nvSpPr>
            <p:spPr bwMode="auto">
              <a:xfrm rot="10800000">
                <a:off x="4315358" y="2675960"/>
                <a:ext cx="498350" cy="916575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46C9928E-4817-3044-A149-5B4A33769DE2}"/>
                  </a:ext>
                </a:extLst>
              </p:cNvPr>
              <p:cNvCxnSpPr/>
              <p:nvPr/>
            </p:nvCxnSpPr>
            <p:spPr bwMode="auto">
              <a:xfrm>
                <a:off x="4821424" y="2642154"/>
                <a:ext cx="6349" cy="2214211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54" name="Group 442">
                <a:extLst>
                  <a:ext uri="{FF2B5EF4-FFF2-40B4-BE49-F238E27FC236}">
                    <a16:creationId xmlns:a16="http://schemas.microsoft.com/office/drawing/2014/main" id="{B54537E1-C272-114E-9FB0-3E36E01413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19479" y="4781999"/>
                <a:ext cx="507859" cy="221801"/>
                <a:chOff x="4128636" y="3606589"/>
                <a:chExt cx="568145" cy="338667"/>
              </a:xfrm>
            </p:grpSpPr>
            <p:sp>
              <p:nvSpPr>
                <p:cNvPr id="452" name="Oval 451">
                  <a:extLst>
                    <a:ext uri="{FF2B5EF4-FFF2-40B4-BE49-F238E27FC236}">
                      <a16:creationId xmlns:a16="http://schemas.microsoft.com/office/drawing/2014/main" id="{7F7D47F9-7673-3045-8692-4FEAE8071791}"/>
                    </a:ext>
                  </a:extLst>
                </p:cNvPr>
                <p:cNvSpPr/>
                <p:nvPr/>
              </p:nvSpPr>
              <p:spPr>
                <a:xfrm>
                  <a:off x="4129012" y="3720139"/>
                  <a:ext cx="568256" cy="225391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3" name="Rectangle 452">
                  <a:extLst>
                    <a:ext uri="{FF2B5EF4-FFF2-40B4-BE49-F238E27FC236}">
                      <a16:creationId xmlns:a16="http://schemas.microsoft.com/office/drawing/2014/main" id="{E5253033-7B56-684A-A748-FA80AF44CC65}"/>
                    </a:ext>
                  </a:extLst>
                </p:cNvPr>
                <p:cNvSpPr/>
                <p:nvPr/>
              </p:nvSpPr>
              <p:spPr>
                <a:xfrm>
                  <a:off x="4129012" y="3720139"/>
                  <a:ext cx="568256" cy="11148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4" name="Oval 453">
                  <a:extLst>
                    <a:ext uri="{FF2B5EF4-FFF2-40B4-BE49-F238E27FC236}">
                      <a16:creationId xmlns:a16="http://schemas.microsoft.com/office/drawing/2014/main" id="{1E3E8E3A-98C4-4D49-BF10-5C935379B12F}"/>
                    </a:ext>
                  </a:extLst>
                </p:cNvPr>
                <p:cNvSpPr/>
                <p:nvPr/>
              </p:nvSpPr>
              <p:spPr>
                <a:xfrm>
                  <a:off x="4129012" y="3606230"/>
                  <a:ext cx="568256" cy="22539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55" name="Straight Connector 454">
                  <a:extLst>
                    <a:ext uri="{FF2B5EF4-FFF2-40B4-BE49-F238E27FC236}">
                      <a16:creationId xmlns:a16="http://schemas.microsoft.com/office/drawing/2014/main" id="{F8F86FD4-2EC7-9748-832E-34EA8FFF619B}"/>
                    </a:ext>
                  </a:extLst>
                </p:cNvPr>
                <p:cNvCxnSpPr/>
                <p:nvPr/>
              </p:nvCxnSpPr>
              <p:spPr>
                <a:xfrm>
                  <a:off x="4697268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6" name="Straight Connector 455">
                  <a:extLst>
                    <a:ext uri="{FF2B5EF4-FFF2-40B4-BE49-F238E27FC236}">
                      <a16:creationId xmlns:a16="http://schemas.microsoft.com/office/drawing/2014/main" id="{6EAC8429-B56C-E848-9962-AC9935440EF8}"/>
                    </a:ext>
                  </a:extLst>
                </p:cNvPr>
                <p:cNvCxnSpPr/>
                <p:nvPr/>
              </p:nvCxnSpPr>
              <p:spPr>
                <a:xfrm>
                  <a:off x="4129012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A609CFDB-6CFB-BF49-BB2B-75E875337E5E}"/>
                  </a:ext>
                </a:extLst>
              </p:cNvPr>
              <p:cNvSpPr/>
              <p:nvPr/>
            </p:nvSpPr>
            <p:spPr bwMode="auto">
              <a:xfrm>
                <a:off x="4324577" y="3696087"/>
                <a:ext cx="498433" cy="116345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D68F9DB2-1DBD-B349-B803-F063367F4348}"/>
                  </a:ext>
                </a:extLst>
              </p:cNvPr>
              <p:cNvCxnSpPr>
                <a:stCxn id="458" idx="2"/>
              </p:cNvCxnSpPr>
              <p:nvPr/>
            </p:nvCxnSpPr>
            <p:spPr bwMode="auto">
              <a:xfrm>
                <a:off x="4300767" y="2640568"/>
                <a:ext cx="14286" cy="230944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57" name="Group 456">
                <a:extLst>
                  <a:ext uri="{FF2B5EF4-FFF2-40B4-BE49-F238E27FC236}">
                    <a16:creationId xmlns:a16="http://schemas.microsoft.com/office/drawing/2014/main" id="{61114553-7AE6-F940-84CE-AD9DAC7D03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99212" y="2486508"/>
                <a:ext cx="504825" cy="242888"/>
                <a:chOff x="2183302" y="1574638"/>
                <a:chExt cx="1200154" cy="430218"/>
              </a:xfrm>
            </p:grpSpPr>
            <p:sp>
              <p:nvSpPr>
                <p:cNvPr id="458" name="Oval 457">
                  <a:extLst>
                    <a:ext uri="{FF2B5EF4-FFF2-40B4-BE49-F238E27FC236}">
                      <a16:creationId xmlns:a16="http://schemas.microsoft.com/office/drawing/2014/main" id="{FB85A90A-78CB-EB4B-A038-CE87274C18B9}"/>
                    </a:ext>
                  </a:extLst>
                </p:cNvPr>
                <p:cNvSpPr/>
                <p:nvPr/>
              </p:nvSpPr>
              <p:spPr bwMode="auto">
                <a:xfrm flipV="1">
                  <a:off x="2186998" y="1690077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59" name="Rectangle 458">
                  <a:extLst>
                    <a:ext uri="{FF2B5EF4-FFF2-40B4-BE49-F238E27FC236}">
                      <a16:creationId xmlns:a16="http://schemas.microsoft.com/office/drawing/2014/main" id="{1EF26BA7-E8CF-554E-BF4F-83C3C69F2101}"/>
                    </a:ext>
                  </a:extLst>
                </p:cNvPr>
                <p:cNvSpPr/>
                <p:nvPr/>
              </p:nvSpPr>
              <p:spPr bwMode="auto">
                <a:xfrm>
                  <a:off x="2183224" y="1735060"/>
                  <a:ext cx="1200054" cy="112457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0" name="Oval 459">
                  <a:extLst>
                    <a:ext uri="{FF2B5EF4-FFF2-40B4-BE49-F238E27FC236}">
                      <a16:creationId xmlns:a16="http://schemas.microsoft.com/office/drawing/2014/main" id="{79274863-ADA2-D74D-8937-435AF80F50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224" y="1574808"/>
                  <a:ext cx="1196282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61" name="Freeform 460">
                  <a:extLst>
                    <a:ext uri="{FF2B5EF4-FFF2-40B4-BE49-F238E27FC236}">
                      <a16:creationId xmlns:a16="http://schemas.microsoft.com/office/drawing/2014/main" id="{A6BCD9AD-AC54-2244-BA5D-72A3D60510BB}"/>
                    </a:ext>
                  </a:extLst>
                </p:cNvPr>
                <p:cNvSpPr/>
                <p:nvPr/>
              </p:nvSpPr>
              <p:spPr bwMode="auto">
                <a:xfrm>
                  <a:off x="2488899" y="1670396"/>
                  <a:ext cx="584931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2" name="Freeform 461">
                  <a:extLst>
                    <a:ext uri="{FF2B5EF4-FFF2-40B4-BE49-F238E27FC236}">
                      <a16:creationId xmlns:a16="http://schemas.microsoft.com/office/drawing/2014/main" id="{C060E590-B005-8443-81D4-1949DE4FAD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8519" y="1631037"/>
                  <a:ext cx="705691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1 w 3723451"/>
                    <a:gd name="T3" fmla="*/ 316 h 932950"/>
                    <a:gd name="T4" fmla="*/ 351718 w 3723451"/>
                    <a:gd name="T5" fmla="*/ 61180 h 932950"/>
                    <a:gd name="T6" fmla="*/ 568801 w 3723451"/>
                    <a:gd name="T7" fmla="*/ 0 h 932950"/>
                    <a:gd name="T8" fmla="*/ 705691 w 3723451"/>
                    <a:gd name="T9" fmla="*/ 24345 h 932950"/>
                    <a:gd name="T10" fmla="*/ 603845 w 3723451"/>
                    <a:gd name="T11" fmla="*/ 54282 h 932950"/>
                    <a:gd name="T12" fmla="*/ 571055 w 3723451"/>
                    <a:gd name="T13" fmla="*/ 46211 h 932950"/>
                    <a:gd name="T14" fmla="*/ 355716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63" name="Freeform 462">
                  <a:extLst>
                    <a:ext uri="{FF2B5EF4-FFF2-40B4-BE49-F238E27FC236}">
                      <a16:creationId xmlns:a16="http://schemas.microsoft.com/office/drawing/2014/main" id="{28A33C0F-3AA4-1F4A-A67A-96FE2C77ED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690" y="1723814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64" name="Freeform 463">
                  <a:extLst>
                    <a:ext uri="{FF2B5EF4-FFF2-40B4-BE49-F238E27FC236}">
                      <a16:creationId xmlns:a16="http://schemas.microsoft.com/office/drawing/2014/main" id="{C3F89BD2-4382-8F45-BF74-6EC2EB48F0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7196" y="1726625"/>
                  <a:ext cx="252843" cy="92778"/>
                </a:xfrm>
                <a:custGeom>
                  <a:avLst/>
                  <a:gdLst>
                    <a:gd name="T0" fmla="*/ 249391 w 1348191"/>
                    <a:gd name="T1" fmla="*/ 0 h 791462"/>
                    <a:gd name="T2" fmla="*/ 252843 w 1348191"/>
                    <a:gd name="T3" fmla="*/ 44771 h 791462"/>
                    <a:gd name="T4" fmla="*/ 91472 w 1348191"/>
                    <a:gd name="T5" fmla="*/ 92778 h 791462"/>
                    <a:gd name="T6" fmla="*/ 0 w 1348191"/>
                    <a:gd name="T7" fmla="*/ 71741 h 791462"/>
                    <a:gd name="T8" fmla="*/ 24939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465" name="Straight Connector 464">
                  <a:extLst>
                    <a:ext uri="{FF2B5EF4-FFF2-40B4-BE49-F238E27FC236}">
                      <a16:creationId xmlns:a16="http://schemas.microsoft.com/office/drawing/2014/main" id="{5D24DC80-0F62-264A-94AD-B74D430662C7}"/>
                    </a:ext>
                  </a:extLst>
                </p:cNvPr>
                <p:cNvCxnSpPr>
                  <a:cxnSpLocks noChangeShapeType="1"/>
                  <a:endCxn id="460" idx="2"/>
                </p:cNvCxnSpPr>
                <p:nvPr/>
              </p:nvCxnSpPr>
              <p:spPr bwMode="auto">
                <a:xfrm flipH="1" flipV="1">
                  <a:off x="2183224" y="1732248"/>
                  <a:ext cx="3775" cy="1208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6" name="Straight Connector 465">
                  <a:extLst>
                    <a:ext uri="{FF2B5EF4-FFF2-40B4-BE49-F238E27FC236}">
                      <a16:creationId xmlns:a16="http://schemas.microsoft.com/office/drawing/2014/main" id="{680956C3-A075-5047-A8C9-17C8768EBAC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505" y="1729437"/>
                  <a:ext cx="3773" cy="12089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3" name="Group 20">
              <a:extLst>
                <a:ext uri="{FF2B5EF4-FFF2-40B4-BE49-F238E27FC236}">
                  <a16:creationId xmlns:a16="http://schemas.microsoft.com/office/drawing/2014/main" id="{A4C641B0-1DBF-D643-ACE0-EC7F615916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91163" y="3179295"/>
              <a:ext cx="522287" cy="1824505"/>
              <a:chOff x="5491163" y="3179295"/>
              <a:chExt cx="522287" cy="1824505"/>
            </a:xfrm>
          </p:grpSpPr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8140DFF3-0F19-A440-B162-7B638094FD6F}"/>
                  </a:ext>
                </a:extLst>
              </p:cNvPr>
              <p:cNvSpPr/>
              <p:nvPr/>
            </p:nvSpPr>
            <p:spPr bwMode="auto">
              <a:xfrm rot="10800000">
                <a:off x="5498044" y="3266845"/>
                <a:ext cx="498349" cy="325689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69" name="Straight Connector 468">
                <a:extLst>
                  <a:ext uri="{FF2B5EF4-FFF2-40B4-BE49-F238E27FC236}">
                    <a16:creationId xmlns:a16="http://schemas.microsoft.com/office/drawing/2014/main" id="{069F475E-76CC-8246-A82E-1A5305A1D3C6}"/>
                  </a:ext>
                </a:extLst>
              </p:cNvPr>
              <p:cNvCxnSpPr>
                <a:stCxn id="489" idx="6"/>
              </p:cNvCxnSpPr>
              <p:nvPr/>
            </p:nvCxnSpPr>
            <p:spPr bwMode="auto">
              <a:xfrm>
                <a:off x="6004011" y="3267530"/>
                <a:ext cx="6349" cy="158248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231" name="Picture 469" descr="router_top.png">
                <a:extLst>
                  <a:ext uri="{FF2B5EF4-FFF2-40B4-BE49-F238E27FC236}">
                    <a16:creationId xmlns:a16="http://schemas.microsoft.com/office/drawing/2014/main" id="{649CA784-DCE1-2941-B7FD-C2DF38ACD5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1163" y="3206725"/>
                <a:ext cx="522287" cy="2204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232" name="Group 471">
                <a:extLst>
                  <a:ext uri="{FF2B5EF4-FFF2-40B4-BE49-F238E27FC236}">
                    <a16:creationId xmlns:a16="http://schemas.microsoft.com/office/drawing/2014/main" id="{F4070489-F1F3-5646-A5A5-ABC3E55300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2167" y="4781999"/>
                <a:ext cx="507858" cy="221801"/>
                <a:chOff x="4128636" y="3606589"/>
                <a:chExt cx="568145" cy="338667"/>
              </a:xfrm>
            </p:grpSpPr>
            <p:sp>
              <p:nvSpPr>
                <p:cNvPr id="481" name="Oval 480">
                  <a:extLst>
                    <a:ext uri="{FF2B5EF4-FFF2-40B4-BE49-F238E27FC236}">
                      <a16:creationId xmlns:a16="http://schemas.microsoft.com/office/drawing/2014/main" id="{F074608B-8A38-C946-BCD7-EACE6ADB0708}"/>
                    </a:ext>
                  </a:extLst>
                </p:cNvPr>
                <p:cNvSpPr/>
                <p:nvPr/>
              </p:nvSpPr>
              <p:spPr>
                <a:xfrm>
                  <a:off x="4128900" y="3720139"/>
                  <a:ext cx="568256" cy="225391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2" name="Rectangle 481">
                  <a:extLst>
                    <a:ext uri="{FF2B5EF4-FFF2-40B4-BE49-F238E27FC236}">
                      <a16:creationId xmlns:a16="http://schemas.microsoft.com/office/drawing/2014/main" id="{23ACA6D6-711A-AE47-BC36-E81675497128}"/>
                    </a:ext>
                  </a:extLst>
                </p:cNvPr>
                <p:cNvSpPr/>
                <p:nvPr/>
              </p:nvSpPr>
              <p:spPr>
                <a:xfrm>
                  <a:off x="4128900" y="3720139"/>
                  <a:ext cx="568256" cy="11148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3" name="Oval 482">
                  <a:extLst>
                    <a:ext uri="{FF2B5EF4-FFF2-40B4-BE49-F238E27FC236}">
                      <a16:creationId xmlns:a16="http://schemas.microsoft.com/office/drawing/2014/main" id="{2A26B3EB-0401-7440-8EAE-C5BCAE08943B}"/>
                    </a:ext>
                  </a:extLst>
                </p:cNvPr>
                <p:cNvSpPr/>
                <p:nvPr/>
              </p:nvSpPr>
              <p:spPr>
                <a:xfrm>
                  <a:off x="4128900" y="3606230"/>
                  <a:ext cx="568256" cy="22539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84" name="Straight Connector 483">
                  <a:extLst>
                    <a:ext uri="{FF2B5EF4-FFF2-40B4-BE49-F238E27FC236}">
                      <a16:creationId xmlns:a16="http://schemas.microsoft.com/office/drawing/2014/main" id="{0DDA3E96-8937-E54C-A10D-CBFCDEE962AC}"/>
                    </a:ext>
                  </a:extLst>
                </p:cNvPr>
                <p:cNvCxnSpPr/>
                <p:nvPr/>
              </p:nvCxnSpPr>
              <p:spPr>
                <a:xfrm>
                  <a:off x="4697156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5" name="Straight Connector 484">
                  <a:extLst>
                    <a:ext uri="{FF2B5EF4-FFF2-40B4-BE49-F238E27FC236}">
                      <a16:creationId xmlns:a16="http://schemas.microsoft.com/office/drawing/2014/main" id="{0DE93C27-226F-C14F-9E57-20A0D6BE286A}"/>
                    </a:ext>
                  </a:extLst>
                </p:cNvPr>
                <p:cNvCxnSpPr/>
                <p:nvPr/>
              </p:nvCxnSpPr>
              <p:spPr>
                <a:xfrm>
                  <a:off x="4128900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E2410A82-0CA4-6C4A-B649-C3BED929F24B}"/>
                  </a:ext>
                </a:extLst>
              </p:cNvPr>
              <p:cNvSpPr/>
              <p:nvPr/>
            </p:nvSpPr>
            <p:spPr bwMode="auto">
              <a:xfrm>
                <a:off x="5507166" y="3694500"/>
                <a:ext cx="498433" cy="116504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76" name="Straight Connector 475">
                <a:extLst>
                  <a:ext uri="{FF2B5EF4-FFF2-40B4-BE49-F238E27FC236}">
                    <a16:creationId xmlns:a16="http://schemas.microsoft.com/office/drawing/2014/main" id="{0EA580E3-479E-6D49-8052-A944F458217E}"/>
                  </a:ext>
                </a:extLst>
              </p:cNvPr>
              <p:cNvCxnSpPr>
                <a:stCxn id="47231" idx="1"/>
              </p:cNvCxnSpPr>
              <p:nvPr/>
            </p:nvCxnSpPr>
            <p:spPr bwMode="auto">
              <a:xfrm>
                <a:off x="5491292" y="3316735"/>
                <a:ext cx="6349" cy="163327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35" name="Group 485">
                <a:extLst>
                  <a:ext uri="{FF2B5EF4-FFF2-40B4-BE49-F238E27FC236}">
                    <a16:creationId xmlns:a16="http://schemas.microsoft.com/office/drawing/2014/main" id="{48ACEBED-19B8-194A-AF9F-948E247919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0688" y="3179295"/>
                <a:ext cx="504825" cy="242888"/>
                <a:chOff x="2183302" y="1574638"/>
                <a:chExt cx="1200154" cy="430218"/>
              </a:xfrm>
            </p:grpSpPr>
            <p:sp>
              <p:nvSpPr>
                <p:cNvPr id="487" name="Oval 486">
                  <a:extLst>
                    <a:ext uri="{FF2B5EF4-FFF2-40B4-BE49-F238E27FC236}">
                      <a16:creationId xmlns:a16="http://schemas.microsoft.com/office/drawing/2014/main" id="{56019423-FB8B-9C41-9A5A-328BF71A1308}"/>
                    </a:ext>
                  </a:extLst>
                </p:cNvPr>
                <p:cNvSpPr/>
                <p:nvPr/>
              </p:nvSpPr>
              <p:spPr bwMode="auto">
                <a:xfrm flipV="1">
                  <a:off x="2187379" y="1688754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88" name="Rectangle 487">
                  <a:extLst>
                    <a:ext uri="{FF2B5EF4-FFF2-40B4-BE49-F238E27FC236}">
                      <a16:creationId xmlns:a16="http://schemas.microsoft.com/office/drawing/2014/main" id="{FBC3D2F3-CA7D-2B4D-8FBE-B35EC6273A39}"/>
                    </a:ext>
                  </a:extLst>
                </p:cNvPr>
                <p:cNvSpPr/>
                <p:nvPr/>
              </p:nvSpPr>
              <p:spPr bwMode="auto">
                <a:xfrm>
                  <a:off x="2183606" y="1733737"/>
                  <a:ext cx="1200052" cy="112457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9" name="Oval 488">
                  <a:extLst>
                    <a:ext uri="{FF2B5EF4-FFF2-40B4-BE49-F238E27FC236}">
                      <a16:creationId xmlns:a16="http://schemas.microsoft.com/office/drawing/2014/main" id="{5D24200F-4557-FB41-B5F7-7B1B2DC74E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606" y="1573485"/>
                  <a:ext cx="1196277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90" name="Freeform 489">
                  <a:extLst>
                    <a:ext uri="{FF2B5EF4-FFF2-40B4-BE49-F238E27FC236}">
                      <a16:creationId xmlns:a16="http://schemas.microsoft.com/office/drawing/2014/main" id="{02D0117B-A9D3-F949-A0A4-D465E45403CF}"/>
                    </a:ext>
                  </a:extLst>
                </p:cNvPr>
                <p:cNvSpPr/>
                <p:nvPr/>
              </p:nvSpPr>
              <p:spPr bwMode="auto">
                <a:xfrm>
                  <a:off x="2489279" y="1669074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1" name="Freeform 490">
                  <a:extLst>
                    <a:ext uri="{FF2B5EF4-FFF2-40B4-BE49-F238E27FC236}">
                      <a16:creationId xmlns:a16="http://schemas.microsoft.com/office/drawing/2014/main" id="{35B249AE-4CD3-D349-A2D4-5C0373F1E1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8899" y="1629714"/>
                  <a:ext cx="705692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5 h 932950"/>
                    <a:gd name="T10" fmla="*/ 603846 w 3723451"/>
                    <a:gd name="T11" fmla="*/ 54282 h 932950"/>
                    <a:gd name="T12" fmla="*/ 571056 w 3723451"/>
                    <a:gd name="T13" fmla="*/ 46211 h 932950"/>
                    <a:gd name="T14" fmla="*/ 355717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92" name="Freeform 491">
                  <a:extLst>
                    <a:ext uri="{FF2B5EF4-FFF2-40B4-BE49-F238E27FC236}">
                      <a16:creationId xmlns:a16="http://schemas.microsoft.com/office/drawing/2014/main" id="{565D2813-1B6E-8046-86F4-C746C82543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3071" y="1722492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93" name="Freeform 492">
                  <a:extLst>
                    <a:ext uri="{FF2B5EF4-FFF2-40B4-BE49-F238E27FC236}">
                      <a16:creationId xmlns:a16="http://schemas.microsoft.com/office/drawing/2014/main" id="{EDD5060A-E614-C04A-85FC-C8386138D8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7579" y="1725302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494" name="Straight Connector 493">
                  <a:extLst>
                    <a:ext uri="{FF2B5EF4-FFF2-40B4-BE49-F238E27FC236}">
                      <a16:creationId xmlns:a16="http://schemas.microsoft.com/office/drawing/2014/main" id="{844D9062-F406-6A41-81DC-C249DE81F163}"/>
                    </a:ext>
                  </a:extLst>
                </p:cNvPr>
                <p:cNvCxnSpPr>
                  <a:cxnSpLocks noChangeShapeType="1"/>
                  <a:endCxn id="489" idx="2"/>
                </p:cNvCxnSpPr>
                <p:nvPr/>
              </p:nvCxnSpPr>
              <p:spPr bwMode="auto">
                <a:xfrm flipH="1" flipV="1">
                  <a:off x="2183606" y="1730925"/>
                  <a:ext cx="3773" cy="1208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95" name="Straight Connector 494">
                  <a:extLst>
                    <a:ext uri="{FF2B5EF4-FFF2-40B4-BE49-F238E27FC236}">
                      <a16:creationId xmlns:a16="http://schemas.microsoft.com/office/drawing/2014/main" id="{9C3366F1-3F1E-9C40-AB07-92C1BA611167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83" y="1728114"/>
                  <a:ext cx="3775" cy="12089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4" name="Group 21">
              <a:extLst>
                <a:ext uri="{FF2B5EF4-FFF2-40B4-BE49-F238E27FC236}">
                  <a16:creationId xmlns:a16="http://schemas.microsoft.com/office/drawing/2014/main" id="{2A292C81-E6E3-5F42-8781-2508EB0DA4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2366" y="2647932"/>
              <a:ext cx="522159" cy="2354282"/>
              <a:chOff x="6472366" y="2647932"/>
              <a:chExt cx="522159" cy="2354282"/>
            </a:xfrm>
          </p:grpSpPr>
          <p:sp>
            <p:nvSpPr>
              <p:cNvPr id="497" name="Rectangle 496">
                <a:extLst>
                  <a:ext uri="{FF2B5EF4-FFF2-40B4-BE49-F238E27FC236}">
                    <a16:creationId xmlns:a16="http://schemas.microsoft.com/office/drawing/2014/main" id="{C6114D7F-A341-B048-B684-58AD610B2009}"/>
                  </a:ext>
                </a:extLst>
              </p:cNvPr>
              <p:cNvSpPr/>
              <p:nvPr/>
            </p:nvSpPr>
            <p:spPr bwMode="auto">
              <a:xfrm rot="10800000">
                <a:off x="6482296" y="2777838"/>
                <a:ext cx="498349" cy="72203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98" name="Straight Connector 497">
                <a:extLst>
                  <a:ext uri="{FF2B5EF4-FFF2-40B4-BE49-F238E27FC236}">
                    <a16:creationId xmlns:a16="http://schemas.microsoft.com/office/drawing/2014/main" id="{B9664657-7122-7D4F-B356-27D1EE2D8A3F}"/>
                  </a:ext>
                </a:extLst>
              </p:cNvPr>
              <p:cNvCxnSpPr/>
              <p:nvPr/>
            </p:nvCxnSpPr>
            <p:spPr bwMode="auto">
              <a:xfrm>
                <a:off x="6994528" y="2846910"/>
                <a:ext cx="0" cy="199834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09" name="Group 500">
                <a:extLst>
                  <a:ext uri="{FF2B5EF4-FFF2-40B4-BE49-F238E27FC236}">
                    <a16:creationId xmlns:a16="http://schemas.microsoft.com/office/drawing/2014/main" id="{E4A08BF4-7FD0-C047-B882-5C53BEC83B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86417" y="4766099"/>
                <a:ext cx="507858" cy="236115"/>
                <a:chOff x="4128636" y="3606589"/>
                <a:chExt cx="568145" cy="338667"/>
              </a:xfrm>
            </p:grpSpPr>
            <p:sp>
              <p:nvSpPr>
                <p:cNvPr id="510" name="Oval 509">
                  <a:extLst>
                    <a:ext uri="{FF2B5EF4-FFF2-40B4-BE49-F238E27FC236}">
                      <a16:creationId xmlns:a16="http://schemas.microsoft.com/office/drawing/2014/main" id="{6C3AD4A8-D6D6-4E49-A769-BC1A9F30984B}"/>
                    </a:ext>
                  </a:extLst>
                </p:cNvPr>
                <p:cNvSpPr/>
                <p:nvPr/>
              </p:nvSpPr>
              <p:spPr>
                <a:xfrm>
                  <a:off x="4128808" y="3720125"/>
                  <a:ext cx="568256" cy="225387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1" name="Rectangle 510">
                  <a:extLst>
                    <a:ext uri="{FF2B5EF4-FFF2-40B4-BE49-F238E27FC236}">
                      <a16:creationId xmlns:a16="http://schemas.microsoft.com/office/drawing/2014/main" id="{225CD4CF-BDB5-734D-A573-ED5358879811}"/>
                    </a:ext>
                  </a:extLst>
                </p:cNvPr>
                <p:cNvSpPr/>
                <p:nvPr/>
              </p:nvSpPr>
              <p:spPr>
                <a:xfrm>
                  <a:off x="4128808" y="3720125"/>
                  <a:ext cx="568256" cy="111556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2" name="Oval 511">
                  <a:extLst>
                    <a:ext uri="{FF2B5EF4-FFF2-40B4-BE49-F238E27FC236}">
                      <a16:creationId xmlns:a16="http://schemas.microsoft.com/office/drawing/2014/main" id="{65A9F195-94FA-0E46-9021-DDA053690598}"/>
                    </a:ext>
                  </a:extLst>
                </p:cNvPr>
                <p:cNvSpPr/>
                <p:nvPr/>
              </p:nvSpPr>
              <p:spPr>
                <a:xfrm>
                  <a:off x="4128808" y="3606294"/>
                  <a:ext cx="568256" cy="225387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13" name="Straight Connector 512">
                  <a:extLst>
                    <a:ext uri="{FF2B5EF4-FFF2-40B4-BE49-F238E27FC236}">
                      <a16:creationId xmlns:a16="http://schemas.microsoft.com/office/drawing/2014/main" id="{F1B2B240-0D9D-5C4C-9987-1ADA8FCFD547}"/>
                    </a:ext>
                  </a:extLst>
                </p:cNvPr>
                <p:cNvCxnSpPr/>
                <p:nvPr/>
              </p:nvCxnSpPr>
              <p:spPr>
                <a:xfrm>
                  <a:off x="4697064" y="3720125"/>
                  <a:ext cx="0" cy="111556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Connector 513">
                  <a:extLst>
                    <a:ext uri="{FF2B5EF4-FFF2-40B4-BE49-F238E27FC236}">
                      <a16:creationId xmlns:a16="http://schemas.microsoft.com/office/drawing/2014/main" id="{A1555B09-561F-C742-B1F3-1D7F74A124CD}"/>
                    </a:ext>
                  </a:extLst>
                </p:cNvPr>
                <p:cNvCxnSpPr/>
                <p:nvPr/>
              </p:nvCxnSpPr>
              <p:spPr>
                <a:xfrm>
                  <a:off x="4128808" y="3720125"/>
                  <a:ext cx="0" cy="111556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2" name="Rectangle 501">
                <a:extLst>
                  <a:ext uri="{FF2B5EF4-FFF2-40B4-BE49-F238E27FC236}">
                    <a16:creationId xmlns:a16="http://schemas.microsoft.com/office/drawing/2014/main" id="{59A7DF26-30E6-7C4F-BA65-4E76B6F49717}"/>
                  </a:ext>
                </a:extLst>
              </p:cNvPr>
              <p:cNvSpPr/>
              <p:nvPr/>
            </p:nvSpPr>
            <p:spPr bwMode="auto">
              <a:xfrm>
                <a:off x="6491333" y="3610376"/>
                <a:ext cx="498433" cy="123805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860E00C9-5CFF-CF43-A1AE-1DC946EBE4A7}"/>
                  </a:ext>
                </a:extLst>
              </p:cNvPr>
              <p:cNvCxnSpPr/>
              <p:nvPr/>
            </p:nvCxnSpPr>
            <p:spPr bwMode="auto">
              <a:xfrm>
                <a:off x="6472285" y="2818340"/>
                <a:ext cx="9524" cy="212691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12" name="Group 514">
                <a:extLst>
                  <a:ext uri="{FF2B5EF4-FFF2-40B4-BE49-F238E27FC236}">
                    <a16:creationId xmlns:a16="http://schemas.microsoft.com/office/drawing/2014/main" id="{F485486B-3991-3F4B-AAB8-26DDD61E1E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8146" y="2647932"/>
                <a:ext cx="504825" cy="242887"/>
                <a:chOff x="2183302" y="1574638"/>
                <a:chExt cx="1200154" cy="430218"/>
              </a:xfrm>
            </p:grpSpPr>
            <p:sp>
              <p:nvSpPr>
                <p:cNvPr id="516" name="Oval 515">
                  <a:extLst>
                    <a:ext uri="{FF2B5EF4-FFF2-40B4-BE49-F238E27FC236}">
                      <a16:creationId xmlns:a16="http://schemas.microsoft.com/office/drawing/2014/main" id="{6150FBCA-08E5-A24D-BDDD-4B4F386A0933}"/>
                    </a:ext>
                  </a:extLst>
                </p:cNvPr>
                <p:cNvSpPr/>
                <p:nvPr/>
              </p:nvSpPr>
              <p:spPr bwMode="auto">
                <a:xfrm flipV="1">
                  <a:off x="2188237" y="1690921"/>
                  <a:ext cx="1196279" cy="31488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17" name="Rectangle 516">
                  <a:extLst>
                    <a:ext uri="{FF2B5EF4-FFF2-40B4-BE49-F238E27FC236}">
                      <a16:creationId xmlns:a16="http://schemas.microsoft.com/office/drawing/2014/main" id="{8E079A08-57EE-4C40-96EC-52A5E13015F3}"/>
                    </a:ext>
                  </a:extLst>
                </p:cNvPr>
                <p:cNvSpPr/>
                <p:nvPr/>
              </p:nvSpPr>
              <p:spPr bwMode="auto">
                <a:xfrm>
                  <a:off x="2184464" y="1735904"/>
                  <a:ext cx="1200052" cy="112457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8" name="Oval 517">
                  <a:extLst>
                    <a:ext uri="{FF2B5EF4-FFF2-40B4-BE49-F238E27FC236}">
                      <a16:creationId xmlns:a16="http://schemas.microsoft.com/office/drawing/2014/main" id="{5BA5B3B3-0B7A-F141-87CA-B9E04385DE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464" y="1575651"/>
                  <a:ext cx="1196277" cy="314881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519" name="Freeform 518">
                  <a:extLst>
                    <a:ext uri="{FF2B5EF4-FFF2-40B4-BE49-F238E27FC236}">
                      <a16:creationId xmlns:a16="http://schemas.microsoft.com/office/drawing/2014/main" id="{D6AD8155-7614-8B4F-BD51-ED95BDE86A2C}"/>
                    </a:ext>
                  </a:extLst>
                </p:cNvPr>
                <p:cNvSpPr/>
                <p:nvPr/>
              </p:nvSpPr>
              <p:spPr bwMode="auto">
                <a:xfrm>
                  <a:off x="2490137" y="1671240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20" name="Freeform 519">
                  <a:extLst>
                    <a:ext uri="{FF2B5EF4-FFF2-40B4-BE49-F238E27FC236}">
                      <a16:creationId xmlns:a16="http://schemas.microsoft.com/office/drawing/2014/main" id="{0B03137A-9376-F942-A0F4-B0F9A588C3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9757" y="1631880"/>
                  <a:ext cx="705692" cy="109647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6 h 932950"/>
                    <a:gd name="T10" fmla="*/ 603846 w 3723451"/>
                    <a:gd name="T11" fmla="*/ 54283 h 932950"/>
                    <a:gd name="T12" fmla="*/ 571056 w 3723451"/>
                    <a:gd name="T13" fmla="*/ 46212 h 932950"/>
                    <a:gd name="T14" fmla="*/ 355717 w 3723451"/>
                    <a:gd name="T15" fmla="*/ 109647 h 932950"/>
                    <a:gd name="T16" fmla="*/ 134869 w 3723451"/>
                    <a:gd name="T17" fmla="*/ 48545 h 932950"/>
                    <a:gd name="T18" fmla="*/ 99163 w 3723451"/>
                    <a:gd name="T19" fmla="*/ 55140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521" name="Freeform 520">
                  <a:extLst>
                    <a:ext uri="{FF2B5EF4-FFF2-40B4-BE49-F238E27FC236}">
                      <a16:creationId xmlns:a16="http://schemas.microsoft.com/office/drawing/2014/main" id="{57F15128-E725-6249-8E83-3497993CB8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3929" y="1724658"/>
                  <a:ext cx="256615" cy="95589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4 h 809868"/>
                    <a:gd name="T4" fmla="*/ 162436 w 1366596"/>
                    <a:gd name="T5" fmla="*/ 95589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522" name="Freeform 521">
                  <a:extLst>
                    <a:ext uri="{FF2B5EF4-FFF2-40B4-BE49-F238E27FC236}">
                      <a16:creationId xmlns:a16="http://schemas.microsoft.com/office/drawing/2014/main" id="{C083A4B3-A361-D24F-B9F0-27DF8FDDD7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8437" y="1727469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523" name="Straight Connector 522">
                  <a:extLst>
                    <a:ext uri="{FF2B5EF4-FFF2-40B4-BE49-F238E27FC236}">
                      <a16:creationId xmlns:a16="http://schemas.microsoft.com/office/drawing/2014/main" id="{648194A2-13CA-454B-B112-3E1FE79B952C}"/>
                    </a:ext>
                  </a:extLst>
                </p:cNvPr>
                <p:cNvCxnSpPr>
                  <a:cxnSpLocks noChangeShapeType="1"/>
                  <a:endCxn id="518" idx="2"/>
                </p:cNvCxnSpPr>
                <p:nvPr/>
              </p:nvCxnSpPr>
              <p:spPr bwMode="auto">
                <a:xfrm flipH="1" flipV="1">
                  <a:off x="2184464" y="1733091"/>
                  <a:ext cx="3773" cy="120893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24" name="Straight Connector 523">
                  <a:extLst>
                    <a:ext uri="{FF2B5EF4-FFF2-40B4-BE49-F238E27FC236}">
                      <a16:creationId xmlns:a16="http://schemas.microsoft.com/office/drawing/2014/main" id="{010B15FB-66B2-B049-8708-F397EA9ED003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80741" y="1730281"/>
                  <a:ext cx="3775" cy="120891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224604E4-4E95-DB40-AFC9-5F65F575439F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2686051"/>
            <a:ext cx="5111750" cy="879475"/>
            <a:chOff x="1866825" y="707349"/>
            <a:chExt cx="5112820" cy="879389"/>
          </a:xfrm>
        </p:grpSpPr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54FC18E1-0801-154B-9929-59E0A83F3C19}"/>
                </a:ext>
              </a:extLst>
            </p:cNvPr>
            <p:cNvSpPr/>
            <p:nvPr/>
          </p:nvSpPr>
          <p:spPr>
            <a:xfrm>
              <a:off x="1866825" y="785129"/>
              <a:ext cx="954288" cy="49207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7182" name="TextBox 233">
              <a:extLst>
                <a:ext uri="{FF2B5EF4-FFF2-40B4-BE49-F238E27FC236}">
                  <a16:creationId xmlns:a16="http://schemas.microsoft.com/office/drawing/2014/main" id="{AED34F5E-F4CA-F640-BCBB-22B9E603BA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6347" y="783191"/>
              <a:ext cx="941481" cy="477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ts val="1475"/>
                </a:lnSpc>
              </a:pPr>
              <a:r>
                <a:rPr lang="en-US" altLang="en-US" sz="1400"/>
                <a:t>Routing</a:t>
              </a:r>
            </a:p>
            <a:p>
              <a:pPr algn="ctr">
                <a:lnSpc>
                  <a:spcPts val="1475"/>
                </a:lnSpc>
              </a:pPr>
              <a:r>
                <a:rPr lang="en-US" altLang="en-US" sz="1400"/>
                <a:t>Algorithm</a:t>
              </a:r>
            </a:p>
          </p:txBody>
        </p: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792B024C-5A1B-C546-A882-6D1ACAFA7172}"/>
                </a:ext>
              </a:extLst>
            </p:cNvPr>
            <p:cNvCxnSpPr/>
            <p:nvPr/>
          </p:nvCxnSpPr>
          <p:spPr>
            <a:xfrm flipV="1">
              <a:off x="2833815" y="807352"/>
              <a:ext cx="1517968" cy="214291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6D6B8A10-32ED-3D4E-95AE-A9405815D8DF}"/>
                </a:ext>
              </a:extLst>
            </p:cNvPr>
            <p:cNvCxnSpPr/>
            <p:nvPr/>
          </p:nvCxnSpPr>
          <p:spPr>
            <a:xfrm>
              <a:off x="2751248" y="1201014"/>
              <a:ext cx="797092" cy="279373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A9FAEE90-C60B-DD4C-8687-37C325EE2258}"/>
                </a:ext>
              </a:extLst>
            </p:cNvPr>
            <p:cNvCxnSpPr/>
            <p:nvPr/>
          </p:nvCxnSpPr>
          <p:spPr>
            <a:xfrm>
              <a:off x="4685228" y="894656"/>
              <a:ext cx="892362" cy="509538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39EF1FBF-A732-ED44-8AE5-F8F3231D0CBB}"/>
                </a:ext>
              </a:extLst>
            </p:cNvPr>
            <p:cNvCxnSpPr/>
            <p:nvPr/>
          </p:nvCxnSpPr>
          <p:spPr>
            <a:xfrm>
              <a:off x="4801139" y="801003"/>
              <a:ext cx="1695805" cy="130162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F87D3E59-10BD-7C4E-8474-05BE76E54AAE}"/>
                </a:ext>
              </a:extLst>
            </p:cNvPr>
            <p:cNvSpPr/>
            <p:nvPr/>
          </p:nvSpPr>
          <p:spPr>
            <a:xfrm>
              <a:off x="6558870" y="894656"/>
              <a:ext cx="420775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45D59D04-883C-F54C-8C35-381BF0106920}"/>
                </a:ext>
              </a:extLst>
            </p:cNvPr>
            <p:cNvSpPr/>
            <p:nvPr/>
          </p:nvSpPr>
          <p:spPr>
            <a:xfrm>
              <a:off x="5572826" y="1404194"/>
              <a:ext cx="420776" cy="182544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FF1BD261-DAFF-5A4C-8CEE-466F30507AC3}"/>
                </a:ext>
              </a:extLst>
            </p:cNvPr>
            <p:cNvSpPr/>
            <p:nvPr/>
          </p:nvSpPr>
          <p:spPr>
            <a:xfrm>
              <a:off x="4367661" y="707349"/>
              <a:ext cx="420775" cy="182545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5DFAD7CE-DFB4-134D-B5A5-3FA2FF2DF1AA}"/>
                </a:ext>
              </a:extLst>
            </p:cNvPr>
            <p:cNvSpPr/>
            <p:nvPr/>
          </p:nvSpPr>
          <p:spPr>
            <a:xfrm>
              <a:off x="3572157" y="1402606"/>
              <a:ext cx="420776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74AB5883-4EF1-F941-86A0-109F286908CD}"/>
                </a:ext>
              </a:extLst>
            </p:cNvPr>
            <p:cNvCxnSpPr/>
            <p:nvPr/>
          </p:nvCxnSpPr>
          <p:spPr>
            <a:xfrm>
              <a:off x="2821113" y="1105773"/>
              <a:ext cx="2739010" cy="339692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4C4AD68E-3274-5444-8962-A927AFE3A050}"/>
                </a:ext>
              </a:extLst>
            </p:cNvPr>
            <p:cNvCxnSpPr>
              <a:endCxn id="239" idx="2"/>
            </p:cNvCxnSpPr>
            <p:nvPr/>
          </p:nvCxnSpPr>
          <p:spPr>
            <a:xfrm flipV="1">
              <a:off x="3997696" y="985135"/>
              <a:ext cx="2561174" cy="469854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1862B2AC-AC3B-7541-B8E5-F1B78C84765F}"/>
                </a:ext>
              </a:extLst>
            </p:cNvPr>
            <p:cNvCxnSpPr/>
            <p:nvPr/>
          </p:nvCxnSpPr>
          <p:spPr>
            <a:xfrm flipV="1">
              <a:off x="3991345" y="1508959"/>
              <a:ext cx="1581481" cy="0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393B2EDF-9F94-D048-96BD-11CF6BBA0940}"/>
                </a:ext>
              </a:extLst>
            </p:cNvPr>
            <p:cNvCxnSpPr/>
            <p:nvPr/>
          </p:nvCxnSpPr>
          <p:spPr>
            <a:xfrm flipV="1">
              <a:off x="5996777" y="1083550"/>
              <a:ext cx="751044" cy="396836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40F1C94-0639-964C-9BC8-CEC811088098}"/>
              </a:ext>
            </a:extLst>
          </p:cNvPr>
          <p:cNvGrpSpPr>
            <a:grpSpLocks/>
          </p:cNvGrpSpPr>
          <p:nvPr/>
        </p:nvGrpSpPr>
        <p:grpSpPr bwMode="auto">
          <a:xfrm>
            <a:off x="3081338" y="3074988"/>
            <a:ext cx="6382224" cy="1053316"/>
            <a:chOff x="1557338" y="3074988"/>
            <a:chExt cx="6382224" cy="1053316"/>
          </a:xfrm>
        </p:grpSpPr>
        <p:sp>
          <p:nvSpPr>
            <p:cNvPr id="47178" name="TextBox 232">
              <a:extLst>
                <a:ext uri="{FF2B5EF4-FFF2-40B4-BE49-F238E27FC236}">
                  <a16:creationId xmlns:a16="http://schemas.microsoft.com/office/drawing/2014/main" id="{CC96A214-C402-044F-AC6E-27AD8B72C9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9489" y="3651250"/>
              <a:ext cx="622286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altLang="en-US" sz="1400"/>
                <a:t>data</a:t>
              </a:r>
            </a:p>
            <a:p>
              <a:pPr algn="ctr">
                <a:lnSpc>
                  <a:spcPts val="1463"/>
                </a:lnSpc>
              </a:pPr>
              <a:r>
                <a:rPr lang="en-US" altLang="en-US" sz="1400"/>
                <a:t>plane</a:t>
              </a:r>
            </a:p>
          </p:txBody>
        </p:sp>
        <p:sp>
          <p:nvSpPr>
            <p:cNvPr id="47179" name="TextBox 233">
              <a:extLst>
                <a:ext uri="{FF2B5EF4-FFF2-40B4-BE49-F238E27FC236}">
                  <a16:creationId xmlns:a16="http://schemas.microsoft.com/office/drawing/2014/main" id="{04A7B6C4-DE3E-CD43-9D57-5FBCB1E03C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17890" y="3074988"/>
              <a:ext cx="721672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altLang="en-US" sz="1400"/>
                <a:t>control</a:t>
              </a:r>
            </a:p>
            <a:p>
              <a:pPr algn="ctr">
                <a:lnSpc>
                  <a:spcPts val="1463"/>
                </a:lnSpc>
              </a:pPr>
              <a:r>
                <a:rPr lang="en-US" altLang="en-US" sz="1400"/>
                <a:t>plane</a:t>
              </a:r>
            </a:p>
          </p:txBody>
        </p: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9846EE91-AC88-6F45-821B-F27D733DF7D4}"/>
                </a:ext>
              </a:extLst>
            </p:cNvPr>
            <p:cNvCxnSpPr/>
            <p:nvPr/>
          </p:nvCxnSpPr>
          <p:spPr>
            <a:xfrm>
              <a:off x="1557338" y="3613150"/>
              <a:ext cx="6207125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9FE138-1728-CD4A-9008-41B5D8F58984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3702051"/>
            <a:ext cx="5126038" cy="1120775"/>
            <a:chOff x="-4746102" y="4471477"/>
            <a:chExt cx="5126173" cy="1120753"/>
          </a:xfrm>
        </p:grpSpPr>
        <p:pic>
          <p:nvPicPr>
            <p:cNvPr id="47156" name="Picture 10" descr="fig42_table.pdf">
              <a:extLst>
                <a:ext uri="{FF2B5EF4-FFF2-40B4-BE49-F238E27FC236}">
                  <a16:creationId xmlns:a16="http://schemas.microsoft.com/office/drawing/2014/main" id="{59C81313-79D9-E048-8AE2-9794B7546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746102" y="4471477"/>
              <a:ext cx="966463" cy="966962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7157" name="Group 25">
              <a:extLst>
                <a:ext uri="{FF2B5EF4-FFF2-40B4-BE49-F238E27FC236}">
                  <a16:creationId xmlns:a16="http://schemas.microsoft.com/office/drawing/2014/main" id="{D97046FC-06C7-274E-9581-20129682FC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025264" y="5228984"/>
              <a:ext cx="3405335" cy="363246"/>
              <a:chOff x="-3025264" y="5228984"/>
              <a:chExt cx="3405335" cy="363246"/>
            </a:xfrm>
          </p:grpSpPr>
          <p:grpSp>
            <p:nvGrpSpPr>
              <p:cNvPr id="47158" name="Group 241">
                <a:extLst>
                  <a:ext uri="{FF2B5EF4-FFF2-40B4-BE49-F238E27FC236}">
                    <a16:creationId xmlns:a16="http://schemas.microsoft.com/office/drawing/2014/main" id="{062920D3-3E88-C543-930A-1FEF8C405B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3025264" y="5262858"/>
                <a:ext cx="430360" cy="329372"/>
                <a:chOff x="2931664" y="3912603"/>
                <a:chExt cx="430450" cy="329314"/>
              </a:xfrm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966C20B4-C4A9-7247-92A0-E0E39B19E67B}"/>
                    </a:ext>
                  </a:extLst>
                </p:cNvPr>
                <p:cNvSpPr/>
                <p:nvPr/>
              </p:nvSpPr>
              <p:spPr>
                <a:xfrm>
                  <a:off x="2936485" y="3908607"/>
                  <a:ext cx="425550" cy="33331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40B28A7B-CD34-904C-BA35-88DBC284DA0B}"/>
                    </a:ext>
                  </a:extLst>
                </p:cNvPr>
                <p:cNvCxnSpPr/>
                <p:nvPr/>
              </p:nvCxnSpPr>
              <p:spPr>
                <a:xfrm>
                  <a:off x="2931721" y="4003838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2F700DA3-E48B-AB44-BF47-6945169DD442}"/>
                    </a:ext>
                  </a:extLst>
                </p:cNvPr>
                <p:cNvCxnSpPr/>
                <p:nvPr/>
              </p:nvCxnSpPr>
              <p:spPr>
                <a:xfrm>
                  <a:off x="2931721" y="4067326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17162707-A751-C849-A3CC-E7078610248B}"/>
                    </a:ext>
                  </a:extLst>
                </p:cNvPr>
                <p:cNvCxnSpPr>
                  <a:stCxn id="92" idx="2"/>
                </p:cNvCxnSpPr>
                <p:nvPr/>
              </p:nvCxnSpPr>
              <p:spPr>
                <a:xfrm flipH="1" flipV="1">
                  <a:off x="3147672" y="4003838"/>
                  <a:ext cx="1588" cy="23807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59" name="Group 444">
                <a:extLst>
                  <a:ext uri="{FF2B5EF4-FFF2-40B4-BE49-F238E27FC236}">
                    <a16:creationId xmlns:a16="http://schemas.microsoft.com/office/drawing/2014/main" id="{B11A9085-4696-4349-9A4B-06217A8B39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2217227" y="5261364"/>
                <a:ext cx="430361" cy="329307"/>
                <a:chOff x="2931664" y="3912603"/>
                <a:chExt cx="430450" cy="329314"/>
              </a:xfrm>
            </p:grpSpPr>
            <p:sp>
              <p:nvSpPr>
                <p:cNvPr id="448" name="Rectangle 447">
                  <a:extLst>
                    <a:ext uri="{FF2B5EF4-FFF2-40B4-BE49-F238E27FC236}">
                      <a16:creationId xmlns:a16="http://schemas.microsoft.com/office/drawing/2014/main" id="{133B3D90-B34C-824F-A862-7613850A651C}"/>
                    </a:ext>
                  </a:extLst>
                </p:cNvPr>
                <p:cNvSpPr/>
                <p:nvPr/>
              </p:nvSpPr>
              <p:spPr>
                <a:xfrm>
                  <a:off x="2936506" y="3908513"/>
                  <a:ext cx="425549" cy="3333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49" name="Straight Connector 448">
                  <a:extLst>
                    <a:ext uri="{FF2B5EF4-FFF2-40B4-BE49-F238E27FC236}">
                      <a16:creationId xmlns:a16="http://schemas.microsoft.com/office/drawing/2014/main" id="{62CBAF07-4BE4-8C4E-A2EE-97113E034012}"/>
                    </a:ext>
                  </a:extLst>
                </p:cNvPr>
                <p:cNvCxnSpPr/>
                <p:nvPr/>
              </p:nvCxnSpPr>
              <p:spPr>
                <a:xfrm>
                  <a:off x="2931743" y="4003763"/>
                  <a:ext cx="42554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0" name="Straight Connector 449">
                  <a:extLst>
                    <a:ext uri="{FF2B5EF4-FFF2-40B4-BE49-F238E27FC236}">
                      <a16:creationId xmlns:a16="http://schemas.microsoft.com/office/drawing/2014/main" id="{62B088FD-9CE5-374C-9899-CC32605D8B60}"/>
                    </a:ext>
                  </a:extLst>
                </p:cNvPr>
                <p:cNvCxnSpPr/>
                <p:nvPr/>
              </p:nvCxnSpPr>
              <p:spPr>
                <a:xfrm>
                  <a:off x="2931743" y="4067263"/>
                  <a:ext cx="42554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1" name="Straight Connector 450">
                  <a:extLst>
                    <a:ext uri="{FF2B5EF4-FFF2-40B4-BE49-F238E27FC236}">
                      <a16:creationId xmlns:a16="http://schemas.microsoft.com/office/drawing/2014/main" id="{CB5F26BF-E7A1-0344-90FC-DB1E1A31C3E6}"/>
                    </a:ext>
                  </a:extLst>
                </p:cNvPr>
                <p:cNvCxnSpPr>
                  <a:stCxn id="448" idx="2"/>
                </p:cNvCxnSpPr>
                <p:nvPr/>
              </p:nvCxnSpPr>
              <p:spPr>
                <a:xfrm flipH="1" flipV="1">
                  <a:off x="3147693" y="4003763"/>
                  <a:ext cx="1587" cy="23812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60" name="Group 473">
                <a:extLst>
                  <a:ext uri="{FF2B5EF4-FFF2-40B4-BE49-F238E27FC236}">
                    <a16:creationId xmlns:a16="http://schemas.microsoft.com/office/drawing/2014/main" id="{45E5DFDF-3A4E-2B40-9B77-707F5FC1D7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1034539" y="5261364"/>
                <a:ext cx="430360" cy="329307"/>
                <a:chOff x="2931664" y="3912603"/>
                <a:chExt cx="430450" cy="329314"/>
              </a:xfrm>
            </p:grpSpPr>
            <p:sp>
              <p:nvSpPr>
                <p:cNvPr id="477" name="Rectangle 476">
                  <a:extLst>
                    <a:ext uri="{FF2B5EF4-FFF2-40B4-BE49-F238E27FC236}">
                      <a16:creationId xmlns:a16="http://schemas.microsoft.com/office/drawing/2014/main" id="{3F1B4138-B826-2C47-A5DD-F40EC73354E8}"/>
                    </a:ext>
                  </a:extLst>
                </p:cNvPr>
                <p:cNvSpPr/>
                <p:nvPr/>
              </p:nvSpPr>
              <p:spPr>
                <a:xfrm>
                  <a:off x="2936538" y="3908513"/>
                  <a:ext cx="425550" cy="3333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78" name="Straight Connector 477">
                  <a:extLst>
                    <a:ext uri="{FF2B5EF4-FFF2-40B4-BE49-F238E27FC236}">
                      <a16:creationId xmlns:a16="http://schemas.microsoft.com/office/drawing/2014/main" id="{DD15592C-2693-E24E-89F0-C506D020F050}"/>
                    </a:ext>
                  </a:extLst>
                </p:cNvPr>
                <p:cNvCxnSpPr/>
                <p:nvPr/>
              </p:nvCxnSpPr>
              <p:spPr>
                <a:xfrm>
                  <a:off x="2931774" y="4003763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Connector 478">
                  <a:extLst>
                    <a:ext uri="{FF2B5EF4-FFF2-40B4-BE49-F238E27FC236}">
                      <a16:creationId xmlns:a16="http://schemas.microsoft.com/office/drawing/2014/main" id="{FA239C0B-4E92-AD46-98B9-9DEEB059ABAD}"/>
                    </a:ext>
                  </a:extLst>
                </p:cNvPr>
                <p:cNvCxnSpPr/>
                <p:nvPr/>
              </p:nvCxnSpPr>
              <p:spPr>
                <a:xfrm>
                  <a:off x="2931774" y="4067263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Connector 479">
                  <a:extLst>
                    <a:ext uri="{FF2B5EF4-FFF2-40B4-BE49-F238E27FC236}">
                      <a16:creationId xmlns:a16="http://schemas.microsoft.com/office/drawing/2014/main" id="{0876A218-086A-D649-A045-906342ACBC13}"/>
                    </a:ext>
                  </a:extLst>
                </p:cNvPr>
                <p:cNvCxnSpPr>
                  <a:stCxn id="477" idx="2"/>
                </p:cNvCxnSpPr>
                <p:nvPr/>
              </p:nvCxnSpPr>
              <p:spPr>
                <a:xfrm flipH="1" flipV="1">
                  <a:off x="3147725" y="4003763"/>
                  <a:ext cx="1588" cy="23812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61" name="Group 502">
                <a:extLst>
                  <a:ext uri="{FF2B5EF4-FFF2-40B4-BE49-F238E27FC236}">
                    <a16:creationId xmlns:a16="http://schemas.microsoft.com/office/drawing/2014/main" id="{E8FC8CE4-97B7-7D48-88C5-EA266FC915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50289" y="5228984"/>
                <a:ext cx="430360" cy="350559"/>
                <a:chOff x="2931664" y="3912603"/>
                <a:chExt cx="430450" cy="329314"/>
              </a:xfrm>
            </p:grpSpPr>
            <p:sp>
              <p:nvSpPr>
                <p:cNvPr id="506" name="Rectangle 505">
                  <a:extLst>
                    <a:ext uri="{FF2B5EF4-FFF2-40B4-BE49-F238E27FC236}">
                      <a16:creationId xmlns:a16="http://schemas.microsoft.com/office/drawing/2014/main" id="{DFDF0847-A411-4B4E-A31E-1F69D522BF93}"/>
                    </a:ext>
                  </a:extLst>
                </p:cNvPr>
                <p:cNvSpPr/>
                <p:nvPr/>
              </p:nvSpPr>
              <p:spPr>
                <a:xfrm>
                  <a:off x="2936564" y="3912336"/>
                  <a:ext cx="425550" cy="32956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07" name="Straight Connector 506">
                  <a:extLst>
                    <a:ext uri="{FF2B5EF4-FFF2-40B4-BE49-F238E27FC236}">
                      <a16:creationId xmlns:a16="http://schemas.microsoft.com/office/drawing/2014/main" id="{FA9778C7-8C84-D949-911E-22A9F9D0540A}"/>
                    </a:ext>
                  </a:extLst>
                </p:cNvPr>
                <p:cNvCxnSpPr/>
                <p:nvPr/>
              </p:nvCxnSpPr>
              <p:spPr>
                <a:xfrm>
                  <a:off x="2931800" y="4003303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8" name="Straight Connector 507">
                  <a:extLst>
                    <a:ext uri="{FF2B5EF4-FFF2-40B4-BE49-F238E27FC236}">
                      <a16:creationId xmlns:a16="http://schemas.microsoft.com/office/drawing/2014/main" id="{662F91FC-571F-5B46-A1FC-72BA2E2D4AE3}"/>
                    </a:ext>
                  </a:extLst>
                </p:cNvPr>
                <p:cNvCxnSpPr/>
                <p:nvPr/>
              </p:nvCxnSpPr>
              <p:spPr>
                <a:xfrm>
                  <a:off x="2931800" y="4067428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9" name="Straight Connector 508">
                  <a:extLst>
                    <a:ext uri="{FF2B5EF4-FFF2-40B4-BE49-F238E27FC236}">
                      <a16:creationId xmlns:a16="http://schemas.microsoft.com/office/drawing/2014/main" id="{3279F266-2A70-8742-BCD8-A176DA76B50C}"/>
                    </a:ext>
                  </a:extLst>
                </p:cNvPr>
                <p:cNvCxnSpPr>
                  <a:stCxn id="506" idx="2"/>
                </p:cNvCxnSpPr>
                <p:nvPr/>
              </p:nvCxnSpPr>
              <p:spPr>
                <a:xfrm flipH="1" flipV="1">
                  <a:off x="3147751" y="4003303"/>
                  <a:ext cx="1588" cy="238602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EA9FCEF-7859-C645-93B9-61AD73F8D0D2}"/>
              </a:ext>
            </a:extLst>
          </p:cNvPr>
          <p:cNvGrpSpPr>
            <a:grpSpLocks/>
          </p:cNvGrpSpPr>
          <p:nvPr/>
        </p:nvGrpSpPr>
        <p:grpSpPr bwMode="auto">
          <a:xfrm>
            <a:off x="3806826" y="2882901"/>
            <a:ext cx="4437063" cy="1577975"/>
            <a:chOff x="-4267279" y="3655204"/>
            <a:chExt cx="4437063" cy="1578510"/>
          </a:xfrm>
        </p:grpSpPr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494E33A6-6F4C-A241-B67C-CF75CE6BB2EB}"/>
                </a:ext>
              </a:extLst>
            </p:cNvPr>
            <p:cNvCxnSpPr/>
            <p:nvPr/>
          </p:nvCxnSpPr>
          <p:spPr bwMode="auto">
            <a:xfrm>
              <a:off x="-4267279" y="4047450"/>
              <a:ext cx="0" cy="422418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B3040823-C89F-2742-AD78-B42F725F8C2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-2808366" y="4361882"/>
              <a:ext cx="0" cy="87183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6" name="Straight Arrow Connector 445">
              <a:extLst>
                <a:ext uri="{FF2B5EF4-FFF2-40B4-BE49-F238E27FC236}">
                  <a16:creationId xmlns:a16="http://schemas.microsoft.com/office/drawing/2014/main" id="{38C3ACF3-D3B3-904F-ADC4-D01CCFBFD94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2006679" y="3655204"/>
              <a:ext cx="6350" cy="157692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5" name="Straight Arrow Connector 474">
              <a:extLst>
                <a:ext uri="{FF2B5EF4-FFF2-40B4-BE49-F238E27FC236}">
                  <a16:creationId xmlns:a16="http://schemas.microsoft.com/office/drawing/2014/main" id="{532BEEE4-B2D6-8448-8474-D7809DFB486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823991" y="4326945"/>
              <a:ext cx="6350" cy="90518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4" name="Straight Arrow Connector 503">
              <a:extLst>
                <a:ext uri="{FF2B5EF4-FFF2-40B4-BE49-F238E27FC236}">
                  <a16:creationId xmlns:a16="http://schemas.microsoft.com/office/drawing/2014/main" id="{B86874C7-7404-C548-9688-8A53DD1B282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66609" y="3798127"/>
              <a:ext cx="3175" cy="139906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258D001E-E764-2D45-B9CA-F30E14CF4B86}"/>
              </a:ext>
            </a:extLst>
          </p:cNvPr>
          <p:cNvCxnSpPr/>
          <p:nvPr/>
        </p:nvCxnSpPr>
        <p:spPr>
          <a:xfrm flipH="1">
            <a:off x="2806701" y="5802314"/>
            <a:ext cx="1508125" cy="1587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129" name="TextBox 265">
            <a:extLst>
              <a:ext uri="{FF2B5EF4-FFF2-40B4-BE49-F238E27FC236}">
                <a16:creationId xmlns:a16="http://schemas.microsoft.com/office/drawing/2014/main" id="{CE305DF5-51E6-A04B-8657-93D516160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2813" y="5473701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1</a:t>
            </a:r>
          </a:p>
        </p:txBody>
      </p:sp>
      <p:sp>
        <p:nvSpPr>
          <p:cNvPr id="47130" name="TextBox 281">
            <a:extLst>
              <a:ext uri="{FF2B5EF4-FFF2-40B4-BE49-F238E27FC236}">
                <a16:creationId xmlns:a16="http://schemas.microsoft.com/office/drawing/2014/main" id="{93383B5D-C970-8C45-A9C4-7292CE0D0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7438" y="576103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2</a:t>
            </a:r>
          </a:p>
        </p:txBody>
      </p:sp>
      <p:grpSp>
        <p:nvGrpSpPr>
          <p:cNvPr id="47131" name="Group 5">
            <a:extLst>
              <a:ext uri="{FF2B5EF4-FFF2-40B4-BE49-F238E27FC236}">
                <a16:creationId xmlns:a16="http://schemas.microsoft.com/office/drawing/2014/main" id="{00CFDA45-9A9C-8140-AC1A-1E195924100E}"/>
              </a:ext>
            </a:extLst>
          </p:cNvPr>
          <p:cNvGrpSpPr>
            <a:grpSpLocks/>
          </p:cNvGrpSpPr>
          <p:nvPr/>
        </p:nvGrpSpPr>
        <p:grpSpPr bwMode="auto">
          <a:xfrm>
            <a:off x="2462214" y="5484316"/>
            <a:ext cx="1616075" cy="551356"/>
            <a:chOff x="-4079003" y="2965119"/>
            <a:chExt cx="1616718" cy="552615"/>
          </a:xfrm>
        </p:grpSpPr>
        <p:sp>
          <p:nvSpPr>
            <p:cNvPr id="47145" name="Rectangle 97">
              <a:extLst>
                <a:ext uri="{FF2B5EF4-FFF2-40B4-BE49-F238E27FC236}">
                  <a16:creationId xmlns:a16="http://schemas.microsoft.com/office/drawing/2014/main" id="{4DC7C216-72A9-6940-978C-9334894C5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052413" y="2965119"/>
              <a:ext cx="1290538" cy="2087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7146" name="Rectangle 98">
              <a:extLst>
                <a:ext uri="{FF2B5EF4-FFF2-40B4-BE49-F238E27FC236}">
                  <a16:creationId xmlns:a16="http://schemas.microsoft.com/office/drawing/2014/main" id="{868C809B-D485-6A4A-95A8-DB8F3CEC7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079003" y="2985994"/>
              <a:ext cx="1281675" cy="20875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7147" name="Line 99">
              <a:extLst>
                <a:ext uri="{FF2B5EF4-FFF2-40B4-BE49-F238E27FC236}">
                  <a16:creationId xmlns:a16="http://schemas.microsoft.com/office/drawing/2014/main" id="{36EFD9D4-3093-A743-B485-D1D72E344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33828" y="3101502"/>
              <a:ext cx="471543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8" name="Rectangle 104">
              <a:extLst>
                <a:ext uri="{FF2B5EF4-FFF2-40B4-BE49-F238E27FC236}">
                  <a16:creationId xmlns:a16="http://schemas.microsoft.com/office/drawing/2014/main" id="{188942D6-7658-D240-AAB8-9F7536644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377007" y="2988777"/>
              <a:ext cx="476861" cy="21014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7149" name="Text Box 105">
              <a:extLst>
                <a:ext uri="{FF2B5EF4-FFF2-40B4-BE49-F238E27FC236}">
                  <a16:creationId xmlns:a16="http://schemas.microsoft.com/office/drawing/2014/main" id="{464DE2F3-253A-7845-A03A-AA09B68F43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430189" y="2965119"/>
              <a:ext cx="501876" cy="277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/>
                <a:t>0111</a:t>
              </a:r>
            </a:p>
          </p:txBody>
        </p:sp>
        <p:sp>
          <p:nvSpPr>
            <p:cNvPr id="47150" name="Line 119">
              <a:extLst>
                <a:ext uri="{FF2B5EF4-FFF2-40B4-BE49-F238E27FC236}">
                  <a16:creationId xmlns:a16="http://schemas.microsoft.com/office/drawing/2014/main" id="{05154368-2727-084D-ACFE-5648AF1D58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737135" y="3205965"/>
              <a:ext cx="476861" cy="3117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132" name="Freeform 120">
            <a:extLst>
              <a:ext uri="{FF2B5EF4-FFF2-40B4-BE49-F238E27FC236}">
                <a16:creationId xmlns:a16="http://schemas.microsoft.com/office/drawing/2014/main" id="{19808B60-D1ED-3440-B21E-60B16A6E78AF}"/>
              </a:ext>
            </a:extLst>
          </p:cNvPr>
          <p:cNvSpPr>
            <a:spLocks/>
          </p:cNvSpPr>
          <p:nvPr/>
        </p:nvSpPr>
        <p:spPr bwMode="auto">
          <a:xfrm>
            <a:off x="4017963" y="5668963"/>
            <a:ext cx="982662" cy="233362"/>
          </a:xfrm>
          <a:custGeom>
            <a:avLst/>
            <a:gdLst>
              <a:gd name="T0" fmla="*/ 0 w 554"/>
              <a:gd name="T1" fmla="*/ 2147483647 h 167"/>
              <a:gd name="T2" fmla="*/ 2147483647 w 554"/>
              <a:gd name="T3" fmla="*/ 2147483647 h 167"/>
              <a:gd name="T4" fmla="*/ 2147483647 w 554"/>
              <a:gd name="T5" fmla="*/ 2147483647 h 167"/>
              <a:gd name="T6" fmla="*/ 0 60000 65536"/>
              <a:gd name="T7" fmla="*/ 0 60000 65536"/>
              <a:gd name="T8" fmla="*/ 0 60000 65536"/>
              <a:gd name="T9" fmla="*/ 0 w 554"/>
              <a:gd name="T10" fmla="*/ 0 h 167"/>
              <a:gd name="T11" fmla="*/ 554 w 554"/>
              <a:gd name="T12" fmla="*/ 167 h 1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4" h="167">
                <a:moveTo>
                  <a:pt x="0" y="10"/>
                </a:moveTo>
                <a:cubicBezTo>
                  <a:pt x="102" y="0"/>
                  <a:pt x="240" y="5"/>
                  <a:pt x="324" y="26"/>
                </a:cubicBezTo>
                <a:cubicBezTo>
                  <a:pt x="416" y="52"/>
                  <a:pt x="502" y="120"/>
                  <a:pt x="554" y="167"/>
                </a:cubicBezTo>
              </a:path>
            </a:pathLst>
          </a:custGeom>
          <a:noFill/>
          <a:ln w="57150" cmpd="sng">
            <a:solidFill>
              <a:srgbClr val="FF33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7133" name="Group 357">
            <a:extLst>
              <a:ext uri="{FF2B5EF4-FFF2-40B4-BE49-F238E27FC236}">
                <a16:creationId xmlns:a16="http://schemas.microsoft.com/office/drawing/2014/main" id="{BD173ADB-AEAE-9645-B89F-B82F1A212A86}"/>
              </a:ext>
            </a:extLst>
          </p:cNvPr>
          <p:cNvGrpSpPr>
            <a:grpSpLocks/>
          </p:cNvGrpSpPr>
          <p:nvPr/>
        </p:nvGrpSpPr>
        <p:grpSpPr bwMode="auto">
          <a:xfrm>
            <a:off x="4238625" y="5659439"/>
            <a:ext cx="565150" cy="293687"/>
            <a:chOff x="1871277" y="1576300"/>
            <a:chExt cx="1128371" cy="437861"/>
          </a:xfrm>
        </p:grpSpPr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505F76D7-CADC-3441-8F60-3F9DCEE19FA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CB21D12F-43AA-BC4D-B6C4-9DDAD41AB6DE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ADBD47E6-312F-8B49-A3BC-3F8A49D1FFD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62" name="Freeform 361">
              <a:extLst>
                <a:ext uri="{FF2B5EF4-FFF2-40B4-BE49-F238E27FC236}">
                  <a16:creationId xmlns:a16="http://schemas.microsoft.com/office/drawing/2014/main" id="{468CC66D-2719-1147-A58E-F0C929D2886C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3" name="Freeform 362">
              <a:extLst>
                <a:ext uri="{FF2B5EF4-FFF2-40B4-BE49-F238E27FC236}">
                  <a16:creationId xmlns:a16="http://schemas.microsoft.com/office/drawing/2014/main" id="{798B5AD2-0A9F-CD4A-A169-0718D9D7C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T0" fmla="*/ 0 w 3723451"/>
                <a:gd name="T1" fmla="*/ 27215 h 932950"/>
                <a:gd name="T2" fmla="*/ 116561 w 3723451"/>
                <a:gd name="T3" fmla="*/ 321 h 932950"/>
                <a:gd name="T4" fmla="*/ 330163 w 3723451"/>
                <a:gd name="T5" fmla="*/ 62069 h 932950"/>
                <a:gd name="T6" fmla="*/ 533941 w 3723451"/>
                <a:gd name="T7" fmla="*/ 0 h 932950"/>
                <a:gd name="T8" fmla="*/ 662442 w 3723451"/>
                <a:gd name="T9" fmla="*/ 24699 h 932950"/>
                <a:gd name="T10" fmla="*/ 566838 w 3723451"/>
                <a:gd name="T11" fmla="*/ 55071 h 932950"/>
                <a:gd name="T12" fmla="*/ 536057 w 3723451"/>
                <a:gd name="T13" fmla="*/ 46883 h 932950"/>
                <a:gd name="T14" fmla="*/ 333916 w 3723451"/>
                <a:gd name="T15" fmla="*/ 111240 h 932950"/>
                <a:gd name="T16" fmla="*/ 126604 w 3723451"/>
                <a:gd name="T17" fmla="*/ 49250 h 932950"/>
                <a:gd name="T18" fmla="*/ 93085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4" name="Freeform 363">
              <a:extLst>
                <a:ext uri="{FF2B5EF4-FFF2-40B4-BE49-F238E27FC236}">
                  <a16:creationId xmlns:a16="http://schemas.microsoft.com/office/drawing/2014/main" id="{084DED8B-512E-0B41-B970-2E594DD91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T0" fmla="*/ 0 w 1366596"/>
                <a:gd name="T1" fmla="*/ 0 h 809868"/>
                <a:gd name="T2" fmla="*/ 244059 w 1366596"/>
                <a:gd name="T3" fmla="*/ 74985 h 809868"/>
                <a:gd name="T4" fmla="*/ 154488 w 1366596"/>
                <a:gd name="T5" fmla="*/ 97039 h 809868"/>
                <a:gd name="T6" fmla="*/ 822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5" name="Freeform 364">
              <a:extLst>
                <a:ext uri="{FF2B5EF4-FFF2-40B4-BE49-F238E27FC236}">
                  <a16:creationId xmlns:a16="http://schemas.microsoft.com/office/drawing/2014/main" id="{6E7712E3-B41E-984C-8AC3-690DBE5595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40 h 791462"/>
                <a:gd name="T6" fmla="*/ 0 w 1348191"/>
                <a:gd name="T7" fmla="*/ 75037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91A649D5-1EBD-E24F-8B4A-020A7B05A22D}"/>
                </a:ext>
              </a:extLst>
            </p:cNvPr>
            <p:cNvCxnSpPr>
              <a:cxnSpLocks noChangeShapeType="1"/>
              <a:endCxn id="361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29C36AEB-A10D-E141-A17F-4A4E57E318E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134" name="TextBox 6">
            <a:extLst>
              <a:ext uri="{FF2B5EF4-FFF2-40B4-BE49-F238E27FC236}">
                <a16:creationId xmlns:a16="http://schemas.microsoft.com/office/drawing/2014/main" id="{FA6F3E9E-FD16-B541-A26E-7BFEB01DE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4506" y="5981699"/>
            <a:ext cx="1992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 dirty="0"/>
              <a:t>values in arriving </a:t>
            </a:r>
          </a:p>
          <a:p>
            <a:r>
              <a:rPr lang="en-US" altLang="en-US" sz="1400" dirty="0"/>
              <a:t>packet header</a:t>
            </a:r>
            <a:endParaRPr lang="en-US" altLang="en-US" sz="1800" dirty="0"/>
          </a:p>
        </p:txBody>
      </p:sp>
      <p:sp>
        <p:nvSpPr>
          <p:cNvPr id="47135" name="TextBox 282">
            <a:extLst>
              <a:ext uri="{FF2B5EF4-FFF2-40B4-BE49-F238E27FC236}">
                <a16:creationId xmlns:a16="http://schemas.microsoft.com/office/drawing/2014/main" id="{A8701469-AECB-E045-BF87-6B7DAE226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586263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</a:t>
            </a:r>
          </a:p>
        </p:txBody>
      </p:sp>
      <p:sp>
        <p:nvSpPr>
          <p:cNvPr id="247" name="Text Box 8">
            <a:extLst>
              <a:ext uri="{FF2B5EF4-FFF2-40B4-BE49-F238E27FC236}">
                <a16:creationId xmlns:a16="http://schemas.microsoft.com/office/drawing/2014/main" id="{BF7E83CC-4903-9D4C-BFBF-B243D0E05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5" y="4044581"/>
            <a:ext cx="3213099" cy="892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solidFill>
                  <a:schemeClr val="tx2"/>
                </a:solidFill>
                <a:latin typeface="Helvetica" pitchFamily="2" charset="0"/>
              </a:rPr>
              <a:t>Data plane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2"/>
                </a:solidFill>
                <a:latin typeface="Helvetica" pitchFamily="2" charset="0"/>
              </a:rPr>
              <a:t>Move packets</a:t>
            </a:r>
          </a:p>
        </p:txBody>
      </p:sp>
      <p:sp>
        <p:nvSpPr>
          <p:cNvPr id="248" name="Line 2">
            <a:extLst>
              <a:ext uri="{FF2B5EF4-FFF2-40B4-BE49-F238E27FC236}">
                <a16:creationId xmlns:a16="http://schemas.microsoft.com/office/drawing/2014/main" id="{B6DEB6B7-2481-8548-8BED-96E25E3287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49474" y="4093491"/>
            <a:ext cx="1036571" cy="174801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50" name="Text Box 8">
            <a:extLst>
              <a:ext uri="{FF2B5EF4-FFF2-40B4-BE49-F238E27FC236}">
                <a16:creationId xmlns:a16="http://schemas.microsoft.com/office/drawing/2014/main" id="{E4898DAE-741C-FD41-9535-97A383905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67" y="2218926"/>
            <a:ext cx="3213099" cy="1261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solidFill>
                  <a:schemeClr val="tx2"/>
                </a:solidFill>
                <a:latin typeface="Helvetica" pitchFamily="2" charset="0"/>
              </a:rPr>
              <a:t>Control plane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2"/>
                </a:solidFill>
                <a:latin typeface="Helvetica" pitchFamily="2" charset="0"/>
              </a:rPr>
              <a:t>Determine how to move packets</a:t>
            </a:r>
          </a:p>
        </p:txBody>
      </p:sp>
      <p:sp>
        <p:nvSpPr>
          <p:cNvPr id="251" name="Line 2">
            <a:extLst>
              <a:ext uri="{FF2B5EF4-FFF2-40B4-BE49-F238E27FC236}">
                <a16:creationId xmlns:a16="http://schemas.microsoft.com/office/drawing/2014/main" id="{99FCF550-828A-914E-AB40-D03638F350E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3556" y="2535345"/>
            <a:ext cx="776227" cy="374533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52" name="Title 10">
            <a:extLst>
              <a:ext uri="{FF2B5EF4-FFF2-40B4-BE49-F238E27FC236}">
                <a16:creationId xmlns:a16="http://schemas.microsoft.com/office/drawing/2014/main" id="{28CD5BB6-FDC0-C04C-8B57-58190771DDC0}"/>
              </a:ext>
            </a:extLst>
          </p:cNvPr>
          <p:cNvSpPr txBox="1">
            <a:spLocks/>
          </p:cNvSpPr>
          <p:nvPr/>
        </p:nvSpPr>
        <p:spPr>
          <a:xfrm>
            <a:off x="635919" y="663266"/>
            <a:ext cx="10853488" cy="10134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r>
              <a:rPr lang="en-US" altLang="en-US" dirty="0"/>
              <a:t>Review: Control/data plane separation</a:t>
            </a:r>
          </a:p>
        </p:txBody>
      </p:sp>
    </p:spTree>
    <p:extLst>
      <p:ext uri="{BB962C8B-B14F-4D97-AF65-F5344CB8AC3E}">
        <p14:creationId xmlns:p14="http://schemas.microsoft.com/office/powerpoint/2010/main" val="197903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670E2-45CF-C341-835F-4D75F89A7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program representation: Atoms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EDA62-BB0D-5B4C-B09C-4E7ECC45F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3D2F75-4E60-3044-A16D-38CCE2F2C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26" y="1766169"/>
            <a:ext cx="4357527" cy="4565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9338EB-26D8-504A-9DF1-AA31CF4C6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870" y="2610943"/>
            <a:ext cx="4660256" cy="336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102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75579-9923-C243-B0DF-BE7FD5C57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CEGIS</a:t>
            </a:r>
            <a:r>
              <a:rPr lang="en-US" dirty="0"/>
              <a:t>: Finding PISA configurations (holes)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B4AD5-52FF-C542-8FB6-9EFFEF1EE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3C701F-5447-7242-8998-6AEB9B221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92" y="1651543"/>
            <a:ext cx="10855890" cy="45109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7F4837-FC4C-1747-A89F-A110D515BA0D}"/>
              </a:ext>
            </a:extLst>
          </p:cNvPr>
          <p:cNvSpPr txBox="1"/>
          <p:nvPr/>
        </p:nvSpPr>
        <p:spPr>
          <a:xfrm>
            <a:off x="1441537" y="6231265"/>
            <a:ext cx="960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Counterexample-Guided Inductive Synthesis</a:t>
            </a:r>
          </a:p>
        </p:txBody>
      </p:sp>
    </p:spTree>
    <p:extLst>
      <p:ext uri="{BB962C8B-B14F-4D97-AF65-F5344CB8AC3E}">
        <p14:creationId xmlns:p14="http://schemas.microsoft.com/office/powerpoint/2010/main" val="3705409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08433-117B-7247-8606-A421BEF80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apps </a:t>
            </a:r>
            <a:r>
              <a:rPr lang="en-US" dirty="0"/>
              <a:t>of synthesis in 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35553-1946-D746-8E6C-D063C126A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Generating control plane rules with desired properties</a:t>
            </a:r>
          </a:p>
          <a:p>
            <a:r>
              <a:rPr lang="en-US" dirty="0"/>
              <a:t>Data plane programs for other targets</a:t>
            </a:r>
          </a:p>
          <a:p>
            <a:pPr lvl="1"/>
            <a:r>
              <a:rPr lang="en-US" dirty="0"/>
              <a:t>e.g., Network processors (CPUs)</a:t>
            </a:r>
          </a:p>
          <a:p>
            <a:r>
              <a:rPr lang="en-US" dirty="0"/>
              <a:t>Program repair and troubleshooting</a:t>
            </a:r>
          </a:p>
          <a:p>
            <a:r>
              <a:rPr lang="en-US" dirty="0"/>
              <a:t>Approximation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001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C3DE9-FEEE-0143-A74F-2036C2F80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RMT router data plane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9E259-5792-A546-8F29-FB54C0E1C38A}"/>
              </a:ext>
            </a:extLst>
          </p:cNvPr>
          <p:cNvGrpSpPr/>
          <p:nvPr/>
        </p:nvGrpSpPr>
        <p:grpSpPr>
          <a:xfrm>
            <a:off x="10981367" y="4370497"/>
            <a:ext cx="683647" cy="1589295"/>
            <a:chOff x="2488822" y="2403406"/>
            <a:chExt cx="529093" cy="1589294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C299506-551D-9544-9DA0-2048B314E700}"/>
                </a:ext>
              </a:extLst>
            </p:cNvPr>
            <p:cNvCxnSpPr/>
            <p:nvPr/>
          </p:nvCxnSpPr>
          <p:spPr>
            <a:xfrm flipV="1">
              <a:off x="2493656" y="2403406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573ECFD-3AB6-8145-9513-27620B6117ED}"/>
                </a:ext>
              </a:extLst>
            </p:cNvPr>
            <p:cNvCxnSpPr/>
            <p:nvPr/>
          </p:nvCxnSpPr>
          <p:spPr>
            <a:xfrm flipV="1">
              <a:off x="2490064" y="2555806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B30A89D-D4D7-444E-BF50-FAC783D5E36B}"/>
                </a:ext>
              </a:extLst>
            </p:cNvPr>
            <p:cNvCxnSpPr/>
            <p:nvPr/>
          </p:nvCxnSpPr>
          <p:spPr>
            <a:xfrm flipV="1">
              <a:off x="2493656" y="2717444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BD87F36-EA92-4B44-A120-BBEC54B6EAE2}"/>
                </a:ext>
              </a:extLst>
            </p:cNvPr>
            <p:cNvCxnSpPr/>
            <p:nvPr/>
          </p:nvCxnSpPr>
          <p:spPr>
            <a:xfrm flipV="1">
              <a:off x="2493656" y="2871548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BBD1F52-94D7-8E45-AADF-67B419493344}"/>
                </a:ext>
              </a:extLst>
            </p:cNvPr>
            <p:cNvCxnSpPr/>
            <p:nvPr/>
          </p:nvCxnSpPr>
          <p:spPr>
            <a:xfrm flipV="1">
              <a:off x="2493656" y="3031695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FE30EDE-60EF-2D40-A9BD-DD1065C521C7}"/>
                </a:ext>
              </a:extLst>
            </p:cNvPr>
            <p:cNvCxnSpPr/>
            <p:nvPr/>
          </p:nvCxnSpPr>
          <p:spPr>
            <a:xfrm flipV="1">
              <a:off x="2494729" y="3190805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33D65A7-98F7-3D4D-9B69-84FA47CD712A}"/>
                </a:ext>
              </a:extLst>
            </p:cNvPr>
            <p:cNvCxnSpPr/>
            <p:nvPr/>
          </p:nvCxnSpPr>
          <p:spPr>
            <a:xfrm flipV="1">
              <a:off x="2493656" y="3352442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0759EC8-8D5B-734A-AC8B-2F7AECCC5A96}"/>
                </a:ext>
              </a:extLst>
            </p:cNvPr>
            <p:cNvCxnSpPr/>
            <p:nvPr/>
          </p:nvCxnSpPr>
          <p:spPr>
            <a:xfrm flipV="1">
              <a:off x="2494729" y="3512589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1C9DFB7-A111-B340-818A-D22C444053C3}"/>
                </a:ext>
              </a:extLst>
            </p:cNvPr>
            <p:cNvCxnSpPr/>
            <p:nvPr/>
          </p:nvCxnSpPr>
          <p:spPr>
            <a:xfrm flipV="1">
              <a:off x="2495802" y="3671699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1205B9A-9A69-8443-BB65-5EDE04C3C728}"/>
                </a:ext>
              </a:extLst>
            </p:cNvPr>
            <p:cNvCxnSpPr/>
            <p:nvPr/>
          </p:nvCxnSpPr>
          <p:spPr>
            <a:xfrm flipV="1">
              <a:off x="2493656" y="3833590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30A4679-9ED6-AF45-9A76-F2B2AAC17EBA}"/>
                </a:ext>
              </a:extLst>
            </p:cNvPr>
            <p:cNvCxnSpPr/>
            <p:nvPr/>
          </p:nvCxnSpPr>
          <p:spPr>
            <a:xfrm flipV="1">
              <a:off x="2488822" y="3992700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B1001CF-B1C3-2048-8827-7A7E5ECE2283}"/>
              </a:ext>
            </a:extLst>
          </p:cNvPr>
          <p:cNvSpPr/>
          <p:nvPr/>
        </p:nvSpPr>
        <p:spPr>
          <a:xfrm>
            <a:off x="9996614" y="4045254"/>
            <a:ext cx="1123753" cy="218447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55495" tIns="0" rIns="155495" bIns="77748" rtlCol="0" anchor="ctr"/>
          <a:lstStyle/>
          <a:p>
            <a:pPr algn="ctr">
              <a:lnSpc>
                <a:spcPts val="1900"/>
              </a:lnSpc>
            </a:pPr>
            <a:r>
              <a:rPr lang="en-US" sz="2000" dirty="0">
                <a:solidFill>
                  <a:srgbClr val="000000"/>
                </a:solidFill>
              </a:rPr>
              <a:t>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3AAAF65-7D14-F94A-B134-007860A7E2BF}"/>
              </a:ext>
            </a:extLst>
          </p:cNvPr>
          <p:cNvGrpSpPr/>
          <p:nvPr/>
        </p:nvGrpSpPr>
        <p:grpSpPr>
          <a:xfrm>
            <a:off x="10154959" y="5288841"/>
            <a:ext cx="736445" cy="692189"/>
            <a:chOff x="8131589" y="4009362"/>
            <a:chExt cx="552334" cy="692189"/>
          </a:xfrm>
        </p:grpSpPr>
        <p:grpSp>
          <p:nvGrpSpPr>
            <p:cNvPr id="18" name="Group 65">
              <a:extLst>
                <a:ext uri="{FF2B5EF4-FFF2-40B4-BE49-F238E27FC236}">
                  <a16:creationId xmlns:a16="http://schemas.microsoft.com/office/drawing/2014/main" id="{A50D3482-54B7-2D46-A855-D0BED4D4A4E5}"/>
                </a:ext>
              </a:extLst>
            </p:cNvPr>
            <p:cNvGrpSpPr/>
            <p:nvPr/>
          </p:nvGrpSpPr>
          <p:grpSpPr>
            <a:xfrm>
              <a:off x="8131589" y="4009362"/>
              <a:ext cx="551591" cy="228624"/>
              <a:chOff x="7660968" y="1751777"/>
              <a:chExt cx="1040580" cy="450645"/>
            </a:xfrm>
          </p:grpSpPr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4734FC4C-BFB0-2C4D-B608-17FF98B92BAC}"/>
                  </a:ext>
                </a:extLst>
              </p:cNvPr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254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5BD31AC6-8460-0B46-A9D0-57E22BE0C97A}"/>
                  </a:ext>
                </a:extLst>
              </p:cNvPr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DD307257-E48F-524C-BBBB-49718B64EE8F}"/>
                  </a:ext>
                </a:extLst>
              </p:cNvPr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70">
              <a:extLst>
                <a:ext uri="{FF2B5EF4-FFF2-40B4-BE49-F238E27FC236}">
                  <a16:creationId xmlns:a16="http://schemas.microsoft.com/office/drawing/2014/main" id="{173D31E1-7F5F-8548-97C0-D7CD63CA5774}"/>
                </a:ext>
              </a:extLst>
            </p:cNvPr>
            <p:cNvGrpSpPr/>
            <p:nvPr/>
          </p:nvGrpSpPr>
          <p:grpSpPr>
            <a:xfrm>
              <a:off x="8132332" y="4472927"/>
              <a:ext cx="551591" cy="228624"/>
              <a:chOff x="7660968" y="1751777"/>
              <a:chExt cx="1040580" cy="450645"/>
            </a:xfrm>
          </p:grpSpPr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4B3DF39C-E14D-3348-8BE8-176A8656A084}"/>
                  </a:ext>
                </a:extLst>
              </p:cNvPr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254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39B532D-2667-B64C-AF57-A0BC9E145EB8}"/>
                  </a:ext>
                </a:extLst>
              </p:cNvPr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1E7AD5F-B545-6F48-B0DD-74A4EE0B2C77}"/>
                  </a:ext>
                </a:extLst>
              </p:cNvPr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7D1C7ED-EFA5-534E-9E1E-D0E0E92A14F2}"/>
              </a:ext>
            </a:extLst>
          </p:cNvPr>
          <p:cNvGrpSpPr/>
          <p:nvPr/>
        </p:nvGrpSpPr>
        <p:grpSpPr>
          <a:xfrm>
            <a:off x="2308542" y="4034878"/>
            <a:ext cx="1499123" cy="2169168"/>
            <a:chOff x="1485649" y="3204985"/>
            <a:chExt cx="1124341" cy="216916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8BCA082-F451-B24D-ABCE-490864319E2E}"/>
                </a:ext>
              </a:extLst>
            </p:cNvPr>
            <p:cNvSpPr/>
            <p:nvPr/>
          </p:nvSpPr>
          <p:spPr>
            <a:xfrm>
              <a:off x="1492629" y="3216474"/>
              <a:ext cx="1117361" cy="21576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2" tIns="54427" rIns="108852" bIns="54427" rtlCol="0" anchor="ctr"/>
            <a:lstStyle/>
            <a:p>
              <a:pPr algn="ctr"/>
              <a:endParaRPr lang="en-US" sz="3333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14E87F7-BF5E-7040-9499-A02B0819ADE2}"/>
                </a:ext>
              </a:extLst>
            </p:cNvPr>
            <p:cNvSpPr/>
            <p:nvPr/>
          </p:nvSpPr>
          <p:spPr>
            <a:xfrm>
              <a:off x="1485649" y="3204985"/>
              <a:ext cx="1124341" cy="2157680"/>
            </a:xfrm>
            <a:prstGeom prst="rect">
              <a:avLst/>
            </a:prstGeom>
            <a:solidFill>
              <a:schemeClr val="lt1">
                <a:alpha val="7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6BC0F24-B5B2-1C43-9AE6-32E892A933A3}"/>
              </a:ext>
            </a:extLst>
          </p:cNvPr>
          <p:cNvGrpSpPr/>
          <p:nvPr/>
        </p:nvGrpSpPr>
        <p:grpSpPr>
          <a:xfrm>
            <a:off x="4213929" y="4051553"/>
            <a:ext cx="1499123" cy="2169168"/>
            <a:chOff x="1485649" y="3204985"/>
            <a:chExt cx="1124341" cy="2169168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9BE1356-751B-3142-9AFC-F282540CCCDC}"/>
                </a:ext>
              </a:extLst>
            </p:cNvPr>
            <p:cNvSpPr/>
            <p:nvPr/>
          </p:nvSpPr>
          <p:spPr>
            <a:xfrm>
              <a:off x="1492629" y="3216474"/>
              <a:ext cx="1117361" cy="21576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2" tIns="54427" rIns="108852" bIns="54427" rtlCol="0" anchor="ctr"/>
            <a:lstStyle/>
            <a:p>
              <a:pPr algn="ctr"/>
              <a:endParaRPr lang="en-US" sz="3333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5659B7D-52D0-1147-BF30-635B8EAD3A81}"/>
                </a:ext>
              </a:extLst>
            </p:cNvPr>
            <p:cNvSpPr/>
            <p:nvPr/>
          </p:nvSpPr>
          <p:spPr>
            <a:xfrm>
              <a:off x="1485649" y="3204985"/>
              <a:ext cx="1124341" cy="2157680"/>
            </a:xfrm>
            <a:prstGeom prst="rect">
              <a:avLst/>
            </a:prstGeom>
            <a:solidFill>
              <a:schemeClr val="lt1">
                <a:alpha val="7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CB357A8-9C0A-5742-89C2-0DC117BDF043}"/>
              </a:ext>
            </a:extLst>
          </p:cNvPr>
          <p:cNvGrpSpPr/>
          <p:nvPr/>
        </p:nvGrpSpPr>
        <p:grpSpPr>
          <a:xfrm>
            <a:off x="6115038" y="4059818"/>
            <a:ext cx="1499123" cy="2169168"/>
            <a:chOff x="1485649" y="3204985"/>
            <a:chExt cx="1124341" cy="216916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D1598EB-EEDB-1340-BA63-CA65D9C10423}"/>
                </a:ext>
              </a:extLst>
            </p:cNvPr>
            <p:cNvSpPr/>
            <p:nvPr/>
          </p:nvSpPr>
          <p:spPr>
            <a:xfrm>
              <a:off x="1492629" y="3216474"/>
              <a:ext cx="1117361" cy="21576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2" tIns="54427" rIns="108852" bIns="54427" rtlCol="0" anchor="ctr"/>
            <a:lstStyle/>
            <a:p>
              <a:pPr algn="ctr"/>
              <a:endParaRPr lang="en-US" sz="3333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99DC7F4-B423-4049-9D6D-F28136B6D36A}"/>
                </a:ext>
              </a:extLst>
            </p:cNvPr>
            <p:cNvSpPr/>
            <p:nvPr/>
          </p:nvSpPr>
          <p:spPr>
            <a:xfrm>
              <a:off x="1485649" y="3204985"/>
              <a:ext cx="1124341" cy="2157680"/>
            </a:xfrm>
            <a:prstGeom prst="rect">
              <a:avLst/>
            </a:prstGeom>
            <a:solidFill>
              <a:schemeClr val="lt1">
                <a:alpha val="7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7AC1E7D-A9F8-7D4E-9C75-3C55807E6397}"/>
              </a:ext>
            </a:extLst>
          </p:cNvPr>
          <p:cNvGrpSpPr/>
          <p:nvPr/>
        </p:nvGrpSpPr>
        <p:grpSpPr>
          <a:xfrm>
            <a:off x="7988345" y="4071765"/>
            <a:ext cx="1499123" cy="2169168"/>
            <a:chOff x="1485649" y="3204985"/>
            <a:chExt cx="1124341" cy="216916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CE60525-24B1-3A4A-A260-413593BD290C}"/>
                </a:ext>
              </a:extLst>
            </p:cNvPr>
            <p:cNvSpPr/>
            <p:nvPr/>
          </p:nvSpPr>
          <p:spPr>
            <a:xfrm>
              <a:off x="1492629" y="3216474"/>
              <a:ext cx="1117361" cy="21576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2" tIns="54427" rIns="108852" bIns="54427" rtlCol="0" anchor="ctr"/>
            <a:lstStyle/>
            <a:p>
              <a:pPr algn="ctr"/>
              <a:endParaRPr lang="en-US" sz="3333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10F3D98-E85B-9942-8283-5BDA7EBF3CF2}"/>
                </a:ext>
              </a:extLst>
            </p:cNvPr>
            <p:cNvSpPr/>
            <p:nvPr/>
          </p:nvSpPr>
          <p:spPr>
            <a:xfrm>
              <a:off x="1485649" y="3204985"/>
              <a:ext cx="1124341" cy="2157680"/>
            </a:xfrm>
            <a:prstGeom prst="rect">
              <a:avLst/>
            </a:prstGeom>
            <a:solidFill>
              <a:schemeClr val="lt1">
                <a:alpha val="7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5A2D83C-6992-C148-B031-C3BB590976D1}"/>
              </a:ext>
            </a:extLst>
          </p:cNvPr>
          <p:cNvGrpSpPr/>
          <p:nvPr/>
        </p:nvGrpSpPr>
        <p:grpSpPr>
          <a:xfrm>
            <a:off x="10153968" y="4361409"/>
            <a:ext cx="736445" cy="692189"/>
            <a:chOff x="8131589" y="4009362"/>
            <a:chExt cx="552334" cy="692189"/>
          </a:xfrm>
        </p:grpSpPr>
        <p:grpSp>
          <p:nvGrpSpPr>
            <p:cNvPr id="39" name="Group 65">
              <a:extLst>
                <a:ext uri="{FF2B5EF4-FFF2-40B4-BE49-F238E27FC236}">
                  <a16:creationId xmlns:a16="http://schemas.microsoft.com/office/drawing/2014/main" id="{257204DE-13A0-2D4D-9E88-C0AAFF01A923}"/>
                </a:ext>
              </a:extLst>
            </p:cNvPr>
            <p:cNvGrpSpPr/>
            <p:nvPr/>
          </p:nvGrpSpPr>
          <p:grpSpPr>
            <a:xfrm>
              <a:off x="8131589" y="4009362"/>
              <a:ext cx="551591" cy="228624"/>
              <a:chOff x="7660968" y="1751777"/>
              <a:chExt cx="1040580" cy="450645"/>
            </a:xfrm>
          </p:grpSpPr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C82282D0-694C-F848-A3A6-A6C277F538EE}"/>
                  </a:ext>
                </a:extLst>
              </p:cNvPr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254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762105E-925D-CD4A-8F65-5D3F351D27A0}"/>
                  </a:ext>
                </a:extLst>
              </p:cNvPr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36E9CA7-CEB8-A244-A97E-CA70C07172E4}"/>
                  </a:ext>
                </a:extLst>
              </p:cNvPr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70">
              <a:extLst>
                <a:ext uri="{FF2B5EF4-FFF2-40B4-BE49-F238E27FC236}">
                  <a16:creationId xmlns:a16="http://schemas.microsoft.com/office/drawing/2014/main" id="{A8E12B5E-D09F-4440-9D1F-C8C3A5100DDF}"/>
                </a:ext>
              </a:extLst>
            </p:cNvPr>
            <p:cNvGrpSpPr/>
            <p:nvPr/>
          </p:nvGrpSpPr>
          <p:grpSpPr>
            <a:xfrm>
              <a:off x="8132332" y="4472927"/>
              <a:ext cx="551591" cy="228624"/>
              <a:chOff x="7660968" y="1751777"/>
              <a:chExt cx="1040580" cy="450645"/>
            </a:xfrm>
          </p:grpSpPr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2FDA1672-391A-4C45-A750-FE1160535608}"/>
                  </a:ext>
                </a:extLst>
              </p:cNvPr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254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03918AE-98ED-E843-B012-FC38F249F509}"/>
                  </a:ext>
                </a:extLst>
              </p:cNvPr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9BD00C5E-5339-9247-B30C-DE2DD9E96AF5}"/>
                  </a:ext>
                </a:extLst>
              </p:cNvPr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C74144E-52D6-5044-B43A-1C770C169337}"/>
              </a:ext>
            </a:extLst>
          </p:cNvPr>
          <p:cNvGrpSpPr/>
          <p:nvPr/>
        </p:nvGrpSpPr>
        <p:grpSpPr>
          <a:xfrm>
            <a:off x="329852" y="4296251"/>
            <a:ext cx="508144" cy="1589295"/>
            <a:chOff x="2488822" y="2403406"/>
            <a:chExt cx="529093" cy="1589294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0933EBF-D399-B845-B069-515E51B07843}"/>
                </a:ext>
              </a:extLst>
            </p:cNvPr>
            <p:cNvCxnSpPr/>
            <p:nvPr/>
          </p:nvCxnSpPr>
          <p:spPr>
            <a:xfrm flipV="1">
              <a:off x="2493656" y="2403406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1A89B777-B605-A344-A893-F846E523923C}"/>
                </a:ext>
              </a:extLst>
            </p:cNvPr>
            <p:cNvCxnSpPr/>
            <p:nvPr/>
          </p:nvCxnSpPr>
          <p:spPr>
            <a:xfrm flipV="1">
              <a:off x="2490064" y="2555806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7ABB332-312E-1B43-AF45-F0FD308CCAE3}"/>
                </a:ext>
              </a:extLst>
            </p:cNvPr>
            <p:cNvCxnSpPr/>
            <p:nvPr/>
          </p:nvCxnSpPr>
          <p:spPr>
            <a:xfrm flipV="1">
              <a:off x="2493656" y="2717444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49878800-E8EF-C142-B102-A54488344199}"/>
                </a:ext>
              </a:extLst>
            </p:cNvPr>
            <p:cNvCxnSpPr/>
            <p:nvPr/>
          </p:nvCxnSpPr>
          <p:spPr>
            <a:xfrm flipV="1">
              <a:off x="2493656" y="2871548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C0D72BF-A8F5-724D-BD9A-60259D08F51B}"/>
                </a:ext>
              </a:extLst>
            </p:cNvPr>
            <p:cNvCxnSpPr/>
            <p:nvPr/>
          </p:nvCxnSpPr>
          <p:spPr>
            <a:xfrm flipV="1">
              <a:off x="2493656" y="3031695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180CE3F5-C3AE-7F49-A692-F4F125EFA260}"/>
                </a:ext>
              </a:extLst>
            </p:cNvPr>
            <p:cNvCxnSpPr/>
            <p:nvPr/>
          </p:nvCxnSpPr>
          <p:spPr>
            <a:xfrm flipV="1">
              <a:off x="2494729" y="3190805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EE9B7D0-B96C-8348-8402-68515FAA8A4E}"/>
                </a:ext>
              </a:extLst>
            </p:cNvPr>
            <p:cNvCxnSpPr/>
            <p:nvPr/>
          </p:nvCxnSpPr>
          <p:spPr>
            <a:xfrm flipV="1">
              <a:off x="2493656" y="3352442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8BC0BEF-F2CA-EE40-8809-0B08871FA273}"/>
                </a:ext>
              </a:extLst>
            </p:cNvPr>
            <p:cNvCxnSpPr/>
            <p:nvPr/>
          </p:nvCxnSpPr>
          <p:spPr>
            <a:xfrm flipV="1">
              <a:off x="2494729" y="3512589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8B2327C4-5706-8142-9280-0C5F83EF9B9C}"/>
                </a:ext>
              </a:extLst>
            </p:cNvPr>
            <p:cNvCxnSpPr/>
            <p:nvPr/>
          </p:nvCxnSpPr>
          <p:spPr>
            <a:xfrm flipV="1">
              <a:off x="2495802" y="3671699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4FC589E-94B2-CE4C-928C-8895F0007C15}"/>
                </a:ext>
              </a:extLst>
            </p:cNvPr>
            <p:cNvCxnSpPr/>
            <p:nvPr/>
          </p:nvCxnSpPr>
          <p:spPr>
            <a:xfrm flipV="1">
              <a:off x="2493656" y="3833590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032653B-084A-4D44-B242-A29E8914A8A2}"/>
                </a:ext>
              </a:extLst>
            </p:cNvPr>
            <p:cNvCxnSpPr/>
            <p:nvPr/>
          </p:nvCxnSpPr>
          <p:spPr>
            <a:xfrm flipV="1">
              <a:off x="2488822" y="3992700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1EACCA3-36FA-774D-A2CC-36087B9BC3BD}"/>
              </a:ext>
            </a:extLst>
          </p:cNvPr>
          <p:cNvGrpSpPr/>
          <p:nvPr/>
        </p:nvGrpSpPr>
        <p:grpSpPr>
          <a:xfrm>
            <a:off x="2455678" y="4129292"/>
            <a:ext cx="1212484" cy="1973109"/>
            <a:chOff x="2449931" y="225721"/>
            <a:chExt cx="909363" cy="1973109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E715B4F-4E0D-5947-881B-2EEB0E4AADBD}"/>
                </a:ext>
              </a:extLst>
            </p:cNvPr>
            <p:cNvSpPr/>
            <p:nvPr/>
          </p:nvSpPr>
          <p:spPr>
            <a:xfrm>
              <a:off x="2449931" y="225721"/>
              <a:ext cx="527194" cy="279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5ED41BD-D6ED-CF47-B927-E7386A11658F}"/>
                </a:ext>
              </a:extLst>
            </p:cNvPr>
            <p:cNvSpPr/>
            <p:nvPr/>
          </p:nvSpPr>
          <p:spPr>
            <a:xfrm>
              <a:off x="2449931" y="563134"/>
              <a:ext cx="527194" cy="279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C071349-EC2C-D740-9C61-E8E86E7D4D27}"/>
                </a:ext>
              </a:extLst>
            </p:cNvPr>
            <p:cNvSpPr/>
            <p:nvPr/>
          </p:nvSpPr>
          <p:spPr>
            <a:xfrm>
              <a:off x="2449931" y="902860"/>
              <a:ext cx="527194" cy="279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77D2946-6185-124D-9A22-1DB8094108E7}"/>
                </a:ext>
              </a:extLst>
            </p:cNvPr>
            <p:cNvSpPr/>
            <p:nvPr/>
          </p:nvSpPr>
          <p:spPr>
            <a:xfrm>
              <a:off x="2449931" y="1244322"/>
              <a:ext cx="527194" cy="279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33A86F6-2029-EE4C-9E87-2B180C35E964}"/>
                </a:ext>
              </a:extLst>
            </p:cNvPr>
            <p:cNvSpPr/>
            <p:nvPr/>
          </p:nvSpPr>
          <p:spPr>
            <a:xfrm>
              <a:off x="2449931" y="1919144"/>
              <a:ext cx="527194" cy="279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A55F2F6-506A-5647-A332-447C3C747E21}"/>
                </a:ext>
              </a:extLst>
            </p:cNvPr>
            <p:cNvSpPr/>
            <p:nvPr/>
          </p:nvSpPr>
          <p:spPr>
            <a:xfrm>
              <a:off x="2449931" y="1581733"/>
              <a:ext cx="527194" cy="279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66" name="Trapezoid 65">
              <a:extLst>
                <a:ext uri="{FF2B5EF4-FFF2-40B4-BE49-F238E27FC236}">
                  <a16:creationId xmlns:a16="http://schemas.microsoft.com/office/drawing/2014/main" id="{FEA29B5E-D523-EF44-82C1-53A057389C8A}"/>
                </a:ext>
              </a:extLst>
            </p:cNvPr>
            <p:cNvSpPr/>
            <p:nvPr/>
          </p:nvSpPr>
          <p:spPr>
            <a:xfrm rot="5400000">
              <a:off x="3080394" y="231171"/>
              <a:ext cx="279686" cy="268786"/>
            </a:xfrm>
            <a:prstGeom prst="trapezoid">
              <a:avLst>
                <a:gd name="adj" fmla="val 3080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/>
            </a:p>
          </p:txBody>
        </p:sp>
        <p:sp>
          <p:nvSpPr>
            <p:cNvPr id="67" name="Trapezoid 66">
              <a:extLst>
                <a:ext uri="{FF2B5EF4-FFF2-40B4-BE49-F238E27FC236}">
                  <a16:creationId xmlns:a16="http://schemas.microsoft.com/office/drawing/2014/main" id="{4DEDAD58-CEC7-7E46-A622-01E278F761E2}"/>
                </a:ext>
              </a:extLst>
            </p:cNvPr>
            <p:cNvSpPr/>
            <p:nvPr/>
          </p:nvSpPr>
          <p:spPr>
            <a:xfrm rot="5400000">
              <a:off x="3085058" y="568584"/>
              <a:ext cx="279686" cy="268786"/>
            </a:xfrm>
            <a:prstGeom prst="trapezoid">
              <a:avLst>
                <a:gd name="adj" fmla="val 3080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68" name="Trapezoid 67">
              <a:extLst>
                <a:ext uri="{FF2B5EF4-FFF2-40B4-BE49-F238E27FC236}">
                  <a16:creationId xmlns:a16="http://schemas.microsoft.com/office/drawing/2014/main" id="{F1220E1D-DD04-8F44-8EE8-BDF4CF5CF61F}"/>
                </a:ext>
              </a:extLst>
            </p:cNvPr>
            <p:cNvSpPr/>
            <p:nvPr/>
          </p:nvSpPr>
          <p:spPr>
            <a:xfrm rot="5400000">
              <a:off x="3085058" y="908310"/>
              <a:ext cx="279686" cy="268786"/>
            </a:xfrm>
            <a:prstGeom prst="trapezoid">
              <a:avLst>
                <a:gd name="adj" fmla="val 3080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69" name="Trapezoid 68">
              <a:extLst>
                <a:ext uri="{FF2B5EF4-FFF2-40B4-BE49-F238E27FC236}">
                  <a16:creationId xmlns:a16="http://schemas.microsoft.com/office/drawing/2014/main" id="{3F07410D-AEC6-E34A-960B-182344C228BF}"/>
                </a:ext>
              </a:extLst>
            </p:cNvPr>
            <p:cNvSpPr/>
            <p:nvPr/>
          </p:nvSpPr>
          <p:spPr>
            <a:xfrm rot="5400000">
              <a:off x="3080394" y="1258723"/>
              <a:ext cx="279686" cy="268786"/>
            </a:xfrm>
            <a:prstGeom prst="trapezoid">
              <a:avLst>
                <a:gd name="adj" fmla="val 3080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70" name="Trapezoid 69">
              <a:extLst>
                <a:ext uri="{FF2B5EF4-FFF2-40B4-BE49-F238E27FC236}">
                  <a16:creationId xmlns:a16="http://schemas.microsoft.com/office/drawing/2014/main" id="{4D854DD1-6864-4F4B-B9FB-1E293D42668C}"/>
                </a:ext>
              </a:extLst>
            </p:cNvPr>
            <p:cNvSpPr/>
            <p:nvPr/>
          </p:nvSpPr>
          <p:spPr>
            <a:xfrm rot="5400000">
              <a:off x="3080394" y="1587183"/>
              <a:ext cx="279686" cy="268786"/>
            </a:xfrm>
            <a:prstGeom prst="trapezoid">
              <a:avLst>
                <a:gd name="adj" fmla="val 3080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71" name="Trapezoid 70">
              <a:extLst>
                <a:ext uri="{FF2B5EF4-FFF2-40B4-BE49-F238E27FC236}">
                  <a16:creationId xmlns:a16="http://schemas.microsoft.com/office/drawing/2014/main" id="{55388C73-2149-5F44-8321-74993172569F}"/>
                </a:ext>
              </a:extLst>
            </p:cNvPr>
            <p:cNvSpPr/>
            <p:nvPr/>
          </p:nvSpPr>
          <p:spPr>
            <a:xfrm rot="5400000">
              <a:off x="3080394" y="1924594"/>
              <a:ext cx="279686" cy="268786"/>
            </a:xfrm>
            <a:prstGeom prst="trapezoid">
              <a:avLst>
                <a:gd name="adj" fmla="val 3080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5ECC153-2E95-634A-BA30-4A8103520381}"/>
              </a:ext>
            </a:extLst>
          </p:cNvPr>
          <p:cNvGrpSpPr/>
          <p:nvPr/>
        </p:nvGrpSpPr>
        <p:grpSpPr>
          <a:xfrm>
            <a:off x="4338799" y="4168770"/>
            <a:ext cx="1212484" cy="1973109"/>
            <a:chOff x="2449931" y="225721"/>
            <a:chExt cx="909363" cy="1973109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26AD980-252C-E943-83FE-4ED04F9F9026}"/>
                </a:ext>
              </a:extLst>
            </p:cNvPr>
            <p:cNvSpPr/>
            <p:nvPr/>
          </p:nvSpPr>
          <p:spPr>
            <a:xfrm>
              <a:off x="2449931" y="225721"/>
              <a:ext cx="527194" cy="279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00A5633-A01E-4146-9AFC-FB00DB1CB56D}"/>
                </a:ext>
              </a:extLst>
            </p:cNvPr>
            <p:cNvSpPr/>
            <p:nvPr/>
          </p:nvSpPr>
          <p:spPr>
            <a:xfrm>
              <a:off x="2449931" y="563134"/>
              <a:ext cx="527194" cy="279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9A5BE9D-AD39-194A-9750-37AE3ED0D627}"/>
                </a:ext>
              </a:extLst>
            </p:cNvPr>
            <p:cNvSpPr/>
            <p:nvPr/>
          </p:nvSpPr>
          <p:spPr>
            <a:xfrm>
              <a:off x="2449931" y="902860"/>
              <a:ext cx="527194" cy="279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9E12842-AFE7-BB47-A778-298CF648C4D1}"/>
                </a:ext>
              </a:extLst>
            </p:cNvPr>
            <p:cNvSpPr/>
            <p:nvPr/>
          </p:nvSpPr>
          <p:spPr>
            <a:xfrm>
              <a:off x="2449931" y="1244322"/>
              <a:ext cx="527194" cy="279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2CC4D99-8CD7-6047-B1BB-32782151B838}"/>
                </a:ext>
              </a:extLst>
            </p:cNvPr>
            <p:cNvSpPr/>
            <p:nvPr/>
          </p:nvSpPr>
          <p:spPr>
            <a:xfrm>
              <a:off x="2449931" y="1919144"/>
              <a:ext cx="527194" cy="279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F65282C-C85B-3B40-B1A6-F5E952F9A871}"/>
                </a:ext>
              </a:extLst>
            </p:cNvPr>
            <p:cNvSpPr/>
            <p:nvPr/>
          </p:nvSpPr>
          <p:spPr>
            <a:xfrm>
              <a:off x="2449931" y="1581733"/>
              <a:ext cx="527194" cy="279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79" name="Trapezoid 78">
              <a:extLst>
                <a:ext uri="{FF2B5EF4-FFF2-40B4-BE49-F238E27FC236}">
                  <a16:creationId xmlns:a16="http://schemas.microsoft.com/office/drawing/2014/main" id="{80D19AFD-4132-C548-921A-B89A3CF01F85}"/>
                </a:ext>
              </a:extLst>
            </p:cNvPr>
            <p:cNvSpPr/>
            <p:nvPr/>
          </p:nvSpPr>
          <p:spPr>
            <a:xfrm rot="5400000">
              <a:off x="3080394" y="231171"/>
              <a:ext cx="279686" cy="268786"/>
            </a:xfrm>
            <a:prstGeom prst="trapezoid">
              <a:avLst>
                <a:gd name="adj" fmla="val 3080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80" name="Trapezoid 79">
              <a:extLst>
                <a:ext uri="{FF2B5EF4-FFF2-40B4-BE49-F238E27FC236}">
                  <a16:creationId xmlns:a16="http://schemas.microsoft.com/office/drawing/2014/main" id="{C78E006A-FE26-0149-AFC1-37F2A60053E8}"/>
                </a:ext>
              </a:extLst>
            </p:cNvPr>
            <p:cNvSpPr/>
            <p:nvPr/>
          </p:nvSpPr>
          <p:spPr>
            <a:xfrm rot="5400000">
              <a:off x="3085058" y="568584"/>
              <a:ext cx="279686" cy="268786"/>
            </a:xfrm>
            <a:prstGeom prst="trapezoid">
              <a:avLst>
                <a:gd name="adj" fmla="val 3080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81" name="Trapezoid 80">
              <a:extLst>
                <a:ext uri="{FF2B5EF4-FFF2-40B4-BE49-F238E27FC236}">
                  <a16:creationId xmlns:a16="http://schemas.microsoft.com/office/drawing/2014/main" id="{A0E0964D-77E9-6842-897E-43EF46DE6E13}"/>
                </a:ext>
              </a:extLst>
            </p:cNvPr>
            <p:cNvSpPr/>
            <p:nvPr/>
          </p:nvSpPr>
          <p:spPr>
            <a:xfrm rot="5400000">
              <a:off x="3085058" y="908310"/>
              <a:ext cx="279686" cy="268786"/>
            </a:xfrm>
            <a:prstGeom prst="trapezoid">
              <a:avLst>
                <a:gd name="adj" fmla="val 3080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82" name="Trapezoid 81">
              <a:extLst>
                <a:ext uri="{FF2B5EF4-FFF2-40B4-BE49-F238E27FC236}">
                  <a16:creationId xmlns:a16="http://schemas.microsoft.com/office/drawing/2014/main" id="{2532C1FE-1FF0-6540-B874-E1D2133537C9}"/>
                </a:ext>
              </a:extLst>
            </p:cNvPr>
            <p:cNvSpPr/>
            <p:nvPr/>
          </p:nvSpPr>
          <p:spPr>
            <a:xfrm rot="5400000">
              <a:off x="3080394" y="1258723"/>
              <a:ext cx="279686" cy="268786"/>
            </a:xfrm>
            <a:prstGeom prst="trapezoid">
              <a:avLst>
                <a:gd name="adj" fmla="val 3080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83" name="Trapezoid 82">
              <a:extLst>
                <a:ext uri="{FF2B5EF4-FFF2-40B4-BE49-F238E27FC236}">
                  <a16:creationId xmlns:a16="http://schemas.microsoft.com/office/drawing/2014/main" id="{D448A01B-4D69-3346-992A-12CB8FC5C068}"/>
                </a:ext>
              </a:extLst>
            </p:cNvPr>
            <p:cNvSpPr/>
            <p:nvPr/>
          </p:nvSpPr>
          <p:spPr>
            <a:xfrm rot="5400000">
              <a:off x="3080394" y="1587183"/>
              <a:ext cx="279686" cy="268786"/>
            </a:xfrm>
            <a:prstGeom prst="trapezoid">
              <a:avLst>
                <a:gd name="adj" fmla="val 3080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84" name="Trapezoid 83">
              <a:extLst>
                <a:ext uri="{FF2B5EF4-FFF2-40B4-BE49-F238E27FC236}">
                  <a16:creationId xmlns:a16="http://schemas.microsoft.com/office/drawing/2014/main" id="{E8F3360E-B579-6542-82BC-02D08695962D}"/>
                </a:ext>
              </a:extLst>
            </p:cNvPr>
            <p:cNvSpPr/>
            <p:nvPr/>
          </p:nvSpPr>
          <p:spPr>
            <a:xfrm rot="5400000">
              <a:off x="3080394" y="1924594"/>
              <a:ext cx="279686" cy="268786"/>
            </a:xfrm>
            <a:prstGeom prst="trapezoid">
              <a:avLst>
                <a:gd name="adj" fmla="val 3080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C05E44D-10FF-FE48-B7EC-654943C0749E}"/>
              </a:ext>
            </a:extLst>
          </p:cNvPr>
          <p:cNvGrpSpPr/>
          <p:nvPr/>
        </p:nvGrpSpPr>
        <p:grpSpPr>
          <a:xfrm>
            <a:off x="6259384" y="4171781"/>
            <a:ext cx="1212484" cy="1973109"/>
            <a:chOff x="2449931" y="225721"/>
            <a:chExt cx="909363" cy="1973109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254F8ED-6111-144E-8A78-E222D853C6D4}"/>
                </a:ext>
              </a:extLst>
            </p:cNvPr>
            <p:cNvSpPr/>
            <p:nvPr/>
          </p:nvSpPr>
          <p:spPr>
            <a:xfrm>
              <a:off x="2449931" y="225721"/>
              <a:ext cx="527194" cy="279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31DAEE8-FEB6-2C49-A69E-051BE685736C}"/>
                </a:ext>
              </a:extLst>
            </p:cNvPr>
            <p:cNvSpPr/>
            <p:nvPr/>
          </p:nvSpPr>
          <p:spPr>
            <a:xfrm>
              <a:off x="2449931" y="563134"/>
              <a:ext cx="527194" cy="279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058BF255-59B4-6B4C-949C-59D2DCD2B1D1}"/>
                </a:ext>
              </a:extLst>
            </p:cNvPr>
            <p:cNvSpPr/>
            <p:nvPr/>
          </p:nvSpPr>
          <p:spPr>
            <a:xfrm>
              <a:off x="2449931" y="902860"/>
              <a:ext cx="527194" cy="279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0145444-B306-6C43-8E9B-7BC9A38F24A1}"/>
                </a:ext>
              </a:extLst>
            </p:cNvPr>
            <p:cNvSpPr/>
            <p:nvPr/>
          </p:nvSpPr>
          <p:spPr>
            <a:xfrm>
              <a:off x="2449931" y="1244322"/>
              <a:ext cx="527194" cy="279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AA61BD4-0814-2D4A-A390-D3F1075D7DF1}"/>
                </a:ext>
              </a:extLst>
            </p:cNvPr>
            <p:cNvSpPr/>
            <p:nvPr/>
          </p:nvSpPr>
          <p:spPr>
            <a:xfrm>
              <a:off x="2449931" y="1919144"/>
              <a:ext cx="527194" cy="279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B1FEB46-5274-9348-A328-B42C7DC4C69C}"/>
                </a:ext>
              </a:extLst>
            </p:cNvPr>
            <p:cNvSpPr/>
            <p:nvPr/>
          </p:nvSpPr>
          <p:spPr>
            <a:xfrm>
              <a:off x="2449931" y="1581733"/>
              <a:ext cx="527194" cy="279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92" name="Trapezoid 91">
              <a:extLst>
                <a:ext uri="{FF2B5EF4-FFF2-40B4-BE49-F238E27FC236}">
                  <a16:creationId xmlns:a16="http://schemas.microsoft.com/office/drawing/2014/main" id="{81B21182-5007-9B46-ABC7-7F57634DCA52}"/>
                </a:ext>
              </a:extLst>
            </p:cNvPr>
            <p:cNvSpPr/>
            <p:nvPr/>
          </p:nvSpPr>
          <p:spPr>
            <a:xfrm rot="5400000">
              <a:off x="3080394" y="231171"/>
              <a:ext cx="279686" cy="268786"/>
            </a:xfrm>
            <a:prstGeom prst="trapezoid">
              <a:avLst>
                <a:gd name="adj" fmla="val 3080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93" name="Trapezoid 92">
              <a:extLst>
                <a:ext uri="{FF2B5EF4-FFF2-40B4-BE49-F238E27FC236}">
                  <a16:creationId xmlns:a16="http://schemas.microsoft.com/office/drawing/2014/main" id="{A2FCEB2C-B93F-CA49-99A8-AD5A4BD09F01}"/>
                </a:ext>
              </a:extLst>
            </p:cNvPr>
            <p:cNvSpPr/>
            <p:nvPr/>
          </p:nvSpPr>
          <p:spPr>
            <a:xfrm rot="5400000">
              <a:off x="3085058" y="568584"/>
              <a:ext cx="279686" cy="268786"/>
            </a:xfrm>
            <a:prstGeom prst="trapezoid">
              <a:avLst>
                <a:gd name="adj" fmla="val 3080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94" name="Trapezoid 93">
              <a:extLst>
                <a:ext uri="{FF2B5EF4-FFF2-40B4-BE49-F238E27FC236}">
                  <a16:creationId xmlns:a16="http://schemas.microsoft.com/office/drawing/2014/main" id="{98F3D050-990B-D740-9152-6D4D0570B8ED}"/>
                </a:ext>
              </a:extLst>
            </p:cNvPr>
            <p:cNvSpPr/>
            <p:nvPr/>
          </p:nvSpPr>
          <p:spPr>
            <a:xfrm rot="5400000">
              <a:off x="3085058" y="908310"/>
              <a:ext cx="279686" cy="268786"/>
            </a:xfrm>
            <a:prstGeom prst="trapezoid">
              <a:avLst>
                <a:gd name="adj" fmla="val 3080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95" name="Trapezoid 94">
              <a:extLst>
                <a:ext uri="{FF2B5EF4-FFF2-40B4-BE49-F238E27FC236}">
                  <a16:creationId xmlns:a16="http://schemas.microsoft.com/office/drawing/2014/main" id="{94095097-EEAF-3B48-A100-8F2B13EF6B8D}"/>
                </a:ext>
              </a:extLst>
            </p:cNvPr>
            <p:cNvSpPr/>
            <p:nvPr/>
          </p:nvSpPr>
          <p:spPr>
            <a:xfrm rot="5400000">
              <a:off x="3080394" y="1258723"/>
              <a:ext cx="279686" cy="268786"/>
            </a:xfrm>
            <a:prstGeom prst="trapezoid">
              <a:avLst>
                <a:gd name="adj" fmla="val 3080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96" name="Trapezoid 95">
              <a:extLst>
                <a:ext uri="{FF2B5EF4-FFF2-40B4-BE49-F238E27FC236}">
                  <a16:creationId xmlns:a16="http://schemas.microsoft.com/office/drawing/2014/main" id="{28389ACC-9E6E-6144-8819-3692E0CBA099}"/>
                </a:ext>
              </a:extLst>
            </p:cNvPr>
            <p:cNvSpPr/>
            <p:nvPr/>
          </p:nvSpPr>
          <p:spPr>
            <a:xfrm rot="5400000">
              <a:off x="3080394" y="1587183"/>
              <a:ext cx="279686" cy="268786"/>
            </a:xfrm>
            <a:prstGeom prst="trapezoid">
              <a:avLst>
                <a:gd name="adj" fmla="val 3080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97" name="Trapezoid 96">
              <a:extLst>
                <a:ext uri="{FF2B5EF4-FFF2-40B4-BE49-F238E27FC236}">
                  <a16:creationId xmlns:a16="http://schemas.microsoft.com/office/drawing/2014/main" id="{AAB0E2B3-8266-144E-A27D-4C120E57B76E}"/>
                </a:ext>
              </a:extLst>
            </p:cNvPr>
            <p:cNvSpPr/>
            <p:nvPr/>
          </p:nvSpPr>
          <p:spPr>
            <a:xfrm rot="5400000">
              <a:off x="3080394" y="1924594"/>
              <a:ext cx="279686" cy="268786"/>
            </a:xfrm>
            <a:prstGeom prst="trapezoid">
              <a:avLst>
                <a:gd name="adj" fmla="val 3080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54AAFE03-4CF7-7C42-91C4-821F259DEA9A}"/>
              </a:ext>
            </a:extLst>
          </p:cNvPr>
          <p:cNvGrpSpPr/>
          <p:nvPr/>
        </p:nvGrpSpPr>
        <p:grpSpPr>
          <a:xfrm>
            <a:off x="8135324" y="4200134"/>
            <a:ext cx="1212484" cy="1973109"/>
            <a:chOff x="2449931" y="225721"/>
            <a:chExt cx="909363" cy="1973109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67A4574-0AA6-8E45-9724-64B71BD91B80}"/>
                </a:ext>
              </a:extLst>
            </p:cNvPr>
            <p:cNvSpPr/>
            <p:nvPr/>
          </p:nvSpPr>
          <p:spPr>
            <a:xfrm>
              <a:off x="2449931" y="225721"/>
              <a:ext cx="527194" cy="279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12F8F2C-ADDD-4241-9215-D952EA14AFDA}"/>
                </a:ext>
              </a:extLst>
            </p:cNvPr>
            <p:cNvSpPr/>
            <p:nvPr/>
          </p:nvSpPr>
          <p:spPr>
            <a:xfrm>
              <a:off x="2449931" y="563134"/>
              <a:ext cx="527194" cy="279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D929BE2-1376-7047-8A3E-39A7805CD17A}"/>
                </a:ext>
              </a:extLst>
            </p:cNvPr>
            <p:cNvSpPr/>
            <p:nvPr/>
          </p:nvSpPr>
          <p:spPr>
            <a:xfrm>
              <a:off x="2449931" y="902860"/>
              <a:ext cx="527194" cy="279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A1DC81E-6F79-5C49-935D-5755A7C6FED1}"/>
                </a:ext>
              </a:extLst>
            </p:cNvPr>
            <p:cNvSpPr/>
            <p:nvPr/>
          </p:nvSpPr>
          <p:spPr>
            <a:xfrm>
              <a:off x="2449931" y="1244322"/>
              <a:ext cx="527194" cy="279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AF158B59-88D1-FF41-BF0C-6A1FF54C95D3}"/>
                </a:ext>
              </a:extLst>
            </p:cNvPr>
            <p:cNvSpPr/>
            <p:nvPr/>
          </p:nvSpPr>
          <p:spPr>
            <a:xfrm>
              <a:off x="2449931" y="1919144"/>
              <a:ext cx="527194" cy="279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C53CA73A-F757-9549-ADFE-750C74CAAFC4}"/>
                </a:ext>
              </a:extLst>
            </p:cNvPr>
            <p:cNvSpPr/>
            <p:nvPr/>
          </p:nvSpPr>
          <p:spPr>
            <a:xfrm>
              <a:off x="2449931" y="1581733"/>
              <a:ext cx="527194" cy="279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105" name="Trapezoid 104">
              <a:extLst>
                <a:ext uri="{FF2B5EF4-FFF2-40B4-BE49-F238E27FC236}">
                  <a16:creationId xmlns:a16="http://schemas.microsoft.com/office/drawing/2014/main" id="{8E21997C-94A5-5F4F-815B-C709EEC5033A}"/>
                </a:ext>
              </a:extLst>
            </p:cNvPr>
            <p:cNvSpPr/>
            <p:nvPr/>
          </p:nvSpPr>
          <p:spPr>
            <a:xfrm rot="5400000">
              <a:off x="3080394" y="231171"/>
              <a:ext cx="279686" cy="268786"/>
            </a:xfrm>
            <a:prstGeom prst="trapezoid">
              <a:avLst>
                <a:gd name="adj" fmla="val 3080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106" name="Trapezoid 105">
              <a:extLst>
                <a:ext uri="{FF2B5EF4-FFF2-40B4-BE49-F238E27FC236}">
                  <a16:creationId xmlns:a16="http://schemas.microsoft.com/office/drawing/2014/main" id="{9D0ECC04-4E4E-9440-B72E-970B1E4A48DF}"/>
                </a:ext>
              </a:extLst>
            </p:cNvPr>
            <p:cNvSpPr/>
            <p:nvPr/>
          </p:nvSpPr>
          <p:spPr>
            <a:xfrm rot="5400000">
              <a:off x="3085058" y="568584"/>
              <a:ext cx="279686" cy="268786"/>
            </a:xfrm>
            <a:prstGeom prst="trapezoid">
              <a:avLst>
                <a:gd name="adj" fmla="val 3080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107" name="Trapezoid 106">
              <a:extLst>
                <a:ext uri="{FF2B5EF4-FFF2-40B4-BE49-F238E27FC236}">
                  <a16:creationId xmlns:a16="http://schemas.microsoft.com/office/drawing/2014/main" id="{D669764E-4D7B-DC4A-AF82-02CFDF3562F8}"/>
                </a:ext>
              </a:extLst>
            </p:cNvPr>
            <p:cNvSpPr/>
            <p:nvPr/>
          </p:nvSpPr>
          <p:spPr>
            <a:xfrm rot="5400000">
              <a:off x="3085058" y="908310"/>
              <a:ext cx="279686" cy="268786"/>
            </a:xfrm>
            <a:prstGeom prst="trapezoid">
              <a:avLst>
                <a:gd name="adj" fmla="val 3080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108" name="Trapezoid 107">
              <a:extLst>
                <a:ext uri="{FF2B5EF4-FFF2-40B4-BE49-F238E27FC236}">
                  <a16:creationId xmlns:a16="http://schemas.microsoft.com/office/drawing/2014/main" id="{0D2834AF-AF42-8047-9EA0-85FE244238AB}"/>
                </a:ext>
              </a:extLst>
            </p:cNvPr>
            <p:cNvSpPr/>
            <p:nvPr/>
          </p:nvSpPr>
          <p:spPr>
            <a:xfrm rot="5400000">
              <a:off x="3080394" y="1258723"/>
              <a:ext cx="279686" cy="268786"/>
            </a:xfrm>
            <a:prstGeom prst="trapezoid">
              <a:avLst>
                <a:gd name="adj" fmla="val 3080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109" name="Trapezoid 108">
              <a:extLst>
                <a:ext uri="{FF2B5EF4-FFF2-40B4-BE49-F238E27FC236}">
                  <a16:creationId xmlns:a16="http://schemas.microsoft.com/office/drawing/2014/main" id="{FD287D4B-30B5-EB43-A59C-6E409CCF1A08}"/>
                </a:ext>
              </a:extLst>
            </p:cNvPr>
            <p:cNvSpPr/>
            <p:nvPr/>
          </p:nvSpPr>
          <p:spPr>
            <a:xfrm rot="5400000">
              <a:off x="3080394" y="1587183"/>
              <a:ext cx="279686" cy="268786"/>
            </a:xfrm>
            <a:prstGeom prst="trapezoid">
              <a:avLst>
                <a:gd name="adj" fmla="val 3080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110" name="Trapezoid 109">
              <a:extLst>
                <a:ext uri="{FF2B5EF4-FFF2-40B4-BE49-F238E27FC236}">
                  <a16:creationId xmlns:a16="http://schemas.microsoft.com/office/drawing/2014/main" id="{8FDBE736-DAF2-3643-BA63-A54A45703F81}"/>
                </a:ext>
              </a:extLst>
            </p:cNvPr>
            <p:cNvSpPr/>
            <p:nvPr/>
          </p:nvSpPr>
          <p:spPr>
            <a:xfrm rot="5400000">
              <a:off x="3080394" y="1924594"/>
              <a:ext cx="279686" cy="268786"/>
            </a:xfrm>
            <a:prstGeom prst="trapezoid">
              <a:avLst>
                <a:gd name="adj" fmla="val 3080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</p:grp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7AEB281-9CEA-CB41-817D-8AD6DC859F4F}"/>
              </a:ext>
            </a:extLst>
          </p:cNvPr>
          <p:cNvCxnSpPr/>
          <p:nvPr/>
        </p:nvCxnSpPr>
        <p:spPr>
          <a:xfrm>
            <a:off x="1782969" y="5117698"/>
            <a:ext cx="542827" cy="5653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E3557F90-0DDA-D149-95A0-D53F36EC158A}"/>
              </a:ext>
            </a:extLst>
          </p:cNvPr>
          <p:cNvCxnSpPr/>
          <p:nvPr/>
        </p:nvCxnSpPr>
        <p:spPr>
          <a:xfrm flipV="1">
            <a:off x="5713051" y="5138658"/>
            <a:ext cx="367483" cy="3224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76D458D-84F2-004F-8C48-67A56AF1ED59}"/>
              </a:ext>
            </a:extLst>
          </p:cNvPr>
          <p:cNvCxnSpPr/>
          <p:nvPr/>
        </p:nvCxnSpPr>
        <p:spPr>
          <a:xfrm>
            <a:off x="7614162" y="5150147"/>
            <a:ext cx="374185" cy="459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F34812A-32D1-6843-A81B-9C4F8ABE9CD3}"/>
              </a:ext>
            </a:extLst>
          </p:cNvPr>
          <p:cNvCxnSpPr/>
          <p:nvPr/>
        </p:nvCxnSpPr>
        <p:spPr>
          <a:xfrm>
            <a:off x="9452962" y="5150607"/>
            <a:ext cx="545729" cy="6353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D8543DF-3C62-3B4F-B51D-C2781EF3AF59}"/>
              </a:ext>
            </a:extLst>
          </p:cNvPr>
          <p:cNvCxnSpPr/>
          <p:nvPr/>
        </p:nvCxnSpPr>
        <p:spPr>
          <a:xfrm>
            <a:off x="3824918" y="5110597"/>
            <a:ext cx="389013" cy="7043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34F9340-10D5-7241-92E5-7CA2D699E496}"/>
              </a:ext>
            </a:extLst>
          </p:cNvPr>
          <p:cNvGrpSpPr/>
          <p:nvPr/>
        </p:nvGrpSpPr>
        <p:grpSpPr>
          <a:xfrm>
            <a:off x="832484" y="4031534"/>
            <a:ext cx="963448" cy="2155771"/>
            <a:chOff x="605574" y="1959131"/>
            <a:chExt cx="722586" cy="1616828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70FDC33F-140B-2749-A858-D56177E63ED9}"/>
                </a:ext>
              </a:extLst>
            </p:cNvPr>
            <p:cNvSpPr/>
            <p:nvPr/>
          </p:nvSpPr>
          <p:spPr>
            <a:xfrm>
              <a:off x="605574" y="1959131"/>
              <a:ext cx="722586" cy="16168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55495" tIns="0" rIns="155495" bIns="77748" rtlCol="0" anchor="ctr"/>
            <a:lstStyle/>
            <a:p>
              <a:pPr algn="ctr">
                <a:lnSpc>
                  <a:spcPts val="1900"/>
                </a:lnSpc>
              </a:pPr>
              <a:r>
                <a:rPr lang="en-US" sz="2000" dirty="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72A206A-F588-444D-B928-DD857C252050}"/>
                </a:ext>
              </a:extLst>
            </p:cNvPr>
            <p:cNvSpPr/>
            <p:nvPr/>
          </p:nvSpPr>
          <p:spPr>
            <a:xfrm>
              <a:off x="675714" y="2116356"/>
              <a:ext cx="228600" cy="235529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E814D64E-85EF-A74C-8070-683680765648}"/>
                </a:ext>
              </a:extLst>
            </p:cNvPr>
            <p:cNvSpPr/>
            <p:nvPr/>
          </p:nvSpPr>
          <p:spPr>
            <a:xfrm>
              <a:off x="696269" y="2592154"/>
              <a:ext cx="228600" cy="235529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39E28C85-9DB2-2B4A-8046-A0EBFF474D7B}"/>
                </a:ext>
              </a:extLst>
            </p:cNvPr>
            <p:cNvSpPr/>
            <p:nvPr/>
          </p:nvSpPr>
          <p:spPr>
            <a:xfrm>
              <a:off x="981553" y="2400219"/>
              <a:ext cx="228600" cy="235529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ADAF7540-8184-834C-809D-06851F04EDAD}"/>
                </a:ext>
              </a:extLst>
            </p:cNvPr>
            <p:cNvSpPr/>
            <p:nvPr/>
          </p:nvSpPr>
          <p:spPr>
            <a:xfrm>
              <a:off x="679074" y="2977974"/>
              <a:ext cx="228600" cy="235529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6C6A7CBD-E9AD-2746-926E-25A3CC160819}"/>
                </a:ext>
              </a:extLst>
            </p:cNvPr>
            <p:cNvSpPr/>
            <p:nvPr/>
          </p:nvSpPr>
          <p:spPr>
            <a:xfrm>
              <a:off x="1007641" y="3198590"/>
              <a:ext cx="228600" cy="235529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23" name="Curved Connector 122">
              <a:extLst>
                <a:ext uri="{FF2B5EF4-FFF2-40B4-BE49-F238E27FC236}">
                  <a16:creationId xmlns:a16="http://schemas.microsoft.com/office/drawing/2014/main" id="{F5BC71CF-9D1C-E344-8511-6A542ACEAAE0}"/>
                </a:ext>
              </a:extLst>
            </p:cNvPr>
            <p:cNvCxnSpPr>
              <a:stCxn id="117" idx="0"/>
            </p:cNvCxnSpPr>
            <p:nvPr/>
          </p:nvCxnSpPr>
          <p:spPr>
            <a:xfrm rot="16200000" flipH="1">
              <a:off x="801001" y="2105368"/>
              <a:ext cx="283863" cy="305839"/>
            </a:xfrm>
            <a:prstGeom prst="curvedConnector3">
              <a:avLst>
                <a:gd name="adj1" fmla="val -19368"/>
              </a:avLst>
            </a:prstGeom>
            <a:ln w="12700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urved Connector 123">
              <a:extLst>
                <a:ext uri="{FF2B5EF4-FFF2-40B4-BE49-F238E27FC236}">
                  <a16:creationId xmlns:a16="http://schemas.microsoft.com/office/drawing/2014/main" id="{20B9D5FB-F16D-8E46-9957-B4F7FE36492D}"/>
                </a:ext>
              </a:extLst>
            </p:cNvPr>
            <p:cNvCxnSpPr>
              <a:stCxn id="117" idx="4"/>
            </p:cNvCxnSpPr>
            <p:nvPr/>
          </p:nvCxnSpPr>
          <p:spPr>
            <a:xfrm rot="16200000" flipH="1">
              <a:off x="680157" y="2461741"/>
              <a:ext cx="240269" cy="20555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urved Connector 124">
              <a:extLst>
                <a:ext uri="{FF2B5EF4-FFF2-40B4-BE49-F238E27FC236}">
                  <a16:creationId xmlns:a16="http://schemas.microsoft.com/office/drawing/2014/main" id="{70D70CFB-52BF-1347-827C-94F65D19DE3D}"/>
                </a:ext>
              </a:extLst>
            </p:cNvPr>
            <p:cNvCxnSpPr/>
            <p:nvPr/>
          </p:nvCxnSpPr>
          <p:spPr>
            <a:xfrm rot="5400000" flipH="1" flipV="1">
              <a:off x="1094121" y="2519716"/>
              <a:ext cx="117764" cy="114300"/>
            </a:xfrm>
            <a:prstGeom prst="curvedConnector4">
              <a:avLst>
                <a:gd name="adj1" fmla="val -95831"/>
                <a:gd name="adj2" fmla="val 163291"/>
              </a:avLst>
            </a:prstGeom>
            <a:ln w="12700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urved Connector 125">
              <a:extLst>
                <a:ext uri="{FF2B5EF4-FFF2-40B4-BE49-F238E27FC236}">
                  <a16:creationId xmlns:a16="http://schemas.microsoft.com/office/drawing/2014/main" id="{92539032-EAF0-214F-A1FB-271CF7D6E48B}"/>
                </a:ext>
              </a:extLst>
            </p:cNvPr>
            <p:cNvCxnSpPr/>
            <p:nvPr/>
          </p:nvCxnSpPr>
          <p:spPr>
            <a:xfrm rot="5400000">
              <a:off x="714112" y="2794819"/>
              <a:ext cx="494483" cy="107357"/>
            </a:xfrm>
            <a:prstGeom prst="curvedConnector2">
              <a:avLst/>
            </a:prstGeom>
            <a:ln w="12700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urved Connector 126">
              <a:extLst>
                <a:ext uri="{FF2B5EF4-FFF2-40B4-BE49-F238E27FC236}">
                  <a16:creationId xmlns:a16="http://schemas.microsoft.com/office/drawing/2014/main" id="{80934C4E-5E7F-0147-924F-6FD7F7ADFA46}"/>
                </a:ext>
              </a:extLst>
            </p:cNvPr>
            <p:cNvCxnSpPr/>
            <p:nvPr/>
          </p:nvCxnSpPr>
          <p:spPr>
            <a:xfrm>
              <a:off x="924869" y="2709919"/>
              <a:ext cx="197072" cy="488671"/>
            </a:xfrm>
            <a:prstGeom prst="curvedConnector2">
              <a:avLst/>
            </a:prstGeom>
            <a:ln w="12700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urved Connector 127">
              <a:extLst>
                <a:ext uri="{FF2B5EF4-FFF2-40B4-BE49-F238E27FC236}">
                  <a16:creationId xmlns:a16="http://schemas.microsoft.com/office/drawing/2014/main" id="{A1D4BB51-664A-6349-BDF0-714CD7749CD7}"/>
                </a:ext>
              </a:extLst>
            </p:cNvPr>
            <p:cNvCxnSpPr/>
            <p:nvPr/>
          </p:nvCxnSpPr>
          <p:spPr>
            <a:xfrm rot="5400000" flipH="1">
              <a:off x="847350" y="3159528"/>
              <a:ext cx="220616" cy="328567"/>
            </a:xfrm>
            <a:prstGeom prst="curvedConnector3">
              <a:avLst>
                <a:gd name="adj1" fmla="val -40662"/>
              </a:avLst>
            </a:prstGeom>
            <a:ln w="12700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56F3B1F9-E612-8E40-9217-F212CD8DF064}"/>
              </a:ext>
            </a:extLst>
          </p:cNvPr>
          <p:cNvSpPr txBox="1"/>
          <p:nvPr/>
        </p:nvSpPr>
        <p:spPr>
          <a:xfrm>
            <a:off x="2461273" y="4145405"/>
            <a:ext cx="72059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Memory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F8220B2-11B5-9E4C-AE6D-F30DAA2B75F8}"/>
              </a:ext>
            </a:extLst>
          </p:cNvPr>
          <p:cNvSpPr txBox="1"/>
          <p:nvPr/>
        </p:nvSpPr>
        <p:spPr>
          <a:xfrm>
            <a:off x="3332151" y="4163671"/>
            <a:ext cx="276935" cy="2051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33" dirty="0"/>
              <a:t>ALU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EFCF01C-34AF-FC4C-A81D-38F0E516CDFF}"/>
              </a:ext>
            </a:extLst>
          </p:cNvPr>
          <p:cNvSpPr txBox="1"/>
          <p:nvPr/>
        </p:nvSpPr>
        <p:spPr>
          <a:xfrm>
            <a:off x="431452" y="6273225"/>
            <a:ext cx="1686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Programmable</a:t>
            </a:r>
            <a:br>
              <a:rPr lang="en-US" sz="1600" dirty="0">
                <a:latin typeface="Helvetica" pitchFamily="2" charset="0"/>
              </a:rPr>
            </a:br>
            <a:r>
              <a:rPr lang="en-US" sz="1600" dirty="0">
                <a:latin typeface="Helvetica" pitchFamily="2" charset="0"/>
              </a:rPr>
              <a:t>Parser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DEEC7C6-F1A9-FF47-B4F6-7B782B963047}"/>
              </a:ext>
            </a:extLst>
          </p:cNvPr>
          <p:cNvGrpSpPr/>
          <p:nvPr/>
        </p:nvGrpSpPr>
        <p:grpSpPr>
          <a:xfrm>
            <a:off x="2269528" y="6259245"/>
            <a:ext cx="7290325" cy="587599"/>
            <a:chOff x="2244476" y="5136267"/>
            <a:chExt cx="7290325" cy="587599"/>
          </a:xfrm>
        </p:grpSpPr>
        <p:sp>
          <p:nvSpPr>
            <p:cNvPr id="133" name="Left Brace 132">
              <a:extLst>
                <a:ext uri="{FF2B5EF4-FFF2-40B4-BE49-F238E27FC236}">
                  <a16:creationId xmlns:a16="http://schemas.microsoft.com/office/drawing/2014/main" id="{2C747A4A-97A6-A046-A97D-FF10DC499BBD}"/>
                </a:ext>
              </a:extLst>
            </p:cNvPr>
            <p:cNvSpPr/>
            <p:nvPr/>
          </p:nvSpPr>
          <p:spPr>
            <a:xfrm rot="5400000" flipH="1">
              <a:off x="5741460" y="1639283"/>
              <a:ext cx="296357" cy="7290325"/>
            </a:xfrm>
            <a:prstGeom prst="leftBrace">
              <a:avLst>
                <a:gd name="adj1" fmla="val 43551"/>
                <a:gd name="adj2" fmla="val 49888"/>
              </a:avLst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Helvetica" pitchFamily="2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0F9F6B8-D855-A341-BF3A-9E6D12341539}"/>
                </a:ext>
              </a:extLst>
            </p:cNvPr>
            <p:cNvSpPr txBox="1"/>
            <p:nvPr/>
          </p:nvSpPr>
          <p:spPr>
            <a:xfrm>
              <a:off x="3392982" y="5385312"/>
              <a:ext cx="47803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Helvetica" pitchFamily="2" charset="0"/>
                </a:rPr>
                <a:t>Programmable </a:t>
              </a:r>
              <a:r>
                <a:rPr lang="en-US" sz="1600">
                  <a:latin typeface="Helvetica" pitchFamily="2" charset="0"/>
                </a:rPr>
                <a:t>Match-Action Pipeline</a:t>
              </a:r>
              <a:endParaRPr lang="en-US" sz="1600" dirty="0">
                <a:latin typeface="Helvetica" pitchFamily="2" charset="0"/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BB7F51FC-33FB-954B-9001-248AE50DDA31}"/>
              </a:ext>
            </a:extLst>
          </p:cNvPr>
          <p:cNvGrpSpPr/>
          <p:nvPr/>
        </p:nvGrpSpPr>
        <p:grpSpPr>
          <a:xfrm>
            <a:off x="3843909" y="1809172"/>
            <a:ext cx="4017337" cy="1664847"/>
            <a:chOff x="2864142" y="514645"/>
            <a:chExt cx="3013001" cy="1248635"/>
          </a:xfrm>
        </p:grpSpPr>
        <p:sp>
          <p:nvSpPr>
            <p:cNvPr id="136" name="Parallelogram 135">
              <a:extLst>
                <a:ext uri="{FF2B5EF4-FFF2-40B4-BE49-F238E27FC236}">
                  <a16:creationId xmlns:a16="http://schemas.microsoft.com/office/drawing/2014/main" id="{CE23188A-BB4C-2D4E-810F-5C59EDDCA49A}"/>
                </a:ext>
              </a:extLst>
            </p:cNvPr>
            <p:cNvSpPr/>
            <p:nvPr/>
          </p:nvSpPr>
          <p:spPr>
            <a:xfrm>
              <a:off x="2864142" y="794006"/>
              <a:ext cx="2622258" cy="969274"/>
            </a:xfrm>
            <a:prstGeom prst="parallelogram">
              <a:avLst>
                <a:gd name="adj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>
              <a:noAutofit/>
            </a:bodyPr>
            <a:lstStyle/>
            <a:p>
              <a:r>
                <a:rPr lang="en-US" sz="1067" b="1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header_type</a:t>
              </a:r>
              <a:r>
                <a:rPr lang="en-US" sz="1067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  ethernet_t    { … }</a:t>
              </a:r>
            </a:p>
            <a:p>
              <a:r>
                <a:rPr lang="en-US" sz="1067" b="1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header_type</a:t>
              </a:r>
              <a:r>
                <a:rPr lang="en-US" sz="1067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  l2_metadata_t { … }</a:t>
              </a:r>
            </a:p>
            <a:p>
              <a:endParaRPr lang="en-US" sz="1067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67" b="1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header</a:t>
              </a:r>
              <a:r>
                <a:rPr lang="en-US" sz="1067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    ethernet_t    ethernet;</a:t>
              </a:r>
            </a:p>
            <a:p>
              <a:r>
                <a:rPr lang="en-US" sz="1067" b="1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header</a:t>
              </a:r>
              <a:r>
                <a:rPr lang="en-US" sz="1067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    vlan_tag_t    vlan_tag[2];</a:t>
              </a:r>
            </a:p>
            <a:p>
              <a:r>
                <a:rPr lang="en-US" sz="1067" b="1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metadata </a:t>
              </a:r>
              <a:r>
                <a:rPr lang="en-US" sz="1067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 l2_metadata_t l2_meta;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F3410511-963A-0249-982F-25A49E4AD14E}"/>
                </a:ext>
              </a:extLst>
            </p:cNvPr>
            <p:cNvSpPr txBox="1"/>
            <p:nvPr/>
          </p:nvSpPr>
          <p:spPr>
            <a:xfrm>
              <a:off x="2945301" y="514645"/>
              <a:ext cx="2931842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Helvetica" pitchFamily="2" charset="0"/>
                  <a:cs typeface="Arial Narrow"/>
                </a:rPr>
                <a:t>Header and Data Declarations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A83DC359-24DC-D148-A476-4FF90D01A077}"/>
              </a:ext>
            </a:extLst>
          </p:cNvPr>
          <p:cNvGrpSpPr/>
          <p:nvPr/>
        </p:nvGrpSpPr>
        <p:grpSpPr>
          <a:xfrm>
            <a:off x="279053" y="1781036"/>
            <a:ext cx="3505200" cy="2237101"/>
            <a:chOff x="190500" y="493543"/>
            <a:chExt cx="2628900" cy="1677826"/>
          </a:xfrm>
        </p:grpSpPr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D9539610-F2F8-B044-A0E1-F29B1E118598}"/>
                </a:ext>
              </a:extLst>
            </p:cNvPr>
            <p:cNvCxnSpPr/>
            <p:nvPr/>
          </p:nvCxnSpPr>
          <p:spPr>
            <a:xfrm>
              <a:off x="990600" y="1581150"/>
              <a:ext cx="0" cy="59021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1A070698-1C4B-9A49-95D8-F9574077524A}"/>
                </a:ext>
              </a:extLst>
            </p:cNvPr>
            <p:cNvSpPr txBox="1"/>
            <p:nvPr/>
          </p:nvSpPr>
          <p:spPr>
            <a:xfrm>
              <a:off x="534575" y="493543"/>
              <a:ext cx="1943977" cy="300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  <a:cs typeface="Arial Narrow"/>
                </a:rPr>
                <a:t>Parser Program</a:t>
              </a:r>
            </a:p>
          </p:txBody>
        </p:sp>
        <p:sp>
          <p:nvSpPr>
            <p:cNvPr id="141" name="Parallelogram 140">
              <a:extLst>
                <a:ext uri="{FF2B5EF4-FFF2-40B4-BE49-F238E27FC236}">
                  <a16:creationId xmlns:a16="http://schemas.microsoft.com/office/drawing/2014/main" id="{61A7A304-8EB6-D44F-B554-3C2418CA7211}"/>
                </a:ext>
              </a:extLst>
            </p:cNvPr>
            <p:cNvSpPr/>
            <p:nvPr/>
          </p:nvSpPr>
          <p:spPr>
            <a:xfrm>
              <a:off x="190500" y="803085"/>
              <a:ext cx="2628900" cy="964666"/>
            </a:xfrm>
            <a:prstGeom prst="parallelogram">
              <a:avLst>
                <a:gd name="adj" fmla="val 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>
              <a:noAutofit/>
            </a:bodyPr>
            <a:lstStyle/>
            <a:p>
              <a:r>
                <a:rPr lang="en-US" sz="933" b="1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parser</a:t>
              </a:r>
              <a:r>
                <a:rPr lang="en-US" sz="933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933" dirty="0" err="1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parse_ethernet</a:t>
              </a:r>
              <a:r>
                <a:rPr lang="en-US" sz="933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 {</a:t>
              </a:r>
              <a:br>
                <a:rPr lang="en-US" sz="933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</a:br>
              <a:r>
                <a:rPr lang="en-US" sz="933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   </a:t>
              </a:r>
              <a:r>
                <a:rPr lang="en-US" sz="933" b="1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extract</a:t>
              </a:r>
              <a:r>
                <a:rPr lang="en-US" sz="933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(</a:t>
              </a:r>
              <a:r>
                <a:rPr lang="en-US" sz="933" dirty="0" err="1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ethernet</a:t>
              </a:r>
              <a:r>
                <a:rPr lang="en-US" sz="933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);</a:t>
              </a:r>
              <a:br>
                <a:rPr lang="en-US" sz="933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</a:br>
              <a:r>
                <a:rPr lang="en-US" sz="933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   </a:t>
              </a:r>
              <a:r>
                <a:rPr lang="en-US" sz="933" b="1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return</a:t>
              </a:r>
              <a:r>
                <a:rPr lang="en-US" sz="933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933" b="1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switch</a:t>
              </a:r>
              <a:r>
                <a:rPr lang="en-US" sz="933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(</a:t>
              </a:r>
              <a:r>
                <a:rPr lang="en-US" sz="933" dirty="0" err="1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ethernet.ethertype</a:t>
              </a:r>
              <a:r>
                <a:rPr lang="en-US" sz="933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) {</a:t>
              </a:r>
              <a:br>
                <a:rPr lang="en-US" sz="933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</a:br>
              <a:r>
                <a:rPr lang="en-US" sz="933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      0x8100 : </a:t>
              </a:r>
              <a:r>
                <a:rPr lang="en-US" sz="933" dirty="0" err="1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parse_vlan_tag</a:t>
              </a:r>
              <a:r>
                <a:rPr lang="en-US" sz="933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;</a:t>
              </a:r>
              <a:br>
                <a:rPr lang="en-US" sz="933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</a:br>
              <a:r>
                <a:rPr lang="en-US" sz="933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      0x0800 : parse_ipv4;</a:t>
              </a:r>
              <a:br>
                <a:rPr lang="en-US" sz="933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</a:br>
              <a:r>
                <a:rPr lang="en-US" sz="933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      0x8847 : </a:t>
              </a:r>
              <a:r>
                <a:rPr lang="en-US" sz="933" dirty="0" err="1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parse_mpls</a:t>
              </a:r>
              <a:r>
                <a:rPr lang="en-US" sz="933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;</a:t>
              </a:r>
              <a:br>
                <a:rPr lang="en-US" sz="933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</a:br>
              <a:r>
                <a:rPr lang="en-US" sz="933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      default: ingress;</a:t>
              </a:r>
              <a:br>
                <a:rPr lang="en-US" sz="933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</a:br>
              <a:r>
                <a:rPr lang="en-US" sz="933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}</a:t>
              </a: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0B7E6458-DBB7-2E47-95DF-7C8ACBE0A5D7}"/>
              </a:ext>
            </a:extLst>
          </p:cNvPr>
          <p:cNvGrpSpPr/>
          <p:nvPr/>
        </p:nvGrpSpPr>
        <p:grpSpPr>
          <a:xfrm>
            <a:off x="2962589" y="1824715"/>
            <a:ext cx="7956871" cy="2232165"/>
            <a:chOff x="2203152" y="526302"/>
            <a:chExt cx="5967653" cy="1674124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3F2CC8F0-2CA0-CB44-B08A-D58508C0BBC0}"/>
                </a:ext>
              </a:extLst>
            </p:cNvPr>
            <p:cNvSpPr txBox="1"/>
            <p:nvPr/>
          </p:nvSpPr>
          <p:spPr>
            <a:xfrm>
              <a:off x="5715000" y="526302"/>
              <a:ext cx="2257812" cy="300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  <a:cs typeface="Arial Narrow"/>
                </a:rPr>
                <a:t>Tables and Control Flow</a:t>
              </a:r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DE061905-D15E-5249-95D0-067102B5132C}"/>
                </a:ext>
              </a:extLst>
            </p:cNvPr>
            <p:cNvCxnSpPr/>
            <p:nvPr/>
          </p:nvCxnSpPr>
          <p:spPr>
            <a:xfrm>
              <a:off x="6553200" y="1737858"/>
              <a:ext cx="0" cy="46256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180F346D-1AC9-4D4C-B59C-DE0CC8FC832D}"/>
                </a:ext>
              </a:extLst>
            </p:cNvPr>
            <p:cNvSpPr/>
            <p:nvPr/>
          </p:nvSpPr>
          <p:spPr>
            <a:xfrm>
              <a:off x="2203152" y="1926991"/>
              <a:ext cx="4344934" cy="251613"/>
            </a:xfrm>
            <a:custGeom>
              <a:avLst/>
              <a:gdLst>
                <a:gd name="connsiteX0" fmla="*/ 4344934 w 4344934"/>
                <a:gd name="connsiteY0" fmla="*/ 0 h 251613"/>
                <a:gd name="connsiteX1" fmla="*/ 0 w 4344934"/>
                <a:gd name="connsiteY1" fmla="*/ 0 h 251613"/>
                <a:gd name="connsiteX2" fmla="*/ 0 w 4344934"/>
                <a:gd name="connsiteY2" fmla="*/ 251613 h 251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44934" h="251613">
                  <a:moveTo>
                    <a:pt x="4344934" y="0"/>
                  </a:moveTo>
                  <a:lnTo>
                    <a:pt x="0" y="0"/>
                  </a:lnTo>
                  <a:lnTo>
                    <a:pt x="0" y="251613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E9AD7995-5E96-B244-85EF-F0EDCA9C958E}"/>
                </a:ext>
              </a:extLst>
            </p:cNvPr>
            <p:cNvCxnSpPr/>
            <p:nvPr/>
          </p:nvCxnSpPr>
          <p:spPr>
            <a:xfrm>
              <a:off x="3705761" y="1935135"/>
              <a:ext cx="0" cy="2501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B4841F72-F03C-5D4B-AECF-71638AE63500}"/>
                </a:ext>
              </a:extLst>
            </p:cNvPr>
            <p:cNvCxnSpPr/>
            <p:nvPr/>
          </p:nvCxnSpPr>
          <p:spPr>
            <a:xfrm>
              <a:off x="5163146" y="1935135"/>
              <a:ext cx="0" cy="2501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Parallelogram 147">
              <a:extLst>
                <a:ext uri="{FF2B5EF4-FFF2-40B4-BE49-F238E27FC236}">
                  <a16:creationId xmlns:a16="http://schemas.microsoft.com/office/drawing/2014/main" id="{D2FE42EC-DF3E-2E4E-8785-8A5DA2005619}"/>
                </a:ext>
              </a:extLst>
            </p:cNvPr>
            <p:cNvSpPr/>
            <p:nvPr/>
          </p:nvSpPr>
          <p:spPr>
            <a:xfrm>
              <a:off x="5541905" y="787994"/>
              <a:ext cx="2628900" cy="972703"/>
            </a:xfrm>
            <a:prstGeom prst="parallelogram">
              <a:avLst>
                <a:gd name="adj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>
              <a:noAutofit/>
            </a:bodyPr>
            <a:lstStyle/>
            <a:p>
              <a:r>
                <a:rPr lang="en-US" sz="933" b="1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table</a:t>
              </a:r>
              <a:r>
                <a:rPr lang="en-US" sz="933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933" dirty="0" err="1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port_table</a:t>
              </a:r>
              <a:r>
                <a:rPr lang="en-US" sz="933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 { … }</a:t>
              </a:r>
            </a:p>
            <a:p>
              <a:br>
                <a:rPr lang="en-US" sz="933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</a:br>
              <a:r>
                <a:rPr lang="en-US" sz="933" b="1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control</a:t>
              </a:r>
              <a:r>
                <a:rPr lang="en-US" sz="933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 ingress {</a:t>
              </a:r>
              <a:br>
                <a:rPr lang="en-US" sz="933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</a:br>
              <a:r>
                <a:rPr lang="en-US" sz="933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    </a:t>
              </a:r>
              <a:r>
                <a:rPr lang="en-US" sz="933" b="1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apply</a:t>
              </a:r>
              <a:r>
                <a:rPr lang="en-US" sz="933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(port_table);</a:t>
              </a:r>
              <a:br>
                <a:rPr lang="en-US" sz="933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</a:br>
              <a:r>
                <a:rPr lang="en-US" sz="933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    </a:t>
              </a:r>
              <a:r>
                <a:rPr lang="en-US" sz="933" b="1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if</a:t>
              </a:r>
              <a:r>
                <a:rPr lang="en-US" sz="933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 (l2_meta.vlan_tags == 0) {</a:t>
              </a:r>
              <a:br>
                <a:rPr lang="en-US" sz="933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</a:br>
              <a:r>
                <a:rPr lang="en-US" sz="933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        process_assign_vlan();</a:t>
              </a:r>
            </a:p>
            <a:p>
              <a:r>
                <a:rPr lang="en-US" sz="933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    }</a:t>
              </a:r>
              <a:br>
                <a:rPr lang="en-US" sz="933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</a:br>
              <a:r>
                <a:rPr lang="en-US" sz="933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566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58" y="1667361"/>
            <a:ext cx="10515600" cy="955316"/>
          </a:xfrm>
        </p:spPr>
        <p:txBody>
          <a:bodyPr>
            <a:normAutofit/>
          </a:bodyPr>
          <a:lstStyle/>
          <a:p>
            <a:r>
              <a:rPr lang="en-US" dirty="0"/>
              <a:t>for all M, does N satisfy P?</a:t>
            </a:r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>
          <a:xfrm flipV="1">
            <a:off x="2642992" y="2555913"/>
            <a:ext cx="588723" cy="137414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7184" y="3998695"/>
            <a:ext cx="41968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Sequence of messages:</a:t>
            </a:r>
          </a:p>
          <a:p>
            <a:pPr algn="ctr"/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Packets,</a:t>
            </a:r>
          </a:p>
          <a:p>
            <a:pPr algn="ctr"/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Routing protocol</a:t>
            </a:r>
          </a:p>
          <a:p>
            <a:pPr algn="ctr"/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Link failures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556372" y="2525919"/>
            <a:ext cx="639152" cy="181707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86153" y="4373104"/>
            <a:ext cx="39807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Network representation:</a:t>
            </a:r>
          </a:p>
          <a:p>
            <a:pPr algn="ctr"/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Data plane</a:t>
            </a:r>
          </a:p>
          <a:p>
            <a:pPr algn="ctr"/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Control plane</a:t>
            </a:r>
          </a:p>
        </p:txBody>
      </p:sp>
      <p:cxnSp>
        <p:nvCxnSpPr>
          <p:cNvPr id="10" name="Straight Arrow Connector 9"/>
          <p:cNvCxnSpPr>
            <a:cxnSpLocks/>
            <a:stCxn id="11" idx="0"/>
          </p:cNvCxnSpPr>
          <p:nvPr/>
        </p:nvCxnSpPr>
        <p:spPr>
          <a:xfrm flipH="1" flipV="1">
            <a:off x="9394521" y="2555913"/>
            <a:ext cx="696240" cy="95541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00402" y="3511330"/>
            <a:ext cx="39807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Property of interest:</a:t>
            </a:r>
          </a:p>
          <a:p>
            <a:pPr algn="ctr"/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Loop freedom</a:t>
            </a:r>
          </a:p>
          <a:p>
            <a:pPr algn="ctr"/>
            <a:r>
              <a:rPr lang="en-US" sz="2800" dirty="0" err="1">
                <a:latin typeface="Helvetica" charset="0"/>
                <a:ea typeface="Helvetica" charset="0"/>
                <a:cs typeface="Helvetica" charset="0"/>
              </a:rPr>
              <a:t>Blackholes</a:t>
            </a: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Equivalence</a:t>
            </a:r>
          </a:p>
          <a:p>
            <a:pPr algn="ctr"/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Many complex props…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38763" y="6093423"/>
            <a:ext cx="8874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Decision Procedure:</a:t>
            </a: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 An algorithm that answers yes/no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21BE0F-38A2-2F46-8D3D-0E3D03F075CF}"/>
              </a:ext>
            </a:extLst>
          </p:cNvPr>
          <p:cNvSpPr/>
          <p:nvPr/>
        </p:nvSpPr>
        <p:spPr>
          <a:xfrm>
            <a:off x="822536" y="611387"/>
            <a:ext cx="1094988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latin typeface="Helvetica" pitchFamily="2" charset="0"/>
              </a:rPr>
              <a:t>Review: Verification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Different guises, Similar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81855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Verification:</a:t>
            </a:r>
            <a:r>
              <a:rPr lang="en-US" dirty="0"/>
              <a:t> for all M, does N satisfy P?</a:t>
            </a:r>
          </a:p>
          <a:p>
            <a:r>
              <a:rPr lang="en-US" dirty="0">
                <a:solidFill>
                  <a:srgbClr val="C00000"/>
                </a:solidFill>
              </a:rPr>
              <a:t>Testing:</a:t>
            </a:r>
            <a:r>
              <a:rPr lang="en-US" dirty="0"/>
              <a:t> For the given M, does N satisfy P?</a:t>
            </a:r>
          </a:p>
          <a:p>
            <a:r>
              <a:rPr lang="en-US" dirty="0">
                <a:solidFill>
                  <a:srgbClr val="C00000"/>
                </a:solidFill>
              </a:rPr>
              <a:t>Synthesis:</a:t>
            </a:r>
            <a:r>
              <a:rPr lang="en-US" dirty="0"/>
              <a:t> Given P, can you produce an N that satisfies it</a:t>
            </a:r>
          </a:p>
          <a:p>
            <a:pPr lvl="1"/>
            <a:r>
              <a:rPr lang="en-US" dirty="0"/>
              <a:t>For a given set of M? (including for all M)</a:t>
            </a:r>
          </a:p>
          <a:p>
            <a:r>
              <a:rPr lang="en-US" dirty="0"/>
              <a:t>Let N’ be another network representation</a:t>
            </a:r>
          </a:p>
          <a:p>
            <a:r>
              <a:rPr lang="en-US" dirty="0">
                <a:solidFill>
                  <a:srgbClr val="C00000"/>
                </a:solidFill>
              </a:rPr>
              <a:t>Equivalence checking:</a:t>
            </a:r>
            <a:r>
              <a:rPr lang="en-US" dirty="0"/>
              <a:t> For all M, do N and N’ behave in the same way with respect to P?, i.e.,</a:t>
            </a:r>
          </a:p>
          <a:p>
            <a:pPr lvl="1"/>
            <a:r>
              <a:rPr lang="en-US" dirty="0"/>
              <a:t>i.e., either both satisfy P or both violate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030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87D0-FD60-6942-B2E2-68844888B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Stateful data plane programs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64335-452D-4C4E-B927-4B827BA6D3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case study in programming networks</a:t>
            </a:r>
          </a:p>
        </p:txBody>
      </p:sp>
    </p:spTree>
    <p:extLst>
      <p:ext uri="{BB962C8B-B14F-4D97-AF65-F5344CB8AC3E}">
        <p14:creationId xmlns:p14="http://schemas.microsoft.com/office/powerpoint/2010/main" val="3662088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Stateful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204275" cy="4782209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Action on a packet depends on previously seen packets</a:t>
            </a:r>
          </a:p>
          <a:p>
            <a:r>
              <a:rPr lang="en-US" dirty="0"/>
              <a:t>Example: send every 100</a:t>
            </a:r>
            <a:r>
              <a:rPr lang="en-US" baseline="30000" dirty="0"/>
              <a:t>th</a:t>
            </a:r>
            <a:r>
              <a:rPr lang="en-US" dirty="0"/>
              <a:t> packet to a measurement server</a:t>
            </a:r>
          </a:p>
          <a:p>
            <a:r>
              <a:rPr lang="en-US" dirty="0"/>
              <a:t>Example: Track DNS TTL changes</a:t>
            </a:r>
          </a:p>
          <a:p>
            <a:endParaRPr lang="is-IS" dirty="0"/>
          </a:p>
          <a:p>
            <a:r>
              <a:rPr lang="en-US" dirty="0"/>
              <a:t>Example:    </a:t>
            </a:r>
            <a:r>
              <a:rPr lang="en-US" sz="2200" dirty="0" err="1">
                <a:latin typeface="Ayuthaya" charset="-34"/>
                <a:ea typeface="Ayuthaya" charset="-34"/>
                <a:cs typeface="Ayuthaya" charset="-34"/>
              </a:rPr>
              <a:t>i</a:t>
            </a:r>
            <a:r>
              <a:rPr lang="is-IS" sz="2200" dirty="0">
                <a:latin typeface="Ayuthaya" charset="-34"/>
                <a:ea typeface="Ayuthaya" charset="-34"/>
                <a:cs typeface="Ayuthaya" charset="-34"/>
              </a:rPr>
              <a:t>f (pkt.field &gt; max) { counter++; max = pkt.field }</a:t>
            </a:r>
          </a:p>
          <a:p>
            <a:endParaRPr lang="is-IS" sz="2200" dirty="0">
              <a:latin typeface="Ayuthaya" charset="-34"/>
              <a:ea typeface="Ayuthaya" charset="-34"/>
              <a:cs typeface="Ayuthaya" charset="-34"/>
            </a:endParaRPr>
          </a:p>
          <a:p>
            <a:r>
              <a:rPr lang="en-US" dirty="0"/>
              <a:t>Example: </a:t>
            </a:r>
            <a:r>
              <a:rPr lang="en-US" dirty="0" err="1"/>
              <a:t>Flowlet</a:t>
            </a:r>
            <a:r>
              <a:rPr lang="en-US" dirty="0"/>
              <a:t>-based load balancing</a:t>
            </a:r>
          </a:p>
          <a:p>
            <a:endParaRPr lang="is-IS" sz="2200" dirty="0">
              <a:latin typeface="Ayuthaya" charset="-34"/>
              <a:ea typeface="Ayuthaya" charset="-34"/>
              <a:cs typeface="Ayuthaya" charset="-34"/>
            </a:endParaRPr>
          </a:p>
          <a:p>
            <a:endParaRPr lang="is-I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82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Flowlet</a:t>
            </a:r>
            <a:r>
              <a:rPr lang="en-US" dirty="0"/>
              <a:t> 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66253" cy="50323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Consider the </a:t>
            </a:r>
            <a:r>
              <a:rPr lang="en-US" dirty="0">
                <a:solidFill>
                  <a:srgbClr val="C00000"/>
                </a:solidFill>
              </a:rPr>
              <a:t>time of arrival </a:t>
            </a:r>
            <a:r>
              <a:rPr lang="en-US" dirty="0"/>
              <a:t>of the current packet and the last packet </a:t>
            </a:r>
            <a:r>
              <a:rPr lang="en-US" dirty="0">
                <a:solidFill>
                  <a:srgbClr val="C00000"/>
                </a:solidFill>
              </a:rPr>
              <a:t>of the same flow</a:t>
            </a:r>
          </a:p>
          <a:p>
            <a:endParaRPr lang="en-US" dirty="0"/>
          </a:p>
          <a:p>
            <a:r>
              <a:rPr lang="en-US" dirty="0"/>
              <a:t>If current packet arrives </a:t>
            </a:r>
            <a:r>
              <a:rPr lang="en-US" sz="2400" dirty="0">
                <a:solidFill>
                  <a:srgbClr val="C00000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threshold</a:t>
            </a:r>
            <a:r>
              <a:rPr lang="en-US" dirty="0"/>
              <a:t> later than the last packet did, consider rerouting the packet to balance load</a:t>
            </a:r>
          </a:p>
          <a:p>
            <a:pPr lvl="1"/>
            <a:r>
              <a:rPr lang="en-US" dirty="0"/>
              <a:t>Otherwise, use the same path as before</a:t>
            </a:r>
          </a:p>
          <a:p>
            <a:pPr lvl="1"/>
            <a:r>
              <a:rPr lang="en-US" dirty="0"/>
              <a:t>Q: Why?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000" dirty="0" err="1">
                <a:latin typeface="Ayuthaya" charset="-34"/>
                <a:ea typeface="Ayuthaya" charset="-34"/>
                <a:cs typeface="Ayuthaya" charset="-34"/>
              </a:rPr>
              <a:t>i</a:t>
            </a:r>
            <a:r>
              <a:rPr lang="is-IS" sz="2000" dirty="0">
                <a:latin typeface="Ayuthaya" charset="-34"/>
                <a:ea typeface="Ayuthaya" charset="-34"/>
                <a:cs typeface="Ayuthaya" charset="-34"/>
              </a:rPr>
              <a:t>f (pkt.ts – saved_ts &gt; threshold) { </a:t>
            </a:r>
          </a:p>
          <a:p>
            <a:pPr marL="0" indent="0">
              <a:buNone/>
            </a:pPr>
            <a:r>
              <a:rPr lang="is-IS" sz="2000" dirty="0">
                <a:latin typeface="Ayuthaya" charset="-34"/>
                <a:ea typeface="Ayuthaya" charset="-34"/>
                <a:cs typeface="Ayuthaya" charset="-34"/>
              </a:rPr>
              <a:t>   pkt.outport = new_random(); saved_port = pkt.outport; </a:t>
            </a:r>
          </a:p>
          <a:p>
            <a:pPr marL="0" indent="0">
              <a:buNone/>
            </a:pPr>
            <a:r>
              <a:rPr lang="is-IS" sz="2000" dirty="0">
                <a:latin typeface="Ayuthaya" charset="-34"/>
                <a:ea typeface="Ayuthaya" charset="-34"/>
                <a:cs typeface="Ayuthaya" charset="-34"/>
              </a:rPr>
              <a:t>} else pkt.outport = saved_port;</a:t>
            </a:r>
          </a:p>
          <a:p>
            <a:pPr marL="0" indent="0">
              <a:buNone/>
            </a:pPr>
            <a:r>
              <a:rPr lang="is-IS" sz="2000" dirty="0">
                <a:latin typeface="Ayuthaya" charset="-34"/>
                <a:ea typeface="Ayuthaya" charset="-34"/>
                <a:cs typeface="Ayuthaya" charset="-34"/>
              </a:rPr>
              <a:t>saved_ts = pkt.ts;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018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D9B0B-AB97-224C-9313-C4C4BBBF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you implement </a:t>
            </a:r>
            <a:r>
              <a:rPr lang="en-US" dirty="0" err="1"/>
              <a:t>Flowlet</a:t>
            </a:r>
            <a:r>
              <a:rPr lang="en-US" dirty="0"/>
              <a:t> LB?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6DE90-0903-6E47-8977-ACF1CC843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that pipeline is clocked at 1 GHz</a:t>
            </a:r>
          </a:p>
          <a:p>
            <a:r>
              <a:rPr lang="en-US" dirty="0"/>
              <a:t>i.e., a new packet admitted every 1 ns</a:t>
            </a:r>
          </a:p>
          <a:p>
            <a:r>
              <a:rPr lang="en-US" dirty="0">
                <a:solidFill>
                  <a:srgbClr val="C00000"/>
                </a:solidFill>
              </a:rPr>
              <a:t>Where is the processing? Where is the state?</a:t>
            </a:r>
          </a:p>
          <a:p>
            <a:r>
              <a:rPr lang="en-US" dirty="0"/>
              <a:t>How about </a:t>
            </a:r>
            <a:r>
              <a:rPr lang="en-US" dirty="0">
                <a:solidFill>
                  <a:srgbClr val="C00000"/>
                </a:solidFill>
              </a:rPr>
              <a:t>interactions across packets?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0F6B721C-4F5F-D349-B5AE-F6D7AF392C8C}"/>
              </a:ext>
            </a:extLst>
          </p:cNvPr>
          <p:cNvGrpSpPr/>
          <p:nvPr/>
        </p:nvGrpSpPr>
        <p:grpSpPr>
          <a:xfrm>
            <a:off x="428419" y="4031534"/>
            <a:ext cx="11335162" cy="2826466"/>
            <a:chOff x="329852" y="3793540"/>
            <a:chExt cx="11335162" cy="282646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AE102B4-BDC6-5548-AA2C-A0681E41E4C6}"/>
                </a:ext>
              </a:extLst>
            </p:cNvPr>
            <p:cNvGrpSpPr/>
            <p:nvPr/>
          </p:nvGrpSpPr>
          <p:grpSpPr>
            <a:xfrm>
              <a:off x="10981367" y="4132503"/>
              <a:ext cx="683647" cy="1589295"/>
              <a:chOff x="2488822" y="2403406"/>
              <a:chExt cx="529093" cy="1589294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6ADB96D3-EB23-AB4E-AA09-C2A5A1AD2ED1}"/>
                  </a:ext>
                </a:extLst>
              </p:cNvPr>
              <p:cNvCxnSpPr/>
              <p:nvPr/>
            </p:nvCxnSpPr>
            <p:spPr>
              <a:xfrm flipV="1">
                <a:off x="2493656" y="2403406"/>
                <a:ext cx="522113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5A611894-7D70-E34B-92DD-7AB2003A0D73}"/>
                  </a:ext>
                </a:extLst>
              </p:cNvPr>
              <p:cNvCxnSpPr/>
              <p:nvPr/>
            </p:nvCxnSpPr>
            <p:spPr>
              <a:xfrm flipV="1">
                <a:off x="2490064" y="2555806"/>
                <a:ext cx="522113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6E46D11E-970B-6948-ADA8-3F4E6E1C158B}"/>
                  </a:ext>
                </a:extLst>
              </p:cNvPr>
              <p:cNvCxnSpPr/>
              <p:nvPr/>
            </p:nvCxnSpPr>
            <p:spPr>
              <a:xfrm flipV="1">
                <a:off x="2493656" y="2717444"/>
                <a:ext cx="522113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BA56D274-86D2-BA42-AAE3-C56063C46D06}"/>
                  </a:ext>
                </a:extLst>
              </p:cNvPr>
              <p:cNvCxnSpPr/>
              <p:nvPr/>
            </p:nvCxnSpPr>
            <p:spPr>
              <a:xfrm flipV="1">
                <a:off x="2493656" y="2871548"/>
                <a:ext cx="522113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17CFAFD3-353B-A947-96E9-DBC4C27BC2E5}"/>
                  </a:ext>
                </a:extLst>
              </p:cNvPr>
              <p:cNvCxnSpPr/>
              <p:nvPr/>
            </p:nvCxnSpPr>
            <p:spPr>
              <a:xfrm flipV="1">
                <a:off x="2493656" y="3031695"/>
                <a:ext cx="522113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A1ADAB7-F455-B34D-AB1B-7A1A661C069A}"/>
                  </a:ext>
                </a:extLst>
              </p:cNvPr>
              <p:cNvCxnSpPr/>
              <p:nvPr/>
            </p:nvCxnSpPr>
            <p:spPr>
              <a:xfrm flipV="1">
                <a:off x="2494729" y="3190805"/>
                <a:ext cx="522113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A1D9B0CE-24CB-9549-A293-64A7B693C780}"/>
                  </a:ext>
                </a:extLst>
              </p:cNvPr>
              <p:cNvCxnSpPr/>
              <p:nvPr/>
            </p:nvCxnSpPr>
            <p:spPr>
              <a:xfrm flipV="1">
                <a:off x="2493656" y="3352442"/>
                <a:ext cx="522113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2F9A81CE-1A14-E745-8ED8-23C74F58E4C6}"/>
                  </a:ext>
                </a:extLst>
              </p:cNvPr>
              <p:cNvCxnSpPr/>
              <p:nvPr/>
            </p:nvCxnSpPr>
            <p:spPr>
              <a:xfrm flipV="1">
                <a:off x="2494729" y="3512589"/>
                <a:ext cx="522113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60B0DC9E-709B-1849-8103-2B8AC8998396}"/>
                  </a:ext>
                </a:extLst>
              </p:cNvPr>
              <p:cNvCxnSpPr/>
              <p:nvPr/>
            </p:nvCxnSpPr>
            <p:spPr>
              <a:xfrm flipV="1">
                <a:off x="2495802" y="3671699"/>
                <a:ext cx="522113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227A69D0-7B63-F542-9016-B1AC8DEECE24}"/>
                  </a:ext>
                </a:extLst>
              </p:cNvPr>
              <p:cNvCxnSpPr/>
              <p:nvPr/>
            </p:nvCxnSpPr>
            <p:spPr>
              <a:xfrm flipV="1">
                <a:off x="2493656" y="3833590"/>
                <a:ext cx="522113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C0CBBE2-B79E-E743-BC52-57CE0DC66311}"/>
                  </a:ext>
                </a:extLst>
              </p:cNvPr>
              <p:cNvCxnSpPr/>
              <p:nvPr/>
            </p:nvCxnSpPr>
            <p:spPr>
              <a:xfrm flipV="1">
                <a:off x="2488822" y="3992700"/>
                <a:ext cx="522113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8AB7A50-58F6-DC47-8A0B-5CA8DEBBE135}"/>
                </a:ext>
              </a:extLst>
            </p:cNvPr>
            <p:cNvSpPr/>
            <p:nvPr/>
          </p:nvSpPr>
          <p:spPr>
            <a:xfrm>
              <a:off x="9996614" y="3807260"/>
              <a:ext cx="1123753" cy="218447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55495" tIns="0" rIns="155495" bIns="77748" rtlCol="0" anchor="ctr"/>
            <a:lstStyle/>
            <a:p>
              <a:pPr algn="ctr">
                <a:lnSpc>
                  <a:spcPts val="1900"/>
                </a:lnSpc>
              </a:pPr>
              <a:r>
                <a:rPr lang="en-US" sz="2000" dirty="0">
                  <a:solidFill>
                    <a:srgbClr val="000000"/>
                  </a:solidFill>
                </a:rPr>
                <a:t> 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16BABD6-C372-7545-8CF4-55058E18BDEE}"/>
                </a:ext>
              </a:extLst>
            </p:cNvPr>
            <p:cNvGrpSpPr/>
            <p:nvPr/>
          </p:nvGrpSpPr>
          <p:grpSpPr>
            <a:xfrm>
              <a:off x="10154959" y="5050847"/>
              <a:ext cx="736445" cy="692189"/>
              <a:chOff x="8131589" y="4009362"/>
              <a:chExt cx="552334" cy="692189"/>
            </a:xfrm>
          </p:grpSpPr>
          <p:grpSp>
            <p:nvGrpSpPr>
              <p:cNvPr id="18" name="Group 65">
                <a:extLst>
                  <a:ext uri="{FF2B5EF4-FFF2-40B4-BE49-F238E27FC236}">
                    <a16:creationId xmlns:a16="http://schemas.microsoft.com/office/drawing/2014/main" id="{FC66C4A9-C82D-6443-9CB4-1151BCDEDD2C}"/>
                  </a:ext>
                </a:extLst>
              </p:cNvPr>
              <p:cNvGrpSpPr/>
              <p:nvPr/>
            </p:nvGrpSpPr>
            <p:grpSpPr>
              <a:xfrm>
                <a:off x="8131589" y="4009362"/>
                <a:ext cx="551591" cy="228624"/>
                <a:chOff x="7660968" y="1751777"/>
                <a:chExt cx="1040580" cy="450645"/>
              </a:xfrm>
            </p:grpSpPr>
            <p:sp>
              <p:nvSpPr>
                <p:cNvPr id="23" name="Freeform 22">
                  <a:extLst>
                    <a:ext uri="{FF2B5EF4-FFF2-40B4-BE49-F238E27FC236}">
                      <a16:creationId xmlns:a16="http://schemas.microsoft.com/office/drawing/2014/main" id="{30D32A8D-FC39-6342-9162-76AB4EE21CAD}"/>
                    </a:ext>
                  </a:extLst>
                </p:cNvPr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2540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500"/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AB8690C6-DBB9-1548-9405-4E14C49C201A}"/>
                    </a:ext>
                  </a:extLst>
                </p:cNvPr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2540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3734764E-139C-D44E-9884-AD23193D88CE}"/>
                    </a:ext>
                  </a:extLst>
                </p:cNvPr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2540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70">
                <a:extLst>
                  <a:ext uri="{FF2B5EF4-FFF2-40B4-BE49-F238E27FC236}">
                    <a16:creationId xmlns:a16="http://schemas.microsoft.com/office/drawing/2014/main" id="{483331A4-0E6D-DC4E-9B36-2785819A6B1C}"/>
                  </a:ext>
                </a:extLst>
              </p:cNvPr>
              <p:cNvGrpSpPr/>
              <p:nvPr/>
            </p:nvGrpSpPr>
            <p:grpSpPr>
              <a:xfrm>
                <a:off x="8132332" y="4472927"/>
                <a:ext cx="551591" cy="228624"/>
                <a:chOff x="7660968" y="1751777"/>
                <a:chExt cx="1040580" cy="450645"/>
              </a:xfrm>
            </p:grpSpPr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35DA4175-669D-514B-9880-0634F90DE4C1}"/>
                    </a:ext>
                  </a:extLst>
                </p:cNvPr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2540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500"/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175531E4-6E17-CD47-A15F-22DA2366D85A}"/>
                    </a:ext>
                  </a:extLst>
                </p:cNvPr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2540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707FFCBA-FB0B-A245-BA56-D7F1C5AAA6FA}"/>
                    </a:ext>
                  </a:extLst>
                </p:cNvPr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2540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1F32AE5-2C7F-A34F-B15D-6B24AB29E111}"/>
                </a:ext>
              </a:extLst>
            </p:cNvPr>
            <p:cNvGrpSpPr/>
            <p:nvPr/>
          </p:nvGrpSpPr>
          <p:grpSpPr>
            <a:xfrm>
              <a:off x="2308542" y="3796884"/>
              <a:ext cx="1499123" cy="2169168"/>
              <a:chOff x="1485649" y="3204985"/>
              <a:chExt cx="1124341" cy="2169168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909D4BC-E145-0843-B3B0-8D858755A044}"/>
                  </a:ext>
                </a:extLst>
              </p:cNvPr>
              <p:cNvSpPr/>
              <p:nvPr/>
            </p:nvSpPr>
            <p:spPr>
              <a:xfrm>
                <a:off x="1492629" y="3216474"/>
                <a:ext cx="1117361" cy="21576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852" tIns="54427" rIns="108852" bIns="54427" rtlCol="0" anchor="ctr"/>
              <a:lstStyle/>
              <a:p>
                <a:pPr algn="ctr"/>
                <a:endParaRPr lang="en-US" sz="3333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21720AE-8989-534D-A2F9-1ACADE122A2D}"/>
                  </a:ext>
                </a:extLst>
              </p:cNvPr>
              <p:cNvSpPr/>
              <p:nvPr/>
            </p:nvSpPr>
            <p:spPr>
              <a:xfrm>
                <a:off x="1485649" y="3204985"/>
                <a:ext cx="1124341" cy="2157680"/>
              </a:xfrm>
              <a:prstGeom prst="rect">
                <a:avLst/>
              </a:prstGeom>
              <a:solidFill>
                <a:schemeClr val="lt1">
                  <a:alpha val="7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4603FCD-DA11-5149-BF11-1D7B0926D929}"/>
                </a:ext>
              </a:extLst>
            </p:cNvPr>
            <p:cNvGrpSpPr/>
            <p:nvPr/>
          </p:nvGrpSpPr>
          <p:grpSpPr>
            <a:xfrm>
              <a:off x="4213929" y="3813559"/>
              <a:ext cx="1499123" cy="2169168"/>
              <a:chOff x="1485649" y="3204985"/>
              <a:chExt cx="1124341" cy="2169168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EA89C15-DF0E-314F-89AA-BB243F6EF333}"/>
                  </a:ext>
                </a:extLst>
              </p:cNvPr>
              <p:cNvSpPr/>
              <p:nvPr/>
            </p:nvSpPr>
            <p:spPr>
              <a:xfrm>
                <a:off x="1492629" y="3216474"/>
                <a:ext cx="1117361" cy="21576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852" tIns="54427" rIns="108852" bIns="54427" rtlCol="0" anchor="ctr"/>
              <a:lstStyle/>
              <a:p>
                <a:pPr algn="ctr"/>
                <a:endParaRPr lang="en-US" sz="3333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D73D85A-6B7F-FF4E-9F77-D5579ACD4791}"/>
                  </a:ext>
                </a:extLst>
              </p:cNvPr>
              <p:cNvSpPr/>
              <p:nvPr/>
            </p:nvSpPr>
            <p:spPr>
              <a:xfrm>
                <a:off x="1485649" y="3204985"/>
                <a:ext cx="1124341" cy="2157680"/>
              </a:xfrm>
              <a:prstGeom prst="rect">
                <a:avLst/>
              </a:prstGeom>
              <a:solidFill>
                <a:schemeClr val="lt1">
                  <a:alpha val="7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DEC40E4-087C-E34E-9855-CAC8D6D8C0F4}"/>
                </a:ext>
              </a:extLst>
            </p:cNvPr>
            <p:cNvGrpSpPr/>
            <p:nvPr/>
          </p:nvGrpSpPr>
          <p:grpSpPr>
            <a:xfrm>
              <a:off x="6115038" y="3821824"/>
              <a:ext cx="1499123" cy="2169168"/>
              <a:chOff x="1485649" y="3204985"/>
              <a:chExt cx="1124341" cy="2169168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BADFE46-2D23-D746-B512-DE48924815A7}"/>
                  </a:ext>
                </a:extLst>
              </p:cNvPr>
              <p:cNvSpPr/>
              <p:nvPr/>
            </p:nvSpPr>
            <p:spPr>
              <a:xfrm>
                <a:off x="1492629" y="3216474"/>
                <a:ext cx="1117361" cy="21576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852" tIns="54427" rIns="108852" bIns="54427" rtlCol="0" anchor="ctr"/>
              <a:lstStyle/>
              <a:p>
                <a:pPr algn="ctr"/>
                <a:endParaRPr lang="en-US" sz="3333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6EBD66A-0BA1-9A41-85BF-164155EE64D4}"/>
                  </a:ext>
                </a:extLst>
              </p:cNvPr>
              <p:cNvSpPr/>
              <p:nvPr/>
            </p:nvSpPr>
            <p:spPr>
              <a:xfrm>
                <a:off x="1485649" y="3204985"/>
                <a:ext cx="1124341" cy="2157680"/>
              </a:xfrm>
              <a:prstGeom prst="rect">
                <a:avLst/>
              </a:prstGeom>
              <a:solidFill>
                <a:schemeClr val="lt1">
                  <a:alpha val="7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9115AC0-AA63-EC42-B7E0-938719FF50B0}"/>
                </a:ext>
              </a:extLst>
            </p:cNvPr>
            <p:cNvGrpSpPr/>
            <p:nvPr/>
          </p:nvGrpSpPr>
          <p:grpSpPr>
            <a:xfrm>
              <a:off x="7988345" y="3833771"/>
              <a:ext cx="1499123" cy="2169168"/>
              <a:chOff x="1485649" y="3204985"/>
              <a:chExt cx="1124341" cy="2169168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09BD0B1-6A36-C644-B205-329221200719}"/>
                  </a:ext>
                </a:extLst>
              </p:cNvPr>
              <p:cNvSpPr/>
              <p:nvPr/>
            </p:nvSpPr>
            <p:spPr>
              <a:xfrm>
                <a:off x="1492629" y="3216474"/>
                <a:ext cx="1117361" cy="21576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852" tIns="54427" rIns="108852" bIns="54427" rtlCol="0" anchor="ctr"/>
              <a:lstStyle/>
              <a:p>
                <a:pPr algn="ctr"/>
                <a:endParaRPr lang="en-US" sz="3333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2CB55D7-3105-6243-AFB2-8111413B9D24}"/>
                  </a:ext>
                </a:extLst>
              </p:cNvPr>
              <p:cNvSpPr/>
              <p:nvPr/>
            </p:nvSpPr>
            <p:spPr>
              <a:xfrm>
                <a:off x="1485649" y="3204985"/>
                <a:ext cx="1124341" cy="2157680"/>
              </a:xfrm>
              <a:prstGeom prst="rect">
                <a:avLst/>
              </a:prstGeom>
              <a:solidFill>
                <a:schemeClr val="lt1">
                  <a:alpha val="7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7B8A192-8074-644C-9777-F012DC08CEF4}"/>
                </a:ext>
              </a:extLst>
            </p:cNvPr>
            <p:cNvGrpSpPr/>
            <p:nvPr/>
          </p:nvGrpSpPr>
          <p:grpSpPr>
            <a:xfrm>
              <a:off x="10153968" y="4123415"/>
              <a:ext cx="736445" cy="692189"/>
              <a:chOff x="8131589" y="4009362"/>
              <a:chExt cx="552334" cy="692189"/>
            </a:xfrm>
          </p:grpSpPr>
          <p:grpSp>
            <p:nvGrpSpPr>
              <p:cNvPr id="39" name="Group 65">
                <a:extLst>
                  <a:ext uri="{FF2B5EF4-FFF2-40B4-BE49-F238E27FC236}">
                    <a16:creationId xmlns:a16="http://schemas.microsoft.com/office/drawing/2014/main" id="{1EEA993D-729B-9F45-A13F-7EB46038DCBF}"/>
                  </a:ext>
                </a:extLst>
              </p:cNvPr>
              <p:cNvGrpSpPr/>
              <p:nvPr/>
            </p:nvGrpSpPr>
            <p:grpSpPr>
              <a:xfrm>
                <a:off x="8131589" y="4009362"/>
                <a:ext cx="551591" cy="228624"/>
                <a:chOff x="7660968" y="1751777"/>
                <a:chExt cx="1040580" cy="450645"/>
              </a:xfrm>
            </p:grpSpPr>
            <p:sp>
              <p:nvSpPr>
                <p:cNvPr id="44" name="Freeform 43">
                  <a:extLst>
                    <a:ext uri="{FF2B5EF4-FFF2-40B4-BE49-F238E27FC236}">
                      <a16:creationId xmlns:a16="http://schemas.microsoft.com/office/drawing/2014/main" id="{37E34F3F-AF3A-8B4C-837B-8CDD75554781}"/>
                    </a:ext>
                  </a:extLst>
                </p:cNvPr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2540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500"/>
                </a:p>
              </p:txBody>
            </p: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9E4E8060-B1AD-134C-ACCF-9453BD3A9A80}"/>
                    </a:ext>
                  </a:extLst>
                </p:cNvPr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2540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8A3D92F6-CDD9-9045-B634-7AF5F65721AA}"/>
                    </a:ext>
                  </a:extLst>
                </p:cNvPr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2540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70">
                <a:extLst>
                  <a:ext uri="{FF2B5EF4-FFF2-40B4-BE49-F238E27FC236}">
                    <a16:creationId xmlns:a16="http://schemas.microsoft.com/office/drawing/2014/main" id="{F93E3473-645F-2F46-9343-066EE06F29B0}"/>
                  </a:ext>
                </a:extLst>
              </p:cNvPr>
              <p:cNvGrpSpPr/>
              <p:nvPr/>
            </p:nvGrpSpPr>
            <p:grpSpPr>
              <a:xfrm>
                <a:off x="8132332" y="4472927"/>
                <a:ext cx="551591" cy="228624"/>
                <a:chOff x="7660968" y="1751777"/>
                <a:chExt cx="1040580" cy="450645"/>
              </a:xfrm>
            </p:grpSpPr>
            <p:sp>
              <p:nvSpPr>
                <p:cNvPr id="41" name="Freeform 40">
                  <a:extLst>
                    <a:ext uri="{FF2B5EF4-FFF2-40B4-BE49-F238E27FC236}">
                      <a16:creationId xmlns:a16="http://schemas.microsoft.com/office/drawing/2014/main" id="{2821D88B-E847-EC4A-AE19-46C204258BC1}"/>
                    </a:ext>
                  </a:extLst>
                </p:cNvPr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2540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500"/>
                </a:p>
              </p:txBody>
            </p: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BFDEE698-1161-B848-8216-75620082C7AA}"/>
                    </a:ext>
                  </a:extLst>
                </p:cNvPr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2540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59C0A12D-6BAA-7148-8B8F-0D6A59AE4E1B}"/>
                    </a:ext>
                  </a:extLst>
                </p:cNvPr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2540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FCC87A8-76DC-5645-873E-87DBF82E5E43}"/>
                </a:ext>
              </a:extLst>
            </p:cNvPr>
            <p:cNvGrpSpPr/>
            <p:nvPr/>
          </p:nvGrpSpPr>
          <p:grpSpPr>
            <a:xfrm>
              <a:off x="329852" y="4058257"/>
              <a:ext cx="508144" cy="1589295"/>
              <a:chOff x="2488822" y="2403406"/>
              <a:chExt cx="529093" cy="1589294"/>
            </a:xfrm>
          </p:grpSpPr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96C0B715-7715-184E-B108-0F58B114CDAF}"/>
                  </a:ext>
                </a:extLst>
              </p:cNvPr>
              <p:cNvCxnSpPr/>
              <p:nvPr/>
            </p:nvCxnSpPr>
            <p:spPr>
              <a:xfrm flipV="1">
                <a:off x="2493656" y="2403406"/>
                <a:ext cx="522113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DF505A92-AA5F-5D45-AA22-45B42C7E3A44}"/>
                  </a:ext>
                </a:extLst>
              </p:cNvPr>
              <p:cNvCxnSpPr/>
              <p:nvPr/>
            </p:nvCxnSpPr>
            <p:spPr>
              <a:xfrm flipV="1">
                <a:off x="2490064" y="2555806"/>
                <a:ext cx="522113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B272AF94-D19E-8B40-91DD-D13743679A8A}"/>
                  </a:ext>
                </a:extLst>
              </p:cNvPr>
              <p:cNvCxnSpPr/>
              <p:nvPr/>
            </p:nvCxnSpPr>
            <p:spPr>
              <a:xfrm flipV="1">
                <a:off x="2493656" y="2717444"/>
                <a:ext cx="522113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74B562B7-DBCB-6748-B229-CE6ADBBD578E}"/>
                  </a:ext>
                </a:extLst>
              </p:cNvPr>
              <p:cNvCxnSpPr/>
              <p:nvPr/>
            </p:nvCxnSpPr>
            <p:spPr>
              <a:xfrm flipV="1">
                <a:off x="2493656" y="2871548"/>
                <a:ext cx="522113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28370370-E4C7-8C42-A023-C0C7FACFEE80}"/>
                  </a:ext>
                </a:extLst>
              </p:cNvPr>
              <p:cNvCxnSpPr/>
              <p:nvPr/>
            </p:nvCxnSpPr>
            <p:spPr>
              <a:xfrm flipV="1">
                <a:off x="2493656" y="3031695"/>
                <a:ext cx="522113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743C6F98-1071-6045-9CC1-5CC67C1430F8}"/>
                  </a:ext>
                </a:extLst>
              </p:cNvPr>
              <p:cNvCxnSpPr/>
              <p:nvPr/>
            </p:nvCxnSpPr>
            <p:spPr>
              <a:xfrm flipV="1">
                <a:off x="2494729" y="3190805"/>
                <a:ext cx="522113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2507666D-8EF3-4B4B-B243-DB2ACC19B77F}"/>
                  </a:ext>
                </a:extLst>
              </p:cNvPr>
              <p:cNvCxnSpPr/>
              <p:nvPr/>
            </p:nvCxnSpPr>
            <p:spPr>
              <a:xfrm flipV="1">
                <a:off x="2493656" y="3352442"/>
                <a:ext cx="522113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4A841EF7-02F5-7B49-9206-B9C1E2ED873C}"/>
                  </a:ext>
                </a:extLst>
              </p:cNvPr>
              <p:cNvCxnSpPr/>
              <p:nvPr/>
            </p:nvCxnSpPr>
            <p:spPr>
              <a:xfrm flipV="1">
                <a:off x="2494729" y="3512589"/>
                <a:ext cx="522113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611FEB32-5169-E746-BCAC-8FB14F5F8094}"/>
                  </a:ext>
                </a:extLst>
              </p:cNvPr>
              <p:cNvCxnSpPr/>
              <p:nvPr/>
            </p:nvCxnSpPr>
            <p:spPr>
              <a:xfrm flipV="1">
                <a:off x="2495802" y="3671699"/>
                <a:ext cx="522113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931D90BF-CCD8-5A4D-B47F-B2ABF27E28BE}"/>
                  </a:ext>
                </a:extLst>
              </p:cNvPr>
              <p:cNvCxnSpPr/>
              <p:nvPr/>
            </p:nvCxnSpPr>
            <p:spPr>
              <a:xfrm flipV="1">
                <a:off x="2493656" y="3833590"/>
                <a:ext cx="522113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DA06B860-CB50-404F-91FC-8B405E08416D}"/>
                  </a:ext>
                </a:extLst>
              </p:cNvPr>
              <p:cNvCxnSpPr/>
              <p:nvPr/>
            </p:nvCxnSpPr>
            <p:spPr>
              <a:xfrm flipV="1">
                <a:off x="2488822" y="3992700"/>
                <a:ext cx="522113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942D8685-F5FF-F248-A895-8CC65CAE402C}"/>
                </a:ext>
              </a:extLst>
            </p:cNvPr>
            <p:cNvGrpSpPr/>
            <p:nvPr/>
          </p:nvGrpSpPr>
          <p:grpSpPr>
            <a:xfrm>
              <a:off x="2455678" y="3891298"/>
              <a:ext cx="1212484" cy="1973109"/>
              <a:chOff x="2449931" y="225721"/>
              <a:chExt cx="909363" cy="1973109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BF20E83-A477-554B-91C0-8B324C6D9A98}"/>
                  </a:ext>
                </a:extLst>
              </p:cNvPr>
              <p:cNvSpPr/>
              <p:nvPr/>
            </p:nvSpPr>
            <p:spPr>
              <a:xfrm>
                <a:off x="2449931" y="225721"/>
                <a:ext cx="527194" cy="2796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E66F504B-F27D-6240-9A5B-ADA6D6770FD1}"/>
                  </a:ext>
                </a:extLst>
              </p:cNvPr>
              <p:cNvSpPr/>
              <p:nvPr/>
            </p:nvSpPr>
            <p:spPr>
              <a:xfrm>
                <a:off x="2449931" y="563134"/>
                <a:ext cx="527194" cy="2796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4FA8349-678E-3049-9502-48F293A972DD}"/>
                  </a:ext>
                </a:extLst>
              </p:cNvPr>
              <p:cNvSpPr/>
              <p:nvPr/>
            </p:nvSpPr>
            <p:spPr>
              <a:xfrm>
                <a:off x="2449931" y="902860"/>
                <a:ext cx="527194" cy="2796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CF6CD18-C11C-D643-A04C-76D24F50B86B}"/>
                  </a:ext>
                </a:extLst>
              </p:cNvPr>
              <p:cNvSpPr/>
              <p:nvPr/>
            </p:nvSpPr>
            <p:spPr>
              <a:xfrm>
                <a:off x="2449931" y="1244322"/>
                <a:ext cx="527194" cy="2796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BA623917-7372-C849-A3B1-F882D34E710B}"/>
                  </a:ext>
                </a:extLst>
              </p:cNvPr>
              <p:cNvSpPr/>
              <p:nvPr/>
            </p:nvSpPr>
            <p:spPr>
              <a:xfrm>
                <a:off x="2449931" y="1919144"/>
                <a:ext cx="527194" cy="2796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5CB6F66-9D0C-824D-BA4E-E8758F6FD76B}"/>
                  </a:ext>
                </a:extLst>
              </p:cNvPr>
              <p:cNvSpPr/>
              <p:nvPr/>
            </p:nvSpPr>
            <p:spPr>
              <a:xfrm>
                <a:off x="2449931" y="1581733"/>
                <a:ext cx="527194" cy="2796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sp>
            <p:nvSpPr>
              <p:cNvPr id="66" name="Trapezoid 65">
                <a:extLst>
                  <a:ext uri="{FF2B5EF4-FFF2-40B4-BE49-F238E27FC236}">
                    <a16:creationId xmlns:a16="http://schemas.microsoft.com/office/drawing/2014/main" id="{987D80BD-90A6-A248-ABED-FDFFE69F8179}"/>
                  </a:ext>
                </a:extLst>
              </p:cNvPr>
              <p:cNvSpPr/>
              <p:nvPr/>
            </p:nvSpPr>
            <p:spPr>
              <a:xfrm rot="5400000">
                <a:off x="3080394" y="231171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 dirty="0"/>
              </a:p>
            </p:txBody>
          </p:sp>
          <p:sp>
            <p:nvSpPr>
              <p:cNvPr id="67" name="Trapezoid 66">
                <a:extLst>
                  <a:ext uri="{FF2B5EF4-FFF2-40B4-BE49-F238E27FC236}">
                    <a16:creationId xmlns:a16="http://schemas.microsoft.com/office/drawing/2014/main" id="{4360CE28-89DC-D24B-A4B2-BA8EA2E54542}"/>
                  </a:ext>
                </a:extLst>
              </p:cNvPr>
              <p:cNvSpPr/>
              <p:nvPr/>
            </p:nvSpPr>
            <p:spPr>
              <a:xfrm rot="5400000">
                <a:off x="3085058" y="56858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sp>
            <p:nvSpPr>
              <p:cNvPr id="68" name="Trapezoid 67">
                <a:extLst>
                  <a:ext uri="{FF2B5EF4-FFF2-40B4-BE49-F238E27FC236}">
                    <a16:creationId xmlns:a16="http://schemas.microsoft.com/office/drawing/2014/main" id="{E17F9570-57CA-8748-874F-8FCCFDD386AC}"/>
                  </a:ext>
                </a:extLst>
              </p:cNvPr>
              <p:cNvSpPr/>
              <p:nvPr/>
            </p:nvSpPr>
            <p:spPr>
              <a:xfrm rot="5400000">
                <a:off x="3085058" y="908310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sp>
            <p:nvSpPr>
              <p:cNvPr id="69" name="Trapezoid 68">
                <a:extLst>
                  <a:ext uri="{FF2B5EF4-FFF2-40B4-BE49-F238E27FC236}">
                    <a16:creationId xmlns:a16="http://schemas.microsoft.com/office/drawing/2014/main" id="{51573260-9DA0-5F49-B1DA-34C9698EE053}"/>
                  </a:ext>
                </a:extLst>
              </p:cNvPr>
              <p:cNvSpPr/>
              <p:nvPr/>
            </p:nvSpPr>
            <p:spPr>
              <a:xfrm rot="5400000">
                <a:off x="3080394" y="125872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sp>
            <p:nvSpPr>
              <p:cNvPr id="70" name="Trapezoid 69">
                <a:extLst>
                  <a:ext uri="{FF2B5EF4-FFF2-40B4-BE49-F238E27FC236}">
                    <a16:creationId xmlns:a16="http://schemas.microsoft.com/office/drawing/2014/main" id="{254AF56E-90C5-D149-9C02-9308E54CEB38}"/>
                  </a:ext>
                </a:extLst>
              </p:cNvPr>
              <p:cNvSpPr/>
              <p:nvPr/>
            </p:nvSpPr>
            <p:spPr>
              <a:xfrm rot="5400000">
                <a:off x="3080394" y="158718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sp>
            <p:nvSpPr>
              <p:cNvPr id="71" name="Trapezoid 70">
                <a:extLst>
                  <a:ext uri="{FF2B5EF4-FFF2-40B4-BE49-F238E27FC236}">
                    <a16:creationId xmlns:a16="http://schemas.microsoft.com/office/drawing/2014/main" id="{C658A60D-2157-EC41-96A8-ED0E8899A7BF}"/>
                  </a:ext>
                </a:extLst>
              </p:cNvPr>
              <p:cNvSpPr/>
              <p:nvPr/>
            </p:nvSpPr>
            <p:spPr>
              <a:xfrm rot="5400000">
                <a:off x="3080394" y="192459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B921A858-0A85-2B43-AFC1-9700DE910F9A}"/>
                </a:ext>
              </a:extLst>
            </p:cNvPr>
            <p:cNvGrpSpPr/>
            <p:nvPr/>
          </p:nvGrpSpPr>
          <p:grpSpPr>
            <a:xfrm>
              <a:off x="4338799" y="3930776"/>
              <a:ext cx="1212484" cy="1973109"/>
              <a:chOff x="2449931" y="225721"/>
              <a:chExt cx="909363" cy="1973109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98B262D6-3F19-D549-96BB-D265D1E6F167}"/>
                  </a:ext>
                </a:extLst>
              </p:cNvPr>
              <p:cNvSpPr/>
              <p:nvPr/>
            </p:nvSpPr>
            <p:spPr>
              <a:xfrm>
                <a:off x="2449931" y="225721"/>
                <a:ext cx="527194" cy="2796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58971346-1F04-534E-ABB6-BBCBB9F13344}"/>
                  </a:ext>
                </a:extLst>
              </p:cNvPr>
              <p:cNvSpPr/>
              <p:nvPr/>
            </p:nvSpPr>
            <p:spPr>
              <a:xfrm>
                <a:off x="2449931" y="563134"/>
                <a:ext cx="527194" cy="2796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9ADC654C-D5E7-3B48-93A2-EB7447F0E1F3}"/>
                  </a:ext>
                </a:extLst>
              </p:cNvPr>
              <p:cNvSpPr/>
              <p:nvPr/>
            </p:nvSpPr>
            <p:spPr>
              <a:xfrm>
                <a:off x="2449931" y="902860"/>
                <a:ext cx="527194" cy="2796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BB62048-84CB-FA40-B1A2-7CB33BCFCF1F}"/>
                  </a:ext>
                </a:extLst>
              </p:cNvPr>
              <p:cNvSpPr/>
              <p:nvPr/>
            </p:nvSpPr>
            <p:spPr>
              <a:xfrm>
                <a:off x="2449931" y="1244322"/>
                <a:ext cx="527194" cy="2796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D2DA3D5A-9AA8-0E4B-9388-180935D37A75}"/>
                  </a:ext>
                </a:extLst>
              </p:cNvPr>
              <p:cNvSpPr/>
              <p:nvPr/>
            </p:nvSpPr>
            <p:spPr>
              <a:xfrm>
                <a:off x="2449931" y="1919144"/>
                <a:ext cx="527194" cy="2796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FDF2BD29-63E5-7247-B609-E8ACB43D5036}"/>
                  </a:ext>
                </a:extLst>
              </p:cNvPr>
              <p:cNvSpPr/>
              <p:nvPr/>
            </p:nvSpPr>
            <p:spPr>
              <a:xfrm>
                <a:off x="2449931" y="1581733"/>
                <a:ext cx="527194" cy="2796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sp>
            <p:nvSpPr>
              <p:cNvPr id="79" name="Trapezoid 78">
                <a:extLst>
                  <a:ext uri="{FF2B5EF4-FFF2-40B4-BE49-F238E27FC236}">
                    <a16:creationId xmlns:a16="http://schemas.microsoft.com/office/drawing/2014/main" id="{C1687AE0-016B-5C48-A7A4-CEE6F5B204C2}"/>
                  </a:ext>
                </a:extLst>
              </p:cNvPr>
              <p:cNvSpPr/>
              <p:nvPr/>
            </p:nvSpPr>
            <p:spPr>
              <a:xfrm rot="5400000">
                <a:off x="3080394" y="231171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sp>
            <p:nvSpPr>
              <p:cNvPr id="80" name="Trapezoid 79">
                <a:extLst>
                  <a:ext uri="{FF2B5EF4-FFF2-40B4-BE49-F238E27FC236}">
                    <a16:creationId xmlns:a16="http://schemas.microsoft.com/office/drawing/2014/main" id="{EE56AA5D-467E-5547-9C6B-0B397FD77D87}"/>
                  </a:ext>
                </a:extLst>
              </p:cNvPr>
              <p:cNvSpPr/>
              <p:nvPr/>
            </p:nvSpPr>
            <p:spPr>
              <a:xfrm rot="5400000">
                <a:off x="3085058" y="56858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sp>
            <p:nvSpPr>
              <p:cNvPr id="81" name="Trapezoid 80">
                <a:extLst>
                  <a:ext uri="{FF2B5EF4-FFF2-40B4-BE49-F238E27FC236}">
                    <a16:creationId xmlns:a16="http://schemas.microsoft.com/office/drawing/2014/main" id="{86DAAD2C-9810-1148-9576-E50EEE92532A}"/>
                  </a:ext>
                </a:extLst>
              </p:cNvPr>
              <p:cNvSpPr/>
              <p:nvPr/>
            </p:nvSpPr>
            <p:spPr>
              <a:xfrm rot="5400000">
                <a:off x="3085058" y="908310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sp>
            <p:nvSpPr>
              <p:cNvPr id="82" name="Trapezoid 81">
                <a:extLst>
                  <a:ext uri="{FF2B5EF4-FFF2-40B4-BE49-F238E27FC236}">
                    <a16:creationId xmlns:a16="http://schemas.microsoft.com/office/drawing/2014/main" id="{DBB92ABF-B754-3745-9290-2C93F2AA9A6D}"/>
                  </a:ext>
                </a:extLst>
              </p:cNvPr>
              <p:cNvSpPr/>
              <p:nvPr/>
            </p:nvSpPr>
            <p:spPr>
              <a:xfrm rot="5400000">
                <a:off x="3080394" y="125872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sp>
            <p:nvSpPr>
              <p:cNvPr id="83" name="Trapezoid 82">
                <a:extLst>
                  <a:ext uri="{FF2B5EF4-FFF2-40B4-BE49-F238E27FC236}">
                    <a16:creationId xmlns:a16="http://schemas.microsoft.com/office/drawing/2014/main" id="{695F5DF6-E9BD-8245-864A-FADDCC143E04}"/>
                  </a:ext>
                </a:extLst>
              </p:cNvPr>
              <p:cNvSpPr/>
              <p:nvPr/>
            </p:nvSpPr>
            <p:spPr>
              <a:xfrm rot="5400000">
                <a:off x="3080394" y="158718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sp>
            <p:nvSpPr>
              <p:cNvPr id="84" name="Trapezoid 83">
                <a:extLst>
                  <a:ext uri="{FF2B5EF4-FFF2-40B4-BE49-F238E27FC236}">
                    <a16:creationId xmlns:a16="http://schemas.microsoft.com/office/drawing/2014/main" id="{9E368169-B071-6844-8ABE-D60FA21CE81B}"/>
                  </a:ext>
                </a:extLst>
              </p:cNvPr>
              <p:cNvSpPr/>
              <p:nvPr/>
            </p:nvSpPr>
            <p:spPr>
              <a:xfrm rot="5400000">
                <a:off x="3080394" y="192459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7956CF54-BBF5-FC41-952C-11C2D672AD40}"/>
                </a:ext>
              </a:extLst>
            </p:cNvPr>
            <p:cNvGrpSpPr/>
            <p:nvPr/>
          </p:nvGrpSpPr>
          <p:grpSpPr>
            <a:xfrm>
              <a:off x="6259384" y="3933787"/>
              <a:ext cx="1212484" cy="1973109"/>
              <a:chOff x="2449931" y="225721"/>
              <a:chExt cx="909363" cy="1973109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4E0F64C7-1498-A641-BBAD-4C8CBE776BDF}"/>
                  </a:ext>
                </a:extLst>
              </p:cNvPr>
              <p:cNvSpPr/>
              <p:nvPr/>
            </p:nvSpPr>
            <p:spPr>
              <a:xfrm>
                <a:off x="2449931" y="225721"/>
                <a:ext cx="527194" cy="2796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0F72329E-336A-FB4E-9EA7-9D5E7966907E}"/>
                  </a:ext>
                </a:extLst>
              </p:cNvPr>
              <p:cNvSpPr/>
              <p:nvPr/>
            </p:nvSpPr>
            <p:spPr>
              <a:xfrm>
                <a:off x="2449931" y="563134"/>
                <a:ext cx="527194" cy="2796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001255B2-28E7-2945-8C2B-EF1907A5E54A}"/>
                  </a:ext>
                </a:extLst>
              </p:cNvPr>
              <p:cNvSpPr/>
              <p:nvPr/>
            </p:nvSpPr>
            <p:spPr>
              <a:xfrm>
                <a:off x="2449931" y="902860"/>
                <a:ext cx="527194" cy="2796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1E0FB28-0BAD-A544-8DD8-2122AFE5773B}"/>
                  </a:ext>
                </a:extLst>
              </p:cNvPr>
              <p:cNvSpPr/>
              <p:nvPr/>
            </p:nvSpPr>
            <p:spPr>
              <a:xfrm>
                <a:off x="2449931" y="1244322"/>
                <a:ext cx="527194" cy="2796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D7517E01-5D6C-BC41-B985-1DB4330BEBD9}"/>
                  </a:ext>
                </a:extLst>
              </p:cNvPr>
              <p:cNvSpPr/>
              <p:nvPr/>
            </p:nvSpPr>
            <p:spPr>
              <a:xfrm>
                <a:off x="2449931" y="1919144"/>
                <a:ext cx="527194" cy="2796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55FFECB3-CD9B-8948-B116-9B3FCB99D180}"/>
                  </a:ext>
                </a:extLst>
              </p:cNvPr>
              <p:cNvSpPr/>
              <p:nvPr/>
            </p:nvSpPr>
            <p:spPr>
              <a:xfrm>
                <a:off x="2449931" y="1581733"/>
                <a:ext cx="527194" cy="2796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sp>
            <p:nvSpPr>
              <p:cNvPr id="92" name="Trapezoid 91">
                <a:extLst>
                  <a:ext uri="{FF2B5EF4-FFF2-40B4-BE49-F238E27FC236}">
                    <a16:creationId xmlns:a16="http://schemas.microsoft.com/office/drawing/2014/main" id="{E53D31E9-B39B-F44C-B33B-34053FC56CD0}"/>
                  </a:ext>
                </a:extLst>
              </p:cNvPr>
              <p:cNvSpPr/>
              <p:nvPr/>
            </p:nvSpPr>
            <p:spPr>
              <a:xfrm rot="5400000">
                <a:off x="3080394" y="231171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sp>
            <p:nvSpPr>
              <p:cNvPr id="93" name="Trapezoid 92">
                <a:extLst>
                  <a:ext uri="{FF2B5EF4-FFF2-40B4-BE49-F238E27FC236}">
                    <a16:creationId xmlns:a16="http://schemas.microsoft.com/office/drawing/2014/main" id="{AFE030E9-94CB-2B4E-82A9-0C5BEAC07CB1}"/>
                  </a:ext>
                </a:extLst>
              </p:cNvPr>
              <p:cNvSpPr/>
              <p:nvPr/>
            </p:nvSpPr>
            <p:spPr>
              <a:xfrm rot="5400000">
                <a:off x="3085058" y="56858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sp>
            <p:nvSpPr>
              <p:cNvPr id="94" name="Trapezoid 93">
                <a:extLst>
                  <a:ext uri="{FF2B5EF4-FFF2-40B4-BE49-F238E27FC236}">
                    <a16:creationId xmlns:a16="http://schemas.microsoft.com/office/drawing/2014/main" id="{C0ED3821-D33D-5D43-839B-0797137142BD}"/>
                  </a:ext>
                </a:extLst>
              </p:cNvPr>
              <p:cNvSpPr/>
              <p:nvPr/>
            </p:nvSpPr>
            <p:spPr>
              <a:xfrm rot="5400000">
                <a:off x="3085058" y="908310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sp>
            <p:nvSpPr>
              <p:cNvPr id="95" name="Trapezoid 94">
                <a:extLst>
                  <a:ext uri="{FF2B5EF4-FFF2-40B4-BE49-F238E27FC236}">
                    <a16:creationId xmlns:a16="http://schemas.microsoft.com/office/drawing/2014/main" id="{68C93112-EE48-1740-82E9-CE32D782E048}"/>
                  </a:ext>
                </a:extLst>
              </p:cNvPr>
              <p:cNvSpPr/>
              <p:nvPr/>
            </p:nvSpPr>
            <p:spPr>
              <a:xfrm rot="5400000">
                <a:off x="3080394" y="125872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sp>
            <p:nvSpPr>
              <p:cNvPr id="96" name="Trapezoid 95">
                <a:extLst>
                  <a:ext uri="{FF2B5EF4-FFF2-40B4-BE49-F238E27FC236}">
                    <a16:creationId xmlns:a16="http://schemas.microsoft.com/office/drawing/2014/main" id="{45A1848C-560A-1F4F-9A5F-735FE8F7F307}"/>
                  </a:ext>
                </a:extLst>
              </p:cNvPr>
              <p:cNvSpPr/>
              <p:nvPr/>
            </p:nvSpPr>
            <p:spPr>
              <a:xfrm rot="5400000">
                <a:off x="3080394" y="158718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sp>
            <p:nvSpPr>
              <p:cNvPr id="97" name="Trapezoid 96">
                <a:extLst>
                  <a:ext uri="{FF2B5EF4-FFF2-40B4-BE49-F238E27FC236}">
                    <a16:creationId xmlns:a16="http://schemas.microsoft.com/office/drawing/2014/main" id="{3B702283-0939-424C-9B05-9748C2B3CEFB}"/>
                  </a:ext>
                </a:extLst>
              </p:cNvPr>
              <p:cNvSpPr/>
              <p:nvPr/>
            </p:nvSpPr>
            <p:spPr>
              <a:xfrm rot="5400000">
                <a:off x="3080394" y="192459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C7641922-518B-5F4D-BDF5-FBADEA7045BA}"/>
                </a:ext>
              </a:extLst>
            </p:cNvPr>
            <p:cNvGrpSpPr/>
            <p:nvPr/>
          </p:nvGrpSpPr>
          <p:grpSpPr>
            <a:xfrm>
              <a:off x="8135324" y="3962140"/>
              <a:ext cx="1212484" cy="1973109"/>
              <a:chOff x="2449931" y="225721"/>
              <a:chExt cx="909363" cy="1973109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B17CA38B-ECE8-2E43-9A2D-CDEAA2EEC892}"/>
                  </a:ext>
                </a:extLst>
              </p:cNvPr>
              <p:cNvSpPr/>
              <p:nvPr/>
            </p:nvSpPr>
            <p:spPr>
              <a:xfrm>
                <a:off x="2449931" y="225721"/>
                <a:ext cx="527194" cy="2796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D0A0BB11-BF8B-6042-8E46-D4EA910A52D0}"/>
                  </a:ext>
                </a:extLst>
              </p:cNvPr>
              <p:cNvSpPr/>
              <p:nvPr/>
            </p:nvSpPr>
            <p:spPr>
              <a:xfrm>
                <a:off x="2449931" y="563134"/>
                <a:ext cx="527194" cy="2796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9B9BE3C6-D56F-9B45-811F-107DCBFCEA2E}"/>
                  </a:ext>
                </a:extLst>
              </p:cNvPr>
              <p:cNvSpPr/>
              <p:nvPr/>
            </p:nvSpPr>
            <p:spPr>
              <a:xfrm>
                <a:off x="2449931" y="902860"/>
                <a:ext cx="527194" cy="2796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C07764DE-12A5-8B43-B000-A065091F59A3}"/>
                  </a:ext>
                </a:extLst>
              </p:cNvPr>
              <p:cNvSpPr/>
              <p:nvPr/>
            </p:nvSpPr>
            <p:spPr>
              <a:xfrm>
                <a:off x="2449931" y="1244322"/>
                <a:ext cx="527194" cy="2796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810CBFF9-2D5D-014A-97DB-15335A80A07F}"/>
                  </a:ext>
                </a:extLst>
              </p:cNvPr>
              <p:cNvSpPr/>
              <p:nvPr/>
            </p:nvSpPr>
            <p:spPr>
              <a:xfrm>
                <a:off x="2449931" y="1919144"/>
                <a:ext cx="527194" cy="2796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5092608E-EE06-C54C-8F27-5AC1671A3C10}"/>
                  </a:ext>
                </a:extLst>
              </p:cNvPr>
              <p:cNvSpPr/>
              <p:nvPr/>
            </p:nvSpPr>
            <p:spPr>
              <a:xfrm>
                <a:off x="2449931" y="1581733"/>
                <a:ext cx="527194" cy="2796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sp>
            <p:nvSpPr>
              <p:cNvPr id="105" name="Trapezoid 104">
                <a:extLst>
                  <a:ext uri="{FF2B5EF4-FFF2-40B4-BE49-F238E27FC236}">
                    <a16:creationId xmlns:a16="http://schemas.microsoft.com/office/drawing/2014/main" id="{9A6C819B-98F5-E344-92E9-07A24AD56BA3}"/>
                  </a:ext>
                </a:extLst>
              </p:cNvPr>
              <p:cNvSpPr/>
              <p:nvPr/>
            </p:nvSpPr>
            <p:spPr>
              <a:xfrm rot="5400000">
                <a:off x="3080394" y="231171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sp>
            <p:nvSpPr>
              <p:cNvPr id="106" name="Trapezoid 105">
                <a:extLst>
                  <a:ext uri="{FF2B5EF4-FFF2-40B4-BE49-F238E27FC236}">
                    <a16:creationId xmlns:a16="http://schemas.microsoft.com/office/drawing/2014/main" id="{C5F803FB-67BD-5D46-900C-6CC27E7BD976}"/>
                  </a:ext>
                </a:extLst>
              </p:cNvPr>
              <p:cNvSpPr/>
              <p:nvPr/>
            </p:nvSpPr>
            <p:spPr>
              <a:xfrm rot="5400000">
                <a:off x="3085058" y="56858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sp>
            <p:nvSpPr>
              <p:cNvPr id="107" name="Trapezoid 106">
                <a:extLst>
                  <a:ext uri="{FF2B5EF4-FFF2-40B4-BE49-F238E27FC236}">
                    <a16:creationId xmlns:a16="http://schemas.microsoft.com/office/drawing/2014/main" id="{BA4625B0-DB01-F244-9621-7D37AD85C226}"/>
                  </a:ext>
                </a:extLst>
              </p:cNvPr>
              <p:cNvSpPr/>
              <p:nvPr/>
            </p:nvSpPr>
            <p:spPr>
              <a:xfrm rot="5400000">
                <a:off x="3085058" y="908310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sp>
            <p:nvSpPr>
              <p:cNvPr id="108" name="Trapezoid 107">
                <a:extLst>
                  <a:ext uri="{FF2B5EF4-FFF2-40B4-BE49-F238E27FC236}">
                    <a16:creationId xmlns:a16="http://schemas.microsoft.com/office/drawing/2014/main" id="{51102503-555F-9B43-8BB2-EA3522BA4BE3}"/>
                  </a:ext>
                </a:extLst>
              </p:cNvPr>
              <p:cNvSpPr/>
              <p:nvPr/>
            </p:nvSpPr>
            <p:spPr>
              <a:xfrm rot="5400000">
                <a:off x="3080394" y="125872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sp>
            <p:nvSpPr>
              <p:cNvPr id="109" name="Trapezoid 108">
                <a:extLst>
                  <a:ext uri="{FF2B5EF4-FFF2-40B4-BE49-F238E27FC236}">
                    <a16:creationId xmlns:a16="http://schemas.microsoft.com/office/drawing/2014/main" id="{1F3F8588-441A-554B-9705-E1EA76C9EB46}"/>
                  </a:ext>
                </a:extLst>
              </p:cNvPr>
              <p:cNvSpPr/>
              <p:nvPr/>
            </p:nvSpPr>
            <p:spPr>
              <a:xfrm rot="5400000">
                <a:off x="3080394" y="158718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sp>
            <p:nvSpPr>
              <p:cNvPr id="110" name="Trapezoid 109">
                <a:extLst>
                  <a:ext uri="{FF2B5EF4-FFF2-40B4-BE49-F238E27FC236}">
                    <a16:creationId xmlns:a16="http://schemas.microsoft.com/office/drawing/2014/main" id="{1F0AA86A-BFFD-ED40-A07B-93F68A457E81}"/>
                  </a:ext>
                </a:extLst>
              </p:cNvPr>
              <p:cNvSpPr/>
              <p:nvPr/>
            </p:nvSpPr>
            <p:spPr>
              <a:xfrm rot="5400000">
                <a:off x="3080394" y="192459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</p:grp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2BFB1F06-D02B-3043-9706-692C3BE13089}"/>
                </a:ext>
              </a:extLst>
            </p:cNvPr>
            <p:cNvCxnSpPr/>
            <p:nvPr/>
          </p:nvCxnSpPr>
          <p:spPr>
            <a:xfrm>
              <a:off x="1782969" y="4879704"/>
              <a:ext cx="542827" cy="5653"/>
            </a:xfrm>
            <a:prstGeom prst="straightConnector1">
              <a:avLst/>
            </a:prstGeom>
            <a:ln w="5715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E7355739-928E-3C4A-B63C-C489CBF99DBC}"/>
                </a:ext>
              </a:extLst>
            </p:cNvPr>
            <p:cNvCxnSpPr/>
            <p:nvPr/>
          </p:nvCxnSpPr>
          <p:spPr>
            <a:xfrm flipV="1">
              <a:off x="5713051" y="4900664"/>
              <a:ext cx="367483" cy="3224"/>
            </a:xfrm>
            <a:prstGeom prst="straightConnector1">
              <a:avLst/>
            </a:prstGeom>
            <a:ln w="5715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2B3AC8C4-0729-8846-9CEB-93110E8E0B4A}"/>
                </a:ext>
              </a:extLst>
            </p:cNvPr>
            <p:cNvCxnSpPr/>
            <p:nvPr/>
          </p:nvCxnSpPr>
          <p:spPr>
            <a:xfrm>
              <a:off x="7614162" y="4912153"/>
              <a:ext cx="374185" cy="459"/>
            </a:xfrm>
            <a:prstGeom prst="straightConnector1">
              <a:avLst/>
            </a:prstGeom>
            <a:ln w="5715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780CD9A1-87A2-314F-AE75-884E57BD6B3D}"/>
                </a:ext>
              </a:extLst>
            </p:cNvPr>
            <p:cNvCxnSpPr/>
            <p:nvPr/>
          </p:nvCxnSpPr>
          <p:spPr>
            <a:xfrm>
              <a:off x="9452962" y="4912613"/>
              <a:ext cx="545729" cy="6353"/>
            </a:xfrm>
            <a:prstGeom prst="straightConnector1">
              <a:avLst/>
            </a:prstGeom>
            <a:ln w="5715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FAB08959-1847-3A42-AE6F-274D88DBB0EE}"/>
                </a:ext>
              </a:extLst>
            </p:cNvPr>
            <p:cNvCxnSpPr/>
            <p:nvPr/>
          </p:nvCxnSpPr>
          <p:spPr>
            <a:xfrm>
              <a:off x="3824918" y="4872603"/>
              <a:ext cx="389013" cy="7043"/>
            </a:xfrm>
            <a:prstGeom prst="straightConnector1">
              <a:avLst/>
            </a:prstGeom>
            <a:ln w="5715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F4D77049-7645-3B45-AF1F-38B67C4E4E5B}"/>
                </a:ext>
              </a:extLst>
            </p:cNvPr>
            <p:cNvGrpSpPr/>
            <p:nvPr/>
          </p:nvGrpSpPr>
          <p:grpSpPr>
            <a:xfrm>
              <a:off x="832484" y="3793540"/>
              <a:ext cx="963448" cy="2155771"/>
              <a:chOff x="605574" y="1959131"/>
              <a:chExt cx="722586" cy="1616828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09BAB061-D31B-9C43-822C-F7C8750A912F}"/>
                  </a:ext>
                </a:extLst>
              </p:cNvPr>
              <p:cNvSpPr/>
              <p:nvPr/>
            </p:nvSpPr>
            <p:spPr>
              <a:xfrm>
                <a:off x="605574" y="1959131"/>
                <a:ext cx="722586" cy="161682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155495" tIns="0" rIns="155495" bIns="77748" rtlCol="0" anchor="ctr"/>
              <a:lstStyle/>
              <a:p>
                <a:pPr algn="ctr">
                  <a:lnSpc>
                    <a:spcPts val="1900"/>
                  </a:lnSpc>
                </a:pPr>
                <a:r>
                  <a:rPr lang="en-US" sz="2000" dirty="0">
                    <a:solidFill>
                      <a:srgbClr val="000000"/>
                    </a:solidFill>
                  </a:rPr>
                  <a:t> </a:t>
                </a:r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D2EA353D-4B2E-B24E-BFD6-359D9356A6D4}"/>
                  </a:ext>
                </a:extLst>
              </p:cNvPr>
              <p:cNvSpPr/>
              <p:nvPr/>
            </p:nvSpPr>
            <p:spPr>
              <a:xfrm>
                <a:off x="675714" y="2116356"/>
                <a:ext cx="228600" cy="235529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27FE0566-FBFB-A84E-80DA-F36DB5D1D274}"/>
                  </a:ext>
                </a:extLst>
              </p:cNvPr>
              <p:cNvSpPr/>
              <p:nvPr/>
            </p:nvSpPr>
            <p:spPr>
              <a:xfrm>
                <a:off x="696269" y="2592154"/>
                <a:ext cx="228600" cy="235529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AC0F8BA2-4C72-D44A-B67D-4A46548E8FF2}"/>
                  </a:ext>
                </a:extLst>
              </p:cNvPr>
              <p:cNvSpPr/>
              <p:nvPr/>
            </p:nvSpPr>
            <p:spPr>
              <a:xfrm>
                <a:off x="981553" y="2400219"/>
                <a:ext cx="228600" cy="235529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2B52C282-F2E1-9D4C-A492-D6ED4B8F2052}"/>
                  </a:ext>
                </a:extLst>
              </p:cNvPr>
              <p:cNvSpPr/>
              <p:nvPr/>
            </p:nvSpPr>
            <p:spPr>
              <a:xfrm>
                <a:off x="679074" y="2977974"/>
                <a:ext cx="228600" cy="235529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320004A4-65EB-9741-BE3D-3CB8A46B09E0}"/>
                  </a:ext>
                </a:extLst>
              </p:cNvPr>
              <p:cNvSpPr/>
              <p:nvPr/>
            </p:nvSpPr>
            <p:spPr>
              <a:xfrm>
                <a:off x="1007641" y="3198590"/>
                <a:ext cx="228600" cy="235529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123" name="Curved Connector 122">
                <a:extLst>
                  <a:ext uri="{FF2B5EF4-FFF2-40B4-BE49-F238E27FC236}">
                    <a16:creationId xmlns:a16="http://schemas.microsoft.com/office/drawing/2014/main" id="{6F1A8016-8854-4A4C-913B-26F23331A5B3}"/>
                  </a:ext>
                </a:extLst>
              </p:cNvPr>
              <p:cNvCxnSpPr>
                <a:stCxn id="117" idx="0"/>
              </p:cNvCxnSpPr>
              <p:nvPr/>
            </p:nvCxnSpPr>
            <p:spPr>
              <a:xfrm rot="16200000" flipH="1">
                <a:off x="801001" y="2105368"/>
                <a:ext cx="283863" cy="305839"/>
              </a:xfrm>
              <a:prstGeom prst="curvedConnector3">
                <a:avLst>
                  <a:gd name="adj1" fmla="val -19368"/>
                </a:avLst>
              </a:prstGeom>
              <a:ln w="12700">
                <a:solidFill>
                  <a:srgbClr val="FF00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urved Connector 123">
                <a:extLst>
                  <a:ext uri="{FF2B5EF4-FFF2-40B4-BE49-F238E27FC236}">
                    <a16:creationId xmlns:a16="http://schemas.microsoft.com/office/drawing/2014/main" id="{596A782E-24F5-894A-8BE6-68E95C6E40E5}"/>
                  </a:ext>
                </a:extLst>
              </p:cNvPr>
              <p:cNvCxnSpPr>
                <a:stCxn id="117" idx="4"/>
              </p:cNvCxnSpPr>
              <p:nvPr/>
            </p:nvCxnSpPr>
            <p:spPr>
              <a:xfrm rot="16200000" flipH="1">
                <a:off x="680157" y="2461741"/>
                <a:ext cx="240269" cy="20555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urved Connector 124">
                <a:extLst>
                  <a:ext uri="{FF2B5EF4-FFF2-40B4-BE49-F238E27FC236}">
                    <a16:creationId xmlns:a16="http://schemas.microsoft.com/office/drawing/2014/main" id="{D436A1AF-77E8-9048-A5F9-1B1EC93BDAA9}"/>
                  </a:ext>
                </a:extLst>
              </p:cNvPr>
              <p:cNvCxnSpPr/>
              <p:nvPr/>
            </p:nvCxnSpPr>
            <p:spPr>
              <a:xfrm rot="5400000" flipH="1" flipV="1">
                <a:off x="1094121" y="2519716"/>
                <a:ext cx="117764" cy="114300"/>
              </a:xfrm>
              <a:prstGeom prst="curvedConnector4">
                <a:avLst>
                  <a:gd name="adj1" fmla="val -95831"/>
                  <a:gd name="adj2" fmla="val 163291"/>
                </a:avLst>
              </a:prstGeom>
              <a:ln w="12700">
                <a:solidFill>
                  <a:srgbClr val="FF00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Curved Connector 125">
                <a:extLst>
                  <a:ext uri="{FF2B5EF4-FFF2-40B4-BE49-F238E27FC236}">
                    <a16:creationId xmlns:a16="http://schemas.microsoft.com/office/drawing/2014/main" id="{714AB3C9-535B-FE4A-8037-5AED54A04737}"/>
                  </a:ext>
                </a:extLst>
              </p:cNvPr>
              <p:cNvCxnSpPr/>
              <p:nvPr/>
            </p:nvCxnSpPr>
            <p:spPr>
              <a:xfrm rot="5400000">
                <a:off x="714112" y="2794819"/>
                <a:ext cx="494483" cy="107357"/>
              </a:xfrm>
              <a:prstGeom prst="curvedConnector2">
                <a:avLst/>
              </a:prstGeom>
              <a:ln w="12700">
                <a:solidFill>
                  <a:srgbClr val="FF00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urved Connector 126">
                <a:extLst>
                  <a:ext uri="{FF2B5EF4-FFF2-40B4-BE49-F238E27FC236}">
                    <a16:creationId xmlns:a16="http://schemas.microsoft.com/office/drawing/2014/main" id="{9EE8C037-7A07-2742-9296-EB2ACF5EE8AB}"/>
                  </a:ext>
                </a:extLst>
              </p:cNvPr>
              <p:cNvCxnSpPr/>
              <p:nvPr/>
            </p:nvCxnSpPr>
            <p:spPr>
              <a:xfrm>
                <a:off x="924869" y="2709919"/>
                <a:ext cx="197072" cy="488671"/>
              </a:xfrm>
              <a:prstGeom prst="curvedConnector2">
                <a:avLst/>
              </a:prstGeom>
              <a:ln w="12700">
                <a:solidFill>
                  <a:srgbClr val="FF00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urved Connector 127">
                <a:extLst>
                  <a:ext uri="{FF2B5EF4-FFF2-40B4-BE49-F238E27FC236}">
                    <a16:creationId xmlns:a16="http://schemas.microsoft.com/office/drawing/2014/main" id="{1B448FA3-6C04-F641-8FCE-1940CC2ACD75}"/>
                  </a:ext>
                </a:extLst>
              </p:cNvPr>
              <p:cNvCxnSpPr/>
              <p:nvPr/>
            </p:nvCxnSpPr>
            <p:spPr>
              <a:xfrm rot="5400000" flipH="1">
                <a:off x="847350" y="3159528"/>
                <a:ext cx="220616" cy="328567"/>
              </a:xfrm>
              <a:prstGeom prst="curvedConnector3">
                <a:avLst>
                  <a:gd name="adj1" fmla="val -40662"/>
                </a:avLst>
              </a:prstGeom>
              <a:ln w="12700">
                <a:solidFill>
                  <a:srgbClr val="FF00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9D40C7FB-85DF-CC40-BFCC-6E7619890139}"/>
                </a:ext>
              </a:extLst>
            </p:cNvPr>
            <p:cNvSpPr txBox="1"/>
            <p:nvPr/>
          </p:nvSpPr>
          <p:spPr>
            <a:xfrm>
              <a:off x="2461273" y="3907411"/>
              <a:ext cx="72059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Memory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6E2F71B3-C8D1-1146-9BC1-0B981B997B53}"/>
                </a:ext>
              </a:extLst>
            </p:cNvPr>
            <p:cNvSpPr txBox="1"/>
            <p:nvPr/>
          </p:nvSpPr>
          <p:spPr>
            <a:xfrm>
              <a:off x="3332151" y="3925677"/>
              <a:ext cx="276935" cy="2051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333" dirty="0"/>
                <a:t>ALU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1610DD0-700F-5B4C-9FB5-D5E0ACB4B468}"/>
                </a:ext>
              </a:extLst>
            </p:cNvPr>
            <p:cNvSpPr txBox="1"/>
            <p:nvPr/>
          </p:nvSpPr>
          <p:spPr>
            <a:xfrm>
              <a:off x="431452" y="6035231"/>
              <a:ext cx="16863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Helvetica" pitchFamily="2" charset="0"/>
                </a:rPr>
                <a:t>Programmable</a:t>
              </a:r>
              <a:br>
                <a:rPr lang="en-US" sz="1600" dirty="0">
                  <a:latin typeface="Helvetica" pitchFamily="2" charset="0"/>
                </a:rPr>
              </a:br>
              <a:r>
                <a:rPr lang="en-US" sz="1600" dirty="0">
                  <a:latin typeface="Helvetica" pitchFamily="2" charset="0"/>
                </a:rPr>
                <a:t>Parser</a:t>
              </a: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87819038-AC1C-5640-8AF3-233BC54A48FC}"/>
                </a:ext>
              </a:extLst>
            </p:cNvPr>
            <p:cNvGrpSpPr/>
            <p:nvPr/>
          </p:nvGrpSpPr>
          <p:grpSpPr>
            <a:xfrm>
              <a:off x="2269528" y="6021251"/>
              <a:ext cx="7290325" cy="587599"/>
              <a:chOff x="2244476" y="5136267"/>
              <a:chExt cx="7290325" cy="587599"/>
            </a:xfrm>
          </p:grpSpPr>
          <p:sp>
            <p:nvSpPr>
              <p:cNvPr id="133" name="Left Brace 132">
                <a:extLst>
                  <a:ext uri="{FF2B5EF4-FFF2-40B4-BE49-F238E27FC236}">
                    <a16:creationId xmlns:a16="http://schemas.microsoft.com/office/drawing/2014/main" id="{782F651F-F8D3-8548-A104-258D94A0CAF7}"/>
                  </a:ext>
                </a:extLst>
              </p:cNvPr>
              <p:cNvSpPr/>
              <p:nvPr/>
            </p:nvSpPr>
            <p:spPr>
              <a:xfrm rot="5400000" flipH="1">
                <a:off x="5741460" y="1639283"/>
                <a:ext cx="296357" cy="7290325"/>
              </a:xfrm>
              <a:prstGeom prst="leftBrace">
                <a:avLst>
                  <a:gd name="adj1" fmla="val 43551"/>
                  <a:gd name="adj2" fmla="val 49888"/>
                </a:avLst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Helvetica" pitchFamily="2" charset="0"/>
                </a:endParaRP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A635BED4-8B1D-644C-A56D-7685AF3E8504}"/>
                  </a:ext>
                </a:extLst>
              </p:cNvPr>
              <p:cNvSpPr txBox="1"/>
              <p:nvPr/>
            </p:nvSpPr>
            <p:spPr>
              <a:xfrm>
                <a:off x="3392982" y="5385312"/>
                <a:ext cx="478039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Helvetica" pitchFamily="2" charset="0"/>
                  </a:rPr>
                  <a:t>Programmable </a:t>
                </a:r>
                <a:r>
                  <a:rPr lang="en-US" sz="1600">
                    <a:latin typeface="Helvetica" pitchFamily="2" charset="0"/>
                  </a:rPr>
                  <a:t>Match-Action Pipeline</a:t>
                </a:r>
                <a:endParaRPr lang="en-US" sz="1600" dirty="0">
                  <a:latin typeface="Helvetica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2230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63500">
          <a:solidFill>
            <a:schemeClr val="tx1"/>
          </a:solidFill>
          <a:prstDash val="solid"/>
          <a:tailEnd type="triangle" w="lg" len="lg"/>
        </a:ln>
      </a:spPr>
      <a:bodyPr rtlCol="0" anchor="ctr"/>
      <a:lstStyle>
        <a:defPPr algn="ctr">
          <a:defRPr sz="2800" dirty="0" smtClean="0">
            <a:solidFill>
              <a:schemeClr val="tx1"/>
            </a:solidFill>
            <a:latin typeface="Helvetica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400"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6923</TotalTime>
  <Words>1788</Words>
  <Application>Microsoft Macintosh PowerPoint</Application>
  <PresentationFormat>Widescreen</PresentationFormat>
  <Paragraphs>248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Ayuthaya</vt:lpstr>
      <vt:lpstr>Calibri</vt:lpstr>
      <vt:lpstr>Courier New</vt:lpstr>
      <vt:lpstr>Helvetica</vt:lpstr>
      <vt:lpstr>Office Theme</vt:lpstr>
      <vt:lpstr>PowerPoint Presentation</vt:lpstr>
      <vt:lpstr>PowerPoint Presentation</vt:lpstr>
      <vt:lpstr>Review: RMT router data plane</vt:lpstr>
      <vt:lpstr>for all M, does N satisfy P?</vt:lpstr>
      <vt:lpstr>Review: Different guises, Similar question</vt:lpstr>
      <vt:lpstr>Stateful data plane programs</vt:lpstr>
      <vt:lpstr>Stateful processing</vt:lpstr>
      <vt:lpstr>Flowlet load balancing</vt:lpstr>
      <vt:lpstr>How would you implement Flowlet LB?</vt:lpstr>
      <vt:lpstr>Abstraction: Packet transaction</vt:lpstr>
      <vt:lpstr>Insight #1: Pipeline the stateless actions</vt:lpstr>
      <vt:lpstr>Insight #2: Fit state updates to ALUs</vt:lpstr>
      <vt:lpstr>All-or-nothing compilation</vt:lpstr>
      <vt:lpstr>Implementing complex policies</vt:lpstr>
      <vt:lpstr>Re-circulation “extends” the pipeline</vt:lpstr>
      <vt:lpstr>Synthesis of stateful data plane programs</vt:lpstr>
      <vt:lpstr>PowerPoint Presentation</vt:lpstr>
      <vt:lpstr>PowerPoint Presentation</vt:lpstr>
      <vt:lpstr>PowerPoint Presentation</vt:lpstr>
      <vt:lpstr>Partial program representation: Atoms</vt:lpstr>
      <vt:lpstr>CEGIS: Finding PISA configurations (holes)</vt:lpstr>
      <vt:lpstr>Other apps of synthesis in networking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3472</cp:revision>
  <cp:lastPrinted>2019-10-03T17:55:02Z</cp:lastPrinted>
  <dcterms:created xsi:type="dcterms:W3CDTF">2019-09-25T10:37:02Z</dcterms:created>
  <dcterms:modified xsi:type="dcterms:W3CDTF">2019-12-02T13:00:52Z</dcterms:modified>
</cp:coreProperties>
</file>