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17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Lucky presenter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2278-8B4B-8F70-EFA2CF70ED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278-8B4B-8F70-EFA2CF70ED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2278-8B4B-8F70-EFA2CF70ED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278-8B4B-8F70-EFA2CF70ED8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2278-8B4B-8F70-EFA2CF70ED8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278-8B4B-8F70-EFA2CF70ED8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2278-8B4B-8F70-EFA2CF70ED8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278-8B4B-8F70-EFA2CF70ED8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2278-8B4B-8F70-EFA2CF70ED8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2278-8B4B-8F70-EFA2CF70ED8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2278-8B4B-8F70-EFA2CF70ED8F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2278-8B4B-8F70-EFA2CF70ED8F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2278-8B4B-8F70-EFA2CF70ED8F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2278-8B4B-8F70-EFA2CF70ED8F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2-2278-8B4B-8F70-EFA2CF70ED8F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2278-8B4B-8F70-EFA2CF70ED8F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4-2278-8B4B-8F70-EFA2CF70ED8F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2278-8B4B-8F70-EFA2CF70ED8F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2278-8B4B-8F70-EFA2CF70ED8F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2278-8B4B-8F70-EFA2CF70ED8F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2278-8B4B-8F70-EFA2CF70ED8F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2278-8B4B-8F70-EFA2CF70ED8F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2278-8B4B-8F70-EFA2CF70ED8F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2278-8B4B-8F70-EFA2CF70ED8F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2278-8B4B-8F70-EFA2CF70ED8F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2278-8B4B-8F70-EFA2CF70ED8F}"/>
              </c:ext>
            </c:extLst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2278-8B4B-8F70-EFA2CF70ED8F}"/>
              </c:ext>
            </c:extLst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2278-8B4B-8F70-EFA2CF70ED8F}"/>
              </c:ext>
            </c:extLst>
          </c:dPt>
          <c:dPt>
            <c:idx val="2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2278-8B4B-8F70-EFA2CF70ED8F}"/>
              </c:ext>
            </c:extLst>
          </c:dPt>
          <c:dPt>
            <c:idx val="29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2278-8B4B-8F70-EFA2CF70ED8F}"/>
              </c:ext>
            </c:extLst>
          </c:dPt>
          <c:dPt>
            <c:idx val="3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2278-8B4B-8F70-EFA2CF70ED8F}"/>
              </c:ext>
            </c:extLst>
          </c:dPt>
          <c:dPt>
            <c:idx val="31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2278-8B4B-8F70-EFA2CF70ED8F}"/>
              </c:ext>
            </c:extLst>
          </c:dPt>
          <c:dLbls>
            <c:dLbl>
              <c:idx val="0"/>
              <c:spPr>
                <a:pattFill prst="pct75">
                  <a:fgClr>
                    <a:prstClr val="black">
                      <a:lumMod val="75000"/>
                      <a:lumOff val="25000"/>
                    </a:prstClr>
                  </a:fgClr>
                  <a:bgClr>
                    <a:prstClr val="black">
                      <a:lumMod val="65000"/>
                      <a:lumOff val="35000"/>
                    </a:prst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-474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2278-8B4B-8F70-EFA2CF70ED8F}"/>
                </c:ext>
              </c:extLst>
            </c:dLbl>
            <c:dLbl>
              <c:idx val="1"/>
              <c:spPr>
                <a:pattFill prst="pct75">
                  <a:fgClr>
                    <a:prstClr val="black">
                      <a:lumMod val="75000"/>
                      <a:lumOff val="25000"/>
                    </a:prstClr>
                  </a:fgClr>
                  <a:bgClr>
                    <a:prstClr val="black">
                      <a:lumMod val="65000"/>
                      <a:lumOff val="35000"/>
                    </a:prst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-402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278-8B4B-8F70-EFA2CF70ED8F}"/>
                </c:ext>
              </c:extLst>
            </c:dLbl>
            <c:dLbl>
              <c:idx val="2"/>
              <c:spPr>
                <a:pattFill prst="pct75">
                  <a:fgClr>
                    <a:prstClr val="black">
                      <a:lumMod val="75000"/>
                      <a:lumOff val="25000"/>
                    </a:prstClr>
                  </a:fgClr>
                  <a:bgClr>
                    <a:prstClr val="black">
                      <a:lumMod val="65000"/>
                      <a:lumOff val="35000"/>
                    </a:prst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-336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2278-8B4B-8F70-EFA2CF70ED8F}"/>
                </c:ext>
              </c:extLst>
            </c:dLbl>
            <c:dLbl>
              <c:idx val="3"/>
              <c:spPr>
                <a:pattFill prst="pct75">
                  <a:fgClr>
                    <a:prstClr val="black">
                      <a:lumMod val="75000"/>
                      <a:lumOff val="25000"/>
                    </a:prstClr>
                  </a:fgClr>
                  <a:bgClr>
                    <a:prstClr val="black">
                      <a:lumMod val="65000"/>
                      <a:lumOff val="35000"/>
                    </a:prst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-270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2278-8B4B-8F70-EFA2CF70ED8F}"/>
                </c:ext>
              </c:extLst>
            </c:dLbl>
            <c:dLbl>
              <c:idx val="4"/>
              <c:spPr>
                <a:pattFill prst="pct75">
                  <a:fgClr>
                    <a:prstClr val="black">
                      <a:lumMod val="75000"/>
                      <a:lumOff val="25000"/>
                    </a:prstClr>
                  </a:fgClr>
                  <a:bgClr>
                    <a:prstClr val="black">
                      <a:lumMod val="65000"/>
                      <a:lumOff val="35000"/>
                    </a:prst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-2040000" spcFirstLastPara="1" vertOverflow="ellipsis" vert="horz" wrap="non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pattFill prst="pct75">
                      <a:fgClr>
                        <a:schemeClr val="dk1">
                          <a:lumMod val="75000"/>
                          <a:lumOff val="25000"/>
                        </a:schemeClr>
                      </a:fgClr>
                      <a:bgClr>
                        <a:schemeClr val="dk1">
                          <a:lumMod val="65000"/>
                          <a:lumOff val="35000"/>
                        </a:schemeClr>
                      </a:bgClr>
                    </a:pattFill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8-2278-8B4B-8F70-EFA2CF70ED8F}"/>
                </c:ext>
              </c:extLst>
            </c:dLbl>
            <c:dLbl>
              <c:idx val="5"/>
              <c:spPr>
                <a:pattFill prst="pct75">
                  <a:fgClr>
                    <a:prstClr val="black">
                      <a:lumMod val="75000"/>
                      <a:lumOff val="25000"/>
                    </a:prstClr>
                  </a:fgClr>
                  <a:bgClr>
                    <a:prstClr val="black">
                      <a:lumMod val="65000"/>
                      <a:lumOff val="35000"/>
                    </a:prst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-132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2278-8B4B-8F70-EFA2CF70ED8F}"/>
                </c:ext>
              </c:extLst>
            </c:dLbl>
            <c:dLbl>
              <c:idx val="6"/>
              <c:spPr>
                <a:pattFill prst="pct75">
                  <a:fgClr>
                    <a:prstClr val="black">
                      <a:lumMod val="75000"/>
                      <a:lumOff val="25000"/>
                    </a:prstClr>
                  </a:fgClr>
                  <a:bgClr>
                    <a:prstClr val="black">
                      <a:lumMod val="65000"/>
                      <a:lumOff val="35000"/>
                    </a:prst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-66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2278-8B4B-8F70-EFA2CF70ED8F}"/>
                </c:ext>
              </c:extLst>
            </c:dLbl>
            <c:dLbl>
              <c:idx val="8"/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66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C-2278-8B4B-8F70-EFA2CF70ED8F}"/>
                </c:ext>
              </c:extLst>
            </c:dLbl>
            <c:dLbl>
              <c:idx val="9"/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132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2278-8B4B-8F70-EFA2CF70ED8F}"/>
                </c:ext>
              </c:extLst>
            </c:dLbl>
            <c:dLbl>
              <c:idx val="10"/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204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E-2278-8B4B-8F70-EFA2CF70ED8F}"/>
                </c:ext>
              </c:extLst>
            </c:dLbl>
            <c:dLbl>
              <c:idx val="11"/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270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2278-8B4B-8F70-EFA2CF70ED8F}"/>
                </c:ext>
              </c:extLst>
            </c:dLbl>
            <c:dLbl>
              <c:idx val="12"/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336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0-2278-8B4B-8F70-EFA2CF70ED8F}"/>
                </c:ext>
              </c:extLst>
            </c:dLbl>
            <c:dLbl>
              <c:idx val="13"/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408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2278-8B4B-8F70-EFA2CF70ED8F}"/>
                </c:ext>
              </c:extLst>
            </c:dLbl>
            <c:dLbl>
              <c:idx val="14"/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474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2-2278-8B4B-8F70-EFA2CF70ED8F}"/>
                </c:ext>
              </c:extLst>
            </c:dLbl>
            <c:dLbl>
              <c:idx val="15"/>
              <c:spPr>
                <a:pattFill prst="pct75">
                  <a:fgClr>
                    <a:prstClr val="black">
                      <a:lumMod val="75000"/>
                      <a:lumOff val="25000"/>
                    </a:prstClr>
                  </a:fgClr>
                  <a:bgClr>
                    <a:prstClr val="black">
                      <a:lumMod val="65000"/>
                      <a:lumOff val="35000"/>
                    </a:prst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-540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2278-8B4B-8F70-EFA2CF70ED8F}"/>
                </c:ext>
              </c:extLst>
            </c:dLbl>
            <c:dLbl>
              <c:idx val="16"/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-4740000" spcFirstLastPara="1" vertOverflow="overflow" horzOverflow="overflow" vert="horz" wrap="square" lIns="38100" tIns="19050" rIns="38100" bIns="19050" anchor="ctr" anchorCtr="0">
                  <a:no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8225494404527455E-2"/>
                      <c:h val="4.41791419757410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4-2278-8B4B-8F70-EFA2CF70ED8F}"/>
                </c:ext>
              </c:extLst>
            </c:dLbl>
            <c:dLbl>
              <c:idx val="17"/>
              <c:spPr>
                <a:pattFill prst="pct75">
                  <a:fgClr>
                    <a:prstClr val="black">
                      <a:lumMod val="75000"/>
                      <a:lumOff val="25000"/>
                    </a:prstClr>
                  </a:fgClr>
                  <a:bgClr>
                    <a:prstClr val="black">
                      <a:lumMod val="65000"/>
                      <a:lumOff val="35000"/>
                    </a:prst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-402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2278-8B4B-8F70-EFA2CF70ED8F}"/>
                </c:ext>
              </c:extLst>
            </c:dLbl>
            <c:dLbl>
              <c:idx val="18"/>
              <c:spPr>
                <a:pattFill prst="pct75">
                  <a:fgClr>
                    <a:prstClr val="black">
                      <a:lumMod val="75000"/>
                      <a:lumOff val="25000"/>
                    </a:prstClr>
                  </a:fgClr>
                  <a:bgClr>
                    <a:prstClr val="black">
                      <a:lumMod val="65000"/>
                      <a:lumOff val="35000"/>
                    </a:prst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-336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2278-8B4B-8F70-EFA2CF70ED8F}"/>
                </c:ext>
              </c:extLst>
            </c:dLbl>
            <c:dLbl>
              <c:idx val="19"/>
              <c:spPr>
                <a:pattFill prst="pct75">
                  <a:fgClr>
                    <a:prstClr val="black">
                      <a:lumMod val="75000"/>
                      <a:lumOff val="25000"/>
                    </a:prstClr>
                  </a:fgClr>
                  <a:bgClr>
                    <a:prstClr val="black">
                      <a:lumMod val="65000"/>
                      <a:lumOff val="35000"/>
                    </a:prst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-270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2278-8B4B-8F70-EFA2CF70ED8F}"/>
                </c:ext>
              </c:extLst>
            </c:dLbl>
            <c:dLbl>
              <c:idx val="20"/>
              <c:spPr>
                <a:pattFill prst="pct75">
                  <a:fgClr>
                    <a:prstClr val="black">
                      <a:lumMod val="75000"/>
                      <a:lumOff val="25000"/>
                    </a:prstClr>
                  </a:fgClr>
                  <a:bgClr>
                    <a:prstClr val="black">
                      <a:lumMod val="65000"/>
                      <a:lumOff val="35000"/>
                    </a:prst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-198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2278-8B4B-8F70-EFA2CF70ED8F}"/>
                </c:ext>
              </c:extLst>
            </c:dLbl>
            <c:dLbl>
              <c:idx val="21"/>
              <c:spPr>
                <a:pattFill prst="pct75">
                  <a:fgClr>
                    <a:prstClr val="black">
                      <a:lumMod val="75000"/>
                      <a:lumOff val="25000"/>
                    </a:prstClr>
                  </a:fgClr>
                  <a:bgClr>
                    <a:prstClr val="black">
                      <a:lumMod val="65000"/>
                      <a:lumOff val="35000"/>
                    </a:prst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-132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9-2278-8B4B-8F70-EFA2CF70ED8F}"/>
                </c:ext>
              </c:extLst>
            </c:dLbl>
            <c:dLbl>
              <c:idx val="22"/>
              <c:spPr>
                <a:pattFill prst="pct75">
                  <a:fgClr>
                    <a:prstClr val="black">
                      <a:lumMod val="75000"/>
                      <a:lumOff val="25000"/>
                    </a:prstClr>
                  </a:fgClr>
                  <a:bgClr>
                    <a:prstClr val="black">
                      <a:lumMod val="65000"/>
                      <a:lumOff val="35000"/>
                    </a:prst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-66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2278-8B4B-8F70-EFA2CF70ED8F}"/>
                </c:ext>
              </c:extLst>
            </c:dLbl>
            <c:dLbl>
              <c:idx val="24"/>
              <c:spPr>
                <a:pattFill prst="pct75">
                  <a:fgClr>
                    <a:prstClr val="black">
                      <a:lumMod val="75000"/>
                      <a:lumOff val="25000"/>
                    </a:prstClr>
                  </a:fgClr>
                  <a:bgClr>
                    <a:prstClr val="black">
                      <a:lumMod val="65000"/>
                      <a:lumOff val="35000"/>
                    </a:prst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66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2278-8B4B-8F70-EFA2CF70ED8F}"/>
                </c:ext>
              </c:extLst>
            </c:dLbl>
            <c:dLbl>
              <c:idx val="25"/>
              <c:spPr>
                <a:pattFill prst="pct75">
                  <a:fgClr>
                    <a:prstClr val="black">
                      <a:lumMod val="75000"/>
                      <a:lumOff val="25000"/>
                    </a:prstClr>
                  </a:fgClr>
                  <a:bgClr>
                    <a:prstClr val="black">
                      <a:lumMod val="65000"/>
                      <a:lumOff val="35000"/>
                    </a:prst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132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D-2278-8B4B-8F70-EFA2CF70ED8F}"/>
                </c:ext>
              </c:extLst>
            </c:dLbl>
            <c:dLbl>
              <c:idx val="26"/>
              <c:spPr>
                <a:pattFill prst="pct75">
                  <a:fgClr>
                    <a:prstClr val="black">
                      <a:lumMod val="75000"/>
                      <a:lumOff val="25000"/>
                    </a:prstClr>
                  </a:fgClr>
                  <a:bgClr>
                    <a:prstClr val="black">
                      <a:lumMod val="65000"/>
                      <a:lumOff val="35000"/>
                    </a:prst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204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2278-8B4B-8F70-EFA2CF70ED8F}"/>
                </c:ext>
              </c:extLst>
            </c:dLbl>
            <c:dLbl>
              <c:idx val="27"/>
              <c:spPr>
                <a:pattFill prst="pct75">
                  <a:fgClr>
                    <a:prstClr val="black">
                      <a:lumMod val="75000"/>
                      <a:lumOff val="25000"/>
                    </a:prstClr>
                  </a:fgClr>
                  <a:bgClr>
                    <a:prstClr val="black">
                      <a:lumMod val="65000"/>
                      <a:lumOff val="35000"/>
                    </a:prst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270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F-2278-8B4B-8F70-EFA2CF70ED8F}"/>
                </c:ext>
              </c:extLst>
            </c:dLbl>
            <c:dLbl>
              <c:idx val="28"/>
              <c:spPr>
                <a:pattFill prst="pct75">
                  <a:fgClr>
                    <a:prstClr val="black">
                      <a:lumMod val="75000"/>
                      <a:lumOff val="25000"/>
                    </a:prstClr>
                  </a:fgClr>
                  <a:bgClr>
                    <a:prstClr val="black">
                      <a:lumMod val="65000"/>
                      <a:lumOff val="35000"/>
                    </a:prst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336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2278-8B4B-8F70-EFA2CF70ED8F}"/>
                </c:ext>
              </c:extLst>
            </c:dLbl>
            <c:dLbl>
              <c:idx val="29"/>
              <c:spPr>
                <a:pattFill prst="pct75">
                  <a:fgClr>
                    <a:prstClr val="black">
                      <a:lumMod val="75000"/>
                      <a:lumOff val="25000"/>
                    </a:prstClr>
                  </a:fgClr>
                  <a:bgClr>
                    <a:prstClr val="black">
                      <a:lumMod val="65000"/>
                      <a:lumOff val="35000"/>
                    </a:prst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402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1-2278-8B4B-8F70-EFA2CF70ED8F}"/>
                </c:ext>
              </c:extLst>
            </c:dLbl>
            <c:dLbl>
              <c:idx val="30"/>
              <c:spPr>
                <a:pattFill prst="pct75">
                  <a:fgClr>
                    <a:prstClr val="black">
                      <a:lumMod val="75000"/>
                      <a:lumOff val="25000"/>
                    </a:prstClr>
                  </a:fgClr>
                  <a:bgClr>
                    <a:prstClr val="black">
                      <a:lumMod val="65000"/>
                      <a:lumOff val="35000"/>
                    </a:prst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474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2278-8B4B-8F70-EFA2CF70ED8F}"/>
                </c:ext>
              </c:extLst>
            </c:dLbl>
            <c:dLbl>
              <c:idx val="31"/>
              <c:spPr>
                <a:pattFill prst="pct75">
                  <a:fgClr>
                    <a:prstClr val="black">
                      <a:lumMod val="75000"/>
                      <a:lumOff val="25000"/>
                    </a:prstClr>
                  </a:fgClr>
                  <a:bgClr>
                    <a:prstClr val="black">
                      <a:lumMod val="65000"/>
                      <a:lumOff val="35000"/>
                    </a:prst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-540000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3-2278-8B4B-8F70-EFA2CF70ED8F}"/>
                </c:ext>
              </c:extLst>
            </c:dLbl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Sheet1!$A$2:$A$33</c:f>
              <c:strCache>
                <c:ptCount val="32"/>
                <c:pt idx="0">
                  <c:v>ASSAL RAMY</c:v>
                </c:pt>
                <c:pt idx="1">
                  <c:v>CHEN QIANHAN</c:v>
                </c:pt>
                <c:pt idx="2">
                  <c:v>CHEN XIAOCHONG</c:v>
                </c:pt>
                <c:pt idx="3">
                  <c:v>DEGEN JAKOB E</c:v>
                </c:pt>
                <c:pt idx="4">
                  <c:v>DOMINGO DAVID</c:v>
                </c:pt>
                <c:pt idx="5">
                  <c:v>FENG SIWEI</c:v>
                </c:pt>
                <c:pt idx="6">
                  <c:v>FERNANDES RICHARD</c:v>
                </c:pt>
                <c:pt idx="7">
                  <c:v>GAONKAR SUKUMAR K</c:v>
                </c:pt>
                <c:pt idx="8">
                  <c:v>GUPTA SAMYAK K</c:v>
                </c:pt>
                <c:pt idx="9">
                  <c:v>HAN MUFU</c:v>
                </c:pt>
                <c:pt idx="10">
                  <c:v>HU KAIDONG</c:v>
                </c:pt>
                <c:pt idx="11">
                  <c:v>JIN DIAN</c:v>
                </c:pt>
                <c:pt idx="12">
                  <c:v>KULKARNI AMOGH R</c:v>
                </c:pt>
                <c:pt idx="13">
                  <c:v>LIU ZHAOXIANG</c:v>
                </c:pt>
                <c:pt idx="14">
                  <c:v>LU JUNLIN</c:v>
                </c:pt>
                <c:pt idx="15">
                  <c:v>LUO WENHAO</c:v>
                </c:pt>
                <c:pt idx="16">
                  <c:v>LUO YANSHI</c:v>
                </c:pt>
                <c:pt idx="17">
                  <c:v>MINHAS KSHITIJ S</c:v>
                </c:pt>
                <c:pt idx="18">
                  <c:v>QIN HUIXIONG</c:v>
                </c:pt>
                <c:pt idx="19">
                  <c:v>RAWSON AMBER A</c:v>
                </c:pt>
                <c:pt idx="20">
                  <c:v>SHAO JUNZHE</c:v>
                </c:pt>
                <c:pt idx="21">
                  <c:v>SHI JIAN</c:v>
                </c:pt>
                <c:pt idx="22">
                  <c:v>WANG WEIZHI</c:v>
                </c:pt>
                <c:pt idx="23">
                  <c:v>WEN MING</c:v>
                </c:pt>
                <c:pt idx="24">
                  <c:v>WU MICHAEL</c:v>
                </c:pt>
                <c:pt idx="25">
                  <c:v>XU QIONGWEN</c:v>
                </c:pt>
                <c:pt idx="26">
                  <c:v>YANG BENJAMIN</c:v>
                </c:pt>
                <c:pt idx="27">
                  <c:v>YANG WENHAO</c:v>
                </c:pt>
                <c:pt idx="28">
                  <c:v>ZHANG FAN</c:v>
                </c:pt>
                <c:pt idx="29">
                  <c:v>ZHANG WUYUE</c:v>
                </c:pt>
                <c:pt idx="30">
                  <c:v>ZHONG SHUXIN</c:v>
                </c:pt>
                <c:pt idx="31">
                  <c:v>ZHOU YUHANG</c:v>
                </c:pt>
              </c:strCache>
            </c:str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11.25</c:v>
                </c:pt>
                <c:pt idx="1">
                  <c:v>11.25</c:v>
                </c:pt>
                <c:pt idx="2">
                  <c:v>11.25</c:v>
                </c:pt>
                <c:pt idx="3">
                  <c:v>11.25</c:v>
                </c:pt>
                <c:pt idx="4">
                  <c:v>11.25</c:v>
                </c:pt>
                <c:pt idx="5">
                  <c:v>11.25</c:v>
                </c:pt>
                <c:pt idx="6">
                  <c:v>11.25</c:v>
                </c:pt>
                <c:pt idx="7">
                  <c:v>11.25</c:v>
                </c:pt>
                <c:pt idx="8">
                  <c:v>11.25</c:v>
                </c:pt>
                <c:pt idx="9">
                  <c:v>11.25</c:v>
                </c:pt>
                <c:pt idx="10">
                  <c:v>11.25</c:v>
                </c:pt>
                <c:pt idx="11">
                  <c:v>11.25</c:v>
                </c:pt>
                <c:pt idx="12">
                  <c:v>11.25</c:v>
                </c:pt>
                <c:pt idx="13">
                  <c:v>11.25</c:v>
                </c:pt>
                <c:pt idx="14">
                  <c:v>11.25</c:v>
                </c:pt>
                <c:pt idx="15">
                  <c:v>11.25</c:v>
                </c:pt>
                <c:pt idx="16">
                  <c:v>11.25</c:v>
                </c:pt>
                <c:pt idx="17">
                  <c:v>11.25</c:v>
                </c:pt>
                <c:pt idx="18">
                  <c:v>11.25</c:v>
                </c:pt>
                <c:pt idx="19">
                  <c:v>11.25</c:v>
                </c:pt>
                <c:pt idx="20">
                  <c:v>11.25</c:v>
                </c:pt>
                <c:pt idx="21">
                  <c:v>11.25</c:v>
                </c:pt>
                <c:pt idx="22">
                  <c:v>11.25</c:v>
                </c:pt>
                <c:pt idx="23">
                  <c:v>11.25</c:v>
                </c:pt>
                <c:pt idx="24">
                  <c:v>11.25</c:v>
                </c:pt>
                <c:pt idx="25">
                  <c:v>11.25</c:v>
                </c:pt>
                <c:pt idx="26">
                  <c:v>11.25</c:v>
                </c:pt>
                <c:pt idx="27">
                  <c:v>11.25</c:v>
                </c:pt>
                <c:pt idx="28">
                  <c:v>11.25</c:v>
                </c:pt>
                <c:pt idx="29">
                  <c:v>11.25</c:v>
                </c:pt>
                <c:pt idx="30">
                  <c:v>11.25</c:v>
                </c:pt>
                <c:pt idx="31">
                  <c:v>11.25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78-8B4B-8F70-EFA2CF70ED8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5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D75B-8AE3-9148-92E6-C047B5BF1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20E0A-8FC9-414B-A5BC-0829818D5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1457F-083D-DA4C-BC5F-5950A51D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E40B-4D83-F849-B29B-E4CDE1DBF4F2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80A8C-D176-CE40-970F-4F97A3FC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E2A42-09DC-0B48-824E-988B54C56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42EF-F800-8345-B870-BD180EC4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0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A45A-C312-604A-B24B-B1169EC5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10288-A1C9-4145-AFC7-4FDEEFBBA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00112-2CEE-8A45-8C12-51D3520B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E40B-4D83-F849-B29B-E4CDE1DBF4F2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A20D6-6EA0-A040-A2A9-C17DBDDC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03E65-82BE-1B40-BE02-AD364528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42EF-F800-8345-B870-BD180EC4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2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10A6DC-2D8A-2943-97CE-61624F4B4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F97C3-6FC0-E04D-8AC3-915EC7D3D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D037C-63A1-D344-B7BA-1F4651B3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E40B-4D83-F849-B29B-E4CDE1DBF4F2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A41F5-4C8E-5642-95EE-4F198CD0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D6E0E-C44C-1C42-94F4-B2F75611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42EF-F800-8345-B870-BD180EC4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6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6CFE-D858-F843-884D-3ED2C79F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8CB55-1A05-BF40-A9BC-8607DDD3B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23B60-BA19-9C43-9D8A-68DB0E61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E40B-4D83-F849-B29B-E4CDE1DBF4F2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53D98-ED72-204E-8CE9-73D39C8A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D304B-6E33-024D-9E8D-27FD0783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42EF-F800-8345-B870-BD180EC4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0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5FA3-84FC-0A43-8E69-1B347478A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A1C4F-90A0-F349-BD80-37CE1375A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D83A-778E-A146-8DBE-D1431D88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E40B-4D83-F849-B29B-E4CDE1DBF4F2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48A90-BA1D-C841-B75C-C322FF24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5310-2017-384F-A0CD-12A1028B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42EF-F800-8345-B870-BD180EC4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0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18C5-7E45-4448-9D54-AD11177B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A989-C5B6-FC44-B7B4-682EDA357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0DEAB-5493-904A-B202-B2E5741DC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B5C19-C87A-CC45-99EA-7F041883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E40B-4D83-F849-B29B-E4CDE1DBF4F2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14FB8-6CFC-874D-85F0-6D8B0A11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6FC0A-C511-FF4E-B4C2-E454B91B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42EF-F800-8345-B870-BD180EC4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1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6B48-87A5-2B4A-B09C-284CFD93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047FB-D691-B54A-9C1C-BA9A65818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F7AD1-8944-C345-9BBD-91D772E04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10F73-175F-6C4B-B31D-C920312D0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49EC8-E326-0441-9C79-4DD4BE61E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982A2-052E-4648-862D-736E0936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E40B-4D83-F849-B29B-E4CDE1DBF4F2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1F9B1-E674-0540-9E46-D64F5B6A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8BFD5-9FD5-D94E-AC22-B902C1D8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42EF-F800-8345-B870-BD180EC4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8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CD00-1526-7542-A6F0-93E89EF1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D3DB2-41D8-3745-83F7-1FBF1AF0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E40B-4D83-F849-B29B-E4CDE1DBF4F2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D3FF1-18F4-C04B-BAC4-52BC9684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20009-3536-F94F-A175-3F32D6113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42EF-F800-8345-B870-BD180EC4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0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B972-1259-8E4C-9C2F-21A26609D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E40B-4D83-F849-B29B-E4CDE1DBF4F2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A58E2A-8057-734C-8727-4DA64AFF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4371B-3D44-924F-976F-CD2BA98F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42EF-F800-8345-B870-BD180EC4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6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A704-F3F0-3743-A0BE-0C120D09B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A1BD-8F83-2F41-A790-71E8D63E7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D7538-9DC1-D945-83EF-A1C40175A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B6403-E288-4741-B87C-918AEB7E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E40B-4D83-F849-B29B-E4CDE1DBF4F2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1A63F-F45B-2842-80D8-B96CB326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9CB14-4FC4-844E-92EF-0646D4B4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42EF-F800-8345-B870-BD180EC4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8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470F-502E-4343-8CD6-5B70F845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25679-7BCD-BF4F-BD11-ED73BAEB5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768B0-14AF-2B4A-AFE4-19CE8097B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89E79-4F1C-2F4D-BC0F-47409822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BE40B-4D83-F849-B29B-E4CDE1DBF4F2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9A1B8-A8F0-5C49-841D-4FB7ABE1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AEF8E-DBB4-2A42-8EF0-FD5D7B26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C42EF-F800-8345-B870-BD180EC4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2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BD7DB-5C2D-8541-ACBB-5BBFEF00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FA0FB-5F18-964F-9673-52F4C5B5D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FE79E-3CB4-DE41-B2BC-9A4E45D12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BE40B-4D83-F849-B29B-E4CDE1DBF4F2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B1FA3-BE4B-8D4E-93EE-CED954811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E83E7-78C8-0140-8C35-0AB77D6FE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C42EF-F800-8345-B870-BD180EC43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A41A1-CA4B-5644-AC73-5806B3FA7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73373-7187-F44A-A1E9-DEDE4B6461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5256017-A1CB-104F-88A9-F593970B2B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4617245"/>
              </p:ext>
            </p:extLst>
          </p:nvPr>
        </p:nvGraphicFramePr>
        <p:xfrm>
          <a:off x="704185" y="324367"/>
          <a:ext cx="10783629" cy="6209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Picture 13" descr="A close up of a pencil&#10;&#10;Description automatically generated">
            <a:extLst>
              <a:ext uri="{FF2B5EF4-FFF2-40B4-BE49-F238E27FC236}">
                <a16:creationId xmlns:a16="http://schemas.microsoft.com/office/drawing/2014/main" id="{FEC8612C-1773-C843-B2D4-0DCBF431E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2984" y="2415821"/>
            <a:ext cx="2026356" cy="20263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5A9143-5370-8F4D-AC8A-564CDC68BD63}"/>
              </a:ext>
            </a:extLst>
          </p:cNvPr>
          <p:cNvSpPr txBox="1"/>
          <p:nvPr/>
        </p:nvSpPr>
        <p:spPr>
          <a:xfrm>
            <a:off x="474134" y="324367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And the lucky presenter is….</a:t>
            </a:r>
          </a:p>
        </p:txBody>
      </p:sp>
    </p:spTree>
    <p:extLst>
      <p:ext uri="{BB962C8B-B14F-4D97-AF65-F5344CB8AC3E}">
        <p14:creationId xmlns:p14="http://schemas.microsoft.com/office/powerpoint/2010/main" val="171993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18</cp:revision>
  <dcterms:created xsi:type="dcterms:W3CDTF">2019-10-07T23:05:45Z</dcterms:created>
  <dcterms:modified xsi:type="dcterms:W3CDTF">2019-10-08T02:27:19Z</dcterms:modified>
</cp:coreProperties>
</file>