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87" r:id="rId2"/>
    <p:sldId id="1138" r:id="rId3"/>
    <p:sldId id="1147" r:id="rId4"/>
    <p:sldId id="1148" r:id="rId5"/>
    <p:sldId id="1149" r:id="rId6"/>
    <p:sldId id="1069" r:id="rId7"/>
    <p:sldId id="1070" r:id="rId8"/>
    <p:sldId id="1072" r:id="rId9"/>
    <p:sldId id="910" r:id="rId10"/>
    <p:sldId id="1055" r:id="rId11"/>
    <p:sldId id="1073" r:id="rId12"/>
    <p:sldId id="867" r:id="rId13"/>
    <p:sldId id="864" r:id="rId14"/>
    <p:sldId id="842" r:id="rId15"/>
    <p:sldId id="9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4664"/>
  </p:normalViewPr>
  <p:slideViewPr>
    <p:cSldViewPr snapToGrid="0" snapToObjects="1">
      <p:cViewPr varScale="1">
        <p:scale>
          <a:sx n="130" d="100"/>
          <a:sy n="13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3)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30552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5386-8CAA-771A-7A90-672BBD05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AE783-B87C-57BB-E9D1-ACA5901B78E4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A7CFD-EAD3-E45C-D041-69662CF2D462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94B4-8197-A957-FC8F-7CF9B2104984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78865-DCBC-BB49-D8EC-AB5CA8456837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6F89189-E9E0-9975-B33E-8ED5CAAD7FBB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4510240B-46B6-BADF-3C6F-AB3404059633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D587362D-B207-1E41-8A7F-44D11FCF5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3915813B-8570-6993-AEC9-87EC34AE1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F0D13D29-DB43-F14F-3956-2673FD590170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762FC470-21B0-A8F0-10D8-FEFD940D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F0A58F1C-725D-AE7C-0A37-B8F979266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61300C0C-E440-5190-E7E1-F73489264D54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9A6B6-9353-C2DE-9C32-821B604EF96F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C8E78-4F5C-78C5-1EA0-573F63D2CB9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F11F6-EB79-09D8-0037-0931218EEE9B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C16A6-B6D0-E7FE-4963-3770603F0F96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9F9E1-F46E-FA94-618A-52D0C716D964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43889F5B-7325-9C6B-8DFF-6D05550C45D1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9E47A9CF-AD3E-555A-03CE-D3F50C24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37E39EF5-B2BE-1888-2407-1D3368FF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2582804-31DF-8DDC-4FBA-767D56CAA0FF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DB2E525C-89E1-7CB5-EB8A-36AB97316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4E50AC7D-64EC-65CA-93D8-C422D57F05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C8A27AE-BC96-EAEC-D3F2-72592030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36A3F-C868-CF27-8847-2A63D4A7BF1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8A4EC54F-6368-70D2-9E24-C7E441DC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7F63A5B7-219F-709A-B984-B2BA8C33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E75296-1EDC-F6A0-2C0B-8502B138B710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4038-942A-5B37-7185-B634504E2D26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42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7CAD-E9D4-A8E7-4CCA-74C7A563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EB197DA-237B-65FE-5CA1-2BAD6EE6ACF7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17B648-8F37-0DC6-80D6-A73DD6B042BC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487F314-466B-C154-2459-64D1F55737BD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E111A86-3CCD-4067-1E8A-F3BDC723A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CB02CAE-B6C2-2445-B226-7F5941069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A79825-ACA3-BC72-F0AC-6E7B208AC195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F0BA79-6CF6-6A06-A52B-AF7DCB449B6E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8A63CF-0960-9FF1-56F8-F978D11311DC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145F-A0A1-B13D-B1B5-F4EA9AF093DC}"/>
              </a:ext>
            </a:extLst>
          </p:cNvPr>
          <p:cNvSpPr txBox="1"/>
          <p:nvPr/>
        </p:nvSpPr>
        <p:spPr>
          <a:xfrm>
            <a:off x="243068" y="5265461"/>
            <a:ext cx="118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assumptions/settings cannot work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9765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3014-97A3-AEEB-03B6-2248456E8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786-44FA-90C2-3ED7-6A9E099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B047C-E616-9880-893A-E805F382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326E9-D19B-2180-41E8-A447238F7DD4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062346C9-E008-C4F2-BC3A-375855466069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B054B-4856-4259-52FE-51F0D7D7BEB1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C8F1AD-1375-C60E-6EC8-B57AA5496036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90F4F-275D-D62C-E9A5-199A26034C49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94C2C-A01F-791A-3DF9-56E25093BA66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1F6BE751-FD09-990A-37C0-564E4AD6636D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1E1A1058-2C23-199C-E1FF-2FFBE9DF5C62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2E2A7-EBBF-4FD1-5D5F-5463B4C1B47E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A7FC93-6B6B-1CBE-F925-5534927688E8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036A7-7F20-3C94-C397-8662D774CC3F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378C940-6F69-8801-151E-2A111FB7CC3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5A5A1-26A0-562C-48CF-CA2F0B18C224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0827EA9E-4385-6C24-37A3-7F668281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C49E46A-1A37-29EC-EDED-927C214B8B64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2422BCB7-B1C7-25AA-9C54-89222CED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9006CA10-24F5-F88B-1142-2CAD2F2D7005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13732500-65AC-FF5B-A340-C5B68FAFB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051471D4-4383-BE84-07D1-87A44009A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CC416499-41DA-4A00-98C6-80ED1648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B2F9200-5771-6A0B-9418-BF449A049CA4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175-B45D-78FC-F4F5-5D18EB432D9D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A5E041-DC04-2BF9-3ED4-5EF38ED40D9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F1B4EC8D-4C71-871A-67FE-9ECB6E58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A700E7D9-F583-7EF4-DACB-A6A2EC9F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59267-CAE8-AF3A-2DB1-3A9E034AAD5D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AD6E09C5-D73B-E6EF-5332-AFA5F015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D3686990-91EB-14A5-4A69-8F127AA3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A43C1F6B-F134-6CC0-8E3B-8BC1D5FC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C4027-8FA2-5634-15FF-77BA39905D1E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5B05CC-E0EA-D913-5D37-BF460458525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EAE885-9702-904F-7593-6A65A0C2E953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610A34-750F-04AC-2414-DC1EACBF74F0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CEE0F-F246-A372-DA54-8D73E2FB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0E5-7E43-D255-18B8-8DE7823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B14A7-17FD-D12E-2267-933AF9FB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9D02C-334D-8617-F785-55B635E65923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3C5A211B-3FB9-497F-045F-A0F05597E683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FA128-40BD-D8F4-55E0-EF29D3B0BBFA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855F9E-B308-7E86-A096-BD1F4083D353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460C4-74F6-E4C1-0549-12E9F17A6A76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D25F86-56ED-AD08-B306-5418478DFD5E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B82D0E3B-70F2-E6BF-BDF3-A11E4FB70606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35872B23-77D1-5101-1A74-ED116A41A4AC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BD1C4-BE96-7C16-4D2B-4E29866C3D6E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A695C4-125F-EFCD-21C0-F280E08413BE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BFCC45-8DFD-26E1-0BD6-C3E034D89C40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2147A662-003A-61C2-AFC7-1B78EA561A75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E5FF0-E5DC-8EA3-89E8-293B5DBF8128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6E546769-45A1-B0F3-C670-BBFC14B4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2679F412-058E-BF43-59BD-26A0586F20DE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01B62C6B-2101-1922-DCBC-01E2AC23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61C6F0D7-E7D1-F574-09FD-053A0559855E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5B209D9E-B0A2-4735-6331-33F935568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121D4EE6-AB9D-4689-AE7E-A68BCA08BF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29AB684-91C9-2F60-1FA9-899478A2C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A1CBACE-D1B5-A958-0E72-BE80774668C6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ACB75-9B82-ABB7-605D-6EBDB2F2BE9F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44265-EDDC-C22A-0DB6-CD627A3A6E2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E77AC1D3-1A5C-1F9A-0D32-0290C5BF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3C3209BD-E52D-1290-C8FC-608D9F47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9C215-AFE9-2CAB-E83B-A90D318CB61F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3C8817A6-0676-DB20-1CB2-A4385BE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C59316A9-D2DE-65C6-84D8-291FC1BB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1805E0F5-DB5E-ACD9-2C2E-CE830222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2ECB9-1B45-3A3F-7A5C-A9F4EB6D2660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4C977E-7199-C544-D5D0-00EFAFAFC38B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23B967-E5C4-AB58-6D3F-9913CECA9A2C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A91637-9B43-B3BB-3FA8-A7654F2BB10A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410371-85EC-14D6-9081-88AA3AA23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7CC2577B-1E50-566B-CA3F-23C57C4D7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2B96BC-F2E4-A8EA-7048-6BC198DBB79F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34075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32482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0117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23427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1044</Words>
  <Application>Microsoft Macintosh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Helvetica</vt:lpstr>
      <vt:lpstr>Times New Roman</vt:lpstr>
      <vt:lpstr>Office Theme</vt:lpstr>
      <vt:lpstr>Routing (part 3)</vt:lpstr>
      <vt:lpstr>PowerPoint Presentation</vt:lpstr>
      <vt:lpstr>PowerPoint Presentation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1898</cp:revision>
  <cp:lastPrinted>2021-01-24T11:57:08Z</cp:lastPrinted>
  <dcterms:created xsi:type="dcterms:W3CDTF">2019-01-23T03:40:12Z</dcterms:created>
  <dcterms:modified xsi:type="dcterms:W3CDTF">2024-12-10T16:21:43Z</dcterms:modified>
</cp:coreProperties>
</file>