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7" r:id="rId2"/>
    <p:sldId id="929" r:id="rId3"/>
    <p:sldId id="930" r:id="rId4"/>
    <p:sldId id="919" r:id="rId5"/>
    <p:sldId id="922" r:id="rId6"/>
    <p:sldId id="416" r:id="rId7"/>
    <p:sldId id="917" r:id="rId8"/>
    <p:sldId id="610" r:id="rId9"/>
    <p:sldId id="918" r:id="rId10"/>
    <p:sldId id="596" r:id="rId11"/>
    <p:sldId id="598" r:id="rId12"/>
    <p:sldId id="926" r:id="rId13"/>
    <p:sldId id="599" r:id="rId14"/>
    <p:sldId id="624" r:id="rId15"/>
    <p:sldId id="927" r:id="rId16"/>
    <p:sldId id="928" r:id="rId17"/>
    <p:sldId id="604" r:id="rId18"/>
    <p:sldId id="590" r:id="rId19"/>
    <p:sldId id="591" r:id="rId20"/>
    <p:sldId id="592" r:id="rId21"/>
    <p:sldId id="595" r:id="rId22"/>
    <p:sldId id="593" r:id="rId23"/>
    <p:sldId id="594" r:id="rId24"/>
    <p:sldId id="911" r:id="rId25"/>
    <p:sldId id="4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7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Pipelined Reliability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</a:t>
            </a:r>
            <a:r>
              <a:rPr lang="en-US" dirty="0"/>
              <a:t>: Sequence numbers of in-flight data</a:t>
            </a:r>
          </a:p>
          <a:p>
            <a:r>
              <a:rPr lang="en-US" dirty="0">
                <a:solidFill>
                  <a:srgbClr val="C00000"/>
                </a:solidFill>
              </a:rPr>
              <a:t>Window size</a:t>
            </a:r>
            <a:r>
              <a:rPr lang="en-US" dirty="0"/>
              <a:t>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148136" y="5410004"/>
            <a:ext cx="29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5BBA85-CDE6-0D48-932B-9FA550F9F506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4C5DBD4-001E-DB42-9735-B0395134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DAE82C48-6732-4547-9451-663B3D31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43C3DA-F0EB-5D46-9F80-CDD89AD8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B7DE0E-E91A-0447-BB3B-144F1C12E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32E44-799C-204B-B6F0-07DF3CDD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DB7080-724A-424F-9D4D-FAC25789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A661E-B166-1444-BDD8-C21241A3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CE0660-1072-E74D-8DC1-9B7818D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5CEB3-2E2D-5545-993B-FEE117FC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55E931-A3B6-FD41-B19D-BB2A2C42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EBEF5-768A-F94C-AD3D-8CA683AE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D7F2C4-2099-BA48-8AD4-778071A98E07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E02-7517-0041-99F3-430E35ACD63F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026A-6FDD-E540-B6AB-7AB1466857BB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84135-BC1D-B041-AD91-62048E70850E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8FEB9-5B5D-E747-8D79-B3DB18368057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3F360-6FA2-2542-8C79-4DC27F3FF6E0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A3E20-828C-034B-AC61-78DBE00196A5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166B0F-5C79-3C44-93BB-DECAF2EAA8C6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A1864-C869-CB44-AC59-45A0B8056150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4802-0401-EE40-BB36-61297828FC51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8E0C1-E300-1943-9387-94D6354246E8}"/>
              </a:ext>
            </a:extLst>
          </p:cNvPr>
          <p:cNvGrpSpPr/>
          <p:nvPr/>
        </p:nvGrpSpPr>
        <p:grpSpPr>
          <a:xfrm>
            <a:off x="7631195" y="2832582"/>
            <a:ext cx="4476684" cy="1651795"/>
            <a:chOff x="7631195" y="2832582"/>
            <a:chExt cx="4476684" cy="1651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46DB7-D970-D747-9A92-AE3299316923}"/>
                </a:ext>
              </a:extLst>
            </p:cNvPr>
            <p:cNvSpPr txBox="1"/>
            <p:nvPr/>
          </p:nvSpPr>
          <p:spPr>
            <a:xfrm>
              <a:off x="8939780" y="2832582"/>
              <a:ext cx="3168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Sequence numbers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restart from 0 </a:t>
              </a:r>
              <a:r>
                <a:rPr lang="en-US" sz="2400" dirty="0">
                  <a:latin typeface="Helvetica" pitchFamily="2" charset="0"/>
                </a:rPr>
                <a:t>beyond a point (finite space on header)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CD4FB1-04CB-4044-8D61-7D8E781581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385543" y="3789982"/>
              <a:ext cx="474804" cy="6905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B6E75B-2C4B-9040-977F-FBAFD59408E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31195" y="3761687"/>
              <a:ext cx="1229152" cy="722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Transmissions later in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AD195-19AE-E140-9244-0EB34F176E2D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EDD503-0890-324E-84BE-8A6E747F4504}"/>
              </a:ext>
            </a:extLst>
          </p:cNvPr>
          <p:cNvSpPr/>
          <p:nvPr/>
        </p:nvSpPr>
        <p:spPr>
          <a:xfrm rot="18782352">
            <a:off x="10648617" y="5431289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6" grpId="0" animBg="1"/>
      <p:bldP spid="4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022888" y="5410004"/>
            <a:ext cx="324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65B5FA-B904-8540-9F91-CC3F54B50F32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CD32CB-7B3A-3E4A-A3D1-B13FB943A787}"/>
                </a:ext>
              </a:extLst>
            </p:cNvPr>
            <p:cNvSpPr/>
            <p:nvPr/>
          </p:nvSpPr>
          <p:spPr>
            <a:xfrm rot="170258">
              <a:off x="10245631" y="5556062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6432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5062735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4147755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935611" y="5410004"/>
            <a:ext cx="30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957834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156479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884465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6F3B6-0711-7A47-AB8A-84045057B514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CD32CB-7B3A-3E4A-A3D1-B13FB943A787}"/>
              </a:ext>
            </a:extLst>
          </p:cNvPr>
          <p:cNvSpPr/>
          <p:nvPr/>
        </p:nvSpPr>
        <p:spPr>
          <a:xfrm rot="2547657">
            <a:off x="9915071" y="5432662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66BE1-3916-6748-A866-480E7840D80F}"/>
              </a:ext>
            </a:extLst>
          </p:cNvPr>
          <p:cNvSpPr/>
          <p:nvPr/>
        </p:nvSpPr>
        <p:spPr>
          <a:xfrm rot="5400000">
            <a:off x="9802960" y="5088906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2F2A7E-5B56-DA44-9691-9BB5E06606E0}"/>
              </a:ext>
            </a:extLst>
          </p:cNvPr>
          <p:cNvSpPr/>
          <p:nvPr/>
        </p:nvSpPr>
        <p:spPr>
          <a:xfrm rot="7975104">
            <a:off x="9891255" y="4787871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A5C3A52-F819-5C42-8343-C4C5FCA74ADF}"/>
              </a:ext>
            </a:extLst>
          </p:cNvPr>
          <p:cNvSpPr/>
          <p:nvPr/>
        </p:nvSpPr>
        <p:spPr>
          <a:xfrm rot="13485582">
            <a:off x="10573802" y="4751110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DAC8B24-FD5D-CD46-8936-C05CC1A7FD06}"/>
              </a:ext>
            </a:extLst>
          </p:cNvPr>
          <p:cNvSpPr/>
          <p:nvPr/>
        </p:nvSpPr>
        <p:spPr>
          <a:xfrm rot="10800000">
            <a:off x="10248203" y="4591955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</a:t>
            </a:r>
            <a:r>
              <a:rPr lang="en-US" dirty="0">
                <a:solidFill>
                  <a:srgbClr val="C00000"/>
                </a:solidFill>
              </a:rPr>
              <a:t>receiver side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 of in-flight packets can look different between sender and the receiver</a:t>
            </a:r>
          </a:p>
          <a:p>
            <a:r>
              <a:rPr lang="en-US" dirty="0"/>
              <a:t>Receiver only accepts sequence #s allowed by the current receiver window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BC27EF-CBF7-B341-A717-FC6D98663EC1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6624F9B-F0CD-6D4E-81F0-604E283E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B828BA60-13EC-3349-B2CD-4F101F3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F0FD02-8F26-F34C-886A-4D108AF3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2A0255-8ED7-E740-B768-27FB5380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A60F9-2EE1-994E-A839-CA4586CD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E48A5-6F0E-1B42-AB7D-FF0CCAFB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411B3F-BF1E-F048-AD0A-1EE102F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DD025-4D4C-FF41-82E4-CDAE1E80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8B821-187C-9B4A-A7AB-2E082EFF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E1F192-925E-E348-9DCC-AE947D27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A92E7-75B2-4041-9905-93FB0559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6BD0C-BE55-3040-BC5E-7593EA15009C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0BBF3-EE75-1744-A332-09D91D64B7A1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E70F4-FEED-8D44-8A4D-CC98B34DFE0F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6F7C9-5749-E24C-B3FB-F9D862555462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3340D-75CD-E346-B30B-C33193FFB0F5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6E640-B4A3-EE4F-8513-EA34C7FB2F37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40F64-123F-CC47-A24A-F6E6C8883D4B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03A06F-CD15-AE4C-997E-6132FE2A3737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C6859-6A9B-214D-9729-26E3BB66E872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15867-8CEF-4140-8A9F-869539501985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2792701" y="5443596"/>
            <a:ext cx="29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received and 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 by receiver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774150" y="3277923"/>
            <a:ext cx="312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 will not accept this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4032567"/>
            <a:ext cx="1066755" cy="451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67B19-9762-5B42-8AE5-049E3DB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35" y="5553741"/>
            <a:ext cx="4258197" cy="1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92-9180-7B4D-A084-4FDE66A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sliding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17E-31B5-DE45-BD77-A0C38B54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3168" cy="4847891"/>
          </a:xfrm>
        </p:spPr>
        <p:txBody>
          <a:bodyPr>
            <a:normAutofit/>
          </a:bodyPr>
          <a:lstStyle/>
          <a:p>
            <a:r>
              <a:rPr lang="en-US" dirty="0"/>
              <a:t>Sender and receiver can keep several packets of in-flight data</a:t>
            </a:r>
          </a:p>
          <a:p>
            <a:pPr lvl="1"/>
            <a:r>
              <a:rPr lang="en-US" dirty="0"/>
              <a:t>Book-keep the sequence numbers using the window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>
                <a:solidFill>
                  <a:srgbClr val="C00000"/>
                </a:solidFill>
              </a:rPr>
              <a:t>slide forward</a:t>
            </a:r>
            <a:r>
              <a:rPr lang="en-US" dirty="0"/>
              <a:t> as packets are </a:t>
            </a:r>
            <a:r>
              <a:rPr lang="en-US" dirty="0" err="1"/>
              <a:t>ACKed</a:t>
            </a:r>
            <a:r>
              <a:rPr lang="en-US" dirty="0"/>
              <a:t> (at receiver) and ACKs are received (at sender)</a:t>
            </a:r>
          </a:p>
          <a:p>
            <a:endParaRPr lang="en-US" dirty="0"/>
          </a:p>
          <a:p>
            <a:r>
              <a:rPr lang="en-US" dirty="0"/>
              <a:t>Common case: Improve throughput by sending and </a:t>
            </a:r>
            <a:r>
              <a:rPr lang="en-US" dirty="0" err="1"/>
              <a:t>ACKing</a:t>
            </a:r>
            <a:r>
              <a:rPr lang="en-US" dirty="0"/>
              <a:t> more packets in the same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3838075" y="4253585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EA4EB-F913-2141-B2C8-3C0A774D253B}"/>
              </a:ext>
            </a:extLst>
          </p:cNvPr>
          <p:cNvSpPr/>
          <p:nvPr/>
        </p:nvSpPr>
        <p:spPr>
          <a:xfrm>
            <a:off x="7527760" y="5049258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0DA05-2249-C043-863D-90FFE33CB054}"/>
              </a:ext>
            </a:extLst>
          </p:cNvPr>
          <p:cNvSpPr/>
          <p:nvPr/>
        </p:nvSpPr>
        <p:spPr>
          <a:xfrm>
            <a:off x="826170" y="3272793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87A59-FDD4-4BD5-1A3D-703A23E4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927-05A6-3C7E-B091-DE80142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Review: 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8EFD-D112-1686-B946-1130AC02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2C1685-3A61-42FE-C71D-D8C7F813F306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25DB0-7B57-57C0-4A74-32FBEAD4DF9F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57450F-299B-4519-A003-AB83799C4877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0A05C0-152A-C5A9-27E5-D556A0277EED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B9162-7307-83E5-D510-69E15BFFCC08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A067A-43E1-B0D9-6165-72ABFCE5F701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C96123-D358-091D-1994-558FFB9F2F4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7D044D-4E14-8E5D-2EFC-391EEFC7A7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79A897-8511-3B09-50CC-ADB91E4C4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A19AF1-F88B-FDAD-0628-9CFB1011F746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CCBDD2-B0E0-D82A-7DAA-6C2458975E07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B0CDB3B-D96F-481A-8A0A-E31AADC3105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56752D-E409-5E67-E909-D7A767B7029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7BF5F5-3773-5ABF-D52B-3D1FA195A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1DD91-193C-1321-EB64-CE76CAEE51EF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FE9D3E-53CF-E4F8-A7D4-A3082E72A397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2E1EA5-C900-509E-B02F-D2EC8DD4269B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1A59B3-02F9-D003-2862-27B284DF3B91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D8491-A382-48B1-7DEF-860828439B69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10837-7489-D903-7AB5-322BFACBB248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321F53-3FA0-FFBD-E4A6-63B899B4626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9B6F41-A89C-016B-10FC-98B42B01B0F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5C9297-87CD-94D9-2952-669AC0C0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A84D65D-BB0D-17CE-5974-21955FBD5776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C4B53-0FC9-CF1E-A15C-8BAEC4B9920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D607A2-A491-CF77-08E3-B857A5D7D282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EE20B-5928-F4B3-35F8-5CB2B72EEE26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EE9899-FE53-DA5A-D9F4-0BFA95AD96CB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69AEE8-D350-FE9A-57E0-A1463C439EF2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53AE6D-2401-E9DF-58DA-F4E67E96CC52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A48F27-DC02-F6AF-2BA0-6F45CD5210F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8054D0-DC29-053E-479D-AB3E23AB277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6C7745-E3A8-F0F1-7D29-978300629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1CFAAF-92BD-9E71-D510-809843304EE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3CA89F-2254-E0C7-36F3-ADAC6235B640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DFB678E-EEDA-7B2E-F4D3-5EB853C58BD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8520FE-89CD-C0F6-E1D6-CD4F6BE37722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E3AD3A-E2F4-A04D-8E6A-FEE392C4F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DAACC29D-B5F4-7131-69E7-819B5C2A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FB0720EB-FE16-D243-C4FF-C8E372E3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382AA-163B-AC68-EDBC-2EDBF234818E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40093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19" y="5618165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BDE4E-48F6-2EA9-E6C4-E49E6EC39A72}"/>
              </a:ext>
            </a:extLst>
          </p:cNvPr>
          <p:cNvSpPr txBox="1"/>
          <p:nvPr/>
        </p:nvSpPr>
        <p:spPr>
          <a:xfrm>
            <a:off x="9220200" y="2088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A722E2-ACD2-DA0C-A35F-B54EB7F18F3A}"/>
              </a:ext>
            </a:extLst>
          </p:cNvPr>
          <p:cNvSpPr txBox="1"/>
          <p:nvPr/>
        </p:nvSpPr>
        <p:spPr>
          <a:xfrm>
            <a:off x="9220200" y="1381327"/>
            <a:ext cx="267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Assume that SACKs reported alongside cumulative ACK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4218-F43F-8EB7-C9D4-E4E50BB6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686945C5-CE13-C575-FC05-3498BB9F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DC426EFA-6DA4-B947-AE40-28D238F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5B3E3-017D-77C9-07A1-34816A190056}"/>
              </a:ext>
            </a:extLst>
          </p:cNvPr>
          <p:cNvSpPr txBox="1"/>
          <p:nvPr/>
        </p:nvSpPr>
        <p:spPr>
          <a:xfrm>
            <a:off x="1223960" y="530732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D2323C-F5C1-640F-9E45-EA0D0FBA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B9F04D7D-5B08-B0B1-F248-7C1B6F30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64371-B1AB-D69E-380F-96A0152D8841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AC4B0C13-62AE-2DE0-2444-8BDE2B55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5F1859BE-18BD-8985-5BCC-FF19805B2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65E4FD56-1028-2FC7-68CD-04C79FCAD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83ECA998-6FD2-DC66-16AD-18078416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82CDC1F8-AB1F-0B7A-B3E9-C3453836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1880198C-D86A-4D35-E6F6-5FEA53AEB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9ED610DA-FDE0-966F-3F62-E7E43811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E10C5D66-7036-1E48-5271-F0E4E7776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43BC2E13-2B0E-21A3-5026-BF848163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DD03B6-F0F1-E03D-4F68-526A5C290461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9A980-FC16-B345-0E6D-8757BD69D992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2285A-4089-31E3-C619-EB922B789CA9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</p:spTree>
    <p:extLst>
      <p:ext uri="{BB962C8B-B14F-4D97-AF65-F5344CB8AC3E}">
        <p14:creationId xmlns:p14="http://schemas.microsoft.com/office/powerpoint/2010/main" val="11379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4721-D238-BF4B-B785-6942BB09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data transfer 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0F72-01A3-BB4D-A9F3-3BD1AED28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1D01-0CF3-3A46-8355-E206F99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5DF8-CFBE-BA43-86AB-DF7E30A0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B7B53C58-3228-984F-A5B7-37405C1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Stop and wait: send 1 packet per RTT</a:t>
            </a:r>
          </a:p>
          <a:p>
            <a:endParaRPr lang="en-US" dirty="0"/>
          </a:p>
          <a:p>
            <a:r>
              <a:rPr lang="en-US" dirty="0"/>
              <a:t>Pipelined: send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packets per RTT</a:t>
            </a:r>
          </a:p>
          <a:p>
            <a:endParaRPr lang="en-US" dirty="0"/>
          </a:p>
          <a:p>
            <a:r>
              <a:rPr lang="en-US" dirty="0"/>
              <a:t>If N packets are in flight, throughput improves </a:t>
            </a:r>
            <a:r>
              <a:rPr lang="en-US" dirty="0">
                <a:solidFill>
                  <a:srgbClr val="C00000"/>
                </a:solidFill>
              </a:rPr>
              <a:t>N times </a:t>
            </a:r>
            <a:r>
              <a:rPr lang="en-US" dirty="0"/>
              <a:t>compared to stop-and-wait</a:t>
            </a:r>
          </a:p>
          <a:p>
            <a:endParaRPr lang="en-US" dirty="0"/>
          </a:p>
          <a:p>
            <a:r>
              <a:rPr lang="en-US" dirty="0"/>
              <a:t>For now, assume we fix N </a:t>
            </a:r>
          </a:p>
          <a:p>
            <a:pPr lvl="1"/>
            <a:r>
              <a:rPr lang="en-US" dirty="0"/>
              <a:t>Later: how to determine N?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 flipH="1">
            <a:off x="8817668" y="2501219"/>
            <a:ext cx="24846" cy="239563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826170" y="3369438"/>
            <a:ext cx="4102769" cy="129941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DCD-34BE-C045-B9DD-84D067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1DA-6415-EC47-B797-F7E497D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ADE-8394-0541-8386-E94FA890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0E33-F861-F640-B7C4-28A66CA4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7054516" cy="4951458"/>
          </a:xfrm>
        </p:spPr>
        <p:txBody>
          <a:bodyPr>
            <a:normAutofit/>
          </a:bodyPr>
          <a:lstStyle/>
          <a:p>
            <a:r>
              <a:rPr lang="en-US" dirty="0"/>
              <a:t>Assume packets are labeled by sequence numbers</a:t>
            </a:r>
          </a:p>
          <a:p>
            <a:pPr lvl="1"/>
            <a:r>
              <a:rPr lang="en-US" dirty="0"/>
              <a:t>Increasing from 0, …, N-1, then roll back to 0</a:t>
            </a:r>
          </a:p>
          <a:p>
            <a:r>
              <a:rPr lang="en-US" dirty="0"/>
              <a:t>Assume ACKs indicate the sequence numbers of data that was received</a:t>
            </a:r>
          </a:p>
          <a:p>
            <a:pPr lvl="1"/>
            <a:r>
              <a:rPr lang="en-US" dirty="0"/>
              <a:t>Note: Didn’t need this for stop-and-wait</a:t>
            </a:r>
          </a:p>
          <a:p>
            <a:r>
              <a:rPr lang="en-US" dirty="0"/>
              <a:t>Convention: ACK#s carry the </a:t>
            </a:r>
            <a:r>
              <a:rPr lang="en-US" dirty="0">
                <a:solidFill>
                  <a:srgbClr val="C00000"/>
                </a:solidFill>
              </a:rPr>
              <a:t>next sequence </a:t>
            </a:r>
            <a:r>
              <a:rPr lang="en-US" dirty="0"/>
              <a:t>number expected</a:t>
            </a:r>
          </a:p>
          <a:p>
            <a:pPr lvl="1"/>
            <a:r>
              <a:rPr lang="en-US" dirty="0"/>
              <a:t>Used in TCP</a:t>
            </a:r>
          </a:p>
          <a:p>
            <a:r>
              <a:rPr lang="en-US" dirty="0"/>
              <a:t>Our discussion uses packet seq #s</a:t>
            </a:r>
          </a:p>
          <a:p>
            <a:pPr lvl="1"/>
            <a:r>
              <a:rPr lang="en-US" dirty="0"/>
              <a:t>However, TCP uses byte seq #s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941203-0B30-FA48-8986-6FF4E7F620FC}"/>
              </a:ext>
            </a:extLst>
          </p:cNvPr>
          <p:cNvCxnSpPr/>
          <p:nvPr/>
        </p:nvCxnSpPr>
        <p:spPr>
          <a:xfrm>
            <a:off x="8802582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004A5-6CA1-074F-97EA-2ADEE4719F66}"/>
              </a:ext>
            </a:extLst>
          </p:cNvPr>
          <p:cNvCxnSpPr/>
          <p:nvPr/>
        </p:nvCxnSpPr>
        <p:spPr>
          <a:xfrm>
            <a:off x="11711434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0A6E5-134F-6446-939B-351FE76159F0}"/>
              </a:ext>
            </a:extLst>
          </p:cNvPr>
          <p:cNvCxnSpPr>
            <a:cxnSpLocks/>
          </p:cNvCxnSpPr>
          <p:nvPr/>
        </p:nvCxnSpPr>
        <p:spPr>
          <a:xfrm>
            <a:off x="8974861" y="206416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523CBC-E2C8-284F-A6A9-583826A5B75E}"/>
              </a:ext>
            </a:extLst>
          </p:cNvPr>
          <p:cNvCxnSpPr>
            <a:cxnSpLocks/>
          </p:cNvCxnSpPr>
          <p:nvPr/>
        </p:nvCxnSpPr>
        <p:spPr>
          <a:xfrm flipH="1">
            <a:off x="8958296" y="2735924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A63EB5-8CBF-3740-AB95-82B43E3EE16F}"/>
              </a:ext>
            </a:extLst>
          </p:cNvPr>
          <p:cNvSpPr txBox="1"/>
          <p:nvPr/>
        </p:nvSpPr>
        <p:spPr>
          <a:xfrm>
            <a:off x="8687456" y="132607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F8815-6B2B-CD43-BA11-06A5B6D53A3B}"/>
              </a:ext>
            </a:extLst>
          </p:cNvPr>
          <p:cNvSpPr txBox="1"/>
          <p:nvPr/>
        </p:nvSpPr>
        <p:spPr>
          <a:xfrm>
            <a:off x="10444540" y="1290441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324FC-56F0-CA40-BFC6-8E9DF5C0761D}"/>
              </a:ext>
            </a:extLst>
          </p:cNvPr>
          <p:cNvSpPr txBox="1"/>
          <p:nvPr/>
        </p:nvSpPr>
        <p:spPr>
          <a:xfrm rot="821323">
            <a:off x="10290049" y="2034590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53226-D02F-9D47-B2BC-8BFEA47E932E}"/>
              </a:ext>
            </a:extLst>
          </p:cNvPr>
          <p:cNvSpPr txBox="1"/>
          <p:nvPr/>
        </p:nvSpPr>
        <p:spPr>
          <a:xfrm rot="20291529">
            <a:off x="8956958" y="328954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2241FD-E2A7-0C43-AE04-A24F311D304B}"/>
              </a:ext>
            </a:extLst>
          </p:cNvPr>
          <p:cNvCxnSpPr>
            <a:cxnSpLocks/>
          </p:cNvCxnSpPr>
          <p:nvPr/>
        </p:nvCxnSpPr>
        <p:spPr>
          <a:xfrm>
            <a:off x="8995223" y="273592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C316B1-AAA3-584C-80EA-D01311443823}"/>
              </a:ext>
            </a:extLst>
          </p:cNvPr>
          <p:cNvSpPr txBox="1"/>
          <p:nvPr/>
        </p:nvSpPr>
        <p:spPr>
          <a:xfrm rot="821323">
            <a:off x="10128482" y="2604573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26986E-FB4C-6848-9D26-9B5C4B4A0E84}"/>
              </a:ext>
            </a:extLst>
          </p:cNvPr>
          <p:cNvCxnSpPr>
            <a:cxnSpLocks/>
          </p:cNvCxnSpPr>
          <p:nvPr/>
        </p:nvCxnSpPr>
        <p:spPr>
          <a:xfrm>
            <a:off x="8958296" y="465300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261619-2B73-3949-A1CC-F4F061C4A5E1}"/>
              </a:ext>
            </a:extLst>
          </p:cNvPr>
          <p:cNvSpPr txBox="1"/>
          <p:nvPr/>
        </p:nvSpPr>
        <p:spPr>
          <a:xfrm rot="821323">
            <a:off x="10087997" y="4551286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N-1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E504F-3D2C-664F-8815-667C7EDBF9FD}"/>
              </a:ext>
            </a:extLst>
          </p:cNvPr>
          <p:cNvCxnSpPr>
            <a:cxnSpLocks/>
          </p:cNvCxnSpPr>
          <p:nvPr/>
        </p:nvCxnSpPr>
        <p:spPr>
          <a:xfrm>
            <a:off x="8958296" y="522954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88469-AEF1-8D45-A52D-102BADD71744}"/>
              </a:ext>
            </a:extLst>
          </p:cNvPr>
          <p:cNvSpPr txBox="1"/>
          <p:nvPr/>
        </p:nvSpPr>
        <p:spPr>
          <a:xfrm rot="821323">
            <a:off x="10091555" y="5098191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1B347-57F8-0747-99F3-C00178EC5440}"/>
              </a:ext>
            </a:extLst>
          </p:cNvPr>
          <p:cNvSpPr txBox="1"/>
          <p:nvPr/>
        </p:nvSpPr>
        <p:spPr>
          <a:xfrm rot="821323">
            <a:off x="10358739" y="4053301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B755E9-95B0-1949-8F95-8A4717738285}"/>
              </a:ext>
            </a:extLst>
          </p:cNvPr>
          <p:cNvCxnSpPr>
            <a:cxnSpLocks/>
          </p:cNvCxnSpPr>
          <p:nvPr/>
        </p:nvCxnSpPr>
        <p:spPr>
          <a:xfrm flipH="1">
            <a:off x="8884326" y="3321626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845093-1A13-5940-8310-5B571DCFB77C}"/>
              </a:ext>
            </a:extLst>
          </p:cNvPr>
          <p:cNvSpPr txBox="1"/>
          <p:nvPr/>
        </p:nvSpPr>
        <p:spPr>
          <a:xfrm rot="20291529">
            <a:off x="8882988" y="387524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</p:spTree>
    <p:extLst>
      <p:ext uri="{BB962C8B-B14F-4D97-AF65-F5344CB8AC3E}">
        <p14:creationId xmlns:p14="http://schemas.microsoft.com/office/powerpoint/2010/main" val="33646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4" grpId="0"/>
      <p:bldP spid="29" grpId="0"/>
      <p:bldP spid="30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1425</Words>
  <Application>Microsoft Macintosh PowerPoint</Application>
  <PresentationFormat>Widescreen</PresentationFormat>
  <Paragraphs>380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Helvetica</vt:lpstr>
      <vt:lpstr>Times New Roman</vt:lpstr>
      <vt:lpstr>Office Theme</vt:lpstr>
      <vt:lpstr>Pipelined Reliability</vt:lpstr>
      <vt:lpstr>Review: Stop-and-Wait Reliability</vt:lpstr>
      <vt:lpstr>PowerPoint Presentation</vt:lpstr>
      <vt:lpstr>Making reliable data transfer efficient</vt:lpstr>
      <vt:lpstr>Pipelined reliability</vt:lpstr>
      <vt:lpstr>Pipelined reliability</vt:lpstr>
      <vt:lpstr>PowerPoint Presentation</vt:lpstr>
      <vt:lpstr>Sliding Windows</vt:lpstr>
      <vt:lpstr>Setup</vt:lpstr>
      <vt:lpstr>Sliding window (sender side)</vt:lpstr>
      <vt:lpstr>Sliding window (sender side)</vt:lpstr>
      <vt:lpstr>Sliding window (sender side)</vt:lpstr>
      <vt:lpstr>Sliding window (receiver side)</vt:lpstr>
      <vt:lpstr>Summary of sliding windows</vt:lpstr>
      <vt:lpstr>PowerPoint Presentation</vt:lpstr>
      <vt:lpstr>Which packets to retransmit?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1616</cp:revision>
  <cp:lastPrinted>2021-01-24T11:57:08Z</cp:lastPrinted>
  <dcterms:created xsi:type="dcterms:W3CDTF">2019-01-23T03:40:12Z</dcterms:created>
  <dcterms:modified xsi:type="dcterms:W3CDTF">2024-10-22T14:41:45Z</dcterms:modified>
</cp:coreProperties>
</file>