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9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5,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Data Centers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1917</cp:revision>
  <dcterms:created xsi:type="dcterms:W3CDTF">2018-09-05T17:47:04Z</dcterms:created>
  <dcterms:modified xsi:type="dcterms:W3CDTF">2019-09-15T15:59:41Z</dcterms:modified>
</cp:coreProperties>
</file>