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608" r:id="rId2"/>
    <p:sldId id="614" r:id="rId3"/>
    <p:sldId id="615" r:id="rId4"/>
    <p:sldId id="616" r:id="rId5"/>
    <p:sldId id="418" r:id="rId6"/>
    <p:sldId id="420" r:id="rId7"/>
    <p:sldId id="603" r:id="rId8"/>
    <p:sldId id="421" r:id="rId9"/>
    <p:sldId id="632" r:id="rId10"/>
    <p:sldId id="633" r:id="rId11"/>
    <p:sldId id="634" r:id="rId12"/>
    <p:sldId id="423" r:id="rId13"/>
    <p:sldId id="649" r:id="rId14"/>
    <p:sldId id="635" r:id="rId15"/>
    <p:sldId id="630" r:id="rId16"/>
    <p:sldId id="636" r:id="rId17"/>
    <p:sldId id="604" r:id="rId18"/>
    <p:sldId id="605" r:id="rId19"/>
    <p:sldId id="445" r:id="rId20"/>
    <p:sldId id="637" r:id="rId21"/>
    <p:sldId id="639" r:id="rId22"/>
    <p:sldId id="640" r:id="rId23"/>
    <p:sldId id="641" r:id="rId24"/>
    <p:sldId id="606" r:id="rId25"/>
    <p:sldId id="642" r:id="rId26"/>
    <p:sldId id="643" r:id="rId27"/>
    <p:sldId id="648" r:id="rId28"/>
    <p:sldId id="6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70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400" dirty="0" err="1">
                <a:latin typeface="Helvetica" pitchFamily="2" charset="0"/>
              </a:rPr>
              <a:t>recv</a:t>
            </a:r>
            <a:r>
              <a:rPr lang="en-US" sz="2400" dirty="0">
                <a:latin typeface="Helvetica" pitchFamily="2" charset="0"/>
              </a:rPr>
              <a:t>() 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685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  <a:r>
              <a:rPr lang="en-US" dirty="0"/>
              <a:t>(it doesn’t matter that those packets successfully arrive at the receiver from the sender over the network)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reach the receiver</a:t>
            </a:r>
          </a:p>
          <a:p>
            <a:pPr lvl="1"/>
            <a:r>
              <a:rPr lang="en-US" dirty="0"/>
              <a:t>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5352-90B5-5041-BB39-BAAF5CE5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D143-0BFE-684D-8BA9-93C0085A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delivery accomplished through socket buffer and TCP reassembly at receiver</a:t>
            </a:r>
          </a:p>
          <a:p>
            <a:endParaRPr lang="en-US" dirty="0"/>
          </a:p>
          <a:p>
            <a:r>
              <a:rPr lang="en-US" dirty="0"/>
              <a:t>TCP is a stream-oriented protocol, where the boundaries between packets aren’t important</a:t>
            </a:r>
          </a:p>
          <a:p>
            <a:endParaRPr lang="en-US" dirty="0"/>
          </a:p>
          <a:p>
            <a:r>
              <a:rPr lang="en-US" dirty="0"/>
              <a:t>Significant packet reordering reduces TCP application 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99F7-6C6E-3444-AC27-746E69E7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20D7-62E5-1A4A-879B-1BCD2756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1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11.2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app and socket buffer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Sender deposits data in receiver socket buffer</a:t>
            </a:r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dirty="0"/>
              <a:t>Buffers used for </a:t>
            </a:r>
            <a:r>
              <a:rPr lang="en-US" dirty="0">
                <a:solidFill>
                  <a:srgbClr val="C00000"/>
                </a:solidFill>
              </a:rPr>
              <a:t>ordering </a:t>
            </a:r>
            <a:r>
              <a:rPr lang="en-US" dirty="0"/>
              <a:t>&amp; </a:t>
            </a:r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r>
              <a:rPr lang="en-US" dirty="0"/>
              <a:t>Ordering: only release data to app when data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with everything else app has read previously</a:t>
            </a:r>
          </a:p>
          <a:p>
            <a:r>
              <a:rPr lang="en-US" dirty="0"/>
              <a:t>Reliability: avoid wasteful sender retransmissions using selective repeat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12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socket buffers can get full…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dirty="0"/>
              <a:t>Amount of free buffer varies over time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Restriction on TCP sending rate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the parameters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dirty="0"/>
              <a:t>The rest of the window must be buffered until the ACKs (of the rest of the window) reach sender. Adv. window in ACKs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to keep buffers available at the receiver whenever the sender transmits data</a:t>
            </a:r>
          </a:p>
          <a:p>
            <a:endParaRPr lang="en-US" dirty="0"/>
          </a:p>
          <a:p>
            <a:r>
              <a:rPr lang="en-US" dirty="0"/>
              <a:t>Main function: match sender speed to receiver speed</a:t>
            </a:r>
          </a:p>
          <a:p>
            <a:endParaRPr lang="en-US" dirty="0"/>
          </a:p>
          <a:p>
            <a:r>
              <a:rPr lang="en-US" dirty="0"/>
              <a:t>Socket buffer sizing is important for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72ACC-1114-7849-A99D-1DB506D9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17600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side pushed it</a:t>
            </a:r>
          </a:p>
          <a:p>
            <a:r>
              <a:rPr lang="en-US" dirty="0"/>
              <a:t>Receiver uses two mechanisms: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Receiver socket buffer</a:t>
            </a:r>
          </a:p>
          <a:p>
            <a:r>
              <a:rPr lang="en-US" dirty="0"/>
              <a:t>We’ve already seen the use of both of these for reliability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apps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Sender deposits data in receiver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TCP receiver software only releases this data to the application if the data is </a:t>
            </a:r>
            <a:r>
              <a:rPr lang="en-US" dirty="0">
                <a:solidFill>
                  <a:srgbClr val="C00000"/>
                </a:solidFill>
              </a:rPr>
              <a:t>in order </a:t>
            </a:r>
            <a:r>
              <a:rPr lang="en-US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9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1427</Words>
  <Application>Microsoft Macintosh PowerPoint</Application>
  <PresentationFormat>Widescreen</PresentationFormat>
  <Paragraphs>373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CS 352 Ordered Delivery</vt:lpstr>
      <vt:lpstr>Transport</vt:lpstr>
      <vt:lpstr>Modularity through layering</vt:lpstr>
      <vt:lpstr>How do apps get perf guarantees?</vt:lpstr>
      <vt:lpstr>Reordering packets at the receiver side</vt:lpstr>
      <vt:lpstr>Reordering at the receiver side</vt:lpstr>
      <vt:lpstr>Interaction between apps and TCP</vt:lpstr>
      <vt:lpstr>TCP Reassembly</vt:lpstr>
      <vt:lpstr>Sequence numbers in the app’s stream</vt:lpstr>
      <vt:lpstr>Sequence numbers in the app’s stream</vt:lpstr>
      <vt:lpstr>Sequence numbers in the app’s stream</vt:lpstr>
      <vt:lpstr>Implications of ordered delivery</vt:lpstr>
      <vt:lpstr>Summary of TCP ordered delivery</vt:lpstr>
      <vt:lpstr>PowerPoint Presentation</vt:lpstr>
      <vt:lpstr>CS 352 Flow Control</vt:lpstr>
      <vt:lpstr>Review: app and socket buffer interaction</vt:lpstr>
      <vt:lpstr>But socket buffers can get full…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3018</cp:revision>
  <dcterms:created xsi:type="dcterms:W3CDTF">2019-01-23T03:40:12Z</dcterms:created>
  <dcterms:modified xsi:type="dcterms:W3CDTF">2021-03-07T08:52:47Z</dcterms:modified>
</cp:coreProperties>
</file>