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872" r:id="rId3"/>
    <p:sldId id="459" r:id="rId4"/>
    <p:sldId id="781" r:id="rId5"/>
    <p:sldId id="782" r:id="rId6"/>
    <p:sldId id="783" r:id="rId7"/>
    <p:sldId id="879" r:id="rId8"/>
    <p:sldId id="883" r:id="rId9"/>
    <p:sldId id="884" r:id="rId10"/>
    <p:sldId id="885" r:id="rId11"/>
    <p:sldId id="887" r:id="rId12"/>
    <p:sldId id="881" r:id="rId13"/>
    <p:sldId id="787" r:id="rId14"/>
    <p:sldId id="788" r:id="rId15"/>
    <p:sldId id="789" r:id="rId16"/>
    <p:sldId id="8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5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5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5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7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1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8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9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delay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 (</a:t>
            </a:r>
            <a:r>
              <a:rPr lang="en-US" sz="2800" dirty="0">
                <a:solidFill>
                  <a:srgbClr val="C00000"/>
                </a:solidFill>
              </a:rPr>
              <a:t>streaming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25173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video playout begins at client, time gap between frames must match the original time gap in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delay, available bandwidth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The video buffer also helps with user interactions: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variations in the network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Introduce a delay for smooth playout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But not too small a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accurate representation of signal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Encoding/decoding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more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(more for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15836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1050</Words>
  <Application>Microsoft Macintosh PowerPoint</Application>
  <PresentationFormat>Widescreen</PresentationFormat>
  <Paragraphs>198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Helvetica</vt:lpstr>
      <vt:lpstr>Tahoma</vt:lpstr>
      <vt:lpstr>Times New Roman</vt:lpstr>
      <vt:lpstr>Wingdings</vt:lpstr>
      <vt:lpstr>Office Theme</vt:lpstr>
      <vt:lpstr>Video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Introduce a delay for smooth playout</vt:lpstr>
      <vt:lpstr>But not too small a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1381</cp:revision>
  <cp:lastPrinted>2021-01-24T11:57:08Z</cp:lastPrinted>
  <dcterms:created xsi:type="dcterms:W3CDTF">2019-01-23T03:40:12Z</dcterms:created>
  <dcterms:modified xsi:type="dcterms:W3CDTF">2024-10-04T15:26:06Z</dcterms:modified>
</cp:coreProperties>
</file>