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7" r:id="rId2"/>
    <p:sldId id="334" r:id="rId3"/>
    <p:sldId id="494" r:id="rId4"/>
    <p:sldId id="495" r:id="rId5"/>
    <p:sldId id="461" r:id="rId6"/>
    <p:sldId id="496" r:id="rId7"/>
    <p:sldId id="497" r:id="rId8"/>
    <p:sldId id="464" r:id="rId9"/>
    <p:sldId id="465" r:id="rId10"/>
    <p:sldId id="338" r:id="rId11"/>
    <p:sldId id="339" r:id="rId12"/>
    <p:sldId id="498" r:id="rId13"/>
    <p:sldId id="467" r:id="rId14"/>
    <p:sldId id="470" r:id="rId15"/>
    <p:sldId id="395" r:id="rId16"/>
    <p:sldId id="394" r:id="rId17"/>
    <p:sldId id="398" r:id="rId18"/>
    <p:sldId id="397" r:id="rId19"/>
    <p:sldId id="399" r:id="rId20"/>
    <p:sldId id="400" r:id="rId21"/>
    <p:sldId id="443" r:id="rId22"/>
    <p:sldId id="347" r:id="rId23"/>
    <p:sldId id="348" r:id="rId24"/>
    <p:sldId id="5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6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A3EB5E17-39BE-417B-AD22-D0CB6CCE1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D8EE8D-6D40-4AC2-8931-37974C9D5D88}" type="slidenum">
              <a:rPr lang="en-US" altLang="en-US" sz="1400" smtClean="0"/>
              <a:pPr/>
              <a:t>13</a:t>
            </a:fld>
            <a:endParaRPr lang="en-US" altLang="en-US" sz="14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6EBFF308-E5F6-440E-8D99-1CAFD3D04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E8FB63A-4057-47F6-82DB-DBCC707F86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06" tIns="47503" rIns="95006" bIns="4750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88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F5FC9263-7CE0-4F06-9F0F-522D50AEB8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4B267A-2EF5-4734-BCE9-F733BD30C416}" type="slidenum">
              <a:rPr lang="en-US" altLang="en-US" sz="1400" smtClean="0"/>
              <a:pPr/>
              <a:t>14</a:t>
            </a:fld>
            <a:endParaRPr lang="en-US" altLang="en-US" sz="14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1A4B78E6-0EAD-4FD2-AB49-3A60AB389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1B8FAA56-43EC-4693-898E-7B49DE1A7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39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1223" y="1560202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Congestion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9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(slides heavily adapted from text authors’ material)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6">
            <a:extLst>
              <a:ext uri="{FF2B5EF4-FFF2-40B4-BE49-F238E27FC236}">
                <a16:creationId xmlns:a16="http://schemas.microsoft.com/office/drawing/2014/main" id="{A0DF3873-95AA-694C-9E33-D40C2E08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1D0937-EF3D-9541-8DEA-D3C043F990C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2643" name="Freeform 354">
            <a:extLst>
              <a:ext uri="{FF2B5EF4-FFF2-40B4-BE49-F238E27FC236}">
                <a16:creationId xmlns:a16="http://schemas.microsoft.com/office/drawing/2014/main" id="{BB969A2E-1F5B-734A-97A0-CA221E4C5BFF}"/>
              </a:ext>
            </a:extLst>
          </p:cNvPr>
          <p:cNvSpPr>
            <a:spLocks/>
          </p:cNvSpPr>
          <p:nvPr/>
        </p:nvSpPr>
        <p:spPr bwMode="auto">
          <a:xfrm flipH="1">
            <a:off x="4092575" y="3136901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4" name="Freeform 350">
            <a:extLst>
              <a:ext uri="{FF2B5EF4-FFF2-40B4-BE49-F238E27FC236}">
                <a16:creationId xmlns:a16="http://schemas.microsoft.com/office/drawing/2014/main" id="{95D242AC-6920-EC45-9ABE-1E45A9EDA9DA}"/>
              </a:ext>
            </a:extLst>
          </p:cNvPr>
          <p:cNvSpPr>
            <a:spLocks/>
          </p:cNvSpPr>
          <p:nvPr/>
        </p:nvSpPr>
        <p:spPr bwMode="auto">
          <a:xfrm flipH="1">
            <a:off x="2076450" y="5118101"/>
            <a:ext cx="236538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5" name="Freeform 347">
            <a:extLst>
              <a:ext uri="{FF2B5EF4-FFF2-40B4-BE49-F238E27FC236}">
                <a16:creationId xmlns:a16="http://schemas.microsoft.com/office/drawing/2014/main" id="{BD93D8A2-BD70-CE4A-8AB2-0870E79BE798}"/>
              </a:ext>
            </a:extLst>
          </p:cNvPr>
          <p:cNvSpPr>
            <a:spLocks/>
          </p:cNvSpPr>
          <p:nvPr/>
        </p:nvSpPr>
        <p:spPr bwMode="auto">
          <a:xfrm>
            <a:off x="8334375" y="5316538"/>
            <a:ext cx="236538" cy="1014412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46" name="Freeform 344">
            <a:extLst>
              <a:ext uri="{FF2B5EF4-FFF2-40B4-BE49-F238E27FC236}">
                <a16:creationId xmlns:a16="http://schemas.microsoft.com/office/drawing/2014/main" id="{BA5F066D-8BEC-E541-9C31-B595968370E4}"/>
              </a:ext>
            </a:extLst>
          </p:cNvPr>
          <p:cNvSpPr>
            <a:spLocks/>
          </p:cNvSpPr>
          <p:nvPr/>
        </p:nvSpPr>
        <p:spPr bwMode="auto">
          <a:xfrm>
            <a:off x="8767764" y="3302001"/>
            <a:ext cx="236537" cy="1014413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0" name="Rectangle 3">
            <a:extLst>
              <a:ext uri="{FF2B5EF4-FFF2-40B4-BE49-F238E27FC236}">
                <a16:creationId xmlns:a16="http://schemas.microsoft.com/office/drawing/2014/main" id="{2B626F8A-6534-D449-81FA-53053239CA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0426" y="1273176"/>
            <a:ext cx="8334375" cy="1247775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400"/>
              <a:t>four senders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multihop paths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timeout/retransmit</a:t>
            </a: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sp>
        <p:nvSpPr>
          <p:cNvPr id="112648" name="Rectangle 7">
            <a:extLst>
              <a:ext uri="{FF2B5EF4-FFF2-40B4-BE49-F238E27FC236}">
                <a16:creationId xmlns:a16="http://schemas.microsoft.com/office/drawing/2014/main" id="{0C88EC8D-41A2-0844-9C31-3F79014D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95364"/>
            <a:ext cx="4373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2800" u="sng" dirty="0">
                <a:solidFill>
                  <a:srgbClr val="CC0000"/>
                </a:solidFill>
                <a:latin typeface="Helvetica" pitchFamily="2" charset="0"/>
              </a:rPr>
              <a:t>Q:</a:t>
            </a:r>
            <a:r>
              <a:rPr lang="en-US" altLang="en-US" sz="24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what happens as </a:t>
            </a:r>
            <a:r>
              <a:rPr lang="en-US" altLang="en-US" sz="2400" dirty="0" err="1">
                <a:solidFill>
                  <a:srgbClr val="CC0000"/>
                </a:solidFill>
                <a:latin typeface="Symbol" pitchFamily="2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 err="1">
                <a:solidFill>
                  <a:srgbClr val="CC0000"/>
                </a:solidFill>
                <a:latin typeface="Symbol" pitchFamily="2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ja-JP" altLang="en-US" sz="2400" b="1" baseline="30000">
                <a:solidFill>
                  <a:srgbClr val="CC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2400" dirty="0"/>
              <a:t> </a:t>
            </a:r>
            <a:r>
              <a:rPr lang="en-US" altLang="ja-JP" sz="2400" dirty="0">
                <a:latin typeface="Helvetica" pitchFamily="2" charset="0"/>
              </a:rPr>
              <a:t>increase</a:t>
            </a:r>
            <a:r>
              <a:rPr lang="en-US" altLang="ja-JP" sz="2400" dirty="0">
                <a:solidFill>
                  <a:srgbClr val="FF0000"/>
                </a:solidFill>
                <a:latin typeface="Helvetica" pitchFamily="2" charset="0"/>
              </a:rPr>
              <a:t> ?</a:t>
            </a:r>
            <a:endParaRPr lang="en-US" altLang="en-US" sz="24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12649" name="Text Box 14">
            <a:extLst>
              <a:ext uri="{FF2B5EF4-FFF2-40B4-BE49-F238E27FC236}">
                <a16:creationId xmlns:a16="http://schemas.microsoft.com/office/drawing/2014/main" id="{D98AAC71-7E28-B04F-B80E-6831A3C9E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3822700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650" name="Line 15">
            <a:extLst>
              <a:ext uri="{FF2B5EF4-FFF2-40B4-BE49-F238E27FC236}">
                <a16:creationId xmlns:a16="http://schemas.microsoft.com/office/drawing/2014/main" id="{1A6C2D5D-2B61-E64E-A42F-8DECB04A8C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089" y="4203701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1" name="Line 16">
            <a:extLst>
              <a:ext uri="{FF2B5EF4-FFF2-40B4-BE49-F238E27FC236}">
                <a16:creationId xmlns:a16="http://schemas.microsoft.com/office/drawing/2014/main" id="{6ABD2CA3-68D0-974D-B7C6-EC2133790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8863" y="4203700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2" name="Group 58">
            <a:extLst>
              <a:ext uri="{FF2B5EF4-FFF2-40B4-BE49-F238E27FC236}">
                <a16:creationId xmlns:a16="http://schemas.microsoft.com/office/drawing/2014/main" id="{C8EA720C-28FC-FC4B-89DB-912E6B285553}"/>
              </a:ext>
            </a:extLst>
          </p:cNvPr>
          <p:cNvGrpSpPr>
            <a:grpSpLocks/>
          </p:cNvGrpSpPr>
          <p:nvPr/>
        </p:nvGrpSpPr>
        <p:grpSpPr bwMode="auto">
          <a:xfrm>
            <a:off x="4322764" y="3184526"/>
            <a:ext cx="650875" cy="904875"/>
            <a:chOff x="12762" y="10336"/>
            <a:chExt cx="1027" cy="1700"/>
          </a:xfrm>
        </p:grpSpPr>
        <p:sp>
          <p:nvSpPr>
            <p:cNvPr id="112973" name="Rectangle 59">
              <a:extLst>
                <a:ext uri="{FF2B5EF4-FFF2-40B4-BE49-F238E27FC236}">
                  <a16:creationId xmlns:a16="http://schemas.microsoft.com/office/drawing/2014/main" id="{4C3AF937-004D-3147-AD76-B7FE9318A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74" name="Rectangle 60">
              <a:extLst>
                <a:ext uri="{FF2B5EF4-FFF2-40B4-BE49-F238E27FC236}">
                  <a16:creationId xmlns:a16="http://schemas.microsoft.com/office/drawing/2014/main" id="{33EDE6F1-53E2-7941-9F1F-2C7B31053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75" name="Line 61">
              <a:extLst>
                <a:ext uri="{FF2B5EF4-FFF2-40B4-BE49-F238E27FC236}">
                  <a16:creationId xmlns:a16="http://schemas.microsoft.com/office/drawing/2014/main" id="{FE3DC006-B215-F645-89C9-7C8E924BD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6" name="Line 62">
              <a:extLst>
                <a:ext uri="{FF2B5EF4-FFF2-40B4-BE49-F238E27FC236}">
                  <a16:creationId xmlns:a16="http://schemas.microsoft.com/office/drawing/2014/main" id="{BB1E7370-714B-3944-933E-DDEEE274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7" name="Line 63">
              <a:extLst>
                <a:ext uri="{FF2B5EF4-FFF2-40B4-BE49-F238E27FC236}">
                  <a16:creationId xmlns:a16="http://schemas.microsoft.com/office/drawing/2014/main" id="{DCC88E23-B158-BE4E-976F-8FA65EBC9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8" name="Line 64">
              <a:extLst>
                <a:ext uri="{FF2B5EF4-FFF2-40B4-BE49-F238E27FC236}">
                  <a16:creationId xmlns:a16="http://schemas.microsoft.com/office/drawing/2014/main" id="{39028981-E845-EB42-AB41-24D3BC937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3" name="Text Box 65">
            <a:extLst>
              <a:ext uri="{FF2B5EF4-FFF2-40B4-BE49-F238E27FC236}">
                <a16:creationId xmlns:a16="http://schemas.microsoft.com/office/drawing/2014/main" id="{29657D96-C38B-7A44-ABF1-7745ADDA0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2870201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12654" name="Line 67">
            <a:extLst>
              <a:ext uri="{FF2B5EF4-FFF2-40B4-BE49-F238E27FC236}">
                <a16:creationId xmlns:a16="http://schemas.microsoft.com/office/drawing/2014/main" id="{CA808F42-66C3-AF48-B8FC-D42C32268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8951" y="6184901"/>
            <a:ext cx="1458913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55" name="Group 109">
            <a:extLst>
              <a:ext uri="{FF2B5EF4-FFF2-40B4-BE49-F238E27FC236}">
                <a16:creationId xmlns:a16="http://schemas.microsoft.com/office/drawing/2014/main" id="{BAD6FD97-84EC-B848-A93E-AD586305ADAE}"/>
              </a:ext>
            </a:extLst>
          </p:cNvPr>
          <p:cNvGrpSpPr>
            <a:grpSpLocks/>
          </p:cNvGrpSpPr>
          <p:nvPr/>
        </p:nvGrpSpPr>
        <p:grpSpPr bwMode="auto">
          <a:xfrm>
            <a:off x="2312989" y="5156201"/>
            <a:ext cx="650875" cy="904875"/>
            <a:chOff x="12762" y="10336"/>
            <a:chExt cx="1027" cy="1700"/>
          </a:xfrm>
        </p:grpSpPr>
        <p:sp>
          <p:nvSpPr>
            <p:cNvPr id="112967" name="Rectangle 110">
              <a:extLst>
                <a:ext uri="{FF2B5EF4-FFF2-40B4-BE49-F238E27FC236}">
                  <a16:creationId xmlns:a16="http://schemas.microsoft.com/office/drawing/2014/main" id="{7CC85B16-1FB0-414F-882F-D1961A467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68" name="Rectangle 111">
              <a:extLst>
                <a:ext uri="{FF2B5EF4-FFF2-40B4-BE49-F238E27FC236}">
                  <a16:creationId xmlns:a16="http://schemas.microsoft.com/office/drawing/2014/main" id="{37243ACF-D90E-9E43-852A-1D8E93484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69" name="Line 112">
              <a:extLst>
                <a:ext uri="{FF2B5EF4-FFF2-40B4-BE49-F238E27FC236}">
                  <a16:creationId xmlns:a16="http://schemas.microsoft.com/office/drawing/2014/main" id="{23D54C14-4463-1A47-A5A8-45DA7EC3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0" name="Line 113">
              <a:extLst>
                <a:ext uri="{FF2B5EF4-FFF2-40B4-BE49-F238E27FC236}">
                  <a16:creationId xmlns:a16="http://schemas.microsoft.com/office/drawing/2014/main" id="{5AAD17C2-4600-7041-8DCD-96320C70E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1" name="Line 114">
              <a:extLst>
                <a:ext uri="{FF2B5EF4-FFF2-40B4-BE49-F238E27FC236}">
                  <a16:creationId xmlns:a16="http://schemas.microsoft.com/office/drawing/2014/main" id="{78FB28E2-8943-B54F-9FE1-FAA21FC17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2" name="Line 115">
              <a:extLst>
                <a:ext uri="{FF2B5EF4-FFF2-40B4-BE49-F238E27FC236}">
                  <a16:creationId xmlns:a16="http://schemas.microsoft.com/office/drawing/2014/main" id="{894DE271-F8BB-504B-9501-32B559D9F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56" name="Line 117">
            <a:extLst>
              <a:ext uri="{FF2B5EF4-FFF2-40B4-BE49-F238E27FC236}">
                <a16:creationId xmlns:a16="http://schemas.microsoft.com/office/drawing/2014/main" id="{469F86D5-BB40-B94A-8A9E-B63591EF9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8863" y="4632325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7" name="Line 118">
            <a:extLst>
              <a:ext uri="{FF2B5EF4-FFF2-40B4-BE49-F238E27FC236}">
                <a16:creationId xmlns:a16="http://schemas.microsoft.com/office/drawing/2014/main" id="{91AE499D-3B7F-1040-BD8E-F8B458EC8D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0038" y="4651376"/>
            <a:ext cx="779462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8" name="Line 119">
            <a:extLst>
              <a:ext uri="{FF2B5EF4-FFF2-40B4-BE49-F238E27FC236}">
                <a16:creationId xmlns:a16="http://schemas.microsoft.com/office/drawing/2014/main" id="{507D20E4-953F-C241-9C51-22C514B3A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2889" y="4222750"/>
            <a:ext cx="1296987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59" name="Line 120">
            <a:extLst>
              <a:ext uri="{FF2B5EF4-FFF2-40B4-BE49-F238E27FC236}">
                <a16:creationId xmlns:a16="http://schemas.microsoft.com/office/drawing/2014/main" id="{7B19A25E-D621-E341-BBAC-D8934194DE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241800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0" name="Freeform 123">
            <a:extLst>
              <a:ext uri="{FF2B5EF4-FFF2-40B4-BE49-F238E27FC236}">
                <a16:creationId xmlns:a16="http://schemas.microsoft.com/office/drawing/2014/main" id="{14BCBEF8-6085-B54D-B870-F750A51FABF8}"/>
              </a:ext>
            </a:extLst>
          </p:cNvPr>
          <p:cNvSpPr>
            <a:spLocks/>
          </p:cNvSpPr>
          <p:nvPr/>
        </p:nvSpPr>
        <p:spPr bwMode="auto">
          <a:xfrm>
            <a:off x="8274051" y="3659188"/>
            <a:ext cx="315913" cy="360362"/>
          </a:xfrm>
          <a:custGeom>
            <a:avLst/>
            <a:gdLst>
              <a:gd name="T0" fmla="*/ 2147483646 w 650"/>
              <a:gd name="T1" fmla="*/ 2147483646 h 735"/>
              <a:gd name="T2" fmla="*/ 2147483646 w 650"/>
              <a:gd name="T3" fmla="*/ 2147483646 h 735"/>
              <a:gd name="T4" fmla="*/ 2147483646 w 650"/>
              <a:gd name="T5" fmla="*/ 2147483646 h 735"/>
              <a:gd name="T6" fmla="*/ 2147483646 w 650"/>
              <a:gd name="T7" fmla="*/ 2147483646 h 735"/>
              <a:gd name="T8" fmla="*/ 2147483646 w 650"/>
              <a:gd name="T9" fmla="*/ 2147483646 h 735"/>
              <a:gd name="T10" fmla="*/ 2147483646 w 650"/>
              <a:gd name="T11" fmla="*/ 2147483646 h 735"/>
              <a:gd name="T12" fmla="*/ 2147483646 w 650"/>
              <a:gd name="T13" fmla="*/ 2147483646 h 735"/>
              <a:gd name="T14" fmla="*/ 2147483646 w 650"/>
              <a:gd name="T15" fmla="*/ 2147483646 h 735"/>
              <a:gd name="T16" fmla="*/ 2147483646 w 650"/>
              <a:gd name="T17" fmla="*/ 2147483646 h 735"/>
              <a:gd name="T18" fmla="*/ 2147483646 w 650"/>
              <a:gd name="T19" fmla="*/ 0 h 735"/>
              <a:gd name="T20" fmla="*/ 2147483646 w 650"/>
              <a:gd name="T21" fmla="*/ 2147483646 h 735"/>
              <a:gd name="T22" fmla="*/ 2147483646 w 650"/>
              <a:gd name="T23" fmla="*/ 2147483646 h 735"/>
              <a:gd name="T24" fmla="*/ 2147483646 w 650"/>
              <a:gd name="T25" fmla="*/ 2147483646 h 735"/>
              <a:gd name="T26" fmla="*/ 2147483646 w 650"/>
              <a:gd name="T27" fmla="*/ 2147483646 h 735"/>
              <a:gd name="T28" fmla="*/ 2147483646 w 650"/>
              <a:gd name="T29" fmla="*/ 2147483646 h 735"/>
              <a:gd name="T30" fmla="*/ 2147483646 w 650"/>
              <a:gd name="T31" fmla="*/ 2147483646 h 735"/>
              <a:gd name="T32" fmla="*/ 2147483646 w 650"/>
              <a:gd name="T33" fmla="*/ 2147483646 h 735"/>
              <a:gd name="T34" fmla="*/ 2147483646 w 650"/>
              <a:gd name="T35" fmla="*/ 2147483646 h 735"/>
              <a:gd name="T36" fmla="*/ 2147483646 w 650"/>
              <a:gd name="T37" fmla="*/ 2147483646 h 735"/>
              <a:gd name="T38" fmla="*/ 2147483646 w 650"/>
              <a:gd name="T39" fmla="*/ 2147483646 h 735"/>
              <a:gd name="T40" fmla="*/ 2147483646 w 650"/>
              <a:gd name="T41" fmla="*/ 2147483646 h 735"/>
              <a:gd name="T42" fmla="*/ 0 w 650"/>
              <a:gd name="T43" fmla="*/ 2147483646 h 735"/>
              <a:gd name="T44" fmla="*/ 2147483646 w 650"/>
              <a:gd name="T45" fmla="*/ 2147483646 h 735"/>
              <a:gd name="T46" fmla="*/ 2147483646 w 650"/>
              <a:gd name="T47" fmla="*/ 2147483646 h 735"/>
              <a:gd name="T48" fmla="*/ 2147483646 w 650"/>
              <a:gd name="T49" fmla="*/ 2147483646 h 735"/>
              <a:gd name="T50" fmla="*/ 2147483646 w 650"/>
              <a:gd name="T51" fmla="*/ 2147483646 h 735"/>
              <a:gd name="T52" fmla="*/ 2147483646 w 650"/>
              <a:gd name="T53" fmla="*/ 2147483646 h 735"/>
              <a:gd name="T54" fmla="*/ 2147483646 w 650"/>
              <a:gd name="T55" fmla="*/ 2147483646 h 735"/>
              <a:gd name="T56" fmla="*/ 2147483646 w 650"/>
              <a:gd name="T57" fmla="*/ 2147483646 h 735"/>
              <a:gd name="T58" fmla="*/ 2147483646 w 650"/>
              <a:gd name="T59" fmla="*/ 2147483646 h 735"/>
              <a:gd name="T60" fmla="*/ 2147483646 w 650"/>
              <a:gd name="T61" fmla="*/ 2147483646 h 735"/>
              <a:gd name="T62" fmla="*/ 2147483646 w 650"/>
              <a:gd name="T63" fmla="*/ 2147483646 h 735"/>
              <a:gd name="T64" fmla="*/ 2147483646 w 650"/>
              <a:gd name="T65" fmla="*/ 2147483646 h 735"/>
              <a:gd name="T66" fmla="*/ 2147483646 w 650"/>
              <a:gd name="T67" fmla="*/ 2147483646 h 735"/>
              <a:gd name="T68" fmla="*/ 2147483646 w 650"/>
              <a:gd name="T69" fmla="*/ 2147483646 h 735"/>
              <a:gd name="T70" fmla="*/ 2147483646 w 650"/>
              <a:gd name="T71" fmla="*/ 2147483646 h 735"/>
              <a:gd name="T72" fmla="*/ 2147483646 w 650"/>
              <a:gd name="T73" fmla="*/ 2147483646 h 735"/>
              <a:gd name="T74" fmla="*/ 2147483646 w 650"/>
              <a:gd name="T75" fmla="*/ 2147483646 h 735"/>
              <a:gd name="T76" fmla="*/ 2147483646 w 650"/>
              <a:gd name="T77" fmla="*/ 2147483646 h 735"/>
              <a:gd name="T78" fmla="*/ 2147483646 w 650"/>
              <a:gd name="T79" fmla="*/ 2147483646 h 735"/>
              <a:gd name="T80" fmla="*/ 2147483646 w 650"/>
              <a:gd name="T81" fmla="*/ 2147483646 h 735"/>
              <a:gd name="T82" fmla="*/ 2147483646 w 650"/>
              <a:gd name="T83" fmla="*/ 2147483646 h 735"/>
              <a:gd name="T84" fmla="*/ 2147483646 w 650"/>
              <a:gd name="T85" fmla="*/ 2147483646 h 735"/>
              <a:gd name="T86" fmla="*/ 2147483646 w 650"/>
              <a:gd name="T87" fmla="*/ 2147483646 h 735"/>
              <a:gd name="T88" fmla="*/ 2147483646 w 650"/>
              <a:gd name="T89" fmla="*/ 2147483646 h 735"/>
              <a:gd name="T90" fmla="*/ 2147483646 w 650"/>
              <a:gd name="T91" fmla="*/ 2147483646 h 735"/>
              <a:gd name="T92" fmla="*/ 2147483646 w 650"/>
              <a:gd name="T93" fmla="*/ 2147483646 h 735"/>
              <a:gd name="T94" fmla="*/ 2147483646 w 650"/>
              <a:gd name="T95" fmla="*/ 2147483646 h 735"/>
              <a:gd name="T96" fmla="*/ 2147483646 w 650"/>
              <a:gd name="T97" fmla="*/ 2147483646 h 7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50" h="735">
                <a:moveTo>
                  <a:pt x="645" y="27"/>
                </a:moveTo>
                <a:lnTo>
                  <a:pt x="642" y="26"/>
                </a:lnTo>
                <a:lnTo>
                  <a:pt x="631" y="23"/>
                </a:lnTo>
                <a:lnTo>
                  <a:pt x="615" y="19"/>
                </a:lnTo>
                <a:lnTo>
                  <a:pt x="592" y="15"/>
                </a:lnTo>
                <a:lnTo>
                  <a:pt x="565" y="10"/>
                </a:lnTo>
                <a:lnTo>
                  <a:pt x="533" y="6"/>
                </a:lnTo>
                <a:lnTo>
                  <a:pt x="496" y="3"/>
                </a:lnTo>
                <a:lnTo>
                  <a:pt x="456" y="1"/>
                </a:lnTo>
                <a:lnTo>
                  <a:pt x="411" y="0"/>
                </a:lnTo>
                <a:lnTo>
                  <a:pt x="364" y="2"/>
                </a:lnTo>
                <a:lnTo>
                  <a:pt x="315" y="6"/>
                </a:lnTo>
                <a:lnTo>
                  <a:pt x="262" y="15"/>
                </a:lnTo>
                <a:lnTo>
                  <a:pt x="209" y="26"/>
                </a:lnTo>
                <a:lnTo>
                  <a:pt x="154" y="42"/>
                </a:lnTo>
                <a:lnTo>
                  <a:pt x="98" y="61"/>
                </a:lnTo>
                <a:lnTo>
                  <a:pt x="42" y="87"/>
                </a:lnTo>
                <a:lnTo>
                  <a:pt x="38" y="101"/>
                </a:lnTo>
                <a:lnTo>
                  <a:pt x="28" y="141"/>
                </a:lnTo>
                <a:lnTo>
                  <a:pt x="17" y="203"/>
                </a:lnTo>
                <a:lnTo>
                  <a:pt x="6" y="283"/>
                </a:lnTo>
                <a:lnTo>
                  <a:pt x="0" y="378"/>
                </a:lnTo>
                <a:lnTo>
                  <a:pt x="5" y="484"/>
                </a:lnTo>
                <a:lnTo>
                  <a:pt x="21" y="599"/>
                </a:lnTo>
                <a:lnTo>
                  <a:pt x="54" y="716"/>
                </a:lnTo>
                <a:lnTo>
                  <a:pt x="58" y="716"/>
                </a:lnTo>
                <a:lnTo>
                  <a:pt x="66" y="715"/>
                </a:lnTo>
                <a:lnTo>
                  <a:pt x="80" y="713"/>
                </a:lnTo>
                <a:lnTo>
                  <a:pt x="99" y="712"/>
                </a:lnTo>
                <a:lnTo>
                  <a:pt x="124" y="710"/>
                </a:lnTo>
                <a:lnTo>
                  <a:pt x="153" y="708"/>
                </a:lnTo>
                <a:lnTo>
                  <a:pt x="188" y="707"/>
                </a:lnTo>
                <a:lnTo>
                  <a:pt x="225" y="706"/>
                </a:lnTo>
                <a:lnTo>
                  <a:pt x="267" y="705"/>
                </a:lnTo>
                <a:lnTo>
                  <a:pt x="313" y="706"/>
                </a:lnTo>
                <a:lnTo>
                  <a:pt x="362" y="707"/>
                </a:lnTo>
                <a:lnTo>
                  <a:pt x="415" y="709"/>
                </a:lnTo>
                <a:lnTo>
                  <a:pt x="470" y="713"/>
                </a:lnTo>
                <a:lnTo>
                  <a:pt x="528" y="719"/>
                </a:lnTo>
                <a:lnTo>
                  <a:pt x="588" y="726"/>
                </a:lnTo>
                <a:lnTo>
                  <a:pt x="650" y="735"/>
                </a:lnTo>
                <a:lnTo>
                  <a:pt x="647" y="713"/>
                </a:lnTo>
                <a:lnTo>
                  <a:pt x="641" y="655"/>
                </a:lnTo>
                <a:lnTo>
                  <a:pt x="631" y="568"/>
                </a:lnTo>
                <a:lnTo>
                  <a:pt x="623" y="462"/>
                </a:lnTo>
                <a:lnTo>
                  <a:pt x="618" y="345"/>
                </a:lnTo>
                <a:lnTo>
                  <a:pt x="618" y="229"/>
                </a:lnTo>
                <a:lnTo>
                  <a:pt x="627" y="119"/>
                </a:lnTo>
                <a:lnTo>
                  <a:pt x="645" y="2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1" name="Freeform 124">
            <a:extLst>
              <a:ext uri="{FF2B5EF4-FFF2-40B4-BE49-F238E27FC236}">
                <a16:creationId xmlns:a16="http://schemas.microsoft.com/office/drawing/2014/main" id="{D345783D-00ED-2147-B827-EAF8AB56818E}"/>
              </a:ext>
            </a:extLst>
          </p:cNvPr>
          <p:cNvSpPr>
            <a:spLocks/>
          </p:cNvSpPr>
          <p:nvPr/>
        </p:nvSpPr>
        <p:spPr bwMode="auto">
          <a:xfrm>
            <a:off x="8308976" y="3757614"/>
            <a:ext cx="519113" cy="357187"/>
          </a:xfrm>
          <a:custGeom>
            <a:avLst/>
            <a:gdLst>
              <a:gd name="T0" fmla="*/ 2147483646 w 1071"/>
              <a:gd name="T1" fmla="*/ 2147483646 h 731"/>
              <a:gd name="T2" fmla="*/ 0 w 1071"/>
              <a:gd name="T3" fmla="*/ 2147483646 h 731"/>
              <a:gd name="T4" fmla="*/ 2147483646 w 1071"/>
              <a:gd name="T5" fmla="*/ 2147483646 h 731"/>
              <a:gd name="T6" fmla="*/ 2147483646 w 1071"/>
              <a:gd name="T7" fmla="*/ 2147483646 h 731"/>
              <a:gd name="T8" fmla="*/ 2147483646 w 1071"/>
              <a:gd name="T9" fmla="*/ 2147483646 h 731"/>
              <a:gd name="T10" fmla="*/ 2147483646 w 1071"/>
              <a:gd name="T11" fmla="*/ 2147483646 h 731"/>
              <a:gd name="T12" fmla="*/ 2147483646 w 1071"/>
              <a:gd name="T13" fmla="*/ 2147483646 h 731"/>
              <a:gd name="T14" fmla="*/ 2147483646 w 1071"/>
              <a:gd name="T15" fmla="*/ 2147483646 h 731"/>
              <a:gd name="T16" fmla="*/ 2147483646 w 1071"/>
              <a:gd name="T17" fmla="*/ 2147483646 h 731"/>
              <a:gd name="T18" fmla="*/ 2147483646 w 1071"/>
              <a:gd name="T19" fmla="*/ 2147483646 h 731"/>
              <a:gd name="T20" fmla="*/ 2147483646 w 1071"/>
              <a:gd name="T21" fmla="*/ 2147483646 h 731"/>
              <a:gd name="T22" fmla="*/ 2147483646 w 1071"/>
              <a:gd name="T23" fmla="*/ 2147483646 h 731"/>
              <a:gd name="T24" fmla="*/ 2147483646 w 1071"/>
              <a:gd name="T25" fmla="*/ 2147483646 h 731"/>
              <a:gd name="T26" fmla="*/ 2147483646 w 1071"/>
              <a:gd name="T27" fmla="*/ 2147483646 h 731"/>
              <a:gd name="T28" fmla="*/ 2147483646 w 1071"/>
              <a:gd name="T29" fmla="*/ 2147483646 h 731"/>
              <a:gd name="T30" fmla="*/ 2147483646 w 1071"/>
              <a:gd name="T31" fmla="*/ 2147483646 h 731"/>
              <a:gd name="T32" fmla="*/ 2147483646 w 1071"/>
              <a:gd name="T33" fmla="*/ 2147483646 h 731"/>
              <a:gd name="T34" fmla="*/ 2147483646 w 1071"/>
              <a:gd name="T35" fmla="*/ 2147483646 h 731"/>
              <a:gd name="T36" fmla="*/ 2147483646 w 1071"/>
              <a:gd name="T37" fmla="*/ 2147483646 h 731"/>
              <a:gd name="T38" fmla="*/ 2147483646 w 1071"/>
              <a:gd name="T39" fmla="*/ 2147483646 h 731"/>
              <a:gd name="T40" fmla="*/ 2147483646 w 1071"/>
              <a:gd name="T41" fmla="*/ 2147483646 h 731"/>
              <a:gd name="T42" fmla="*/ 2147483646 w 1071"/>
              <a:gd name="T43" fmla="*/ 2147483646 h 731"/>
              <a:gd name="T44" fmla="*/ 2147483646 w 1071"/>
              <a:gd name="T45" fmla="*/ 2147483646 h 731"/>
              <a:gd name="T46" fmla="*/ 2147483646 w 1071"/>
              <a:gd name="T47" fmla="*/ 2147483646 h 731"/>
              <a:gd name="T48" fmla="*/ 2147483646 w 1071"/>
              <a:gd name="T49" fmla="*/ 2147483646 h 731"/>
              <a:gd name="T50" fmla="*/ 2147483646 w 1071"/>
              <a:gd name="T51" fmla="*/ 2147483646 h 731"/>
              <a:gd name="T52" fmla="*/ 2147483646 w 1071"/>
              <a:gd name="T53" fmla="*/ 0 h 731"/>
              <a:gd name="T54" fmla="*/ 2147483646 w 1071"/>
              <a:gd name="T55" fmla="*/ 2147483646 h 731"/>
              <a:gd name="T56" fmla="*/ 2147483646 w 1071"/>
              <a:gd name="T57" fmla="*/ 2147483646 h 731"/>
              <a:gd name="T58" fmla="*/ 2147483646 w 1071"/>
              <a:gd name="T59" fmla="*/ 2147483646 h 731"/>
              <a:gd name="T60" fmla="*/ 2147483646 w 1071"/>
              <a:gd name="T61" fmla="*/ 2147483646 h 731"/>
              <a:gd name="T62" fmla="*/ 2147483646 w 1071"/>
              <a:gd name="T63" fmla="*/ 2147483646 h 731"/>
              <a:gd name="T64" fmla="*/ 2147483646 w 1071"/>
              <a:gd name="T65" fmla="*/ 2147483646 h 731"/>
              <a:gd name="T66" fmla="*/ 2147483646 w 1071"/>
              <a:gd name="T67" fmla="*/ 2147483646 h 731"/>
              <a:gd name="T68" fmla="*/ 2147483646 w 1071"/>
              <a:gd name="T69" fmla="*/ 2147483646 h 731"/>
              <a:gd name="T70" fmla="*/ 2147483646 w 1071"/>
              <a:gd name="T71" fmla="*/ 2147483646 h 731"/>
              <a:gd name="T72" fmla="*/ 2147483646 w 1071"/>
              <a:gd name="T73" fmla="*/ 2147483646 h 731"/>
              <a:gd name="T74" fmla="*/ 2147483646 w 1071"/>
              <a:gd name="T75" fmla="*/ 2147483646 h 731"/>
              <a:gd name="T76" fmla="*/ 2147483646 w 1071"/>
              <a:gd name="T77" fmla="*/ 2147483646 h 731"/>
              <a:gd name="T78" fmla="*/ 2147483646 w 1071"/>
              <a:gd name="T79" fmla="*/ 2147483646 h 731"/>
              <a:gd name="T80" fmla="*/ 2147483646 w 1071"/>
              <a:gd name="T81" fmla="*/ 2147483646 h 731"/>
              <a:gd name="T82" fmla="*/ 2147483646 w 1071"/>
              <a:gd name="T83" fmla="*/ 2147483646 h 731"/>
              <a:gd name="T84" fmla="*/ 2147483646 w 1071"/>
              <a:gd name="T85" fmla="*/ 2147483646 h 731"/>
              <a:gd name="T86" fmla="*/ 2147483646 w 1071"/>
              <a:gd name="T87" fmla="*/ 2147483646 h 731"/>
              <a:gd name="T88" fmla="*/ 2147483646 w 1071"/>
              <a:gd name="T89" fmla="*/ 2147483646 h 731"/>
              <a:gd name="T90" fmla="*/ 2147483646 w 1071"/>
              <a:gd name="T91" fmla="*/ 2147483646 h 731"/>
              <a:gd name="T92" fmla="*/ 2147483646 w 1071"/>
              <a:gd name="T93" fmla="*/ 2147483646 h 731"/>
              <a:gd name="T94" fmla="*/ 2147483646 w 1071"/>
              <a:gd name="T95" fmla="*/ 2147483646 h 731"/>
              <a:gd name="T96" fmla="*/ 2147483646 w 1071"/>
              <a:gd name="T97" fmla="*/ 2147483646 h 731"/>
              <a:gd name="T98" fmla="*/ 2147483646 w 1071"/>
              <a:gd name="T99" fmla="*/ 2147483646 h 731"/>
              <a:gd name="T100" fmla="*/ 2147483646 w 1071"/>
              <a:gd name="T101" fmla="*/ 2147483646 h 731"/>
              <a:gd name="T102" fmla="*/ 2147483646 w 1071"/>
              <a:gd name="T103" fmla="*/ 2147483646 h 731"/>
              <a:gd name="T104" fmla="*/ 2147483646 w 1071"/>
              <a:gd name="T105" fmla="*/ 2147483646 h 731"/>
              <a:gd name="T106" fmla="*/ 2147483646 w 1071"/>
              <a:gd name="T107" fmla="*/ 2147483646 h 73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1071" h="731">
                <a:moveTo>
                  <a:pt x="6" y="552"/>
                </a:moveTo>
                <a:lnTo>
                  <a:pt x="0" y="642"/>
                </a:lnTo>
                <a:lnTo>
                  <a:pt x="698" y="731"/>
                </a:lnTo>
                <a:lnTo>
                  <a:pt x="703" y="729"/>
                </a:lnTo>
                <a:lnTo>
                  <a:pt x="717" y="722"/>
                </a:lnTo>
                <a:lnTo>
                  <a:pt x="740" y="710"/>
                </a:lnTo>
                <a:lnTo>
                  <a:pt x="768" y="694"/>
                </a:lnTo>
                <a:lnTo>
                  <a:pt x="801" y="672"/>
                </a:lnTo>
                <a:lnTo>
                  <a:pt x="838" y="645"/>
                </a:lnTo>
                <a:lnTo>
                  <a:pt x="876" y="614"/>
                </a:lnTo>
                <a:lnTo>
                  <a:pt x="915" y="577"/>
                </a:lnTo>
                <a:lnTo>
                  <a:pt x="953" y="536"/>
                </a:lnTo>
                <a:lnTo>
                  <a:pt x="988" y="491"/>
                </a:lnTo>
                <a:lnTo>
                  <a:pt x="1018" y="439"/>
                </a:lnTo>
                <a:lnTo>
                  <a:pt x="1043" y="383"/>
                </a:lnTo>
                <a:lnTo>
                  <a:pt x="1061" y="322"/>
                </a:lnTo>
                <a:lnTo>
                  <a:pt x="1071" y="255"/>
                </a:lnTo>
                <a:lnTo>
                  <a:pt x="1070" y="185"/>
                </a:lnTo>
                <a:lnTo>
                  <a:pt x="1057" y="108"/>
                </a:lnTo>
                <a:lnTo>
                  <a:pt x="1055" y="104"/>
                </a:lnTo>
                <a:lnTo>
                  <a:pt x="1049" y="92"/>
                </a:lnTo>
                <a:lnTo>
                  <a:pt x="1037" y="76"/>
                </a:lnTo>
                <a:lnTo>
                  <a:pt x="1022" y="57"/>
                </a:lnTo>
                <a:lnTo>
                  <a:pt x="1002" y="37"/>
                </a:lnTo>
                <a:lnTo>
                  <a:pt x="979" y="20"/>
                </a:lnTo>
                <a:lnTo>
                  <a:pt x="951" y="7"/>
                </a:lnTo>
                <a:lnTo>
                  <a:pt x="919" y="0"/>
                </a:lnTo>
                <a:lnTo>
                  <a:pt x="924" y="12"/>
                </a:lnTo>
                <a:lnTo>
                  <a:pt x="934" y="44"/>
                </a:lnTo>
                <a:lnTo>
                  <a:pt x="947" y="94"/>
                </a:lnTo>
                <a:lnTo>
                  <a:pt x="958" y="159"/>
                </a:lnTo>
                <a:lnTo>
                  <a:pt x="961" y="238"/>
                </a:lnTo>
                <a:lnTo>
                  <a:pt x="953" y="324"/>
                </a:lnTo>
                <a:lnTo>
                  <a:pt x="928" y="418"/>
                </a:lnTo>
                <a:lnTo>
                  <a:pt x="884" y="516"/>
                </a:lnTo>
                <a:lnTo>
                  <a:pt x="883" y="518"/>
                </a:lnTo>
                <a:lnTo>
                  <a:pt x="879" y="521"/>
                </a:lnTo>
                <a:lnTo>
                  <a:pt x="872" y="526"/>
                </a:lnTo>
                <a:lnTo>
                  <a:pt x="862" y="534"/>
                </a:lnTo>
                <a:lnTo>
                  <a:pt x="851" y="541"/>
                </a:lnTo>
                <a:lnTo>
                  <a:pt x="837" y="550"/>
                </a:lnTo>
                <a:lnTo>
                  <a:pt x="819" y="559"/>
                </a:lnTo>
                <a:lnTo>
                  <a:pt x="800" y="567"/>
                </a:lnTo>
                <a:lnTo>
                  <a:pt x="778" y="575"/>
                </a:lnTo>
                <a:lnTo>
                  <a:pt x="754" y="582"/>
                </a:lnTo>
                <a:lnTo>
                  <a:pt x="727" y="588"/>
                </a:lnTo>
                <a:lnTo>
                  <a:pt x="697" y="592"/>
                </a:lnTo>
                <a:lnTo>
                  <a:pt x="666" y="593"/>
                </a:lnTo>
                <a:lnTo>
                  <a:pt x="631" y="592"/>
                </a:lnTo>
                <a:lnTo>
                  <a:pt x="593" y="589"/>
                </a:lnTo>
                <a:lnTo>
                  <a:pt x="555" y="581"/>
                </a:lnTo>
                <a:lnTo>
                  <a:pt x="555" y="677"/>
                </a:lnTo>
                <a:lnTo>
                  <a:pt x="24" y="623"/>
                </a:lnTo>
                <a:lnTo>
                  <a:pt x="6" y="5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2" name="Freeform 125">
            <a:extLst>
              <a:ext uri="{FF2B5EF4-FFF2-40B4-BE49-F238E27FC236}">
                <a16:creationId xmlns:a16="http://schemas.microsoft.com/office/drawing/2014/main" id="{BEED09C1-0A3B-914A-8F40-AF47A5F3CDB0}"/>
              </a:ext>
            </a:extLst>
          </p:cNvPr>
          <p:cNvSpPr>
            <a:spLocks/>
          </p:cNvSpPr>
          <p:nvPr/>
        </p:nvSpPr>
        <p:spPr bwMode="auto">
          <a:xfrm>
            <a:off x="8242300" y="4110039"/>
            <a:ext cx="382588" cy="123825"/>
          </a:xfrm>
          <a:custGeom>
            <a:avLst/>
            <a:gdLst>
              <a:gd name="T0" fmla="*/ 2147483646 w 787"/>
              <a:gd name="T1" fmla="*/ 2147483646 h 253"/>
              <a:gd name="T2" fmla="*/ 2147483646 w 787"/>
              <a:gd name="T3" fmla="*/ 0 h 253"/>
              <a:gd name="T4" fmla="*/ 0 w 787"/>
              <a:gd name="T5" fmla="*/ 2147483646 h 253"/>
              <a:gd name="T6" fmla="*/ 2147483646 w 787"/>
              <a:gd name="T7" fmla="*/ 2147483646 h 253"/>
              <a:gd name="T8" fmla="*/ 2147483646 w 787"/>
              <a:gd name="T9" fmla="*/ 2147483646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87" h="253">
                <a:moveTo>
                  <a:pt x="787" y="91"/>
                </a:moveTo>
                <a:lnTo>
                  <a:pt x="12" y="0"/>
                </a:lnTo>
                <a:lnTo>
                  <a:pt x="0" y="91"/>
                </a:lnTo>
                <a:lnTo>
                  <a:pt x="764" y="253"/>
                </a:lnTo>
                <a:lnTo>
                  <a:pt x="787" y="9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3" name="Freeform 126">
            <a:extLst>
              <a:ext uri="{FF2B5EF4-FFF2-40B4-BE49-F238E27FC236}">
                <a16:creationId xmlns:a16="http://schemas.microsoft.com/office/drawing/2014/main" id="{4E3D4D3C-BF2F-914C-BE20-D3C084C81DF3}"/>
              </a:ext>
            </a:extLst>
          </p:cNvPr>
          <p:cNvSpPr>
            <a:spLocks/>
          </p:cNvSpPr>
          <p:nvPr/>
        </p:nvSpPr>
        <p:spPr bwMode="auto">
          <a:xfrm>
            <a:off x="8432801" y="4149726"/>
            <a:ext cx="163513" cy="55563"/>
          </a:xfrm>
          <a:custGeom>
            <a:avLst/>
            <a:gdLst>
              <a:gd name="T0" fmla="*/ 2147483646 w 336"/>
              <a:gd name="T1" fmla="*/ 2147483646 h 115"/>
              <a:gd name="T2" fmla="*/ 2147483646 w 336"/>
              <a:gd name="T3" fmla="*/ 0 h 115"/>
              <a:gd name="T4" fmla="*/ 0 w 336"/>
              <a:gd name="T5" fmla="*/ 2147483646 h 115"/>
              <a:gd name="T6" fmla="*/ 2147483646 w 336"/>
              <a:gd name="T7" fmla="*/ 2147483646 h 115"/>
              <a:gd name="T8" fmla="*/ 2147483646 w 336"/>
              <a:gd name="T9" fmla="*/ 2147483646 h 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" h="115">
                <a:moveTo>
                  <a:pt x="336" y="50"/>
                </a:moveTo>
                <a:lnTo>
                  <a:pt x="4" y="0"/>
                </a:lnTo>
                <a:lnTo>
                  <a:pt x="0" y="48"/>
                </a:lnTo>
                <a:lnTo>
                  <a:pt x="327" y="115"/>
                </a:lnTo>
                <a:lnTo>
                  <a:pt x="336" y="5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4" name="Freeform 127">
            <a:extLst>
              <a:ext uri="{FF2B5EF4-FFF2-40B4-BE49-F238E27FC236}">
                <a16:creationId xmlns:a16="http://schemas.microsoft.com/office/drawing/2014/main" id="{44E9BE2C-3807-334C-AEAD-15AEE7C53A52}"/>
              </a:ext>
            </a:extLst>
          </p:cNvPr>
          <p:cNvSpPr>
            <a:spLocks/>
          </p:cNvSpPr>
          <p:nvPr/>
        </p:nvSpPr>
        <p:spPr bwMode="auto">
          <a:xfrm>
            <a:off x="8267700" y="4121151"/>
            <a:ext cx="107950" cy="41275"/>
          </a:xfrm>
          <a:custGeom>
            <a:avLst/>
            <a:gdLst>
              <a:gd name="T0" fmla="*/ 2147483646 w 225"/>
              <a:gd name="T1" fmla="*/ 2147483646 h 85"/>
              <a:gd name="T2" fmla="*/ 0 w 225"/>
              <a:gd name="T3" fmla="*/ 0 h 85"/>
              <a:gd name="T4" fmla="*/ 2147483646 w 225"/>
              <a:gd name="T5" fmla="*/ 2147483646 h 85"/>
              <a:gd name="T6" fmla="*/ 2147483646 w 225"/>
              <a:gd name="T7" fmla="*/ 2147483646 h 85"/>
              <a:gd name="T8" fmla="*/ 2147483646 w 225"/>
              <a:gd name="T9" fmla="*/ 2147483646 h 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5" h="85">
                <a:moveTo>
                  <a:pt x="225" y="39"/>
                </a:moveTo>
                <a:lnTo>
                  <a:pt x="0" y="0"/>
                </a:lnTo>
                <a:lnTo>
                  <a:pt x="3" y="41"/>
                </a:lnTo>
                <a:lnTo>
                  <a:pt x="218" y="85"/>
                </a:lnTo>
                <a:lnTo>
                  <a:pt x="225" y="3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5" name="Freeform 128">
            <a:extLst>
              <a:ext uri="{FF2B5EF4-FFF2-40B4-BE49-F238E27FC236}">
                <a16:creationId xmlns:a16="http://schemas.microsoft.com/office/drawing/2014/main" id="{2E9252D3-34E2-2149-8FFB-54A68ABB13E0}"/>
              </a:ext>
            </a:extLst>
          </p:cNvPr>
          <p:cNvSpPr>
            <a:spLocks/>
          </p:cNvSpPr>
          <p:nvPr/>
        </p:nvSpPr>
        <p:spPr bwMode="auto">
          <a:xfrm>
            <a:off x="7993064" y="4162425"/>
            <a:ext cx="642937" cy="215900"/>
          </a:xfrm>
          <a:custGeom>
            <a:avLst/>
            <a:gdLst>
              <a:gd name="T0" fmla="*/ 0 w 1325"/>
              <a:gd name="T1" fmla="*/ 2147483646 h 439"/>
              <a:gd name="T2" fmla="*/ 2147483646 w 1325"/>
              <a:gd name="T3" fmla="*/ 2147483646 h 439"/>
              <a:gd name="T4" fmla="*/ 2147483646 w 1325"/>
              <a:gd name="T5" fmla="*/ 2147483646 h 439"/>
              <a:gd name="T6" fmla="*/ 2147483646 w 1325"/>
              <a:gd name="T7" fmla="*/ 2147483646 h 439"/>
              <a:gd name="T8" fmla="*/ 2147483646 w 1325"/>
              <a:gd name="T9" fmla="*/ 2147483646 h 439"/>
              <a:gd name="T10" fmla="*/ 2147483646 w 1325"/>
              <a:gd name="T11" fmla="*/ 2147483646 h 439"/>
              <a:gd name="T12" fmla="*/ 2147483646 w 1325"/>
              <a:gd name="T13" fmla="*/ 2147483646 h 439"/>
              <a:gd name="T14" fmla="*/ 2147483646 w 1325"/>
              <a:gd name="T15" fmla="*/ 2147483646 h 439"/>
              <a:gd name="T16" fmla="*/ 2147483646 w 1325"/>
              <a:gd name="T17" fmla="*/ 2147483646 h 439"/>
              <a:gd name="T18" fmla="*/ 2147483646 w 1325"/>
              <a:gd name="T19" fmla="*/ 2147483646 h 439"/>
              <a:gd name="T20" fmla="*/ 2147483646 w 1325"/>
              <a:gd name="T21" fmla="*/ 2147483646 h 439"/>
              <a:gd name="T22" fmla="*/ 2147483646 w 1325"/>
              <a:gd name="T23" fmla="*/ 2147483646 h 439"/>
              <a:gd name="T24" fmla="*/ 2147483646 w 1325"/>
              <a:gd name="T25" fmla="*/ 2147483646 h 439"/>
              <a:gd name="T26" fmla="*/ 2147483646 w 1325"/>
              <a:gd name="T27" fmla="*/ 2147483646 h 439"/>
              <a:gd name="T28" fmla="*/ 2147483646 w 1325"/>
              <a:gd name="T29" fmla="*/ 2147483646 h 439"/>
              <a:gd name="T30" fmla="*/ 2147483646 w 1325"/>
              <a:gd name="T31" fmla="*/ 2147483646 h 439"/>
              <a:gd name="T32" fmla="*/ 2147483646 w 1325"/>
              <a:gd name="T33" fmla="*/ 0 h 439"/>
              <a:gd name="T34" fmla="*/ 2147483646 w 1325"/>
              <a:gd name="T35" fmla="*/ 2147483646 h 439"/>
              <a:gd name="T36" fmla="*/ 2147483646 w 1325"/>
              <a:gd name="T37" fmla="*/ 2147483646 h 439"/>
              <a:gd name="T38" fmla="*/ 2147483646 w 1325"/>
              <a:gd name="T39" fmla="*/ 2147483646 h 439"/>
              <a:gd name="T40" fmla="*/ 2147483646 w 1325"/>
              <a:gd name="T41" fmla="*/ 2147483646 h 439"/>
              <a:gd name="T42" fmla="*/ 2147483646 w 1325"/>
              <a:gd name="T43" fmla="*/ 2147483646 h 439"/>
              <a:gd name="T44" fmla="*/ 2147483646 w 1325"/>
              <a:gd name="T45" fmla="*/ 2147483646 h 439"/>
              <a:gd name="T46" fmla="*/ 2147483646 w 1325"/>
              <a:gd name="T47" fmla="*/ 2147483646 h 439"/>
              <a:gd name="T48" fmla="*/ 2147483646 w 1325"/>
              <a:gd name="T49" fmla="*/ 2147483646 h 439"/>
              <a:gd name="T50" fmla="*/ 2147483646 w 1325"/>
              <a:gd name="T51" fmla="*/ 2147483646 h 439"/>
              <a:gd name="T52" fmla="*/ 2147483646 w 1325"/>
              <a:gd name="T53" fmla="*/ 2147483646 h 439"/>
              <a:gd name="T54" fmla="*/ 2147483646 w 1325"/>
              <a:gd name="T55" fmla="*/ 2147483646 h 439"/>
              <a:gd name="T56" fmla="*/ 2147483646 w 1325"/>
              <a:gd name="T57" fmla="*/ 2147483646 h 439"/>
              <a:gd name="T58" fmla="*/ 2147483646 w 1325"/>
              <a:gd name="T59" fmla="*/ 2147483646 h 439"/>
              <a:gd name="T60" fmla="*/ 2147483646 w 1325"/>
              <a:gd name="T61" fmla="*/ 2147483646 h 439"/>
              <a:gd name="T62" fmla="*/ 2147483646 w 1325"/>
              <a:gd name="T63" fmla="*/ 2147483646 h 439"/>
              <a:gd name="T64" fmla="*/ 2147483646 w 1325"/>
              <a:gd name="T65" fmla="*/ 2147483646 h 439"/>
              <a:gd name="T66" fmla="*/ 2147483646 w 1325"/>
              <a:gd name="T67" fmla="*/ 2147483646 h 439"/>
              <a:gd name="T68" fmla="*/ 0 w 1325"/>
              <a:gd name="T69" fmla="*/ 2147483646 h 43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325" h="439">
                <a:moveTo>
                  <a:pt x="0" y="132"/>
                </a:moveTo>
                <a:lnTo>
                  <a:pt x="3" y="132"/>
                </a:lnTo>
                <a:lnTo>
                  <a:pt x="10" y="130"/>
                </a:lnTo>
                <a:lnTo>
                  <a:pt x="24" y="128"/>
                </a:lnTo>
                <a:lnTo>
                  <a:pt x="42" y="125"/>
                </a:lnTo>
                <a:lnTo>
                  <a:pt x="62" y="121"/>
                </a:lnTo>
                <a:lnTo>
                  <a:pt x="86" y="116"/>
                </a:lnTo>
                <a:lnTo>
                  <a:pt x="113" y="109"/>
                </a:lnTo>
                <a:lnTo>
                  <a:pt x="141" y="102"/>
                </a:lnTo>
                <a:lnTo>
                  <a:pt x="170" y="94"/>
                </a:lnTo>
                <a:lnTo>
                  <a:pt x="199" y="85"/>
                </a:lnTo>
                <a:lnTo>
                  <a:pt x="228" y="74"/>
                </a:lnTo>
                <a:lnTo>
                  <a:pt x="257" y="62"/>
                </a:lnTo>
                <a:lnTo>
                  <a:pt x="285" y="48"/>
                </a:lnTo>
                <a:lnTo>
                  <a:pt x="309" y="34"/>
                </a:lnTo>
                <a:lnTo>
                  <a:pt x="333" y="18"/>
                </a:lnTo>
                <a:lnTo>
                  <a:pt x="352" y="0"/>
                </a:lnTo>
                <a:lnTo>
                  <a:pt x="1325" y="223"/>
                </a:lnTo>
                <a:lnTo>
                  <a:pt x="1323" y="225"/>
                </a:lnTo>
                <a:lnTo>
                  <a:pt x="1318" y="230"/>
                </a:lnTo>
                <a:lnTo>
                  <a:pt x="1309" y="239"/>
                </a:lnTo>
                <a:lnTo>
                  <a:pt x="1297" y="250"/>
                </a:lnTo>
                <a:lnTo>
                  <a:pt x="1282" y="263"/>
                </a:lnTo>
                <a:lnTo>
                  <a:pt x="1265" y="278"/>
                </a:lnTo>
                <a:lnTo>
                  <a:pt x="1247" y="295"/>
                </a:lnTo>
                <a:lnTo>
                  <a:pt x="1225" y="312"/>
                </a:lnTo>
                <a:lnTo>
                  <a:pt x="1202" y="331"/>
                </a:lnTo>
                <a:lnTo>
                  <a:pt x="1179" y="349"/>
                </a:lnTo>
                <a:lnTo>
                  <a:pt x="1154" y="367"/>
                </a:lnTo>
                <a:lnTo>
                  <a:pt x="1128" y="385"/>
                </a:lnTo>
                <a:lnTo>
                  <a:pt x="1102" y="401"/>
                </a:lnTo>
                <a:lnTo>
                  <a:pt x="1077" y="415"/>
                </a:lnTo>
                <a:lnTo>
                  <a:pt x="1051" y="428"/>
                </a:lnTo>
                <a:lnTo>
                  <a:pt x="1026" y="439"/>
                </a:lnTo>
                <a:lnTo>
                  <a:pt x="0" y="13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Freeform 129">
            <a:extLst>
              <a:ext uri="{FF2B5EF4-FFF2-40B4-BE49-F238E27FC236}">
                <a16:creationId xmlns:a16="http://schemas.microsoft.com/office/drawing/2014/main" id="{F502271C-7D98-3547-88C8-CD8D88B988E2}"/>
              </a:ext>
            </a:extLst>
          </p:cNvPr>
          <p:cNvSpPr>
            <a:spLocks/>
          </p:cNvSpPr>
          <p:nvPr/>
        </p:nvSpPr>
        <p:spPr bwMode="auto">
          <a:xfrm>
            <a:off x="8634413" y="4138614"/>
            <a:ext cx="228600" cy="103187"/>
          </a:xfrm>
          <a:custGeom>
            <a:avLst/>
            <a:gdLst>
              <a:gd name="T0" fmla="*/ 2147483646 w 472"/>
              <a:gd name="T1" fmla="*/ 2147483646 h 209"/>
              <a:gd name="T2" fmla="*/ 2147483646 w 472"/>
              <a:gd name="T3" fmla="*/ 2147483646 h 209"/>
              <a:gd name="T4" fmla="*/ 2147483646 w 472"/>
              <a:gd name="T5" fmla="*/ 0 h 209"/>
              <a:gd name="T6" fmla="*/ 2147483646 w 472"/>
              <a:gd name="T7" fmla="*/ 2147483646 h 209"/>
              <a:gd name="T8" fmla="*/ 0 w 472"/>
              <a:gd name="T9" fmla="*/ 2147483646 h 209"/>
              <a:gd name="T10" fmla="*/ 2147483646 w 472"/>
              <a:gd name="T11" fmla="*/ 2147483646 h 2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2" h="209">
                <a:moveTo>
                  <a:pt x="47" y="209"/>
                </a:moveTo>
                <a:lnTo>
                  <a:pt x="472" y="84"/>
                </a:lnTo>
                <a:lnTo>
                  <a:pt x="215" y="0"/>
                </a:lnTo>
                <a:lnTo>
                  <a:pt x="5" y="24"/>
                </a:lnTo>
                <a:lnTo>
                  <a:pt x="0" y="197"/>
                </a:lnTo>
                <a:lnTo>
                  <a:pt x="47" y="20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Freeform 130">
            <a:extLst>
              <a:ext uri="{FF2B5EF4-FFF2-40B4-BE49-F238E27FC236}">
                <a16:creationId xmlns:a16="http://schemas.microsoft.com/office/drawing/2014/main" id="{665EA24B-4FA4-2144-A8C7-3E41617592BC}"/>
              </a:ext>
            </a:extLst>
          </p:cNvPr>
          <p:cNvSpPr>
            <a:spLocks/>
          </p:cNvSpPr>
          <p:nvPr/>
        </p:nvSpPr>
        <p:spPr bwMode="auto">
          <a:xfrm>
            <a:off x="8042275" y="3698875"/>
            <a:ext cx="122238" cy="490538"/>
          </a:xfrm>
          <a:custGeom>
            <a:avLst/>
            <a:gdLst>
              <a:gd name="T0" fmla="*/ 2147483646 w 251"/>
              <a:gd name="T1" fmla="*/ 2147483646 h 999"/>
              <a:gd name="T2" fmla="*/ 2147483646 w 251"/>
              <a:gd name="T3" fmla="*/ 2147483646 h 999"/>
              <a:gd name="T4" fmla="*/ 2147483646 w 251"/>
              <a:gd name="T5" fmla="*/ 2147483646 h 999"/>
              <a:gd name="T6" fmla="*/ 2147483646 w 251"/>
              <a:gd name="T7" fmla="*/ 2147483646 h 999"/>
              <a:gd name="T8" fmla="*/ 2147483646 w 251"/>
              <a:gd name="T9" fmla="*/ 2147483646 h 999"/>
              <a:gd name="T10" fmla="*/ 2147483646 w 251"/>
              <a:gd name="T11" fmla="*/ 2147483646 h 999"/>
              <a:gd name="T12" fmla="*/ 2147483646 w 251"/>
              <a:gd name="T13" fmla="*/ 2147483646 h 999"/>
              <a:gd name="T14" fmla="*/ 2147483646 w 251"/>
              <a:gd name="T15" fmla="*/ 2147483646 h 999"/>
              <a:gd name="T16" fmla="*/ 2147483646 w 251"/>
              <a:gd name="T17" fmla="*/ 2147483646 h 999"/>
              <a:gd name="T18" fmla="*/ 2147483646 w 251"/>
              <a:gd name="T19" fmla="*/ 0 h 999"/>
              <a:gd name="T20" fmla="*/ 2147483646 w 251"/>
              <a:gd name="T21" fmla="*/ 0 h 999"/>
              <a:gd name="T22" fmla="*/ 2147483646 w 251"/>
              <a:gd name="T23" fmla="*/ 2147483646 h 999"/>
              <a:gd name="T24" fmla="*/ 2147483646 w 251"/>
              <a:gd name="T25" fmla="*/ 2147483646 h 999"/>
              <a:gd name="T26" fmla="*/ 2147483646 w 251"/>
              <a:gd name="T27" fmla="*/ 2147483646 h 999"/>
              <a:gd name="T28" fmla="*/ 2147483646 w 251"/>
              <a:gd name="T29" fmla="*/ 2147483646 h 999"/>
              <a:gd name="T30" fmla="*/ 2147483646 w 251"/>
              <a:gd name="T31" fmla="*/ 2147483646 h 999"/>
              <a:gd name="T32" fmla="*/ 0 w 251"/>
              <a:gd name="T33" fmla="*/ 2147483646 h 999"/>
              <a:gd name="T34" fmla="*/ 0 w 251"/>
              <a:gd name="T35" fmla="*/ 2147483646 h 999"/>
              <a:gd name="T36" fmla="*/ 2147483646 w 251"/>
              <a:gd name="T37" fmla="*/ 2147483646 h 999"/>
              <a:gd name="T38" fmla="*/ 2147483646 w 251"/>
              <a:gd name="T39" fmla="*/ 2147483646 h 999"/>
              <a:gd name="T40" fmla="*/ 2147483646 w 251"/>
              <a:gd name="T41" fmla="*/ 2147483646 h 999"/>
              <a:gd name="T42" fmla="*/ 2147483646 w 251"/>
              <a:gd name="T43" fmla="*/ 2147483646 h 999"/>
              <a:gd name="T44" fmla="*/ 2147483646 w 251"/>
              <a:gd name="T45" fmla="*/ 2147483646 h 999"/>
              <a:gd name="T46" fmla="*/ 2147483646 w 251"/>
              <a:gd name="T47" fmla="*/ 2147483646 h 999"/>
              <a:gd name="T48" fmla="*/ 2147483646 w 251"/>
              <a:gd name="T49" fmla="*/ 2147483646 h 999"/>
              <a:gd name="T50" fmla="*/ 2147483646 w 251"/>
              <a:gd name="T51" fmla="*/ 2147483646 h 999"/>
              <a:gd name="T52" fmla="*/ 2147483646 w 251"/>
              <a:gd name="T53" fmla="*/ 2147483646 h 999"/>
              <a:gd name="T54" fmla="*/ 2147483646 w 251"/>
              <a:gd name="T55" fmla="*/ 2147483646 h 999"/>
              <a:gd name="T56" fmla="*/ 2147483646 w 251"/>
              <a:gd name="T57" fmla="*/ 2147483646 h 999"/>
              <a:gd name="T58" fmla="*/ 2147483646 w 251"/>
              <a:gd name="T59" fmla="*/ 2147483646 h 999"/>
              <a:gd name="T60" fmla="*/ 2147483646 w 251"/>
              <a:gd name="T61" fmla="*/ 2147483646 h 999"/>
              <a:gd name="T62" fmla="*/ 2147483646 w 251"/>
              <a:gd name="T63" fmla="*/ 2147483646 h 999"/>
              <a:gd name="T64" fmla="*/ 2147483646 w 251"/>
              <a:gd name="T65" fmla="*/ 2147483646 h 999"/>
              <a:gd name="T66" fmla="*/ 2147483646 w 251"/>
              <a:gd name="T67" fmla="*/ 2147483646 h 999"/>
              <a:gd name="T68" fmla="*/ 2147483646 w 251"/>
              <a:gd name="T69" fmla="*/ 2147483646 h 99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51" h="999">
                <a:moveTo>
                  <a:pt x="251" y="23"/>
                </a:moveTo>
                <a:lnTo>
                  <a:pt x="250" y="22"/>
                </a:lnTo>
                <a:lnTo>
                  <a:pt x="246" y="20"/>
                </a:lnTo>
                <a:lnTo>
                  <a:pt x="239" y="18"/>
                </a:lnTo>
                <a:lnTo>
                  <a:pt x="230" y="15"/>
                </a:lnTo>
                <a:lnTo>
                  <a:pt x="218" y="11"/>
                </a:lnTo>
                <a:lnTo>
                  <a:pt x="205" y="7"/>
                </a:lnTo>
                <a:lnTo>
                  <a:pt x="190" y="4"/>
                </a:lnTo>
                <a:lnTo>
                  <a:pt x="173" y="1"/>
                </a:lnTo>
                <a:lnTo>
                  <a:pt x="155" y="0"/>
                </a:lnTo>
                <a:lnTo>
                  <a:pt x="134" y="0"/>
                </a:lnTo>
                <a:lnTo>
                  <a:pt x="114" y="2"/>
                </a:lnTo>
                <a:lnTo>
                  <a:pt x="92" y="5"/>
                </a:lnTo>
                <a:lnTo>
                  <a:pt x="70" y="12"/>
                </a:lnTo>
                <a:lnTo>
                  <a:pt x="47" y="20"/>
                </a:lnTo>
                <a:lnTo>
                  <a:pt x="23" y="32"/>
                </a:lnTo>
                <a:lnTo>
                  <a:pt x="0" y="47"/>
                </a:lnTo>
                <a:lnTo>
                  <a:pt x="0" y="999"/>
                </a:lnTo>
                <a:lnTo>
                  <a:pt x="1" y="999"/>
                </a:lnTo>
                <a:lnTo>
                  <a:pt x="6" y="999"/>
                </a:lnTo>
                <a:lnTo>
                  <a:pt x="14" y="998"/>
                </a:lnTo>
                <a:lnTo>
                  <a:pt x="23" y="997"/>
                </a:lnTo>
                <a:lnTo>
                  <a:pt x="35" y="995"/>
                </a:lnTo>
                <a:lnTo>
                  <a:pt x="49" y="993"/>
                </a:lnTo>
                <a:lnTo>
                  <a:pt x="65" y="990"/>
                </a:lnTo>
                <a:lnTo>
                  <a:pt x="83" y="985"/>
                </a:lnTo>
                <a:lnTo>
                  <a:pt x="102" y="980"/>
                </a:lnTo>
                <a:lnTo>
                  <a:pt x="121" y="973"/>
                </a:lnTo>
                <a:lnTo>
                  <a:pt x="143" y="966"/>
                </a:lnTo>
                <a:lnTo>
                  <a:pt x="164" y="956"/>
                </a:lnTo>
                <a:lnTo>
                  <a:pt x="186" y="945"/>
                </a:lnTo>
                <a:lnTo>
                  <a:pt x="208" y="934"/>
                </a:lnTo>
                <a:lnTo>
                  <a:pt x="230" y="919"/>
                </a:lnTo>
                <a:lnTo>
                  <a:pt x="251" y="903"/>
                </a:lnTo>
                <a:lnTo>
                  <a:pt x="251" y="2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Freeform 131">
            <a:extLst>
              <a:ext uri="{FF2B5EF4-FFF2-40B4-BE49-F238E27FC236}">
                <a16:creationId xmlns:a16="http://schemas.microsoft.com/office/drawing/2014/main" id="{578E5456-34E8-F04B-A66F-C42135262695}"/>
              </a:ext>
            </a:extLst>
          </p:cNvPr>
          <p:cNvSpPr>
            <a:spLocks/>
          </p:cNvSpPr>
          <p:nvPr/>
        </p:nvSpPr>
        <p:spPr bwMode="auto">
          <a:xfrm>
            <a:off x="8045451" y="3703638"/>
            <a:ext cx="104775" cy="412750"/>
          </a:xfrm>
          <a:custGeom>
            <a:avLst/>
            <a:gdLst>
              <a:gd name="T0" fmla="*/ 2147483646 w 215"/>
              <a:gd name="T1" fmla="*/ 2147483646 h 843"/>
              <a:gd name="T2" fmla="*/ 2147483646 w 215"/>
              <a:gd name="T3" fmla="*/ 2147483646 h 843"/>
              <a:gd name="T4" fmla="*/ 2147483646 w 215"/>
              <a:gd name="T5" fmla="*/ 2147483646 h 843"/>
              <a:gd name="T6" fmla="*/ 2147483646 w 215"/>
              <a:gd name="T7" fmla="*/ 2147483646 h 843"/>
              <a:gd name="T8" fmla="*/ 2147483646 w 215"/>
              <a:gd name="T9" fmla="*/ 2147483646 h 843"/>
              <a:gd name="T10" fmla="*/ 2147483646 w 215"/>
              <a:gd name="T11" fmla="*/ 2147483646 h 843"/>
              <a:gd name="T12" fmla="*/ 2147483646 w 215"/>
              <a:gd name="T13" fmla="*/ 2147483646 h 843"/>
              <a:gd name="T14" fmla="*/ 2147483646 w 215"/>
              <a:gd name="T15" fmla="*/ 2147483646 h 843"/>
              <a:gd name="T16" fmla="*/ 2147483646 w 215"/>
              <a:gd name="T17" fmla="*/ 2147483646 h 843"/>
              <a:gd name="T18" fmla="*/ 2147483646 w 215"/>
              <a:gd name="T19" fmla="*/ 0 h 843"/>
              <a:gd name="T20" fmla="*/ 2147483646 w 215"/>
              <a:gd name="T21" fmla="*/ 0 h 843"/>
              <a:gd name="T22" fmla="*/ 2147483646 w 215"/>
              <a:gd name="T23" fmla="*/ 2147483646 h 843"/>
              <a:gd name="T24" fmla="*/ 2147483646 w 215"/>
              <a:gd name="T25" fmla="*/ 2147483646 h 843"/>
              <a:gd name="T26" fmla="*/ 2147483646 w 215"/>
              <a:gd name="T27" fmla="*/ 2147483646 h 843"/>
              <a:gd name="T28" fmla="*/ 2147483646 w 215"/>
              <a:gd name="T29" fmla="*/ 2147483646 h 843"/>
              <a:gd name="T30" fmla="*/ 2147483646 w 215"/>
              <a:gd name="T31" fmla="*/ 2147483646 h 843"/>
              <a:gd name="T32" fmla="*/ 0 w 215"/>
              <a:gd name="T33" fmla="*/ 2147483646 h 843"/>
              <a:gd name="T34" fmla="*/ 0 w 215"/>
              <a:gd name="T35" fmla="*/ 2147483646 h 843"/>
              <a:gd name="T36" fmla="*/ 2147483646 w 215"/>
              <a:gd name="T37" fmla="*/ 2147483646 h 843"/>
              <a:gd name="T38" fmla="*/ 2147483646 w 215"/>
              <a:gd name="T39" fmla="*/ 2147483646 h 843"/>
              <a:gd name="T40" fmla="*/ 2147483646 w 215"/>
              <a:gd name="T41" fmla="*/ 2147483646 h 843"/>
              <a:gd name="T42" fmla="*/ 2147483646 w 215"/>
              <a:gd name="T43" fmla="*/ 2147483646 h 843"/>
              <a:gd name="T44" fmla="*/ 2147483646 w 215"/>
              <a:gd name="T45" fmla="*/ 2147483646 h 843"/>
              <a:gd name="T46" fmla="*/ 2147483646 w 215"/>
              <a:gd name="T47" fmla="*/ 2147483646 h 843"/>
              <a:gd name="T48" fmla="*/ 2147483646 w 215"/>
              <a:gd name="T49" fmla="*/ 2147483646 h 843"/>
              <a:gd name="T50" fmla="*/ 2147483646 w 215"/>
              <a:gd name="T51" fmla="*/ 2147483646 h 843"/>
              <a:gd name="T52" fmla="*/ 2147483646 w 215"/>
              <a:gd name="T53" fmla="*/ 2147483646 h 843"/>
              <a:gd name="T54" fmla="*/ 2147483646 w 215"/>
              <a:gd name="T55" fmla="*/ 2147483646 h 843"/>
              <a:gd name="T56" fmla="*/ 2147483646 w 215"/>
              <a:gd name="T57" fmla="*/ 2147483646 h 843"/>
              <a:gd name="T58" fmla="*/ 2147483646 w 215"/>
              <a:gd name="T59" fmla="*/ 2147483646 h 843"/>
              <a:gd name="T60" fmla="*/ 2147483646 w 215"/>
              <a:gd name="T61" fmla="*/ 2147483646 h 843"/>
              <a:gd name="T62" fmla="*/ 2147483646 w 215"/>
              <a:gd name="T63" fmla="*/ 2147483646 h 843"/>
              <a:gd name="T64" fmla="*/ 2147483646 w 215"/>
              <a:gd name="T65" fmla="*/ 2147483646 h 843"/>
              <a:gd name="T66" fmla="*/ 2147483646 w 215"/>
              <a:gd name="T67" fmla="*/ 2147483646 h 843"/>
              <a:gd name="T68" fmla="*/ 2147483646 w 215"/>
              <a:gd name="T69" fmla="*/ 2147483646 h 8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5" h="843">
                <a:moveTo>
                  <a:pt x="215" y="20"/>
                </a:moveTo>
                <a:lnTo>
                  <a:pt x="214" y="19"/>
                </a:lnTo>
                <a:lnTo>
                  <a:pt x="211" y="18"/>
                </a:lnTo>
                <a:lnTo>
                  <a:pt x="205" y="15"/>
                </a:lnTo>
                <a:lnTo>
                  <a:pt x="197" y="12"/>
                </a:lnTo>
                <a:lnTo>
                  <a:pt x="187" y="9"/>
                </a:lnTo>
                <a:lnTo>
                  <a:pt x="176" y="6"/>
                </a:lnTo>
                <a:lnTo>
                  <a:pt x="163" y="4"/>
                </a:lnTo>
                <a:lnTo>
                  <a:pt x="149" y="1"/>
                </a:lnTo>
                <a:lnTo>
                  <a:pt x="133" y="0"/>
                </a:lnTo>
                <a:lnTo>
                  <a:pt x="115" y="0"/>
                </a:lnTo>
                <a:lnTo>
                  <a:pt x="98" y="1"/>
                </a:lnTo>
                <a:lnTo>
                  <a:pt x="79" y="5"/>
                </a:lnTo>
                <a:lnTo>
                  <a:pt x="60" y="10"/>
                </a:lnTo>
                <a:lnTo>
                  <a:pt x="40" y="18"/>
                </a:lnTo>
                <a:lnTo>
                  <a:pt x="21" y="27"/>
                </a:lnTo>
                <a:lnTo>
                  <a:pt x="0" y="40"/>
                </a:lnTo>
                <a:lnTo>
                  <a:pt x="0" y="843"/>
                </a:lnTo>
                <a:lnTo>
                  <a:pt x="1" y="843"/>
                </a:lnTo>
                <a:lnTo>
                  <a:pt x="6" y="843"/>
                </a:lnTo>
                <a:lnTo>
                  <a:pt x="12" y="842"/>
                </a:lnTo>
                <a:lnTo>
                  <a:pt x="21" y="841"/>
                </a:lnTo>
                <a:lnTo>
                  <a:pt x="30" y="840"/>
                </a:lnTo>
                <a:lnTo>
                  <a:pt x="43" y="838"/>
                </a:lnTo>
                <a:lnTo>
                  <a:pt x="56" y="835"/>
                </a:lnTo>
                <a:lnTo>
                  <a:pt x="71" y="831"/>
                </a:lnTo>
                <a:lnTo>
                  <a:pt x="87" y="826"/>
                </a:lnTo>
                <a:lnTo>
                  <a:pt x="105" y="821"/>
                </a:lnTo>
                <a:lnTo>
                  <a:pt x="123" y="814"/>
                </a:lnTo>
                <a:lnTo>
                  <a:pt x="141" y="806"/>
                </a:lnTo>
                <a:lnTo>
                  <a:pt x="159" y="797"/>
                </a:lnTo>
                <a:lnTo>
                  <a:pt x="179" y="786"/>
                </a:lnTo>
                <a:lnTo>
                  <a:pt x="197" y="774"/>
                </a:lnTo>
                <a:lnTo>
                  <a:pt x="215" y="760"/>
                </a:lnTo>
                <a:lnTo>
                  <a:pt x="215" y="2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Freeform 132">
            <a:extLst>
              <a:ext uri="{FF2B5EF4-FFF2-40B4-BE49-F238E27FC236}">
                <a16:creationId xmlns:a16="http://schemas.microsoft.com/office/drawing/2014/main" id="{31B7FC1A-0346-7642-A97B-68F0B33F817E}"/>
              </a:ext>
            </a:extLst>
          </p:cNvPr>
          <p:cNvSpPr>
            <a:spLocks/>
          </p:cNvSpPr>
          <p:nvPr/>
        </p:nvSpPr>
        <p:spPr bwMode="auto">
          <a:xfrm>
            <a:off x="8048626" y="3708401"/>
            <a:ext cx="87313" cy="334963"/>
          </a:xfrm>
          <a:custGeom>
            <a:avLst/>
            <a:gdLst>
              <a:gd name="T0" fmla="*/ 2147483646 w 180"/>
              <a:gd name="T1" fmla="*/ 2147483646 h 685"/>
              <a:gd name="T2" fmla="*/ 2147483646 w 180"/>
              <a:gd name="T3" fmla="*/ 2147483646 h 685"/>
              <a:gd name="T4" fmla="*/ 2147483646 w 180"/>
              <a:gd name="T5" fmla="*/ 2147483646 h 685"/>
              <a:gd name="T6" fmla="*/ 2147483646 w 180"/>
              <a:gd name="T7" fmla="*/ 2147483646 h 685"/>
              <a:gd name="T8" fmla="*/ 2147483646 w 180"/>
              <a:gd name="T9" fmla="*/ 2147483646 h 685"/>
              <a:gd name="T10" fmla="*/ 2147483646 w 180"/>
              <a:gd name="T11" fmla="*/ 2147483646 h 685"/>
              <a:gd name="T12" fmla="*/ 2147483646 w 180"/>
              <a:gd name="T13" fmla="*/ 2147483646 h 685"/>
              <a:gd name="T14" fmla="*/ 2147483646 w 180"/>
              <a:gd name="T15" fmla="*/ 2147483646 h 685"/>
              <a:gd name="T16" fmla="*/ 2147483646 w 180"/>
              <a:gd name="T17" fmla="*/ 0 h 685"/>
              <a:gd name="T18" fmla="*/ 2147483646 w 180"/>
              <a:gd name="T19" fmla="*/ 0 h 685"/>
              <a:gd name="T20" fmla="*/ 2147483646 w 180"/>
              <a:gd name="T21" fmla="*/ 0 h 685"/>
              <a:gd name="T22" fmla="*/ 2147483646 w 180"/>
              <a:gd name="T23" fmla="*/ 2147483646 h 685"/>
              <a:gd name="T24" fmla="*/ 2147483646 w 180"/>
              <a:gd name="T25" fmla="*/ 2147483646 h 685"/>
              <a:gd name="T26" fmla="*/ 2147483646 w 180"/>
              <a:gd name="T27" fmla="*/ 2147483646 h 685"/>
              <a:gd name="T28" fmla="*/ 2147483646 w 180"/>
              <a:gd name="T29" fmla="*/ 2147483646 h 685"/>
              <a:gd name="T30" fmla="*/ 2147483646 w 180"/>
              <a:gd name="T31" fmla="*/ 2147483646 h 685"/>
              <a:gd name="T32" fmla="*/ 0 w 180"/>
              <a:gd name="T33" fmla="*/ 2147483646 h 685"/>
              <a:gd name="T34" fmla="*/ 0 w 180"/>
              <a:gd name="T35" fmla="*/ 2147483646 h 685"/>
              <a:gd name="T36" fmla="*/ 2147483646 w 180"/>
              <a:gd name="T37" fmla="*/ 2147483646 h 685"/>
              <a:gd name="T38" fmla="*/ 2147483646 w 180"/>
              <a:gd name="T39" fmla="*/ 2147483646 h 685"/>
              <a:gd name="T40" fmla="*/ 2147483646 w 180"/>
              <a:gd name="T41" fmla="*/ 2147483646 h 685"/>
              <a:gd name="T42" fmla="*/ 2147483646 w 180"/>
              <a:gd name="T43" fmla="*/ 2147483646 h 685"/>
              <a:gd name="T44" fmla="*/ 2147483646 w 180"/>
              <a:gd name="T45" fmla="*/ 2147483646 h 685"/>
              <a:gd name="T46" fmla="*/ 2147483646 w 180"/>
              <a:gd name="T47" fmla="*/ 2147483646 h 685"/>
              <a:gd name="T48" fmla="*/ 2147483646 w 180"/>
              <a:gd name="T49" fmla="*/ 2147483646 h 685"/>
              <a:gd name="T50" fmla="*/ 2147483646 w 180"/>
              <a:gd name="T51" fmla="*/ 2147483646 h 685"/>
              <a:gd name="T52" fmla="*/ 2147483646 w 180"/>
              <a:gd name="T53" fmla="*/ 2147483646 h 685"/>
              <a:gd name="T54" fmla="*/ 2147483646 w 180"/>
              <a:gd name="T55" fmla="*/ 2147483646 h 685"/>
              <a:gd name="T56" fmla="*/ 2147483646 w 180"/>
              <a:gd name="T57" fmla="*/ 2147483646 h 685"/>
              <a:gd name="T58" fmla="*/ 2147483646 w 180"/>
              <a:gd name="T59" fmla="*/ 2147483646 h 685"/>
              <a:gd name="T60" fmla="*/ 2147483646 w 180"/>
              <a:gd name="T61" fmla="*/ 2147483646 h 685"/>
              <a:gd name="T62" fmla="*/ 2147483646 w 180"/>
              <a:gd name="T63" fmla="*/ 2147483646 h 685"/>
              <a:gd name="T64" fmla="*/ 2147483646 w 180"/>
              <a:gd name="T65" fmla="*/ 2147483646 h 685"/>
              <a:gd name="T66" fmla="*/ 2147483646 w 180"/>
              <a:gd name="T67" fmla="*/ 2147483646 h 685"/>
              <a:gd name="T68" fmla="*/ 2147483646 w 180"/>
              <a:gd name="T69" fmla="*/ 2147483646 h 68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0" h="685">
                <a:moveTo>
                  <a:pt x="180" y="16"/>
                </a:moveTo>
                <a:lnTo>
                  <a:pt x="179" y="16"/>
                </a:lnTo>
                <a:lnTo>
                  <a:pt x="176" y="14"/>
                </a:lnTo>
                <a:lnTo>
                  <a:pt x="172" y="12"/>
                </a:lnTo>
                <a:lnTo>
                  <a:pt x="165" y="10"/>
                </a:lnTo>
                <a:lnTo>
                  <a:pt x="157" y="8"/>
                </a:lnTo>
                <a:lnTo>
                  <a:pt x="147" y="4"/>
                </a:lnTo>
                <a:lnTo>
                  <a:pt x="136" y="2"/>
                </a:lnTo>
                <a:lnTo>
                  <a:pt x="125" y="0"/>
                </a:lnTo>
                <a:lnTo>
                  <a:pt x="111" y="0"/>
                </a:lnTo>
                <a:lnTo>
                  <a:pt x="97" y="0"/>
                </a:lnTo>
                <a:lnTo>
                  <a:pt x="81" y="1"/>
                </a:lnTo>
                <a:lnTo>
                  <a:pt x="66" y="3"/>
                </a:lnTo>
                <a:lnTo>
                  <a:pt x="50" y="8"/>
                </a:lnTo>
                <a:lnTo>
                  <a:pt x="33" y="14"/>
                </a:lnTo>
                <a:lnTo>
                  <a:pt x="17" y="23"/>
                </a:lnTo>
                <a:lnTo>
                  <a:pt x="0" y="33"/>
                </a:lnTo>
                <a:lnTo>
                  <a:pt x="0" y="685"/>
                </a:lnTo>
                <a:lnTo>
                  <a:pt x="1" y="685"/>
                </a:lnTo>
                <a:lnTo>
                  <a:pt x="4" y="685"/>
                </a:lnTo>
                <a:lnTo>
                  <a:pt x="9" y="684"/>
                </a:lnTo>
                <a:lnTo>
                  <a:pt x="17" y="683"/>
                </a:lnTo>
                <a:lnTo>
                  <a:pt x="26" y="682"/>
                </a:lnTo>
                <a:lnTo>
                  <a:pt x="35" y="681"/>
                </a:lnTo>
                <a:lnTo>
                  <a:pt x="47" y="678"/>
                </a:lnTo>
                <a:lnTo>
                  <a:pt x="60" y="676"/>
                </a:lnTo>
                <a:lnTo>
                  <a:pt x="73" y="671"/>
                </a:lnTo>
                <a:lnTo>
                  <a:pt x="87" y="667"/>
                </a:lnTo>
                <a:lnTo>
                  <a:pt x="102" y="662"/>
                </a:lnTo>
                <a:lnTo>
                  <a:pt x="118" y="655"/>
                </a:lnTo>
                <a:lnTo>
                  <a:pt x="133" y="648"/>
                </a:lnTo>
                <a:lnTo>
                  <a:pt x="149" y="639"/>
                </a:lnTo>
                <a:lnTo>
                  <a:pt x="165" y="628"/>
                </a:lnTo>
                <a:lnTo>
                  <a:pt x="180" y="617"/>
                </a:lnTo>
                <a:lnTo>
                  <a:pt x="180" y="1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0" name="Freeform 133">
            <a:extLst>
              <a:ext uri="{FF2B5EF4-FFF2-40B4-BE49-F238E27FC236}">
                <a16:creationId xmlns:a16="http://schemas.microsoft.com/office/drawing/2014/main" id="{A2B1463C-3B6A-F04B-AAD7-570C8DA65B79}"/>
              </a:ext>
            </a:extLst>
          </p:cNvPr>
          <p:cNvSpPr>
            <a:spLocks/>
          </p:cNvSpPr>
          <p:nvPr/>
        </p:nvSpPr>
        <p:spPr bwMode="auto">
          <a:xfrm>
            <a:off x="8051800" y="3711575"/>
            <a:ext cx="71438" cy="260350"/>
          </a:xfrm>
          <a:custGeom>
            <a:avLst/>
            <a:gdLst>
              <a:gd name="T0" fmla="*/ 2147483646 w 146"/>
              <a:gd name="T1" fmla="*/ 2147483646 h 530"/>
              <a:gd name="T2" fmla="*/ 2147483646 w 146"/>
              <a:gd name="T3" fmla="*/ 2147483646 h 530"/>
              <a:gd name="T4" fmla="*/ 2147483646 w 146"/>
              <a:gd name="T5" fmla="*/ 2147483646 h 530"/>
              <a:gd name="T6" fmla="*/ 2147483646 w 146"/>
              <a:gd name="T7" fmla="*/ 2147483646 h 530"/>
              <a:gd name="T8" fmla="*/ 2147483646 w 146"/>
              <a:gd name="T9" fmla="*/ 2147483646 h 530"/>
              <a:gd name="T10" fmla="*/ 2147483646 w 146"/>
              <a:gd name="T11" fmla="*/ 0 h 530"/>
              <a:gd name="T12" fmla="*/ 2147483646 w 146"/>
              <a:gd name="T13" fmla="*/ 2147483646 h 530"/>
              <a:gd name="T14" fmla="*/ 2147483646 w 146"/>
              <a:gd name="T15" fmla="*/ 2147483646 h 530"/>
              <a:gd name="T16" fmla="*/ 0 w 146"/>
              <a:gd name="T17" fmla="*/ 2147483646 h 530"/>
              <a:gd name="T18" fmla="*/ 0 w 146"/>
              <a:gd name="T19" fmla="*/ 2147483646 h 530"/>
              <a:gd name="T20" fmla="*/ 2147483646 w 146"/>
              <a:gd name="T21" fmla="*/ 2147483646 h 530"/>
              <a:gd name="T22" fmla="*/ 2147483646 w 146"/>
              <a:gd name="T23" fmla="*/ 2147483646 h 530"/>
              <a:gd name="T24" fmla="*/ 2147483646 w 146"/>
              <a:gd name="T25" fmla="*/ 2147483646 h 530"/>
              <a:gd name="T26" fmla="*/ 2147483646 w 146"/>
              <a:gd name="T27" fmla="*/ 2147483646 h 530"/>
              <a:gd name="T28" fmla="*/ 2147483646 w 146"/>
              <a:gd name="T29" fmla="*/ 2147483646 h 530"/>
              <a:gd name="T30" fmla="*/ 2147483646 w 146"/>
              <a:gd name="T31" fmla="*/ 2147483646 h 530"/>
              <a:gd name="T32" fmla="*/ 2147483646 w 146"/>
              <a:gd name="T33" fmla="*/ 2147483646 h 530"/>
              <a:gd name="T34" fmla="*/ 2147483646 w 146"/>
              <a:gd name="T35" fmla="*/ 2147483646 h 530"/>
              <a:gd name="T36" fmla="*/ 2147483646 w 146"/>
              <a:gd name="T37" fmla="*/ 2147483646 h 530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46" h="530">
                <a:moveTo>
                  <a:pt x="146" y="14"/>
                </a:moveTo>
                <a:lnTo>
                  <a:pt x="143" y="12"/>
                </a:lnTo>
                <a:lnTo>
                  <a:pt x="134" y="8"/>
                </a:lnTo>
                <a:lnTo>
                  <a:pt x="120" y="4"/>
                </a:lnTo>
                <a:lnTo>
                  <a:pt x="101" y="1"/>
                </a:lnTo>
                <a:lnTo>
                  <a:pt x="79" y="0"/>
                </a:lnTo>
                <a:lnTo>
                  <a:pt x="54" y="3"/>
                </a:lnTo>
                <a:lnTo>
                  <a:pt x="27" y="11"/>
                </a:lnTo>
                <a:lnTo>
                  <a:pt x="0" y="27"/>
                </a:lnTo>
                <a:lnTo>
                  <a:pt x="0" y="530"/>
                </a:lnTo>
                <a:lnTo>
                  <a:pt x="3" y="530"/>
                </a:lnTo>
                <a:lnTo>
                  <a:pt x="14" y="529"/>
                </a:lnTo>
                <a:lnTo>
                  <a:pt x="29" y="526"/>
                </a:lnTo>
                <a:lnTo>
                  <a:pt x="49" y="521"/>
                </a:lnTo>
                <a:lnTo>
                  <a:pt x="71" y="514"/>
                </a:lnTo>
                <a:lnTo>
                  <a:pt x="96" y="505"/>
                </a:lnTo>
                <a:lnTo>
                  <a:pt x="121" y="492"/>
                </a:lnTo>
                <a:lnTo>
                  <a:pt x="146" y="475"/>
                </a:lnTo>
                <a:lnTo>
                  <a:pt x="146" y="1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Freeform 134">
            <a:extLst>
              <a:ext uri="{FF2B5EF4-FFF2-40B4-BE49-F238E27FC236}">
                <a16:creationId xmlns:a16="http://schemas.microsoft.com/office/drawing/2014/main" id="{33C11640-E7E4-8C41-9692-92701D48F8C3}"/>
              </a:ext>
            </a:extLst>
          </p:cNvPr>
          <p:cNvSpPr>
            <a:spLocks/>
          </p:cNvSpPr>
          <p:nvPr/>
        </p:nvSpPr>
        <p:spPr bwMode="auto">
          <a:xfrm>
            <a:off x="8056564" y="3714750"/>
            <a:ext cx="52387" cy="184150"/>
          </a:xfrm>
          <a:custGeom>
            <a:avLst/>
            <a:gdLst>
              <a:gd name="T0" fmla="*/ 2147483646 w 109"/>
              <a:gd name="T1" fmla="*/ 2147483646 h 373"/>
              <a:gd name="T2" fmla="*/ 2147483646 w 109"/>
              <a:gd name="T3" fmla="*/ 2147483646 h 373"/>
              <a:gd name="T4" fmla="*/ 2147483646 w 109"/>
              <a:gd name="T5" fmla="*/ 2147483646 h 373"/>
              <a:gd name="T6" fmla="*/ 2147483646 w 109"/>
              <a:gd name="T7" fmla="*/ 2147483646 h 373"/>
              <a:gd name="T8" fmla="*/ 2147483646 w 109"/>
              <a:gd name="T9" fmla="*/ 0 h 373"/>
              <a:gd name="T10" fmla="*/ 2147483646 w 109"/>
              <a:gd name="T11" fmla="*/ 0 h 373"/>
              <a:gd name="T12" fmla="*/ 2147483646 w 109"/>
              <a:gd name="T13" fmla="*/ 2147483646 h 373"/>
              <a:gd name="T14" fmla="*/ 2147483646 w 109"/>
              <a:gd name="T15" fmla="*/ 2147483646 h 373"/>
              <a:gd name="T16" fmla="*/ 0 w 109"/>
              <a:gd name="T17" fmla="*/ 2147483646 h 373"/>
              <a:gd name="T18" fmla="*/ 0 w 109"/>
              <a:gd name="T19" fmla="*/ 2147483646 h 373"/>
              <a:gd name="T20" fmla="*/ 2147483646 w 109"/>
              <a:gd name="T21" fmla="*/ 2147483646 h 373"/>
              <a:gd name="T22" fmla="*/ 2147483646 w 109"/>
              <a:gd name="T23" fmla="*/ 2147483646 h 373"/>
              <a:gd name="T24" fmla="*/ 2147483646 w 109"/>
              <a:gd name="T25" fmla="*/ 2147483646 h 373"/>
              <a:gd name="T26" fmla="*/ 2147483646 w 109"/>
              <a:gd name="T27" fmla="*/ 2147483646 h 373"/>
              <a:gd name="T28" fmla="*/ 2147483646 w 109"/>
              <a:gd name="T29" fmla="*/ 2147483646 h 373"/>
              <a:gd name="T30" fmla="*/ 2147483646 w 109"/>
              <a:gd name="T31" fmla="*/ 2147483646 h 373"/>
              <a:gd name="T32" fmla="*/ 2147483646 w 109"/>
              <a:gd name="T33" fmla="*/ 2147483646 h 373"/>
              <a:gd name="T34" fmla="*/ 2147483646 w 109"/>
              <a:gd name="T35" fmla="*/ 2147483646 h 373"/>
              <a:gd name="T36" fmla="*/ 2147483646 w 109"/>
              <a:gd name="T37" fmla="*/ 2147483646 h 3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9" h="373">
                <a:moveTo>
                  <a:pt x="109" y="10"/>
                </a:moveTo>
                <a:lnTo>
                  <a:pt x="107" y="9"/>
                </a:lnTo>
                <a:lnTo>
                  <a:pt x="100" y="6"/>
                </a:lnTo>
                <a:lnTo>
                  <a:pt x="89" y="2"/>
                </a:lnTo>
                <a:lnTo>
                  <a:pt x="75" y="0"/>
                </a:lnTo>
                <a:lnTo>
                  <a:pt x="59" y="0"/>
                </a:lnTo>
                <a:lnTo>
                  <a:pt x="39" y="2"/>
                </a:lnTo>
                <a:lnTo>
                  <a:pt x="20" y="9"/>
                </a:lnTo>
                <a:lnTo>
                  <a:pt x="0" y="21"/>
                </a:lnTo>
                <a:lnTo>
                  <a:pt x="0" y="373"/>
                </a:lnTo>
                <a:lnTo>
                  <a:pt x="2" y="373"/>
                </a:lnTo>
                <a:lnTo>
                  <a:pt x="9" y="372"/>
                </a:lnTo>
                <a:lnTo>
                  <a:pt x="21" y="369"/>
                </a:lnTo>
                <a:lnTo>
                  <a:pt x="36" y="366"/>
                </a:lnTo>
                <a:lnTo>
                  <a:pt x="53" y="362"/>
                </a:lnTo>
                <a:lnTo>
                  <a:pt x="72" y="354"/>
                </a:lnTo>
                <a:lnTo>
                  <a:pt x="90" y="343"/>
                </a:lnTo>
                <a:lnTo>
                  <a:pt x="109" y="331"/>
                </a:lnTo>
                <a:lnTo>
                  <a:pt x="109" y="1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Freeform 135">
            <a:extLst>
              <a:ext uri="{FF2B5EF4-FFF2-40B4-BE49-F238E27FC236}">
                <a16:creationId xmlns:a16="http://schemas.microsoft.com/office/drawing/2014/main" id="{310BE610-7BB5-844F-9770-783452E42C5B}"/>
              </a:ext>
            </a:extLst>
          </p:cNvPr>
          <p:cNvSpPr>
            <a:spLocks/>
          </p:cNvSpPr>
          <p:nvPr/>
        </p:nvSpPr>
        <p:spPr bwMode="auto">
          <a:xfrm>
            <a:off x="8059739" y="3719513"/>
            <a:ext cx="34925" cy="106362"/>
          </a:xfrm>
          <a:custGeom>
            <a:avLst/>
            <a:gdLst>
              <a:gd name="T0" fmla="*/ 2147483646 w 75"/>
              <a:gd name="T1" fmla="*/ 2147483646 h 216"/>
              <a:gd name="T2" fmla="*/ 2147483646 w 75"/>
              <a:gd name="T3" fmla="*/ 2147483646 h 216"/>
              <a:gd name="T4" fmla="*/ 2147483646 w 75"/>
              <a:gd name="T5" fmla="*/ 2147483646 h 216"/>
              <a:gd name="T6" fmla="*/ 2147483646 w 75"/>
              <a:gd name="T7" fmla="*/ 2147483646 h 216"/>
              <a:gd name="T8" fmla="*/ 2147483646 w 75"/>
              <a:gd name="T9" fmla="*/ 0 h 216"/>
              <a:gd name="T10" fmla="*/ 2147483646 w 75"/>
              <a:gd name="T11" fmla="*/ 0 h 216"/>
              <a:gd name="T12" fmla="*/ 2147483646 w 75"/>
              <a:gd name="T13" fmla="*/ 2147483646 h 216"/>
              <a:gd name="T14" fmla="*/ 2147483646 w 75"/>
              <a:gd name="T15" fmla="*/ 2147483646 h 216"/>
              <a:gd name="T16" fmla="*/ 0 w 75"/>
              <a:gd name="T17" fmla="*/ 2147483646 h 216"/>
              <a:gd name="T18" fmla="*/ 0 w 75"/>
              <a:gd name="T19" fmla="*/ 2147483646 h 216"/>
              <a:gd name="T20" fmla="*/ 2147483646 w 75"/>
              <a:gd name="T21" fmla="*/ 2147483646 h 216"/>
              <a:gd name="T22" fmla="*/ 2147483646 w 75"/>
              <a:gd name="T23" fmla="*/ 2147483646 h 216"/>
              <a:gd name="T24" fmla="*/ 2147483646 w 75"/>
              <a:gd name="T25" fmla="*/ 2147483646 h 216"/>
              <a:gd name="T26" fmla="*/ 2147483646 w 75"/>
              <a:gd name="T27" fmla="*/ 2147483646 h 216"/>
              <a:gd name="T28" fmla="*/ 2147483646 w 75"/>
              <a:gd name="T29" fmla="*/ 2147483646 h 216"/>
              <a:gd name="T30" fmla="*/ 2147483646 w 75"/>
              <a:gd name="T31" fmla="*/ 2147483646 h 216"/>
              <a:gd name="T32" fmla="*/ 2147483646 w 75"/>
              <a:gd name="T33" fmla="*/ 2147483646 h 216"/>
              <a:gd name="T34" fmla="*/ 2147483646 w 75"/>
              <a:gd name="T35" fmla="*/ 2147483646 h 216"/>
              <a:gd name="T36" fmla="*/ 2147483646 w 75"/>
              <a:gd name="T37" fmla="*/ 2147483646 h 21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5" h="216">
                <a:moveTo>
                  <a:pt x="75" y="6"/>
                </a:moveTo>
                <a:lnTo>
                  <a:pt x="73" y="5"/>
                </a:lnTo>
                <a:lnTo>
                  <a:pt x="69" y="4"/>
                </a:lnTo>
                <a:lnTo>
                  <a:pt x="61" y="2"/>
                </a:lnTo>
                <a:lnTo>
                  <a:pt x="52" y="0"/>
                </a:lnTo>
                <a:lnTo>
                  <a:pt x="41" y="0"/>
                </a:lnTo>
                <a:lnTo>
                  <a:pt x="28" y="1"/>
                </a:lnTo>
                <a:lnTo>
                  <a:pt x="14" y="6"/>
                </a:lnTo>
                <a:lnTo>
                  <a:pt x="0" y="14"/>
                </a:lnTo>
                <a:lnTo>
                  <a:pt x="0" y="216"/>
                </a:lnTo>
                <a:lnTo>
                  <a:pt x="2" y="216"/>
                </a:lnTo>
                <a:lnTo>
                  <a:pt x="7" y="215"/>
                </a:lnTo>
                <a:lnTo>
                  <a:pt x="15" y="214"/>
                </a:lnTo>
                <a:lnTo>
                  <a:pt x="25" y="211"/>
                </a:lnTo>
                <a:lnTo>
                  <a:pt x="37" y="208"/>
                </a:lnTo>
                <a:lnTo>
                  <a:pt x="50" y="203"/>
                </a:lnTo>
                <a:lnTo>
                  <a:pt x="63" y="195"/>
                </a:lnTo>
                <a:lnTo>
                  <a:pt x="75" y="187"/>
                </a:lnTo>
                <a:lnTo>
                  <a:pt x="75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Freeform 136">
            <a:extLst>
              <a:ext uri="{FF2B5EF4-FFF2-40B4-BE49-F238E27FC236}">
                <a16:creationId xmlns:a16="http://schemas.microsoft.com/office/drawing/2014/main" id="{22098D7A-E570-FA41-8AC5-3BC844E0ECD0}"/>
              </a:ext>
            </a:extLst>
          </p:cNvPr>
          <p:cNvSpPr>
            <a:spLocks/>
          </p:cNvSpPr>
          <p:nvPr/>
        </p:nvSpPr>
        <p:spPr bwMode="auto">
          <a:xfrm>
            <a:off x="8497889" y="4022726"/>
            <a:ext cx="53975" cy="55563"/>
          </a:xfrm>
          <a:custGeom>
            <a:avLst/>
            <a:gdLst>
              <a:gd name="T0" fmla="*/ 2147483646 w 110"/>
              <a:gd name="T1" fmla="*/ 2147483646 h 111"/>
              <a:gd name="T2" fmla="*/ 2147483646 w 110"/>
              <a:gd name="T3" fmla="*/ 2147483646 h 111"/>
              <a:gd name="T4" fmla="*/ 2147483646 w 110"/>
              <a:gd name="T5" fmla="*/ 2147483646 h 111"/>
              <a:gd name="T6" fmla="*/ 2147483646 w 110"/>
              <a:gd name="T7" fmla="*/ 2147483646 h 111"/>
              <a:gd name="T8" fmla="*/ 2147483646 w 110"/>
              <a:gd name="T9" fmla="*/ 2147483646 h 111"/>
              <a:gd name="T10" fmla="*/ 2147483646 w 110"/>
              <a:gd name="T11" fmla="*/ 2147483646 h 111"/>
              <a:gd name="T12" fmla="*/ 2147483646 w 110"/>
              <a:gd name="T13" fmla="*/ 2147483646 h 111"/>
              <a:gd name="T14" fmla="*/ 2147483646 w 110"/>
              <a:gd name="T15" fmla="*/ 2147483646 h 111"/>
              <a:gd name="T16" fmla="*/ 2147483646 w 110"/>
              <a:gd name="T17" fmla="*/ 2147483646 h 111"/>
              <a:gd name="T18" fmla="*/ 2147483646 w 110"/>
              <a:gd name="T19" fmla="*/ 2147483646 h 111"/>
              <a:gd name="T20" fmla="*/ 2147483646 w 110"/>
              <a:gd name="T21" fmla="*/ 2147483646 h 111"/>
              <a:gd name="T22" fmla="*/ 2147483646 w 110"/>
              <a:gd name="T23" fmla="*/ 2147483646 h 111"/>
              <a:gd name="T24" fmla="*/ 2147483646 w 110"/>
              <a:gd name="T25" fmla="*/ 2147483646 h 111"/>
              <a:gd name="T26" fmla="*/ 2147483646 w 110"/>
              <a:gd name="T27" fmla="*/ 2147483646 h 111"/>
              <a:gd name="T28" fmla="*/ 2147483646 w 110"/>
              <a:gd name="T29" fmla="*/ 2147483646 h 111"/>
              <a:gd name="T30" fmla="*/ 2147483646 w 110"/>
              <a:gd name="T31" fmla="*/ 2147483646 h 111"/>
              <a:gd name="T32" fmla="*/ 2147483646 w 110"/>
              <a:gd name="T33" fmla="*/ 0 h 111"/>
              <a:gd name="T34" fmla="*/ 2147483646 w 110"/>
              <a:gd name="T35" fmla="*/ 2147483646 h 111"/>
              <a:gd name="T36" fmla="*/ 2147483646 w 110"/>
              <a:gd name="T37" fmla="*/ 2147483646 h 111"/>
              <a:gd name="T38" fmla="*/ 2147483646 w 110"/>
              <a:gd name="T39" fmla="*/ 2147483646 h 111"/>
              <a:gd name="T40" fmla="*/ 2147483646 w 110"/>
              <a:gd name="T41" fmla="*/ 2147483646 h 111"/>
              <a:gd name="T42" fmla="*/ 2147483646 w 110"/>
              <a:gd name="T43" fmla="*/ 2147483646 h 111"/>
              <a:gd name="T44" fmla="*/ 2147483646 w 110"/>
              <a:gd name="T45" fmla="*/ 2147483646 h 111"/>
              <a:gd name="T46" fmla="*/ 2147483646 w 110"/>
              <a:gd name="T47" fmla="*/ 2147483646 h 111"/>
              <a:gd name="T48" fmla="*/ 0 w 110"/>
              <a:gd name="T49" fmla="*/ 2147483646 h 111"/>
              <a:gd name="T50" fmla="*/ 2147483646 w 110"/>
              <a:gd name="T51" fmla="*/ 2147483646 h 111"/>
              <a:gd name="T52" fmla="*/ 2147483646 w 110"/>
              <a:gd name="T53" fmla="*/ 2147483646 h 111"/>
              <a:gd name="T54" fmla="*/ 2147483646 w 110"/>
              <a:gd name="T55" fmla="*/ 2147483646 h 111"/>
              <a:gd name="T56" fmla="*/ 2147483646 w 110"/>
              <a:gd name="T57" fmla="*/ 2147483646 h 111"/>
              <a:gd name="T58" fmla="*/ 2147483646 w 110"/>
              <a:gd name="T59" fmla="*/ 2147483646 h 111"/>
              <a:gd name="T60" fmla="*/ 2147483646 w 110"/>
              <a:gd name="T61" fmla="*/ 2147483646 h 111"/>
              <a:gd name="T62" fmla="*/ 2147483646 w 110"/>
              <a:gd name="T63" fmla="*/ 2147483646 h 111"/>
              <a:gd name="T64" fmla="*/ 2147483646 w 110"/>
              <a:gd name="T65" fmla="*/ 2147483646 h 11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10" h="111">
                <a:moveTo>
                  <a:pt x="55" y="111"/>
                </a:moveTo>
                <a:lnTo>
                  <a:pt x="66" y="110"/>
                </a:lnTo>
                <a:lnTo>
                  <a:pt x="76" y="106"/>
                </a:lnTo>
                <a:lnTo>
                  <a:pt x="85" y="101"/>
                </a:lnTo>
                <a:lnTo>
                  <a:pt x="94" y="94"/>
                </a:lnTo>
                <a:lnTo>
                  <a:pt x="100" y="86"/>
                </a:lnTo>
                <a:lnTo>
                  <a:pt x="106" y="77"/>
                </a:lnTo>
                <a:lnTo>
                  <a:pt x="109" y="66"/>
                </a:lnTo>
                <a:lnTo>
                  <a:pt x="110" y="56"/>
                </a:lnTo>
                <a:lnTo>
                  <a:pt x="109" y="44"/>
                </a:lnTo>
                <a:lnTo>
                  <a:pt x="106" y="34"/>
                </a:lnTo>
                <a:lnTo>
                  <a:pt x="100" y="24"/>
                </a:lnTo>
                <a:lnTo>
                  <a:pt x="94" y="17"/>
                </a:lnTo>
                <a:lnTo>
                  <a:pt x="85" y="9"/>
                </a:lnTo>
                <a:lnTo>
                  <a:pt x="76" y="5"/>
                </a:lnTo>
                <a:lnTo>
                  <a:pt x="66" y="2"/>
                </a:lnTo>
                <a:lnTo>
                  <a:pt x="55" y="0"/>
                </a:lnTo>
                <a:lnTo>
                  <a:pt x="44" y="2"/>
                </a:lnTo>
                <a:lnTo>
                  <a:pt x="33" y="5"/>
                </a:lnTo>
                <a:lnTo>
                  <a:pt x="25" y="9"/>
                </a:lnTo>
                <a:lnTo>
                  <a:pt x="16" y="17"/>
                </a:lnTo>
                <a:lnTo>
                  <a:pt x="10" y="24"/>
                </a:lnTo>
                <a:lnTo>
                  <a:pt x="4" y="34"/>
                </a:lnTo>
                <a:lnTo>
                  <a:pt x="1" y="44"/>
                </a:lnTo>
                <a:lnTo>
                  <a:pt x="0" y="56"/>
                </a:lnTo>
                <a:lnTo>
                  <a:pt x="1" y="66"/>
                </a:lnTo>
                <a:lnTo>
                  <a:pt x="4" y="77"/>
                </a:lnTo>
                <a:lnTo>
                  <a:pt x="10" y="86"/>
                </a:lnTo>
                <a:lnTo>
                  <a:pt x="16" y="94"/>
                </a:lnTo>
                <a:lnTo>
                  <a:pt x="25" y="101"/>
                </a:lnTo>
                <a:lnTo>
                  <a:pt x="33" y="106"/>
                </a:lnTo>
                <a:lnTo>
                  <a:pt x="44" y="110"/>
                </a:lnTo>
                <a:lnTo>
                  <a:pt x="55" y="1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Freeform 137">
            <a:extLst>
              <a:ext uri="{FF2B5EF4-FFF2-40B4-BE49-F238E27FC236}">
                <a16:creationId xmlns:a16="http://schemas.microsoft.com/office/drawing/2014/main" id="{A9E931A0-A1AF-8947-969E-B35C3008F342}"/>
              </a:ext>
            </a:extLst>
          </p:cNvPr>
          <p:cNvSpPr>
            <a:spLocks/>
          </p:cNvSpPr>
          <p:nvPr/>
        </p:nvSpPr>
        <p:spPr bwMode="auto">
          <a:xfrm>
            <a:off x="8334375" y="4024314"/>
            <a:ext cx="26988" cy="26987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7" y="55"/>
                </a:moveTo>
                <a:lnTo>
                  <a:pt x="38" y="53"/>
                </a:lnTo>
                <a:lnTo>
                  <a:pt x="48" y="46"/>
                </a:lnTo>
                <a:lnTo>
                  <a:pt x="53" y="37"/>
                </a:lnTo>
                <a:lnTo>
                  <a:pt x="55" y="27"/>
                </a:lnTo>
                <a:lnTo>
                  <a:pt x="53" y="16"/>
                </a:lnTo>
                <a:lnTo>
                  <a:pt x="48" y="7"/>
                </a:lnTo>
                <a:lnTo>
                  <a:pt x="38" y="2"/>
                </a:lnTo>
                <a:lnTo>
                  <a:pt x="27" y="0"/>
                </a:lnTo>
                <a:lnTo>
                  <a:pt x="16" y="2"/>
                </a:lnTo>
                <a:lnTo>
                  <a:pt x="8" y="7"/>
                </a:lnTo>
                <a:lnTo>
                  <a:pt x="2" y="16"/>
                </a:lnTo>
                <a:lnTo>
                  <a:pt x="0" y="27"/>
                </a:lnTo>
                <a:lnTo>
                  <a:pt x="2" y="37"/>
                </a:lnTo>
                <a:lnTo>
                  <a:pt x="8" y="46"/>
                </a:lnTo>
                <a:lnTo>
                  <a:pt x="16" y="53"/>
                </a:lnTo>
                <a:lnTo>
                  <a:pt x="27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Freeform 138">
            <a:extLst>
              <a:ext uri="{FF2B5EF4-FFF2-40B4-BE49-F238E27FC236}">
                <a16:creationId xmlns:a16="http://schemas.microsoft.com/office/drawing/2014/main" id="{728978F0-9BF7-E049-A4AB-3BE406B11A8A}"/>
              </a:ext>
            </a:extLst>
          </p:cNvPr>
          <p:cNvSpPr>
            <a:spLocks/>
          </p:cNvSpPr>
          <p:nvPr/>
        </p:nvSpPr>
        <p:spPr bwMode="auto">
          <a:xfrm>
            <a:off x="8380414" y="4025900"/>
            <a:ext cx="26987" cy="26988"/>
          </a:xfrm>
          <a:custGeom>
            <a:avLst/>
            <a:gdLst>
              <a:gd name="T0" fmla="*/ 2147483646 w 55"/>
              <a:gd name="T1" fmla="*/ 2147483646 h 55"/>
              <a:gd name="T2" fmla="*/ 2147483646 w 55"/>
              <a:gd name="T3" fmla="*/ 2147483646 h 55"/>
              <a:gd name="T4" fmla="*/ 2147483646 w 55"/>
              <a:gd name="T5" fmla="*/ 2147483646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0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0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55">
                <a:moveTo>
                  <a:pt x="28" y="55"/>
                </a:moveTo>
                <a:lnTo>
                  <a:pt x="39" y="53"/>
                </a:lnTo>
                <a:lnTo>
                  <a:pt x="47" y="47"/>
                </a:lnTo>
                <a:lnTo>
                  <a:pt x="53" y="39"/>
                </a:lnTo>
                <a:lnTo>
                  <a:pt x="55" y="28"/>
                </a:lnTo>
                <a:lnTo>
                  <a:pt x="53" y="17"/>
                </a:lnTo>
                <a:lnTo>
                  <a:pt x="47" y="8"/>
                </a:lnTo>
                <a:lnTo>
                  <a:pt x="39" y="2"/>
                </a:lnTo>
                <a:lnTo>
                  <a:pt x="28" y="0"/>
                </a:lnTo>
                <a:lnTo>
                  <a:pt x="17" y="2"/>
                </a:lnTo>
                <a:lnTo>
                  <a:pt x="9" y="8"/>
                </a:lnTo>
                <a:lnTo>
                  <a:pt x="2" y="17"/>
                </a:lnTo>
                <a:lnTo>
                  <a:pt x="0" y="28"/>
                </a:lnTo>
                <a:lnTo>
                  <a:pt x="2" y="39"/>
                </a:lnTo>
                <a:lnTo>
                  <a:pt x="9" y="47"/>
                </a:lnTo>
                <a:lnTo>
                  <a:pt x="17" y="53"/>
                </a:lnTo>
                <a:lnTo>
                  <a:pt x="28" y="5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Freeform 139">
            <a:extLst>
              <a:ext uri="{FF2B5EF4-FFF2-40B4-BE49-F238E27FC236}">
                <a16:creationId xmlns:a16="http://schemas.microsoft.com/office/drawing/2014/main" id="{BA7D44F8-61E4-924E-9950-4804C41F99ED}"/>
              </a:ext>
            </a:extLst>
          </p:cNvPr>
          <p:cNvSpPr>
            <a:spLocks/>
          </p:cNvSpPr>
          <p:nvPr/>
        </p:nvSpPr>
        <p:spPr bwMode="auto">
          <a:xfrm>
            <a:off x="8201025" y="3656013"/>
            <a:ext cx="76200" cy="368300"/>
          </a:xfrm>
          <a:custGeom>
            <a:avLst/>
            <a:gdLst>
              <a:gd name="T0" fmla="*/ 2147483646 w 156"/>
              <a:gd name="T1" fmla="*/ 2147483646 h 752"/>
              <a:gd name="T2" fmla="*/ 2147483646 w 156"/>
              <a:gd name="T3" fmla="*/ 2147483646 h 752"/>
              <a:gd name="T4" fmla="*/ 2147483646 w 156"/>
              <a:gd name="T5" fmla="*/ 2147483646 h 752"/>
              <a:gd name="T6" fmla="*/ 2147483646 w 156"/>
              <a:gd name="T7" fmla="*/ 2147483646 h 752"/>
              <a:gd name="T8" fmla="*/ 2147483646 w 156"/>
              <a:gd name="T9" fmla="*/ 2147483646 h 752"/>
              <a:gd name="T10" fmla="*/ 0 w 156"/>
              <a:gd name="T11" fmla="*/ 2147483646 h 752"/>
              <a:gd name="T12" fmla="*/ 2147483646 w 156"/>
              <a:gd name="T13" fmla="*/ 2147483646 h 752"/>
              <a:gd name="T14" fmla="*/ 2147483646 w 156"/>
              <a:gd name="T15" fmla="*/ 2147483646 h 752"/>
              <a:gd name="T16" fmla="*/ 2147483646 w 156"/>
              <a:gd name="T17" fmla="*/ 2147483646 h 752"/>
              <a:gd name="T18" fmla="*/ 2147483646 w 156"/>
              <a:gd name="T19" fmla="*/ 2147483646 h 752"/>
              <a:gd name="T20" fmla="*/ 2147483646 w 156"/>
              <a:gd name="T21" fmla="*/ 2147483646 h 752"/>
              <a:gd name="T22" fmla="*/ 2147483646 w 156"/>
              <a:gd name="T23" fmla="*/ 2147483646 h 752"/>
              <a:gd name="T24" fmla="*/ 2147483646 w 156"/>
              <a:gd name="T25" fmla="*/ 2147483646 h 752"/>
              <a:gd name="T26" fmla="*/ 2147483646 w 156"/>
              <a:gd name="T27" fmla="*/ 2147483646 h 752"/>
              <a:gd name="T28" fmla="*/ 2147483646 w 156"/>
              <a:gd name="T29" fmla="*/ 2147483646 h 752"/>
              <a:gd name="T30" fmla="*/ 2147483646 w 156"/>
              <a:gd name="T31" fmla="*/ 2147483646 h 752"/>
              <a:gd name="T32" fmla="*/ 2147483646 w 156"/>
              <a:gd name="T33" fmla="*/ 2147483646 h 752"/>
              <a:gd name="T34" fmla="*/ 2147483646 w 156"/>
              <a:gd name="T35" fmla="*/ 2147483646 h 752"/>
              <a:gd name="T36" fmla="*/ 2147483646 w 156"/>
              <a:gd name="T37" fmla="*/ 2147483646 h 752"/>
              <a:gd name="T38" fmla="*/ 2147483646 w 156"/>
              <a:gd name="T39" fmla="*/ 2147483646 h 752"/>
              <a:gd name="T40" fmla="*/ 2147483646 w 156"/>
              <a:gd name="T41" fmla="*/ 2147483646 h 752"/>
              <a:gd name="T42" fmla="*/ 2147483646 w 156"/>
              <a:gd name="T43" fmla="*/ 0 h 752"/>
              <a:gd name="T44" fmla="*/ 2147483646 w 156"/>
              <a:gd name="T45" fmla="*/ 0 h 752"/>
              <a:gd name="T46" fmla="*/ 2147483646 w 156"/>
              <a:gd name="T47" fmla="*/ 2147483646 h 752"/>
              <a:gd name="T48" fmla="*/ 2147483646 w 156"/>
              <a:gd name="T49" fmla="*/ 2147483646 h 752"/>
              <a:gd name="T50" fmla="*/ 2147483646 w 156"/>
              <a:gd name="T51" fmla="*/ 2147483646 h 75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56" h="752">
                <a:moveTo>
                  <a:pt x="48" y="15"/>
                </a:moveTo>
                <a:lnTo>
                  <a:pt x="44" y="30"/>
                </a:lnTo>
                <a:lnTo>
                  <a:pt x="33" y="73"/>
                </a:lnTo>
                <a:lnTo>
                  <a:pt x="19" y="140"/>
                </a:lnTo>
                <a:lnTo>
                  <a:pt x="7" y="229"/>
                </a:lnTo>
                <a:lnTo>
                  <a:pt x="0" y="337"/>
                </a:lnTo>
                <a:lnTo>
                  <a:pt x="1" y="462"/>
                </a:lnTo>
                <a:lnTo>
                  <a:pt x="14" y="602"/>
                </a:lnTo>
                <a:lnTo>
                  <a:pt x="43" y="752"/>
                </a:lnTo>
                <a:lnTo>
                  <a:pt x="150" y="746"/>
                </a:lnTo>
                <a:lnTo>
                  <a:pt x="146" y="724"/>
                </a:lnTo>
                <a:lnTo>
                  <a:pt x="135" y="663"/>
                </a:lnTo>
                <a:lnTo>
                  <a:pt x="123" y="574"/>
                </a:lnTo>
                <a:lnTo>
                  <a:pt x="111" y="463"/>
                </a:lnTo>
                <a:lnTo>
                  <a:pt x="104" y="342"/>
                </a:lnTo>
                <a:lnTo>
                  <a:pt x="107" y="220"/>
                </a:lnTo>
                <a:lnTo>
                  <a:pt x="124" y="106"/>
                </a:lnTo>
                <a:lnTo>
                  <a:pt x="156" y="9"/>
                </a:lnTo>
                <a:lnTo>
                  <a:pt x="156" y="8"/>
                </a:lnTo>
                <a:lnTo>
                  <a:pt x="156" y="6"/>
                </a:lnTo>
                <a:lnTo>
                  <a:pt x="154" y="4"/>
                </a:lnTo>
                <a:lnTo>
                  <a:pt x="147" y="0"/>
                </a:lnTo>
                <a:lnTo>
                  <a:pt x="134" y="0"/>
                </a:lnTo>
                <a:lnTo>
                  <a:pt x="115" y="1"/>
                </a:lnTo>
                <a:lnTo>
                  <a:pt x="87" y="7"/>
                </a:lnTo>
                <a:lnTo>
                  <a:pt x="48" y="1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Freeform 140">
            <a:extLst>
              <a:ext uri="{FF2B5EF4-FFF2-40B4-BE49-F238E27FC236}">
                <a16:creationId xmlns:a16="http://schemas.microsoft.com/office/drawing/2014/main" id="{0F43A151-68DD-4D40-8A98-ED4ED05B6875}"/>
              </a:ext>
            </a:extLst>
          </p:cNvPr>
          <p:cNvSpPr>
            <a:spLocks/>
          </p:cNvSpPr>
          <p:nvPr/>
        </p:nvSpPr>
        <p:spPr bwMode="auto">
          <a:xfrm>
            <a:off x="8591550" y="3609976"/>
            <a:ext cx="103188" cy="411163"/>
          </a:xfrm>
          <a:custGeom>
            <a:avLst/>
            <a:gdLst>
              <a:gd name="T0" fmla="*/ 2147483646 w 212"/>
              <a:gd name="T1" fmla="*/ 2147483646 h 839"/>
              <a:gd name="T2" fmla="*/ 2147483646 w 212"/>
              <a:gd name="T3" fmla="*/ 2147483646 h 839"/>
              <a:gd name="T4" fmla="*/ 2147483646 w 212"/>
              <a:gd name="T5" fmla="*/ 2147483646 h 839"/>
              <a:gd name="T6" fmla="*/ 2147483646 w 212"/>
              <a:gd name="T7" fmla="*/ 2147483646 h 839"/>
              <a:gd name="T8" fmla="*/ 2147483646 w 212"/>
              <a:gd name="T9" fmla="*/ 2147483646 h 839"/>
              <a:gd name="T10" fmla="*/ 2147483646 w 212"/>
              <a:gd name="T11" fmla="*/ 2147483646 h 839"/>
              <a:gd name="T12" fmla="*/ 2147483646 w 212"/>
              <a:gd name="T13" fmla="*/ 2147483646 h 839"/>
              <a:gd name="T14" fmla="*/ 2147483646 w 212"/>
              <a:gd name="T15" fmla="*/ 2147483646 h 839"/>
              <a:gd name="T16" fmla="*/ 2147483646 w 212"/>
              <a:gd name="T17" fmla="*/ 2147483646 h 839"/>
              <a:gd name="T18" fmla="*/ 2147483646 w 212"/>
              <a:gd name="T19" fmla="*/ 2147483646 h 839"/>
              <a:gd name="T20" fmla="*/ 2147483646 w 212"/>
              <a:gd name="T21" fmla="*/ 2147483646 h 839"/>
              <a:gd name="T22" fmla="*/ 2147483646 w 212"/>
              <a:gd name="T23" fmla="*/ 2147483646 h 839"/>
              <a:gd name="T24" fmla="*/ 2147483646 w 212"/>
              <a:gd name="T25" fmla="*/ 2147483646 h 839"/>
              <a:gd name="T26" fmla="*/ 2147483646 w 212"/>
              <a:gd name="T27" fmla="*/ 2147483646 h 839"/>
              <a:gd name="T28" fmla="*/ 0 w 212"/>
              <a:gd name="T29" fmla="*/ 2147483646 h 839"/>
              <a:gd name="T30" fmla="*/ 2147483646 w 212"/>
              <a:gd name="T31" fmla="*/ 2147483646 h 839"/>
              <a:gd name="T32" fmla="*/ 2147483646 w 212"/>
              <a:gd name="T33" fmla="*/ 2147483646 h 839"/>
              <a:gd name="T34" fmla="*/ 2147483646 w 212"/>
              <a:gd name="T35" fmla="*/ 0 h 839"/>
              <a:gd name="T36" fmla="*/ 2147483646 w 212"/>
              <a:gd name="T37" fmla="*/ 2147483646 h 83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" h="839">
                <a:moveTo>
                  <a:pt x="212" y="6"/>
                </a:moveTo>
                <a:lnTo>
                  <a:pt x="206" y="11"/>
                </a:lnTo>
                <a:lnTo>
                  <a:pt x="192" y="33"/>
                </a:lnTo>
                <a:lnTo>
                  <a:pt x="174" y="77"/>
                </a:lnTo>
                <a:lnTo>
                  <a:pt x="156" y="148"/>
                </a:lnTo>
                <a:lnTo>
                  <a:pt x="141" y="254"/>
                </a:lnTo>
                <a:lnTo>
                  <a:pt x="133" y="401"/>
                </a:lnTo>
                <a:lnTo>
                  <a:pt x="137" y="593"/>
                </a:lnTo>
                <a:lnTo>
                  <a:pt x="158" y="839"/>
                </a:lnTo>
                <a:lnTo>
                  <a:pt x="38" y="839"/>
                </a:lnTo>
                <a:lnTo>
                  <a:pt x="34" y="814"/>
                </a:lnTo>
                <a:lnTo>
                  <a:pt x="24" y="746"/>
                </a:lnTo>
                <a:lnTo>
                  <a:pt x="12" y="645"/>
                </a:lnTo>
                <a:lnTo>
                  <a:pt x="3" y="521"/>
                </a:lnTo>
                <a:lnTo>
                  <a:pt x="0" y="384"/>
                </a:lnTo>
                <a:lnTo>
                  <a:pt x="6" y="244"/>
                </a:lnTo>
                <a:lnTo>
                  <a:pt x="29" y="114"/>
                </a:lnTo>
                <a:lnTo>
                  <a:pt x="68" y="0"/>
                </a:lnTo>
                <a:lnTo>
                  <a:pt x="212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Freeform 141">
            <a:extLst>
              <a:ext uri="{FF2B5EF4-FFF2-40B4-BE49-F238E27FC236}">
                <a16:creationId xmlns:a16="http://schemas.microsoft.com/office/drawing/2014/main" id="{ED006A6D-18A7-3045-A1B5-8A5BA21B3104}"/>
              </a:ext>
            </a:extLst>
          </p:cNvPr>
          <p:cNvSpPr>
            <a:spLocks/>
          </p:cNvSpPr>
          <p:nvPr/>
        </p:nvSpPr>
        <p:spPr bwMode="auto">
          <a:xfrm>
            <a:off x="8204201" y="3678238"/>
            <a:ext cx="66675" cy="322262"/>
          </a:xfrm>
          <a:custGeom>
            <a:avLst/>
            <a:gdLst>
              <a:gd name="T0" fmla="*/ 2147483646 w 137"/>
              <a:gd name="T1" fmla="*/ 2147483646 h 656"/>
              <a:gd name="T2" fmla="*/ 2147483646 w 137"/>
              <a:gd name="T3" fmla="*/ 2147483646 h 656"/>
              <a:gd name="T4" fmla="*/ 2147483646 w 137"/>
              <a:gd name="T5" fmla="*/ 2147483646 h 656"/>
              <a:gd name="T6" fmla="*/ 2147483646 w 137"/>
              <a:gd name="T7" fmla="*/ 2147483646 h 656"/>
              <a:gd name="T8" fmla="*/ 2147483646 w 137"/>
              <a:gd name="T9" fmla="*/ 2147483646 h 656"/>
              <a:gd name="T10" fmla="*/ 0 w 137"/>
              <a:gd name="T11" fmla="*/ 2147483646 h 656"/>
              <a:gd name="T12" fmla="*/ 2147483646 w 137"/>
              <a:gd name="T13" fmla="*/ 2147483646 h 656"/>
              <a:gd name="T14" fmla="*/ 2147483646 w 137"/>
              <a:gd name="T15" fmla="*/ 2147483646 h 656"/>
              <a:gd name="T16" fmla="*/ 2147483646 w 137"/>
              <a:gd name="T17" fmla="*/ 2147483646 h 656"/>
              <a:gd name="T18" fmla="*/ 2147483646 w 137"/>
              <a:gd name="T19" fmla="*/ 2147483646 h 656"/>
              <a:gd name="T20" fmla="*/ 2147483646 w 137"/>
              <a:gd name="T21" fmla="*/ 2147483646 h 656"/>
              <a:gd name="T22" fmla="*/ 2147483646 w 137"/>
              <a:gd name="T23" fmla="*/ 2147483646 h 656"/>
              <a:gd name="T24" fmla="*/ 2147483646 w 137"/>
              <a:gd name="T25" fmla="*/ 2147483646 h 656"/>
              <a:gd name="T26" fmla="*/ 2147483646 w 137"/>
              <a:gd name="T27" fmla="*/ 2147483646 h 656"/>
              <a:gd name="T28" fmla="*/ 2147483646 w 137"/>
              <a:gd name="T29" fmla="*/ 2147483646 h 656"/>
              <a:gd name="T30" fmla="*/ 2147483646 w 137"/>
              <a:gd name="T31" fmla="*/ 2147483646 h 656"/>
              <a:gd name="T32" fmla="*/ 2147483646 w 137"/>
              <a:gd name="T33" fmla="*/ 2147483646 h 656"/>
              <a:gd name="T34" fmla="*/ 2147483646 w 137"/>
              <a:gd name="T35" fmla="*/ 2147483646 h 656"/>
              <a:gd name="T36" fmla="*/ 2147483646 w 137"/>
              <a:gd name="T37" fmla="*/ 2147483646 h 656"/>
              <a:gd name="T38" fmla="*/ 2147483646 w 137"/>
              <a:gd name="T39" fmla="*/ 2147483646 h 656"/>
              <a:gd name="T40" fmla="*/ 2147483646 w 137"/>
              <a:gd name="T41" fmla="*/ 2147483646 h 656"/>
              <a:gd name="T42" fmla="*/ 2147483646 w 137"/>
              <a:gd name="T43" fmla="*/ 0 h 656"/>
              <a:gd name="T44" fmla="*/ 2147483646 w 137"/>
              <a:gd name="T45" fmla="*/ 0 h 656"/>
              <a:gd name="T46" fmla="*/ 2147483646 w 137"/>
              <a:gd name="T47" fmla="*/ 2147483646 h 656"/>
              <a:gd name="T48" fmla="*/ 2147483646 w 137"/>
              <a:gd name="T49" fmla="*/ 2147483646 h 656"/>
              <a:gd name="T50" fmla="*/ 2147483646 w 137"/>
              <a:gd name="T51" fmla="*/ 2147483646 h 65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37" h="656">
                <a:moveTo>
                  <a:pt x="43" y="12"/>
                </a:moveTo>
                <a:lnTo>
                  <a:pt x="39" y="25"/>
                </a:lnTo>
                <a:lnTo>
                  <a:pt x="30" y="62"/>
                </a:lnTo>
                <a:lnTo>
                  <a:pt x="19" y="122"/>
                </a:lnTo>
                <a:lnTo>
                  <a:pt x="7" y="199"/>
                </a:lnTo>
                <a:lnTo>
                  <a:pt x="0" y="294"/>
                </a:lnTo>
                <a:lnTo>
                  <a:pt x="1" y="403"/>
                </a:lnTo>
                <a:lnTo>
                  <a:pt x="12" y="524"/>
                </a:lnTo>
                <a:lnTo>
                  <a:pt x="38" y="656"/>
                </a:lnTo>
                <a:lnTo>
                  <a:pt x="132" y="650"/>
                </a:lnTo>
                <a:lnTo>
                  <a:pt x="127" y="631"/>
                </a:lnTo>
                <a:lnTo>
                  <a:pt x="119" y="578"/>
                </a:lnTo>
                <a:lnTo>
                  <a:pt x="107" y="499"/>
                </a:lnTo>
                <a:lnTo>
                  <a:pt x="97" y="403"/>
                </a:lnTo>
                <a:lnTo>
                  <a:pt x="92" y="297"/>
                </a:lnTo>
                <a:lnTo>
                  <a:pt x="94" y="192"/>
                </a:lnTo>
                <a:lnTo>
                  <a:pt x="108" y="91"/>
                </a:lnTo>
                <a:lnTo>
                  <a:pt x="137" y="7"/>
                </a:lnTo>
                <a:lnTo>
                  <a:pt x="137" y="6"/>
                </a:lnTo>
                <a:lnTo>
                  <a:pt x="137" y="4"/>
                </a:lnTo>
                <a:lnTo>
                  <a:pt x="135" y="2"/>
                </a:lnTo>
                <a:lnTo>
                  <a:pt x="129" y="0"/>
                </a:lnTo>
                <a:lnTo>
                  <a:pt x="119" y="0"/>
                </a:lnTo>
                <a:lnTo>
                  <a:pt x="101" y="1"/>
                </a:lnTo>
                <a:lnTo>
                  <a:pt x="77" y="5"/>
                </a:lnTo>
                <a:lnTo>
                  <a:pt x="43" y="1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Freeform 142">
            <a:extLst>
              <a:ext uri="{FF2B5EF4-FFF2-40B4-BE49-F238E27FC236}">
                <a16:creationId xmlns:a16="http://schemas.microsoft.com/office/drawing/2014/main" id="{769C6388-0529-474C-9A5B-184A1E432DE3}"/>
              </a:ext>
            </a:extLst>
          </p:cNvPr>
          <p:cNvSpPr>
            <a:spLocks/>
          </p:cNvSpPr>
          <p:nvPr/>
        </p:nvSpPr>
        <p:spPr bwMode="auto">
          <a:xfrm>
            <a:off x="8207376" y="3700463"/>
            <a:ext cx="55563" cy="273050"/>
          </a:xfrm>
          <a:custGeom>
            <a:avLst/>
            <a:gdLst>
              <a:gd name="T0" fmla="*/ 2147483646 w 116"/>
              <a:gd name="T1" fmla="*/ 2147483646 h 560"/>
              <a:gd name="T2" fmla="*/ 2147483646 w 116"/>
              <a:gd name="T3" fmla="*/ 2147483646 h 560"/>
              <a:gd name="T4" fmla="*/ 2147483646 w 116"/>
              <a:gd name="T5" fmla="*/ 2147483646 h 560"/>
              <a:gd name="T6" fmla="*/ 2147483646 w 116"/>
              <a:gd name="T7" fmla="*/ 2147483646 h 560"/>
              <a:gd name="T8" fmla="*/ 2147483646 w 116"/>
              <a:gd name="T9" fmla="*/ 2147483646 h 560"/>
              <a:gd name="T10" fmla="*/ 0 w 116"/>
              <a:gd name="T11" fmla="*/ 2147483646 h 560"/>
              <a:gd name="T12" fmla="*/ 2147483646 w 116"/>
              <a:gd name="T13" fmla="*/ 2147483646 h 560"/>
              <a:gd name="T14" fmla="*/ 2147483646 w 116"/>
              <a:gd name="T15" fmla="*/ 2147483646 h 560"/>
              <a:gd name="T16" fmla="*/ 2147483646 w 116"/>
              <a:gd name="T17" fmla="*/ 2147483646 h 560"/>
              <a:gd name="T18" fmla="*/ 2147483646 w 116"/>
              <a:gd name="T19" fmla="*/ 2147483646 h 560"/>
              <a:gd name="T20" fmla="*/ 2147483646 w 116"/>
              <a:gd name="T21" fmla="*/ 2147483646 h 560"/>
              <a:gd name="T22" fmla="*/ 2147483646 w 116"/>
              <a:gd name="T23" fmla="*/ 2147483646 h 560"/>
              <a:gd name="T24" fmla="*/ 2147483646 w 116"/>
              <a:gd name="T25" fmla="*/ 2147483646 h 560"/>
              <a:gd name="T26" fmla="*/ 2147483646 w 116"/>
              <a:gd name="T27" fmla="*/ 2147483646 h 560"/>
              <a:gd name="T28" fmla="*/ 2147483646 w 116"/>
              <a:gd name="T29" fmla="*/ 2147483646 h 560"/>
              <a:gd name="T30" fmla="*/ 2147483646 w 116"/>
              <a:gd name="T31" fmla="*/ 2147483646 h 560"/>
              <a:gd name="T32" fmla="*/ 2147483646 w 116"/>
              <a:gd name="T33" fmla="*/ 2147483646 h 560"/>
              <a:gd name="T34" fmla="*/ 2147483646 w 116"/>
              <a:gd name="T35" fmla="*/ 2147483646 h 560"/>
              <a:gd name="T36" fmla="*/ 2147483646 w 116"/>
              <a:gd name="T37" fmla="*/ 2147483646 h 560"/>
              <a:gd name="T38" fmla="*/ 2147483646 w 116"/>
              <a:gd name="T39" fmla="*/ 2147483646 h 560"/>
              <a:gd name="T40" fmla="*/ 2147483646 w 116"/>
              <a:gd name="T41" fmla="*/ 2147483646 h 560"/>
              <a:gd name="T42" fmla="*/ 2147483646 w 116"/>
              <a:gd name="T43" fmla="*/ 0 h 560"/>
              <a:gd name="T44" fmla="*/ 2147483646 w 116"/>
              <a:gd name="T45" fmla="*/ 0 h 560"/>
              <a:gd name="T46" fmla="*/ 2147483646 w 116"/>
              <a:gd name="T47" fmla="*/ 2147483646 h 560"/>
              <a:gd name="T48" fmla="*/ 2147483646 w 116"/>
              <a:gd name="T49" fmla="*/ 2147483646 h 560"/>
              <a:gd name="T50" fmla="*/ 2147483646 w 116"/>
              <a:gd name="T51" fmla="*/ 2147483646 h 5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16" h="560">
                <a:moveTo>
                  <a:pt x="36" y="11"/>
                </a:moveTo>
                <a:lnTo>
                  <a:pt x="33" y="21"/>
                </a:lnTo>
                <a:lnTo>
                  <a:pt x="24" y="53"/>
                </a:lnTo>
                <a:lnTo>
                  <a:pt x="15" y="103"/>
                </a:lnTo>
                <a:lnTo>
                  <a:pt x="5" y="169"/>
                </a:lnTo>
                <a:lnTo>
                  <a:pt x="0" y="250"/>
                </a:lnTo>
                <a:lnTo>
                  <a:pt x="1" y="344"/>
                </a:lnTo>
                <a:lnTo>
                  <a:pt x="10" y="448"/>
                </a:lnTo>
                <a:lnTo>
                  <a:pt x="32" y="560"/>
                </a:lnTo>
                <a:lnTo>
                  <a:pt x="112" y="555"/>
                </a:lnTo>
                <a:lnTo>
                  <a:pt x="108" y="538"/>
                </a:lnTo>
                <a:lnTo>
                  <a:pt x="101" y="493"/>
                </a:lnTo>
                <a:lnTo>
                  <a:pt x="91" y="426"/>
                </a:lnTo>
                <a:lnTo>
                  <a:pt x="82" y="344"/>
                </a:lnTo>
                <a:lnTo>
                  <a:pt x="77" y="255"/>
                </a:lnTo>
                <a:lnTo>
                  <a:pt x="79" y="164"/>
                </a:lnTo>
                <a:lnTo>
                  <a:pt x="91" y="79"/>
                </a:lnTo>
                <a:lnTo>
                  <a:pt x="116" y="6"/>
                </a:lnTo>
                <a:lnTo>
                  <a:pt x="116" y="5"/>
                </a:lnTo>
                <a:lnTo>
                  <a:pt x="116" y="4"/>
                </a:lnTo>
                <a:lnTo>
                  <a:pt x="114" y="2"/>
                </a:lnTo>
                <a:lnTo>
                  <a:pt x="109" y="0"/>
                </a:lnTo>
                <a:lnTo>
                  <a:pt x="100" y="0"/>
                </a:lnTo>
                <a:lnTo>
                  <a:pt x="86" y="1"/>
                </a:lnTo>
                <a:lnTo>
                  <a:pt x="65" y="4"/>
                </a:lnTo>
                <a:lnTo>
                  <a:pt x="36" y="1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Freeform 143">
            <a:extLst>
              <a:ext uri="{FF2B5EF4-FFF2-40B4-BE49-F238E27FC236}">
                <a16:creationId xmlns:a16="http://schemas.microsoft.com/office/drawing/2014/main" id="{ED8D88D0-B12B-CF4E-ABD9-BF98A58A184E}"/>
              </a:ext>
            </a:extLst>
          </p:cNvPr>
          <p:cNvSpPr>
            <a:spLocks/>
          </p:cNvSpPr>
          <p:nvPr/>
        </p:nvSpPr>
        <p:spPr bwMode="auto">
          <a:xfrm>
            <a:off x="8208964" y="3721101"/>
            <a:ext cx="47625" cy="227013"/>
          </a:xfrm>
          <a:custGeom>
            <a:avLst/>
            <a:gdLst>
              <a:gd name="T0" fmla="*/ 2147483646 w 97"/>
              <a:gd name="T1" fmla="*/ 2147483646 h 463"/>
              <a:gd name="T2" fmla="*/ 2147483646 w 97"/>
              <a:gd name="T3" fmla="*/ 2147483646 h 463"/>
              <a:gd name="T4" fmla="*/ 2147483646 w 97"/>
              <a:gd name="T5" fmla="*/ 2147483646 h 463"/>
              <a:gd name="T6" fmla="*/ 2147483646 w 97"/>
              <a:gd name="T7" fmla="*/ 2147483646 h 463"/>
              <a:gd name="T8" fmla="*/ 2147483646 w 97"/>
              <a:gd name="T9" fmla="*/ 2147483646 h 463"/>
              <a:gd name="T10" fmla="*/ 0 w 97"/>
              <a:gd name="T11" fmla="*/ 2147483646 h 463"/>
              <a:gd name="T12" fmla="*/ 0 w 97"/>
              <a:gd name="T13" fmla="*/ 2147483646 h 463"/>
              <a:gd name="T14" fmla="*/ 2147483646 w 97"/>
              <a:gd name="T15" fmla="*/ 2147483646 h 463"/>
              <a:gd name="T16" fmla="*/ 2147483646 w 97"/>
              <a:gd name="T17" fmla="*/ 2147483646 h 463"/>
              <a:gd name="T18" fmla="*/ 2147483646 w 97"/>
              <a:gd name="T19" fmla="*/ 2147483646 h 463"/>
              <a:gd name="T20" fmla="*/ 2147483646 w 97"/>
              <a:gd name="T21" fmla="*/ 2147483646 h 463"/>
              <a:gd name="T22" fmla="*/ 2147483646 w 97"/>
              <a:gd name="T23" fmla="*/ 2147483646 h 463"/>
              <a:gd name="T24" fmla="*/ 2147483646 w 97"/>
              <a:gd name="T25" fmla="*/ 2147483646 h 463"/>
              <a:gd name="T26" fmla="*/ 2147483646 w 97"/>
              <a:gd name="T27" fmla="*/ 2147483646 h 463"/>
              <a:gd name="T28" fmla="*/ 2147483646 w 97"/>
              <a:gd name="T29" fmla="*/ 2147483646 h 463"/>
              <a:gd name="T30" fmla="*/ 2147483646 w 97"/>
              <a:gd name="T31" fmla="*/ 2147483646 h 463"/>
              <a:gd name="T32" fmla="*/ 2147483646 w 97"/>
              <a:gd name="T33" fmla="*/ 2147483646 h 463"/>
              <a:gd name="T34" fmla="*/ 2147483646 w 97"/>
              <a:gd name="T35" fmla="*/ 2147483646 h 463"/>
              <a:gd name="T36" fmla="*/ 2147483646 w 97"/>
              <a:gd name="T37" fmla="*/ 2147483646 h 463"/>
              <a:gd name="T38" fmla="*/ 2147483646 w 97"/>
              <a:gd name="T39" fmla="*/ 2147483646 h 463"/>
              <a:gd name="T40" fmla="*/ 2147483646 w 97"/>
              <a:gd name="T41" fmla="*/ 2147483646 h 463"/>
              <a:gd name="T42" fmla="*/ 2147483646 w 97"/>
              <a:gd name="T43" fmla="*/ 0 h 463"/>
              <a:gd name="T44" fmla="*/ 2147483646 w 97"/>
              <a:gd name="T45" fmla="*/ 0 h 463"/>
              <a:gd name="T46" fmla="*/ 2147483646 w 97"/>
              <a:gd name="T47" fmla="*/ 0 h 463"/>
              <a:gd name="T48" fmla="*/ 2147483646 w 97"/>
              <a:gd name="T49" fmla="*/ 2147483646 h 463"/>
              <a:gd name="T50" fmla="*/ 2147483646 w 97"/>
              <a:gd name="T51" fmla="*/ 2147483646 h 46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97" h="463">
                <a:moveTo>
                  <a:pt x="30" y="9"/>
                </a:moveTo>
                <a:lnTo>
                  <a:pt x="27" y="17"/>
                </a:lnTo>
                <a:lnTo>
                  <a:pt x="20" y="44"/>
                </a:lnTo>
                <a:lnTo>
                  <a:pt x="12" y="85"/>
                </a:lnTo>
                <a:lnTo>
                  <a:pt x="4" y="140"/>
                </a:lnTo>
                <a:lnTo>
                  <a:pt x="0" y="207"/>
                </a:lnTo>
                <a:lnTo>
                  <a:pt x="0" y="285"/>
                </a:lnTo>
                <a:lnTo>
                  <a:pt x="9" y="370"/>
                </a:lnTo>
                <a:lnTo>
                  <a:pt x="26" y="463"/>
                </a:lnTo>
                <a:lnTo>
                  <a:pt x="93" y="460"/>
                </a:lnTo>
                <a:lnTo>
                  <a:pt x="89" y="446"/>
                </a:lnTo>
                <a:lnTo>
                  <a:pt x="83" y="408"/>
                </a:lnTo>
                <a:lnTo>
                  <a:pt x="75" y="353"/>
                </a:lnTo>
                <a:lnTo>
                  <a:pt x="68" y="285"/>
                </a:lnTo>
                <a:lnTo>
                  <a:pt x="65" y="211"/>
                </a:lnTo>
                <a:lnTo>
                  <a:pt x="67" y="136"/>
                </a:lnTo>
                <a:lnTo>
                  <a:pt x="76" y="65"/>
                </a:lnTo>
                <a:lnTo>
                  <a:pt x="97" y="5"/>
                </a:lnTo>
                <a:lnTo>
                  <a:pt x="97" y="4"/>
                </a:lnTo>
                <a:lnTo>
                  <a:pt x="97" y="3"/>
                </a:lnTo>
                <a:lnTo>
                  <a:pt x="95" y="1"/>
                </a:lnTo>
                <a:lnTo>
                  <a:pt x="91" y="0"/>
                </a:lnTo>
                <a:lnTo>
                  <a:pt x="84" y="0"/>
                </a:lnTo>
                <a:lnTo>
                  <a:pt x="71" y="0"/>
                </a:lnTo>
                <a:lnTo>
                  <a:pt x="54" y="3"/>
                </a:lnTo>
                <a:lnTo>
                  <a:pt x="30" y="9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Freeform 144">
            <a:extLst>
              <a:ext uri="{FF2B5EF4-FFF2-40B4-BE49-F238E27FC236}">
                <a16:creationId xmlns:a16="http://schemas.microsoft.com/office/drawing/2014/main" id="{7FFD0631-9085-3E41-A848-CEFA06F1DF69}"/>
              </a:ext>
            </a:extLst>
          </p:cNvPr>
          <p:cNvSpPr>
            <a:spLocks/>
          </p:cNvSpPr>
          <p:nvPr/>
        </p:nvSpPr>
        <p:spPr bwMode="auto">
          <a:xfrm>
            <a:off x="8212138" y="3743325"/>
            <a:ext cx="36512" cy="179388"/>
          </a:xfrm>
          <a:custGeom>
            <a:avLst/>
            <a:gdLst>
              <a:gd name="T0" fmla="*/ 2147483646 w 77"/>
              <a:gd name="T1" fmla="*/ 2147483646 h 367"/>
              <a:gd name="T2" fmla="*/ 2147483646 w 77"/>
              <a:gd name="T3" fmla="*/ 2147483646 h 367"/>
              <a:gd name="T4" fmla="*/ 2147483646 w 77"/>
              <a:gd name="T5" fmla="*/ 2147483646 h 367"/>
              <a:gd name="T6" fmla="*/ 2147483646 w 77"/>
              <a:gd name="T7" fmla="*/ 2147483646 h 367"/>
              <a:gd name="T8" fmla="*/ 2147483646 w 77"/>
              <a:gd name="T9" fmla="*/ 2147483646 h 367"/>
              <a:gd name="T10" fmla="*/ 0 w 77"/>
              <a:gd name="T11" fmla="*/ 2147483646 h 367"/>
              <a:gd name="T12" fmla="*/ 0 w 77"/>
              <a:gd name="T13" fmla="*/ 2147483646 h 367"/>
              <a:gd name="T14" fmla="*/ 2147483646 w 77"/>
              <a:gd name="T15" fmla="*/ 2147483646 h 367"/>
              <a:gd name="T16" fmla="*/ 2147483646 w 77"/>
              <a:gd name="T17" fmla="*/ 2147483646 h 367"/>
              <a:gd name="T18" fmla="*/ 2147483646 w 77"/>
              <a:gd name="T19" fmla="*/ 2147483646 h 367"/>
              <a:gd name="T20" fmla="*/ 2147483646 w 77"/>
              <a:gd name="T21" fmla="*/ 2147483646 h 367"/>
              <a:gd name="T22" fmla="*/ 2147483646 w 77"/>
              <a:gd name="T23" fmla="*/ 2147483646 h 367"/>
              <a:gd name="T24" fmla="*/ 2147483646 w 77"/>
              <a:gd name="T25" fmla="*/ 2147483646 h 367"/>
              <a:gd name="T26" fmla="*/ 2147483646 w 77"/>
              <a:gd name="T27" fmla="*/ 2147483646 h 367"/>
              <a:gd name="T28" fmla="*/ 2147483646 w 77"/>
              <a:gd name="T29" fmla="*/ 2147483646 h 367"/>
              <a:gd name="T30" fmla="*/ 2147483646 w 77"/>
              <a:gd name="T31" fmla="*/ 2147483646 h 367"/>
              <a:gd name="T32" fmla="*/ 2147483646 w 77"/>
              <a:gd name="T33" fmla="*/ 2147483646 h 367"/>
              <a:gd name="T34" fmla="*/ 2147483646 w 77"/>
              <a:gd name="T35" fmla="*/ 2147483646 h 367"/>
              <a:gd name="T36" fmla="*/ 2147483646 w 77"/>
              <a:gd name="T37" fmla="*/ 2147483646 h 367"/>
              <a:gd name="T38" fmla="*/ 2147483646 w 77"/>
              <a:gd name="T39" fmla="*/ 2147483646 h 367"/>
              <a:gd name="T40" fmla="*/ 2147483646 w 77"/>
              <a:gd name="T41" fmla="*/ 2147483646 h 367"/>
              <a:gd name="T42" fmla="*/ 2147483646 w 77"/>
              <a:gd name="T43" fmla="*/ 0 h 367"/>
              <a:gd name="T44" fmla="*/ 2147483646 w 77"/>
              <a:gd name="T45" fmla="*/ 0 h 367"/>
              <a:gd name="T46" fmla="*/ 2147483646 w 77"/>
              <a:gd name="T47" fmla="*/ 2147483646 h 367"/>
              <a:gd name="T48" fmla="*/ 2147483646 w 77"/>
              <a:gd name="T49" fmla="*/ 2147483646 h 367"/>
              <a:gd name="T50" fmla="*/ 2147483646 w 77"/>
              <a:gd name="T51" fmla="*/ 2147483646 h 367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77" h="367">
                <a:moveTo>
                  <a:pt x="24" y="8"/>
                </a:moveTo>
                <a:lnTo>
                  <a:pt x="22" y="15"/>
                </a:lnTo>
                <a:lnTo>
                  <a:pt x="17" y="36"/>
                </a:lnTo>
                <a:lnTo>
                  <a:pt x="10" y="68"/>
                </a:lnTo>
                <a:lnTo>
                  <a:pt x="4" y="112"/>
                </a:lnTo>
                <a:lnTo>
                  <a:pt x="0" y="164"/>
                </a:lnTo>
                <a:lnTo>
                  <a:pt x="0" y="226"/>
                </a:lnTo>
                <a:lnTo>
                  <a:pt x="7" y="294"/>
                </a:lnTo>
                <a:lnTo>
                  <a:pt x="21" y="367"/>
                </a:lnTo>
                <a:lnTo>
                  <a:pt x="74" y="364"/>
                </a:lnTo>
                <a:lnTo>
                  <a:pt x="71" y="353"/>
                </a:lnTo>
                <a:lnTo>
                  <a:pt x="66" y="323"/>
                </a:lnTo>
                <a:lnTo>
                  <a:pt x="60" y="280"/>
                </a:lnTo>
                <a:lnTo>
                  <a:pt x="54" y="226"/>
                </a:lnTo>
                <a:lnTo>
                  <a:pt x="51" y="168"/>
                </a:lnTo>
                <a:lnTo>
                  <a:pt x="53" y="107"/>
                </a:lnTo>
                <a:lnTo>
                  <a:pt x="61" y="52"/>
                </a:lnTo>
                <a:lnTo>
                  <a:pt x="77" y="5"/>
                </a:lnTo>
                <a:lnTo>
                  <a:pt x="77" y="2"/>
                </a:lnTo>
                <a:lnTo>
                  <a:pt x="76" y="1"/>
                </a:lnTo>
                <a:lnTo>
                  <a:pt x="72" y="0"/>
                </a:lnTo>
                <a:lnTo>
                  <a:pt x="66" y="0"/>
                </a:lnTo>
                <a:lnTo>
                  <a:pt x="56" y="1"/>
                </a:lnTo>
                <a:lnTo>
                  <a:pt x="43" y="4"/>
                </a:lnTo>
                <a:lnTo>
                  <a:pt x="24" y="8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Freeform 145">
            <a:extLst>
              <a:ext uri="{FF2B5EF4-FFF2-40B4-BE49-F238E27FC236}">
                <a16:creationId xmlns:a16="http://schemas.microsoft.com/office/drawing/2014/main" id="{A927D8EA-A8EE-094F-9B32-DE7D0174998D}"/>
              </a:ext>
            </a:extLst>
          </p:cNvPr>
          <p:cNvSpPr>
            <a:spLocks/>
          </p:cNvSpPr>
          <p:nvPr/>
        </p:nvSpPr>
        <p:spPr bwMode="auto">
          <a:xfrm>
            <a:off x="8215314" y="3765551"/>
            <a:ext cx="26987" cy="131763"/>
          </a:xfrm>
          <a:custGeom>
            <a:avLst/>
            <a:gdLst>
              <a:gd name="T0" fmla="*/ 2147483646 w 56"/>
              <a:gd name="T1" fmla="*/ 2147483646 h 271"/>
              <a:gd name="T2" fmla="*/ 2147483646 w 56"/>
              <a:gd name="T3" fmla="*/ 2147483646 h 271"/>
              <a:gd name="T4" fmla="*/ 2147483646 w 56"/>
              <a:gd name="T5" fmla="*/ 2147483646 h 271"/>
              <a:gd name="T6" fmla="*/ 2147483646 w 56"/>
              <a:gd name="T7" fmla="*/ 2147483646 h 271"/>
              <a:gd name="T8" fmla="*/ 2147483646 w 56"/>
              <a:gd name="T9" fmla="*/ 2147483646 h 271"/>
              <a:gd name="T10" fmla="*/ 0 w 56"/>
              <a:gd name="T11" fmla="*/ 2147483646 h 271"/>
              <a:gd name="T12" fmla="*/ 0 w 56"/>
              <a:gd name="T13" fmla="*/ 2147483646 h 271"/>
              <a:gd name="T14" fmla="*/ 2147483646 w 56"/>
              <a:gd name="T15" fmla="*/ 2147483646 h 271"/>
              <a:gd name="T16" fmla="*/ 2147483646 w 56"/>
              <a:gd name="T17" fmla="*/ 2147483646 h 271"/>
              <a:gd name="T18" fmla="*/ 2147483646 w 56"/>
              <a:gd name="T19" fmla="*/ 2147483646 h 271"/>
              <a:gd name="T20" fmla="*/ 2147483646 w 56"/>
              <a:gd name="T21" fmla="*/ 2147483646 h 271"/>
              <a:gd name="T22" fmla="*/ 2147483646 w 56"/>
              <a:gd name="T23" fmla="*/ 2147483646 h 271"/>
              <a:gd name="T24" fmla="*/ 2147483646 w 56"/>
              <a:gd name="T25" fmla="*/ 2147483646 h 271"/>
              <a:gd name="T26" fmla="*/ 2147483646 w 56"/>
              <a:gd name="T27" fmla="*/ 2147483646 h 271"/>
              <a:gd name="T28" fmla="*/ 2147483646 w 56"/>
              <a:gd name="T29" fmla="*/ 2147483646 h 271"/>
              <a:gd name="T30" fmla="*/ 2147483646 w 56"/>
              <a:gd name="T31" fmla="*/ 2147483646 h 271"/>
              <a:gd name="T32" fmla="*/ 2147483646 w 56"/>
              <a:gd name="T33" fmla="*/ 2147483646 h 271"/>
              <a:gd name="T34" fmla="*/ 2147483646 w 56"/>
              <a:gd name="T35" fmla="*/ 2147483646 h 271"/>
              <a:gd name="T36" fmla="*/ 2147483646 w 56"/>
              <a:gd name="T37" fmla="*/ 2147483646 h 271"/>
              <a:gd name="T38" fmla="*/ 2147483646 w 56"/>
              <a:gd name="T39" fmla="*/ 2147483646 h 271"/>
              <a:gd name="T40" fmla="*/ 2147483646 w 56"/>
              <a:gd name="T41" fmla="*/ 2147483646 h 271"/>
              <a:gd name="T42" fmla="*/ 2147483646 w 56"/>
              <a:gd name="T43" fmla="*/ 0 h 271"/>
              <a:gd name="T44" fmla="*/ 2147483646 w 56"/>
              <a:gd name="T45" fmla="*/ 0 h 271"/>
              <a:gd name="T46" fmla="*/ 2147483646 w 56"/>
              <a:gd name="T47" fmla="*/ 0 h 271"/>
              <a:gd name="T48" fmla="*/ 2147483646 w 56"/>
              <a:gd name="T49" fmla="*/ 2147483646 h 271"/>
              <a:gd name="T50" fmla="*/ 2147483646 w 56"/>
              <a:gd name="T51" fmla="*/ 2147483646 h 27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6" h="271">
                <a:moveTo>
                  <a:pt x="17" y="5"/>
                </a:moveTo>
                <a:lnTo>
                  <a:pt x="16" y="10"/>
                </a:lnTo>
                <a:lnTo>
                  <a:pt x="12" y="25"/>
                </a:lnTo>
                <a:lnTo>
                  <a:pt x="6" y="49"/>
                </a:lnTo>
                <a:lnTo>
                  <a:pt x="2" y="82"/>
                </a:lnTo>
                <a:lnTo>
                  <a:pt x="0" y="122"/>
                </a:lnTo>
                <a:lnTo>
                  <a:pt x="0" y="166"/>
                </a:lnTo>
                <a:lnTo>
                  <a:pt x="4" y="217"/>
                </a:lnTo>
                <a:lnTo>
                  <a:pt x="15" y="271"/>
                </a:lnTo>
                <a:lnTo>
                  <a:pt x="54" y="268"/>
                </a:lnTo>
                <a:lnTo>
                  <a:pt x="52" y="261"/>
                </a:lnTo>
                <a:lnTo>
                  <a:pt x="48" y="238"/>
                </a:lnTo>
                <a:lnTo>
                  <a:pt x="44" y="206"/>
                </a:lnTo>
                <a:lnTo>
                  <a:pt x="40" y="166"/>
                </a:lnTo>
                <a:lnTo>
                  <a:pt x="37" y="123"/>
                </a:lnTo>
                <a:lnTo>
                  <a:pt x="39" y="78"/>
                </a:lnTo>
                <a:lnTo>
                  <a:pt x="44" y="37"/>
                </a:lnTo>
                <a:lnTo>
                  <a:pt x="56" y="3"/>
                </a:lnTo>
                <a:lnTo>
                  <a:pt x="56" y="2"/>
                </a:lnTo>
                <a:lnTo>
                  <a:pt x="55" y="1"/>
                </a:lnTo>
                <a:lnTo>
                  <a:pt x="52" y="0"/>
                </a:lnTo>
                <a:lnTo>
                  <a:pt x="48" y="0"/>
                </a:lnTo>
                <a:lnTo>
                  <a:pt x="42" y="0"/>
                </a:lnTo>
                <a:lnTo>
                  <a:pt x="31" y="2"/>
                </a:lnTo>
                <a:lnTo>
                  <a:pt x="17" y="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Freeform 146">
            <a:extLst>
              <a:ext uri="{FF2B5EF4-FFF2-40B4-BE49-F238E27FC236}">
                <a16:creationId xmlns:a16="http://schemas.microsoft.com/office/drawing/2014/main" id="{E47F54EE-2B2B-884B-9C05-66C86D08A353}"/>
              </a:ext>
            </a:extLst>
          </p:cNvPr>
          <p:cNvSpPr>
            <a:spLocks/>
          </p:cNvSpPr>
          <p:nvPr/>
        </p:nvSpPr>
        <p:spPr bwMode="auto">
          <a:xfrm>
            <a:off x="8594725" y="3635376"/>
            <a:ext cx="90488" cy="358775"/>
          </a:xfrm>
          <a:custGeom>
            <a:avLst/>
            <a:gdLst>
              <a:gd name="T0" fmla="*/ 2147483646 w 186"/>
              <a:gd name="T1" fmla="*/ 2147483646 h 732"/>
              <a:gd name="T2" fmla="*/ 2147483646 w 186"/>
              <a:gd name="T3" fmla="*/ 2147483646 h 732"/>
              <a:gd name="T4" fmla="*/ 2147483646 w 186"/>
              <a:gd name="T5" fmla="*/ 2147483646 h 732"/>
              <a:gd name="T6" fmla="*/ 2147483646 w 186"/>
              <a:gd name="T7" fmla="*/ 2147483646 h 732"/>
              <a:gd name="T8" fmla="*/ 2147483646 w 186"/>
              <a:gd name="T9" fmla="*/ 2147483646 h 732"/>
              <a:gd name="T10" fmla="*/ 2147483646 w 186"/>
              <a:gd name="T11" fmla="*/ 2147483646 h 732"/>
              <a:gd name="T12" fmla="*/ 2147483646 w 186"/>
              <a:gd name="T13" fmla="*/ 2147483646 h 732"/>
              <a:gd name="T14" fmla="*/ 2147483646 w 186"/>
              <a:gd name="T15" fmla="*/ 2147483646 h 732"/>
              <a:gd name="T16" fmla="*/ 2147483646 w 186"/>
              <a:gd name="T17" fmla="*/ 2147483646 h 732"/>
              <a:gd name="T18" fmla="*/ 2147483646 w 186"/>
              <a:gd name="T19" fmla="*/ 2147483646 h 732"/>
              <a:gd name="T20" fmla="*/ 2147483646 w 186"/>
              <a:gd name="T21" fmla="*/ 2147483646 h 732"/>
              <a:gd name="T22" fmla="*/ 2147483646 w 186"/>
              <a:gd name="T23" fmla="*/ 2147483646 h 732"/>
              <a:gd name="T24" fmla="*/ 2147483646 w 186"/>
              <a:gd name="T25" fmla="*/ 2147483646 h 732"/>
              <a:gd name="T26" fmla="*/ 2147483646 w 186"/>
              <a:gd name="T27" fmla="*/ 2147483646 h 732"/>
              <a:gd name="T28" fmla="*/ 0 w 186"/>
              <a:gd name="T29" fmla="*/ 2147483646 h 732"/>
              <a:gd name="T30" fmla="*/ 2147483646 w 186"/>
              <a:gd name="T31" fmla="*/ 2147483646 h 732"/>
              <a:gd name="T32" fmla="*/ 2147483646 w 186"/>
              <a:gd name="T33" fmla="*/ 2147483646 h 732"/>
              <a:gd name="T34" fmla="*/ 2147483646 w 186"/>
              <a:gd name="T35" fmla="*/ 0 h 732"/>
              <a:gd name="T36" fmla="*/ 2147483646 w 186"/>
              <a:gd name="T37" fmla="*/ 2147483646 h 73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86" h="732">
                <a:moveTo>
                  <a:pt x="186" y="6"/>
                </a:moveTo>
                <a:lnTo>
                  <a:pt x="182" y="11"/>
                </a:lnTo>
                <a:lnTo>
                  <a:pt x="169" y="29"/>
                </a:lnTo>
                <a:lnTo>
                  <a:pt x="153" y="67"/>
                </a:lnTo>
                <a:lnTo>
                  <a:pt x="137" y="130"/>
                </a:lnTo>
                <a:lnTo>
                  <a:pt x="124" y="221"/>
                </a:lnTo>
                <a:lnTo>
                  <a:pt x="117" y="350"/>
                </a:lnTo>
                <a:lnTo>
                  <a:pt x="122" y="517"/>
                </a:lnTo>
                <a:lnTo>
                  <a:pt x="139" y="732"/>
                </a:lnTo>
                <a:lnTo>
                  <a:pt x="34" y="732"/>
                </a:lnTo>
                <a:lnTo>
                  <a:pt x="31" y="711"/>
                </a:lnTo>
                <a:lnTo>
                  <a:pt x="22" y="651"/>
                </a:lnTo>
                <a:lnTo>
                  <a:pt x="12" y="563"/>
                </a:lnTo>
                <a:lnTo>
                  <a:pt x="3" y="454"/>
                </a:lnTo>
                <a:lnTo>
                  <a:pt x="0" y="335"/>
                </a:lnTo>
                <a:lnTo>
                  <a:pt x="6" y="213"/>
                </a:lnTo>
                <a:lnTo>
                  <a:pt x="25" y="98"/>
                </a:lnTo>
                <a:lnTo>
                  <a:pt x="60" y="0"/>
                </a:lnTo>
                <a:lnTo>
                  <a:pt x="186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Freeform 147">
            <a:extLst>
              <a:ext uri="{FF2B5EF4-FFF2-40B4-BE49-F238E27FC236}">
                <a16:creationId xmlns:a16="http://schemas.microsoft.com/office/drawing/2014/main" id="{0F0FF870-B815-0C43-8FDA-365DC856F282}"/>
              </a:ext>
            </a:extLst>
          </p:cNvPr>
          <p:cNvSpPr>
            <a:spLocks/>
          </p:cNvSpPr>
          <p:nvPr/>
        </p:nvSpPr>
        <p:spPr bwMode="auto">
          <a:xfrm>
            <a:off x="8597900" y="3660775"/>
            <a:ext cx="76200" cy="306388"/>
          </a:xfrm>
          <a:custGeom>
            <a:avLst/>
            <a:gdLst>
              <a:gd name="T0" fmla="*/ 2147483646 w 158"/>
              <a:gd name="T1" fmla="*/ 2147483646 h 625"/>
              <a:gd name="T2" fmla="*/ 2147483646 w 158"/>
              <a:gd name="T3" fmla="*/ 2147483646 h 625"/>
              <a:gd name="T4" fmla="*/ 2147483646 w 158"/>
              <a:gd name="T5" fmla="*/ 2147483646 h 625"/>
              <a:gd name="T6" fmla="*/ 2147483646 w 158"/>
              <a:gd name="T7" fmla="*/ 2147483646 h 625"/>
              <a:gd name="T8" fmla="*/ 2147483646 w 158"/>
              <a:gd name="T9" fmla="*/ 2147483646 h 625"/>
              <a:gd name="T10" fmla="*/ 2147483646 w 158"/>
              <a:gd name="T11" fmla="*/ 2147483646 h 625"/>
              <a:gd name="T12" fmla="*/ 2147483646 w 158"/>
              <a:gd name="T13" fmla="*/ 2147483646 h 625"/>
              <a:gd name="T14" fmla="*/ 2147483646 w 158"/>
              <a:gd name="T15" fmla="*/ 2147483646 h 625"/>
              <a:gd name="T16" fmla="*/ 2147483646 w 158"/>
              <a:gd name="T17" fmla="*/ 2147483646 h 625"/>
              <a:gd name="T18" fmla="*/ 2147483646 w 158"/>
              <a:gd name="T19" fmla="*/ 2147483646 h 625"/>
              <a:gd name="T20" fmla="*/ 2147483646 w 158"/>
              <a:gd name="T21" fmla="*/ 2147483646 h 625"/>
              <a:gd name="T22" fmla="*/ 2147483646 w 158"/>
              <a:gd name="T23" fmla="*/ 2147483646 h 625"/>
              <a:gd name="T24" fmla="*/ 2147483646 w 158"/>
              <a:gd name="T25" fmla="*/ 2147483646 h 625"/>
              <a:gd name="T26" fmla="*/ 2147483646 w 158"/>
              <a:gd name="T27" fmla="*/ 2147483646 h 625"/>
              <a:gd name="T28" fmla="*/ 0 w 158"/>
              <a:gd name="T29" fmla="*/ 2147483646 h 625"/>
              <a:gd name="T30" fmla="*/ 2147483646 w 158"/>
              <a:gd name="T31" fmla="*/ 2147483646 h 625"/>
              <a:gd name="T32" fmla="*/ 2147483646 w 158"/>
              <a:gd name="T33" fmla="*/ 2147483646 h 625"/>
              <a:gd name="T34" fmla="*/ 2147483646 w 158"/>
              <a:gd name="T35" fmla="*/ 0 h 625"/>
              <a:gd name="T36" fmla="*/ 2147483646 w 158"/>
              <a:gd name="T37" fmla="*/ 2147483646 h 62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58" h="625">
                <a:moveTo>
                  <a:pt x="158" y="4"/>
                </a:moveTo>
                <a:lnTo>
                  <a:pt x="153" y="9"/>
                </a:lnTo>
                <a:lnTo>
                  <a:pt x="144" y="25"/>
                </a:lnTo>
                <a:lnTo>
                  <a:pt x="130" y="57"/>
                </a:lnTo>
                <a:lnTo>
                  <a:pt x="116" y="110"/>
                </a:lnTo>
                <a:lnTo>
                  <a:pt x="105" y="189"/>
                </a:lnTo>
                <a:lnTo>
                  <a:pt x="100" y="298"/>
                </a:lnTo>
                <a:lnTo>
                  <a:pt x="103" y="441"/>
                </a:lnTo>
                <a:lnTo>
                  <a:pt x="118" y="625"/>
                </a:lnTo>
                <a:lnTo>
                  <a:pt x="29" y="625"/>
                </a:lnTo>
                <a:lnTo>
                  <a:pt x="25" y="607"/>
                </a:lnTo>
                <a:lnTo>
                  <a:pt x="18" y="556"/>
                </a:lnTo>
                <a:lnTo>
                  <a:pt x="9" y="480"/>
                </a:lnTo>
                <a:lnTo>
                  <a:pt x="2" y="387"/>
                </a:lnTo>
                <a:lnTo>
                  <a:pt x="0" y="286"/>
                </a:lnTo>
                <a:lnTo>
                  <a:pt x="5" y="182"/>
                </a:lnTo>
                <a:lnTo>
                  <a:pt x="21" y="84"/>
                </a:lnTo>
                <a:lnTo>
                  <a:pt x="51" y="0"/>
                </a:lnTo>
                <a:lnTo>
                  <a:pt x="158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Freeform 148">
            <a:extLst>
              <a:ext uri="{FF2B5EF4-FFF2-40B4-BE49-F238E27FC236}">
                <a16:creationId xmlns:a16="http://schemas.microsoft.com/office/drawing/2014/main" id="{23501562-7944-C540-86B1-86C770A21EAD}"/>
              </a:ext>
            </a:extLst>
          </p:cNvPr>
          <p:cNvSpPr>
            <a:spLocks/>
          </p:cNvSpPr>
          <p:nvPr/>
        </p:nvSpPr>
        <p:spPr bwMode="auto">
          <a:xfrm>
            <a:off x="8601075" y="3686176"/>
            <a:ext cx="63500" cy="252413"/>
          </a:xfrm>
          <a:custGeom>
            <a:avLst/>
            <a:gdLst>
              <a:gd name="T0" fmla="*/ 2147483646 w 131"/>
              <a:gd name="T1" fmla="*/ 2147483646 h 517"/>
              <a:gd name="T2" fmla="*/ 2147483646 w 131"/>
              <a:gd name="T3" fmla="*/ 2147483646 h 517"/>
              <a:gd name="T4" fmla="*/ 2147483646 w 131"/>
              <a:gd name="T5" fmla="*/ 2147483646 h 517"/>
              <a:gd name="T6" fmla="*/ 2147483646 w 131"/>
              <a:gd name="T7" fmla="*/ 2147483646 h 517"/>
              <a:gd name="T8" fmla="*/ 2147483646 w 131"/>
              <a:gd name="T9" fmla="*/ 2147483646 h 517"/>
              <a:gd name="T10" fmla="*/ 2147483646 w 131"/>
              <a:gd name="T11" fmla="*/ 2147483646 h 517"/>
              <a:gd name="T12" fmla="*/ 2147483646 w 131"/>
              <a:gd name="T13" fmla="*/ 2147483646 h 517"/>
              <a:gd name="T14" fmla="*/ 2147483646 w 131"/>
              <a:gd name="T15" fmla="*/ 2147483646 h 517"/>
              <a:gd name="T16" fmla="*/ 2147483646 w 131"/>
              <a:gd name="T17" fmla="*/ 2147483646 h 517"/>
              <a:gd name="T18" fmla="*/ 2147483646 w 131"/>
              <a:gd name="T19" fmla="*/ 2147483646 h 517"/>
              <a:gd name="T20" fmla="*/ 2147483646 w 131"/>
              <a:gd name="T21" fmla="*/ 2147483646 h 517"/>
              <a:gd name="T22" fmla="*/ 2147483646 w 131"/>
              <a:gd name="T23" fmla="*/ 2147483646 h 517"/>
              <a:gd name="T24" fmla="*/ 2147483646 w 131"/>
              <a:gd name="T25" fmla="*/ 2147483646 h 517"/>
              <a:gd name="T26" fmla="*/ 2147483646 w 131"/>
              <a:gd name="T27" fmla="*/ 2147483646 h 517"/>
              <a:gd name="T28" fmla="*/ 0 w 131"/>
              <a:gd name="T29" fmla="*/ 2147483646 h 517"/>
              <a:gd name="T30" fmla="*/ 2147483646 w 131"/>
              <a:gd name="T31" fmla="*/ 2147483646 h 517"/>
              <a:gd name="T32" fmla="*/ 2147483646 w 131"/>
              <a:gd name="T33" fmla="*/ 2147483646 h 517"/>
              <a:gd name="T34" fmla="*/ 2147483646 w 131"/>
              <a:gd name="T35" fmla="*/ 0 h 517"/>
              <a:gd name="T36" fmla="*/ 2147483646 w 131"/>
              <a:gd name="T37" fmla="*/ 2147483646 h 5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1" h="517">
                <a:moveTo>
                  <a:pt x="131" y="4"/>
                </a:moveTo>
                <a:lnTo>
                  <a:pt x="128" y="7"/>
                </a:lnTo>
                <a:lnTo>
                  <a:pt x="119" y="21"/>
                </a:lnTo>
                <a:lnTo>
                  <a:pt x="109" y="47"/>
                </a:lnTo>
                <a:lnTo>
                  <a:pt x="97" y="91"/>
                </a:lnTo>
                <a:lnTo>
                  <a:pt x="88" y="156"/>
                </a:lnTo>
                <a:lnTo>
                  <a:pt x="84" y="247"/>
                </a:lnTo>
                <a:lnTo>
                  <a:pt x="86" y="366"/>
                </a:lnTo>
                <a:lnTo>
                  <a:pt x="99" y="517"/>
                </a:lnTo>
                <a:lnTo>
                  <a:pt x="25" y="517"/>
                </a:lnTo>
                <a:lnTo>
                  <a:pt x="23" y="502"/>
                </a:lnTo>
                <a:lnTo>
                  <a:pt x="16" y="460"/>
                </a:lnTo>
                <a:lnTo>
                  <a:pt x="9" y="397"/>
                </a:lnTo>
                <a:lnTo>
                  <a:pt x="2" y="320"/>
                </a:lnTo>
                <a:lnTo>
                  <a:pt x="0" y="236"/>
                </a:lnTo>
                <a:lnTo>
                  <a:pt x="4" y="151"/>
                </a:lnTo>
                <a:lnTo>
                  <a:pt x="18" y="70"/>
                </a:lnTo>
                <a:lnTo>
                  <a:pt x="43" y="0"/>
                </a:lnTo>
                <a:lnTo>
                  <a:pt x="131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Freeform 149">
            <a:extLst>
              <a:ext uri="{FF2B5EF4-FFF2-40B4-BE49-F238E27FC236}">
                <a16:creationId xmlns:a16="http://schemas.microsoft.com/office/drawing/2014/main" id="{398F9A25-5020-AA40-A002-3A58D64E357B}"/>
              </a:ext>
            </a:extLst>
          </p:cNvPr>
          <p:cNvSpPr>
            <a:spLocks/>
          </p:cNvSpPr>
          <p:nvPr/>
        </p:nvSpPr>
        <p:spPr bwMode="auto">
          <a:xfrm>
            <a:off x="8604250" y="3709988"/>
            <a:ext cx="50800" cy="201612"/>
          </a:xfrm>
          <a:custGeom>
            <a:avLst/>
            <a:gdLst>
              <a:gd name="T0" fmla="*/ 2147483646 w 104"/>
              <a:gd name="T1" fmla="*/ 2147483646 h 411"/>
              <a:gd name="T2" fmla="*/ 2147483646 w 104"/>
              <a:gd name="T3" fmla="*/ 2147483646 h 411"/>
              <a:gd name="T4" fmla="*/ 2147483646 w 104"/>
              <a:gd name="T5" fmla="*/ 2147483646 h 411"/>
              <a:gd name="T6" fmla="*/ 2147483646 w 104"/>
              <a:gd name="T7" fmla="*/ 2147483646 h 411"/>
              <a:gd name="T8" fmla="*/ 2147483646 w 104"/>
              <a:gd name="T9" fmla="*/ 2147483646 h 411"/>
              <a:gd name="T10" fmla="*/ 2147483646 w 104"/>
              <a:gd name="T11" fmla="*/ 2147483646 h 411"/>
              <a:gd name="T12" fmla="*/ 2147483646 w 104"/>
              <a:gd name="T13" fmla="*/ 2147483646 h 411"/>
              <a:gd name="T14" fmla="*/ 2147483646 w 104"/>
              <a:gd name="T15" fmla="*/ 2147483646 h 411"/>
              <a:gd name="T16" fmla="*/ 2147483646 w 104"/>
              <a:gd name="T17" fmla="*/ 2147483646 h 411"/>
              <a:gd name="T18" fmla="*/ 2147483646 w 104"/>
              <a:gd name="T19" fmla="*/ 2147483646 h 411"/>
              <a:gd name="T20" fmla="*/ 2147483646 w 104"/>
              <a:gd name="T21" fmla="*/ 2147483646 h 411"/>
              <a:gd name="T22" fmla="*/ 2147483646 w 104"/>
              <a:gd name="T23" fmla="*/ 2147483646 h 411"/>
              <a:gd name="T24" fmla="*/ 2147483646 w 104"/>
              <a:gd name="T25" fmla="*/ 2147483646 h 411"/>
              <a:gd name="T26" fmla="*/ 2147483646 w 104"/>
              <a:gd name="T27" fmla="*/ 2147483646 h 411"/>
              <a:gd name="T28" fmla="*/ 0 w 104"/>
              <a:gd name="T29" fmla="*/ 2147483646 h 411"/>
              <a:gd name="T30" fmla="*/ 2147483646 w 104"/>
              <a:gd name="T31" fmla="*/ 2147483646 h 411"/>
              <a:gd name="T32" fmla="*/ 2147483646 w 104"/>
              <a:gd name="T33" fmla="*/ 2147483646 h 411"/>
              <a:gd name="T34" fmla="*/ 2147483646 w 104"/>
              <a:gd name="T35" fmla="*/ 0 h 411"/>
              <a:gd name="T36" fmla="*/ 2147483646 w 104"/>
              <a:gd name="T37" fmla="*/ 2147483646 h 4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4" h="411">
                <a:moveTo>
                  <a:pt x="104" y="4"/>
                </a:moveTo>
                <a:lnTo>
                  <a:pt x="101" y="7"/>
                </a:lnTo>
                <a:lnTo>
                  <a:pt x="94" y="17"/>
                </a:lnTo>
                <a:lnTo>
                  <a:pt x="86" y="38"/>
                </a:lnTo>
                <a:lnTo>
                  <a:pt x="76" y="73"/>
                </a:lnTo>
                <a:lnTo>
                  <a:pt x="69" y="125"/>
                </a:lnTo>
                <a:lnTo>
                  <a:pt x="65" y="196"/>
                </a:lnTo>
                <a:lnTo>
                  <a:pt x="67" y="291"/>
                </a:lnTo>
                <a:lnTo>
                  <a:pt x="77" y="411"/>
                </a:lnTo>
                <a:lnTo>
                  <a:pt x="19" y="411"/>
                </a:lnTo>
                <a:lnTo>
                  <a:pt x="17" y="399"/>
                </a:lnTo>
                <a:lnTo>
                  <a:pt x="11" y="365"/>
                </a:lnTo>
                <a:lnTo>
                  <a:pt x="6" y="316"/>
                </a:lnTo>
                <a:lnTo>
                  <a:pt x="2" y="255"/>
                </a:lnTo>
                <a:lnTo>
                  <a:pt x="0" y="188"/>
                </a:lnTo>
                <a:lnTo>
                  <a:pt x="4" y="120"/>
                </a:lnTo>
                <a:lnTo>
                  <a:pt x="15" y="55"/>
                </a:lnTo>
                <a:lnTo>
                  <a:pt x="34" y="0"/>
                </a:lnTo>
                <a:lnTo>
                  <a:pt x="104" y="4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Freeform 150">
            <a:extLst>
              <a:ext uri="{FF2B5EF4-FFF2-40B4-BE49-F238E27FC236}">
                <a16:creationId xmlns:a16="http://schemas.microsoft.com/office/drawing/2014/main" id="{18961F74-8326-334D-AC5F-2A716A3A9FB9}"/>
              </a:ext>
            </a:extLst>
          </p:cNvPr>
          <p:cNvSpPr>
            <a:spLocks/>
          </p:cNvSpPr>
          <p:nvPr/>
        </p:nvSpPr>
        <p:spPr bwMode="auto">
          <a:xfrm>
            <a:off x="8609013" y="3735389"/>
            <a:ext cx="36512" cy="147637"/>
          </a:xfrm>
          <a:custGeom>
            <a:avLst/>
            <a:gdLst>
              <a:gd name="T0" fmla="*/ 2147483646 w 76"/>
              <a:gd name="T1" fmla="*/ 2147483646 h 302"/>
              <a:gd name="T2" fmla="*/ 2147483646 w 76"/>
              <a:gd name="T3" fmla="*/ 2147483646 h 302"/>
              <a:gd name="T4" fmla="*/ 2147483646 w 76"/>
              <a:gd name="T5" fmla="*/ 2147483646 h 302"/>
              <a:gd name="T6" fmla="*/ 2147483646 w 76"/>
              <a:gd name="T7" fmla="*/ 2147483646 h 302"/>
              <a:gd name="T8" fmla="*/ 2147483646 w 76"/>
              <a:gd name="T9" fmla="*/ 2147483646 h 302"/>
              <a:gd name="T10" fmla="*/ 2147483646 w 76"/>
              <a:gd name="T11" fmla="*/ 2147483646 h 302"/>
              <a:gd name="T12" fmla="*/ 2147483646 w 76"/>
              <a:gd name="T13" fmla="*/ 2147483646 h 302"/>
              <a:gd name="T14" fmla="*/ 2147483646 w 76"/>
              <a:gd name="T15" fmla="*/ 2147483646 h 302"/>
              <a:gd name="T16" fmla="*/ 2147483646 w 76"/>
              <a:gd name="T17" fmla="*/ 2147483646 h 302"/>
              <a:gd name="T18" fmla="*/ 2147483646 w 76"/>
              <a:gd name="T19" fmla="*/ 2147483646 h 302"/>
              <a:gd name="T20" fmla="*/ 2147483646 w 76"/>
              <a:gd name="T21" fmla="*/ 2147483646 h 302"/>
              <a:gd name="T22" fmla="*/ 2147483646 w 76"/>
              <a:gd name="T23" fmla="*/ 2147483646 h 302"/>
              <a:gd name="T24" fmla="*/ 2147483646 w 76"/>
              <a:gd name="T25" fmla="*/ 2147483646 h 302"/>
              <a:gd name="T26" fmla="*/ 2147483646 w 76"/>
              <a:gd name="T27" fmla="*/ 2147483646 h 302"/>
              <a:gd name="T28" fmla="*/ 0 w 76"/>
              <a:gd name="T29" fmla="*/ 2147483646 h 302"/>
              <a:gd name="T30" fmla="*/ 2147483646 w 76"/>
              <a:gd name="T31" fmla="*/ 2147483646 h 302"/>
              <a:gd name="T32" fmla="*/ 2147483646 w 76"/>
              <a:gd name="T33" fmla="*/ 2147483646 h 302"/>
              <a:gd name="T34" fmla="*/ 2147483646 w 76"/>
              <a:gd name="T35" fmla="*/ 0 h 302"/>
              <a:gd name="T36" fmla="*/ 2147483646 w 76"/>
              <a:gd name="T37" fmla="*/ 2147483646 h 30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6" h="302">
                <a:moveTo>
                  <a:pt x="76" y="2"/>
                </a:moveTo>
                <a:lnTo>
                  <a:pt x="74" y="4"/>
                </a:lnTo>
                <a:lnTo>
                  <a:pt x="70" y="12"/>
                </a:lnTo>
                <a:lnTo>
                  <a:pt x="62" y="28"/>
                </a:lnTo>
                <a:lnTo>
                  <a:pt x="56" y="53"/>
                </a:lnTo>
                <a:lnTo>
                  <a:pt x="51" y="92"/>
                </a:lnTo>
                <a:lnTo>
                  <a:pt x="49" y="145"/>
                </a:lnTo>
                <a:lnTo>
                  <a:pt x="50" y="214"/>
                </a:lnTo>
                <a:lnTo>
                  <a:pt x="57" y="302"/>
                </a:lnTo>
                <a:lnTo>
                  <a:pt x="14" y="302"/>
                </a:lnTo>
                <a:lnTo>
                  <a:pt x="13" y="294"/>
                </a:lnTo>
                <a:lnTo>
                  <a:pt x="9" y="269"/>
                </a:lnTo>
                <a:lnTo>
                  <a:pt x="4" y="232"/>
                </a:lnTo>
                <a:lnTo>
                  <a:pt x="1" y="188"/>
                </a:lnTo>
                <a:lnTo>
                  <a:pt x="0" y="138"/>
                </a:lnTo>
                <a:lnTo>
                  <a:pt x="2" y="89"/>
                </a:lnTo>
                <a:lnTo>
                  <a:pt x="10" y="41"/>
                </a:lnTo>
                <a:lnTo>
                  <a:pt x="25" y="0"/>
                </a:lnTo>
                <a:lnTo>
                  <a:pt x="76" y="2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Rectangle 151">
            <a:extLst>
              <a:ext uri="{FF2B5EF4-FFF2-40B4-BE49-F238E27FC236}">
                <a16:creationId xmlns:a16="http://schemas.microsoft.com/office/drawing/2014/main" id="{A97BB35B-EA64-C14E-9EBF-8E04CCF0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3238" y="3698875"/>
            <a:ext cx="11112" cy="4699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2689" name="Freeform 152">
            <a:extLst>
              <a:ext uri="{FF2B5EF4-FFF2-40B4-BE49-F238E27FC236}">
                <a16:creationId xmlns:a16="http://schemas.microsoft.com/office/drawing/2014/main" id="{9A90DCEE-689E-3C4A-B916-E723133F2A36}"/>
              </a:ext>
            </a:extLst>
          </p:cNvPr>
          <p:cNvSpPr>
            <a:spLocks/>
          </p:cNvSpPr>
          <p:nvPr/>
        </p:nvSpPr>
        <p:spPr bwMode="auto">
          <a:xfrm>
            <a:off x="8288339" y="3692526"/>
            <a:ext cx="180975" cy="214313"/>
          </a:xfrm>
          <a:custGeom>
            <a:avLst/>
            <a:gdLst>
              <a:gd name="T0" fmla="*/ 2147483646 w 375"/>
              <a:gd name="T1" fmla="*/ 2147483646 h 440"/>
              <a:gd name="T2" fmla="*/ 2147483646 w 375"/>
              <a:gd name="T3" fmla="*/ 2147483646 h 440"/>
              <a:gd name="T4" fmla="*/ 2147483646 w 375"/>
              <a:gd name="T5" fmla="*/ 2147483646 h 440"/>
              <a:gd name="T6" fmla="*/ 2147483646 w 375"/>
              <a:gd name="T7" fmla="*/ 2147483646 h 440"/>
              <a:gd name="T8" fmla="*/ 2147483646 w 375"/>
              <a:gd name="T9" fmla="*/ 2147483646 h 440"/>
              <a:gd name="T10" fmla="*/ 2147483646 w 375"/>
              <a:gd name="T11" fmla="*/ 2147483646 h 440"/>
              <a:gd name="T12" fmla="*/ 0 w 375"/>
              <a:gd name="T13" fmla="*/ 2147483646 h 440"/>
              <a:gd name="T14" fmla="*/ 2147483646 w 375"/>
              <a:gd name="T15" fmla="*/ 2147483646 h 440"/>
              <a:gd name="T16" fmla="*/ 2147483646 w 375"/>
              <a:gd name="T17" fmla="*/ 2147483646 h 440"/>
              <a:gd name="T18" fmla="*/ 2147483646 w 375"/>
              <a:gd name="T19" fmla="*/ 2147483646 h 440"/>
              <a:gd name="T20" fmla="*/ 2147483646 w 375"/>
              <a:gd name="T21" fmla="*/ 2147483646 h 440"/>
              <a:gd name="T22" fmla="*/ 2147483646 w 375"/>
              <a:gd name="T23" fmla="*/ 2147483646 h 440"/>
              <a:gd name="T24" fmla="*/ 2147483646 w 375"/>
              <a:gd name="T25" fmla="*/ 2147483646 h 440"/>
              <a:gd name="T26" fmla="*/ 2147483646 w 375"/>
              <a:gd name="T27" fmla="*/ 2147483646 h 440"/>
              <a:gd name="T28" fmla="*/ 2147483646 w 375"/>
              <a:gd name="T29" fmla="*/ 2147483646 h 440"/>
              <a:gd name="T30" fmla="*/ 2147483646 w 375"/>
              <a:gd name="T31" fmla="*/ 2147483646 h 440"/>
              <a:gd name="T32" fmla="*/ 2147483646 w 375"/>
              <a:gd name="T33" fmla="*/ 2147483646 h 440"/>
              <a:gd name="T34" fmla="*/ 2147483646 w 375"/>
              <a:gd name="T35" fmla="*/ 2147483646 h 440"/>
              <a:gd name="T36" fmla="*/ 2147483646 w 375"/>
              <a:gd name="T37" fmla="*/ 2147483646 h 440"/>
              <a:gd name="T38" fmla="*/ 2147483646 w 375"/>
              <a:gd name="T39" fmla="*/ 2147483646 h 440"/>
              <a:gd name="T40" fmla="*/ 2147483646 w 375"/>
              <a:gd name="T41" fmla="*/ 2147483646 h 440"/>
              <a:gd name="T42" fmla="*/ 2147483646 w 375"/>
              <a:gd name="T43" fmla="*/ 2147483646 h 440"/>
              <a:gd name="T44" fmla="*/ 2147483646 w 375"/>
              <a:gd name="T45" fmla="*/ 2147483646 h 440"/>
              <a:gd name="T46" fmla="*/ 2147483646 w 375"/>
              <a:gd name="T47" fmla="*/ 2147483646 h 440"/>
              <a:gd name="T48" fmla="*/ 2147483646 w 375"/>
              <a:gd name="T49" fmla="*/ 2147483646 h 440"/>
              <a:gd name="T50" fmla="*/ 2147483646 w 375"/>
              <a:gd name="T51" fmla="*/ 2147483646 h 440"/>
              <a:gd name="T52" fmla="*/ 2147483646 w 375"/>
              <a:gd name="T53" fmla="*/ 2147483646 h 440"/>
              <a:gd name="T54" fmla="*/ 2147483646 w 375"/>
              <a:gd name="T55" fmla="*/ 2147483646 h 440"/>
              <a:gd name="T56" fmla="*/ 2147483646 w 375"/>
              <a:gd name="T57" fmla="*/ 2147483646 h 440"/>
              <a:gd name="T58" fmla="*/ 2147483646 w 375"/>
              <a:gd name="T59" fmla="*/ 2147483646 h 440"/>
              <a:gd name="T60" fmla="*/ 2147483646 w 375"/>
              <a:gd name="T61" fmla="*/ 2147483646 h 440"/>
              <a:gd name="T62" fmla="*/ 2147483646 w 375"/>
              <a:gd name="T63" fmla="*/ 2147483646 h 440"/>
              <a:gd name="T64" fmla="*/ 2147483646 w 375"/>
              <a:gd name="T65" fmla="*/ 2147483646 h 440"/>
              <a:gd name="T66" fmla="*/ 2147483646 w 375"/>
              <a:gd name="T67" fmla="*/ 2147483646 h 440"/>
              <a:gd name="T68" fmla="*/ 2147483646 w 375"/>
              <a:gd name="T69" fmla="*/ 2147483646 h 440"/>
              <a:gd name="T70" fmla="*/ 2147483646 w 375"/>
              <a:gd name="T71" fmla="*/ 2147483646 h 440"/>
              <a:gd name="T72" fmla="*/ 2147483646 w 375"/>
              <a:gd name="T73" fmla="*/ 2147483646 h 440"/>
              <a:gd name="T74" fmla="*/ 2147483646 w 375"/>
              <a:gd name="T75" fmla="*/ 2147483646 h 440"/>
              <a:gd name="T76" fmla="*/ 2147483646 w 375"/>
              <a:gd name="T77" fmla="*/ 2147483646 h 440"/>
              <a:gd name="T78" fmla="*/ 2147483646 w 375"/>
              <a:gd name="T79" fmla="*/ 2147483646 h 440"/>
              <a:gd name="T80" fmla="*/ 2147483646 w 375"/>
              <a:gd name="T81" fmla="*/ 2147483646 h 440"/>
              <a:gd name="T82" fmla="*/ 2147483646 w 375"/>
              <a:gd name="T83" fmla="*/ 0 h 440"/>
              <a:gd name="T84" fmla="*/ 2147483646 w 375"/>
              <a:gd name="T85" fmla="*/ 2147483646 h 440"/>
              <a:gd name="T86" fmla="*/ 2147483646 w 375"/>
              <a:gd name="T87" fmla="*/ 2147483646 h 440"/>
              <a:gd name="T88" fmla="*/ 2147483646 w 375"/>
              <a:gd name="T89" fmla="*/ 2147483646 h 440"/>
              <a:gd name="T90" fmla="*/ 2147483646 w 375"/>
              <a:gd name="T91" fmla="*/ 2147483646 h 440"/>
              <a:gd name="T92" fmla="*/ 2147483646 w 375"/>
              <a:gd name="T93" fmla="*/ 2147483646 h 440"/>
              <a:gd name="T94" fmla="*/ 2147483646 w 375"/>
              <a:gd name="T95" fmla="*/ 2147483646 h 440"/>
              <a:gd name="T96" fmla="*/ 2147483646 w 375"/>
              <a:gd name="T97" fmla="*/ 2147483646 h 4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75" h="440">
                <a:moveTo>
                  <a:pt x="35" y="41"/>
                </a:moveTo>
                <a:lnTo>
                  <a:pt x="32" y="49"/>
                </a:lnTo>
                <a:lnTo>
                  <a:pt x="25" y="74"/>
                </a:lnTo>
                <a:lnTo>
                  <a:pt x="17" y="112"/>
                </a:lnTo>
                <a:lnTo>
                  <a:pt x="8" y="163"/>
                </a:lnTo>
                <a:lnTo>
                  <a:pt x="2" y="223"/>
                </a:lnTo>
                <a:lnTo>
                  <a:pt x="0" y="290"/>
                </a:lnTo>
                <a:lnTo>
                  <a:pt x="7" y="363"/>
                </a:lnTo>
                <a:lnTo>
                  <a:pt x="23" y="440"/>
                </a:lnTo>
                <a:lnTo>
                  <a:pt x="23" y="437"/>
                </a:lnTo>
                <a:lnTo>
                  <a:pt x="23" y="427"/>
                </a:lnTo>
                <a:lnTo>
                  <a:pt x="23" y="411"/>
                </a:lnTo>
                <a:lnTo>
                  <a:pt x="23" y="391"/>
                </a:lnTo>
                <a:lnTo>
                  <a:pt x="25" y="367"/>
                </a:lnTo>
                <a:lnTo>
                  <a:pt x="28" y="341"/>
                </a:lnTo>
                <a:lnTo>
                  <a:pt x="33" y="312"/>
                </a:lnTo>
                <a:lnTo>
                  <a:pt x="39" y="281"/>
                </a:lnTo>
                <a:lnTo>
                  <a:pt x="49" y="251"/>
                </a:lnTo>
                <a:lnTo>
                  <a:pt x="61" y="222"/>
                </a:lnTo>
                <a:lnTo>
                  <a:pt x="75" y="194"/>
                </a:lnTo>
                <a:lnTo>
                  <a:pt x="93" y="168"/>
                </a:lnTo>
                <a:lnTo>
                  <a:pt x="116" y="145"/>
                </a:lnTo>
                <a:lnTo>
                  <a:pt x="141" y="127"/>
                </a:lnTo>
                <a:lnTo>
                  <a:pt x="173" y="114"/>
                </a:lnTo>
                <a:lnTo>
                  <a:pt x="208" y="106"/>
                </a:lnTo>
                <a:lnTo>
                  <a:pt x="210" y="104"/>
                </a:lnTo>
                <a:lnTo>
                  <a:pt x="217" y="100"/>
                </a:lnTo>
                <a:lnTo>
                  <a:pt x="227" y="92"/>
                </a:lnTo>
                <a:lnTo>
                  <a:pt x="245" y="82"/>
                </a:lnTo>
                <a:lnTo>
                  <a:pt x="267" y="69"/>
                </a:lnTo>
                <a:lnTo>
                  <a:pt x="296" y="54"/>
                </a:lnTo>
                <a:lnTo>
                  <a:pt x="332" y="36"/>
                </a:lnTo>
                <a:lnTo>
                  <a:pt x="375" y="17"/>
                </a:lnTo>
                <a:lnTo>
                  <a:pt x="373" y="16"/>
                </a:lnTo>
                <a:lnTo>
                  <a:pt x="366" y="15"/>
                </a:lnTo>
                <a:lnTo>
                  <a:pt x="357" y="13"/>
                </a:lnTo>
                <a:lnTo>
                  <a:pt x="343" y="10"/>
                </a:lnTo>
                <a:lnTo>
                  <a:pt x="326" y="7"/>
                </a:lnTo>
                <a:lnTo>
                  <a:pt x="307" y="5"/>
                </a:lnTo>
                <a:lnTo>
                  <a:pt x="285" y="3"/>
                </a:lnTo>
                <a:lnTo>
                  <a:pt x="261" y="1"/>
                </a:lnTo>
                <a:lnTo>
                  <a:pt x="235" y="0"/>
                </a:lnTo>
                <a:lnTo>
                  <a:pt x="208" y="1"/>
                </a:lnTo>
                <a:lnTo>
                  <a:pt x="180" y="2"/>
                </a:lnTo>
                <a:lnTo>
                  <a:pt x="151" y="5"/>
                </a:lnTo>
                <a:lnTo>
                  <a:pt x="122" y="10"/>
                </a:lnTo>
                <a:lnTo>
                  <a:pt x="92" y="18"/>
                </a:lnTo>
                <a:lnTo>
                  <a:pt x="63" y="28"/>
                </a:lnTo>
                <a:lnTo>
                  <a:pt x="35" y="4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Freeform 153">
            <a:extLst>
              <a:ext uri="{FF2B5EF4-FFF2-40B4-BE49-F238E27FC236}">
                <a16:creationId xmlns:a16="http://schemas.microsoft.com/office/drawing/2014/main" id="{26C215A4-79B1-6E43-A51A-9528C7D35037}"/>
              </a:ext>
            </a:extLst>
          </p:cNvPr>
          <p:cNvSpPr>
            <a:spLocks/>
          </p:cNvSpPr>
          <p:nvPr/>
        </p:nvSpPr>
        <p:spPr bwMode="auto">
          <a:xfrm>
            <a:off x="8035926" y="3852864"/>
            <a:ext cx="149225" cy="39687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8"/>
                </a:lnTo>
                <a:lnTo>
                  <a:pt x="5" y="44"/>
                </a:lnTo>
                <a:lnTo>
                  <a:pt x="11" y="37"/>
                </a:lnTo>
                <a:lnTo>
                  <a:pt x="18" y="31"/>
                </a:lnTo>
                <a:lnTo>
                  <a:pt x="27" y="25"/>
                </a:lnTo>
                <a:lnTo>
                  <a:pt x="39" y="18"/>
                </a:lnTo>
                <a:lnTo>
                  <a:pt x="54" y="12"/>
                </a:lnTo>
                <a:lnTo>
                  <a:pt x="72" y="6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7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6"/>
                </a:lnTo>
                <a:lnTo>
                  <a:pt x="289" y="44"/>
                </a:lnTo>
                <a:lnTo>
                  <a:pt x="277" y="41"/>
                </a:lnTo>
                <a:lnTo>
                  <a:pt x="262" y="36"/>
                </a:lnTo>
                <a:lnTo>
                  <a:pt x="244" y="32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1"/>
                </a:lnTo>
                <a:lnTo>
                  <a:pt x="101" y="23"/>
                </a:lnTo>
                <a:lnTo>
                  <a:pt x="77" y="29"/>
                </a:lnTo>
                <a:lnTo>
                  <a:pt x="55" y="37"/>
                </a:lnTo>
                <a:lnTo>
                  <a:pt x="33" y="48"/>
                </a:lnTo>
                <a:lnTo>
                  <a:pt x="15" y="63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Freeform 154">
            <a:extLst>
              <a:ext uri="{FF2B5EF4-FFF2-40B4-BE49-F238E27FC236}">
                <a16:creationId xmlns:a16="http://schemas.microsoft.com/office/drawing/2014/main" id="{16605B6F-53E0-E44A-815F-F2B6DCDF55AD}"/>
              </a:ext>
            </a:extLst>
          </p:cNvPr>
          <p:cNvSpPr>
            <a:spLocks/>
          </p:cNvSpPr>
          <p:nvPr/>
        </p:nvSpPr>
        <p:spPr bwMode="auto">
          <a:xfrm>
            <a:off x="8035926" y="3754439"/>
            <a:ext cx="149225" cy="41275"/>
          </a:xfrm>
          <a:custGeom>
            <a:avLst/>
            <a:gdLst>
              <a:gd name="T0" fmla="*/ 0 w 305"/>
              <a:gd name="T1" fmla="*/ 2147483646 h 83"/>
              <a:gd name="T2" fmla="*/ 0 w 305"/>
              <a:gd name="T3" fmla="*/ 2147483646 h 83"/>
              <a:gd name="T4" fmla="*/ 2147483646 w 305"/>
              <a:gd name="T5" fmla="*/ 2147483646 h 83"/>
              <a:gd name="T6" fmla="*/ 2147483646 w 305"/>
              <a:gd name="T7" fmla="*/ 2147483646 h 83"/>
              <a:gd name="T8" fmla="*/ 2147483646 w 305"/>
              <a:gd name="T9" fmla="*/ 2147483646 h 83"/>
              <a:gd name="T10" fmla="*/ 2147483646 w 305"/>
              <a:gd name="T11" fmla="*/ 2147483646 h 83"/>
              <a:gd name="T12" fmla="*/ 2147483646 w 305"/>
              <a:gd name="T13" fmla="*/ 2147483646 h 83"/>
              <a:gd name="T14" fmla="*/ 2147483646 w 305"/>
              <a:gd name="T15" fmla="*/ 2147483646 h 83"/>
              <a:gd name="T16" fmla="*/ 2147483646 w 305"/>
              <a:gd name="T17" fmla="*/ 2147483646 h 83"/>
              <a:gd name="T18" fmla="*/ 2147483646 w 305"/>
              <a:gd name="T19" fmla="*/ 2147483646 h 83"/>
              <a:gd name="T20" fmla="*/ 2147483646 w 305"/>
              <a:gd name="T21" fmla="*/ 2147483646 h 83"/>
              <a:gd name="T22" fmla="*/ 2147483646 w 305"/>
              <a:gd name="T23" fmla="*/ 0 h 83"/>
              <a:gd name="T24" fmla="*/ 2147483646 w 305"/>
              <a:gd name="T25" fmla="*/ 0 h 83"/>
              <a:gd name="T26" fmla="*/ 2147483646 w 305"/>
              <a:gd name="T27" fmla="*/ 2147483646 h 83"/>
              <a:gd name="T28" fmla="*/ 2147483646 w 305"/>
              <a:gd name="T29" fmla="*/ 2147483646 h 83"/>
              <a:gd name="T30" fmla="*/ 2147483646 w 305"/>
              <a:gd name="T31" fmla="*/ 2147483646 h 83"/>
              <a:gd name="T32" fmla="*/ 2147483646 w 305"/>
              <a:gd name="T33" fmla="*/ 2147483646 h 83"/>
              <a:gd name="T34" fmla="*/ 2147483646 w 305"/>
              <a:gd name="T35" fmla="*/ 2147483646 h 83"/>
              <a:gd name="T36" fmla="*/ 2147483646 w 305"/>
              <a:gd name="T37" fmla="*/ 2147483646 h 83"/>
              <a:gd name="T38" fmla="*/ 2147483646 w 305"/>
              <a:gd name="T39" fmla="*/ 2147483646 h 83"/>
              <a:gd name="T40" fmla="*/ 2147483646 w 305"/>
              <a:gd name="T41" fmla="*/ 2147483646 h 83"/>
              <a:gd name="T42" fmla="*/ 2147483646 w 305"/>
              <a:gd name="T43" fmla="*/ 2147483646 h 83"/>
              <a:gd name="T44" fmla="*/ 2147483646 w 305"/>
              <a:gd name="T45" fmla="*/ 2147483646 h 83"/>
              <a:gd name="T46" fmla="*/ 2147483646 w 305"/>
              <a:gd name="T47" fmla="*/ 2147483646 h 83"/>
              <a:gd name="T48" fmla="*/ 2147483646 w 305"/>
              <a:gd name="T49" fmla="*/ 2147483646 h 83"/>
              <a:gd name="T50" fmla="*/ 2147483646 w 305"/>
              <a:gd name="T51" fmla="*/ 2147483646 h 83"/>
              <a:gd name="T52" fmla="*/ 2147483646 w 305"/>
              <a:gd name="T53" fmla="*/ 2147483646 h 83"/>
              <a:gd name="T54" fmla="*/ 2147483646 w 305"/>
              <a:gd name="T55" fmla="*/ 2147483646 h 83"/>
              <a:gd name="T56" fmla="*/ 2147483646 w 305"/>
              <a:gd name="T57" fmla="*/ 2147483646 h 83"/>
              <a:gd name="T58" fmla="*/ 2147483646 w 305"/>
              <a:gd name="T59" fmla="*/ 2147483646 h 83"/>
              <a:gd name="T60" fmla="*/ 2147483646 w 305"/>
              <a:gd name="T61" fmla="*/ 2147483646 h 83"/>
              <a:gd name="T62" fmla="*/ 2147483646 w 305"/>
              <a:gd name="T63" fmla="*/ 2147483646 h 83"/>
              <a:gd name="T64" fmla="*/ 2147483646 w 305"/>
              <a:gd name="T65" fmla="*/ 2147483646 h 83"/>
              <a:gd name="T66" fmla="*/ 0 w 305"/>
              <a:gd name="T67" fmla="*/ 2147483646 h 83"/>
              <a:gd name="T68" fmla="*/ 0 w 305"/>
              <a:gd name="T69" fmla="*/ 2147483646 h 8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05" h="83">
                <a:moveTo>
                  <a:pt x="0" y="53"/>
                </a:moveTo>
                <a:lnTo>
                  <a:pt x="0" y="52"/>
                </a:lnTo>
                <a:lnTo>
                  <a:pt x="2" y="49"/>
                </a:lnTo>
                <a:lnTo>
                  <a:pt x="5" y="44"/>
                </a:lnTo>
                <a:lnTo>
                  <a:pt x="11" y="38"/>
                </a:lnTo>
                <a:lnTo>
                  <a:pt x="18" y="31"/>
                </a:lnTo>
                <a:lnTo>
                  <a:pt x="27" y="25"/>
                </a:lnTo>
                <a:lnTo>
                  <a:pt x="39" y="17"/>
                </a:lnTo>
                <a:lnTo>
                  <a:pt x="54" y="12"/>
                </a:lnTo>
                <a:lnTo>
                  <a:pt x="72" y="7"/>
                </a:lnTo>
                <a:lnTo>
                  <a:pt x="92" y="2"/>
                </a:lnTo>
                <a:lnTo>
                  <a:pt x="118" y="0"/>
                </a:lnTo>
                <a:lnTo>
                  <a:pt x="146" y="0"/>
                </a:lnTo>
                <a:lnTo>
                  <a:pt x="180" y="2"/>
                </a:lnTo>
                <a:lnTo>
                  <a:pt x="216" y="8"/>
                </a:lnTo>
                <a:lnTo>
                  <a:pt x="258" y="16"/>
                </a:lnTo>
                <a:lnTo>
                  <a:pt x="305" y="29"/>
                </a:lnTo>
                <a:lnTo>
                  <a:pt x="299" y="47"/>
                </a:lnTo>
                <a:lnTo>
                  <a:pt x="297" y="45"/>
                </a:lnTo>
                <a:lnTo>
                  <a:pt x="289" y="43"/>
                </a:lnTo>
                <a:lnTo>
                  <a:pt x="277" y="40"/>
                </a:lnTo>
                <a:lnTo>
                  <a:pt x="262" y="36"/>
                </a:lnTo>
                <a:lnTo>
                  <a:pt x="244" y="33"/>
                </a:lnTo>
                <a:lnTo>
                  <a:pt x="224" y="28"/>
                </a:lnTo>
                <a:lnTo>
                  <a:pt x="201" y="25"/>
                </a:lnTo>
                <a:lnTo>
                  <a:pt x="176" y="22"/>
                </a:lnTo>
                <a:lnTo>
                  <a:pt x="152" y="21"/>
                </a:lnTo>
                <a:lnTo>
                  <a:pt x="126" y="22"/>
                </a:lnTo>
                <a:lnTo>
                  <a:pt x="101" y="24"/>
                </a:lnTo>
                <a:lnTo>
                  <a:pt x="77" y="29"/>
                </a:lnTo>
                <a:lnTo>
                  <a:pt x="55" y="38"/>
                </a:lnTo>
                <a:lnTo>
                  <a:pt x="33" y="49"/>
                </a:lnTo>
                <a:lnTo>
                  <a:pt x="15" y="64"/>
                </a:lnTo>
                <a:lnTo>
                  <a:pt x="0" y="83"/>
                </a:lnTo>
                <a:lnTo>
                  <a:pt x="0" y="53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Freeform 155">
            <a:extLst>
              <a:ext uri="{FF2B5EF4-FFF2-40B4-BE49-F238E27FC236}">
                <a16:creationId xmlns:a16="http://schemas.microsoft.com/office/drawing/2014/main" id="{2CE2A246-7909-3042-871A-99DE246E7825}"/>
              </a:ext>
            </a:extLst>
          </p:cNvPr>
          <p:cNvSpPr>
            <a:spLocks/>
          </p:cNvSpPr>
          <p:nvPr/>
        </p:nvSpPr>
        <p:spPr bwMode="auto">
          <a:xfrm>
            <a:off x="8175625" y="3708401"/>
            <a:ext cx="241300" cy="449263"/>
          </a:xfrm>
          <a:custGeom>
            <a:avLst/>
            <a:gdLst>
              <a:gd name="T0" fmla="*/ 0 w 496"/>
              <a:gd name="T1" fmla="*/ 0 h 917"/>
              <a:gd name="T2" fmla="*/ 0 w 496"/>
              <a:gd name="T3" fmla="*/ 2147483646 h 917"/>
              <a:gd name="T4" fmla="*/ 2147483646 w 496"/>
              <a:gd name="T5" fmla="*/ 2147483646 h 917"/>
              <a:gd name="T6" fmla="*/ 2147483646 w 496"/>
              <a:gd name="T7" fmla="*/ 2147483646 h 917"/>
              <a:gd name="T8" fmla="*/ 2147483646 w 496"/>
              <a:gd name="T9" fmla="*/ 2147483646 h 917"/>
              <a:gd name="T10" fmla="*/ 2147483646 w 496"/>
              <a:gd name="T11" fmla="*/ 2147483646 h 917"/>
              <a:gd name="T12" fmla="*/ 2147483646 w 496"/>
              <a:gd name="T13" fmla="*/ 2147483646 h 917"/>
              <a:gd name="T14" fmla="*/ 2147483646 w 496"/>
              <a:gd name="T15" fmla="*/ 2147483646 h 917"/>
              <a:gd name="T16" fmla="*/ 2147483646 w 496"/>
              <a:gd name="T17" fmla="*/ 2147483646 h 917"/>
              <a:gd name="T18" fmla="*/ 2147483646 w 496"/>
              <a:gd name="T19" fmla="*/ 2147483646 h 917"/>
              <a:gd name="T20" fmla="*/ 2147483646 w 496"/>
              <a:gd name="T21" fmla="*/ 2147483646 h 917"/>
              <a:gd name="T22" fmla="*/ 2147483646 w 496"/>
              <a:gd name="T23" fmla="*/ 2147483646 h 917"/>
              <a:gd name="T24" fmla="*/ 2147483646 w 496"/>
              <a:gd name="T25" fmla="*/ 2147483646 h 917"/>
              <a:gd name="T26" fmla="*/ 2147483646 w 496"/>
              <a:gd name="T27" fmla="*/ 2147483646 h 917"/>
              <a:gd name="T28" fmla="*/ 2147483646 w 496"/>
              <a:gd name="T29" fmla="*/ 2147483646 h 917"/>
              <a:gd name="T30" fmla="*/ 2147483646 w 496"/>
              <a:gd name="T31" fmla="*/ 2147483646 h 917"/>
              <a:gd name="T32" fmla="*/ 2147483646 w 496"/>
              <a:gd name="T33" fmla="*/ 2147483646 h 917"/>
              <a:gd name="T34" fmla="*/ 0 w 496"/>
              <a:gd name="T35" fmla="*/ 0 h 91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96" h="917">
                <a:moveTo>
                  <a:pt x="0" y="0"/>
                </a:moveTo>
                <a:lnTo>
                  <a:pt x="0" y="886"/>
                </a:lnTo>
                <a:lnTo>
                  <a:pt x="150" y="917"/>
                </a:lnTo>
                <a:lnTo>
                  <a:pt x="143" y="797"/>
                </a:lnTo>
                <a:lnTo>
                  <a:pt x="496" y="851"/>
                </a:lnTo>
                <a:lnTo>
                  <a:pt x="490" y="803"/>
                </a:lnTo>
                <a:lnTo>
                  <a:pt x="245" y="773"/>
                </a:lnTo>
                <a:lnTo>
                  <a:pt x="239" y="670"/>
                </a:lnTo>
                <a:lnTo>
                  <a:pt x="72" y="670"/>
                </a:lnTo>
                <a:lnTo>
                  <a:pt x="68" y="657"/>
                </a:lnTo>
                <a:lnTo>
                  <a:pt x="56" y="620"/>
                </a:lnTo>
                <a:lnTo>
                  <a:pt x="41" y="559"/>
                </a:lnTo>
                <a:lnTo>
                  <a:pt x="26" y="480"/>
                </a:lnTo>
                <a:lnTo>
                  <a:pt x="15" y="385"/>
                </a:lnTo>
                <a:lnTo>
                  <a:pt x="11" y="276"/>
                </a:lnTo>
                <a:lnTo>
                  <a:pt x="20" y="158"/>
                </a:lnTo>
                <a:lnTo>
                  <a:pt x="42" y="3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Freeform 156">
            <a:extLst>
              <a:ext uri="{FF2B5EF4-FFF2-40B4-BE49-F238E27FC236}">
                <a16:creationId xmlns:a16="http://schemas.microsoft.com/office/drawing/2014/main" id="{DCB84AD3-1AEF-B543-91A4-31D72B43FDA3}"/>
              </a:ext>
            </a:extLst>
          </p:cNvPr>
          <p:cNvSpPr>
            <a:spLocks/>
          </p:cNvSpPr>
          <p:nvPr/>
        </p:nvSpPr>
        <p:spPr bwMode="auto">
          <a:xfrm>
            <a:off x="8294688" y="3605213"/>
            <a:ext cx="309562" cy="61912"/>
          </a:xfrm>
          <a:custGeom>
            <a:avLst/>
            <a:gdLst>
              <a:gd name="T0" fmla="*/ 0 w 638"/>
              <a:gd name="T1" fmla="*/ 2147483646 h 125"/>
              <a:gd name="T2" fmla="*/ 2147483646 w 638"/>
              <a:gd name="T3" fmla="*/ 2147483646 h 125"/>
              <a:gd name="T4" fmla="*/ 2147483646 w 638"/>
              <a:gd name="T5" fmla="*/ 2147483646 h 125"/>
              <a:gd name="T6" fmla="*/ 2147483646 w 638"/>
              <a:gd name="T7" fmla="*/ 2147483646 h 125"/>
              <a:gd name="T8" fmla="*/ 2147483646 w 638"/>
              <a:gd name="T9" fmla="*/ 2147483646 h 125"/>
              <a:gd name="T10" fmla="*/ 2147483646 w 638"/>
              <a:gd name="T11" fmla="*/ 2147483646 h 125"/>
              <a:gd name="T12" fmla="*/ 2147483646 w 638"/>
              <a:gd name="T13" fmla="*/ 2147483646 h 125"/>
              <a:gd name="T14" fmla="*/ 2147483646 w 638"/>
              <a:gd name="T15" fmla="*/ 2147483646 h 125"/>
              <a:gd name="T16" fmla="*/ 2147483646 w 638"/>
              <a:gd name="T17" fmla="*/ 2147483646 h 125"/>
              <a:gd name="T18" fmla="*/ 2147483646 w 638"/>
              <a:gd name="T19" fmla="*/ 2147483646 h 125"/>
              <a:gd name="T20" fmla="*/ 2147483646 w 638"/>
              <a:gd name="T21" fmla="*/ 2147483646 h 125"/>
              <a:gd name="T22" fmla="*/ 2147483646 w 638"/>
              <a:gd name="T23" fmla="*/ 2147483646 h 125"/>
              <a:gd name="T24" fmla="*/ 2147483646 w 638"/>
              <a:gd name="T25" fmla="*/ 2147483646 h 125"/>
              <a:gd name="T26" fmla="*/ 2147483646 w 638"/>
              <a:gd name="T27" fmla="*/ 2147483646 h 125"/>
              <a:gd name="T28" fmla="*/ 2147483646 w 638"/>
              <a:gd name="T29" fmla="*/ 2147483646 h 125"/>
              <a:gd name="T30" fmla="*/ 2147483646 w 638"/>
              <a:gd name="T31" fmla="*/ 2147483646 h 125"/>
              <a:gd name="T32" fmla="*/ 2147483646 w 638"/>
              <a:gd name="T33" fmla="*/ 2147483646 h 125"/>
              <a:gd name="T34" fmla="*/ 2147483646 w 638"/>
              <a:gd name="T35" fmla="*/ 0 h 125"/>
              <a:gd name="T36" fmla="*/ 2147483646 w 638"/>
              <a:gd name="T37" fmla="*/ 0 h 125"/>
              <a:gd name="T38" fmla="*/ 2147483646 w 638"/>
              <a:gd name="T39" fmla="*/ 0 h 125"/>
              <a:gd name="T40" fmla="*/ 2147483646 w 638"/>
              <a:gd name="T41" fmla="*/ 0 h 125"/>
              <a:gd name="T42" fmla="*/ 2147483646 w 638"/>
              <a:gd name="T43" fmla="*/ 2147483646 h 125"/>
              <a:gd name="T44" fmla="*/ 2147483646 w 638"/>
              <a:gd name="T45" fmla="*/ 2147483646 h 125"/>
              <a:gd name="T46" fmla="*/ 2147483646 w 638"/>
              <a:gd name="T47" fmla="*/ 2147483646 h 125"/>
              <a:gd name="T48" fmla="*/ 2147483646 w 638"/>
              <a:gd name="T49" fmla="*/ 2147483646 h 125"/>
              <a:gd name="T50" fmla="*/ 2147483646 w 638"/>
              <a:gd name="T51" fmla="*/ 2147483646 h 125"/>
              <a:gd name="T52" fmla="*/ 2147483646 w 638"/>
              <a:gd name="T53" fmla="*/ 2147483646 h 125"/>
              <a:gd name="T54" fmla="*/ 2147483646 w 638"/>
              <a:gd name="T55" fmla="*/ 2147483646 h 125"/>
              <a:gd name="T56" fmla="*/ 2147483646 w 638"/>
              <a:gd name="T57" fmla="*/ 2147483646 h 125"/>
              <a:gd name="T58" fmla="*/ 2147483646 w 638"/>
              <a:gd name="T59" fmla="*/ 2147483646 h 125"/>
              <a:gd name="T60" fmla="*/ 2147483646 w 638"/>
              <a:gd name="T61" fmla="*/ 2147483646 h 125"/>
              <a:gd name="T62" fmla="*/ 2147483646 w 638"/>
              <a:gd name="T63" fmla="*/ 2147483646 h 125"/>
              <a:gd name="T64" fmla="*/ 2147483646 w 638"/>
              <a:gd name="T65" fmla="*/ 2147483646 h 125"/>
              <a:gd name="T66" fmla="*/ 0 w 638"/>
              <a:gd name="T67" fmla="*/ 2147483646 h 125"/>
              <a:gd name="T68" fmla="*/ 0 w 638"/>
              <a:gd name="T69" fmla="*/ 2147483646 h 12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8" h="125">
                <a:moveTo>
                  <a:pt x="0" y="125"/>
                </a:moveTo>
                <a:lnTo>
                  <a:pt x="4" y="124"/>
                </a:lnTo>
                <a:lnTo>
                  <a:pt x="14" y="119"/>
                </a:lnTo>
                <a:lnTo>
                  <a:pt x="31" y="114"/>
                </a:lnTo>
                <a:lnTo>
                  <a:pt x="53" y="106"/>
                </a:lnTo>
                <a:lnTo>
                  <a:pt x="81" y="98"/>
                </a:lnTo>
                <a:lnTo>
                  <a:pt x="113" y="89"/>
                </a:lnTo>
                <a:lnTo>
                  <a:pt x="151" y="81"/>
                </a:lnTo>
                <a:lnTo>
                  <a:pt x="192" y="73"/>
                </a:lnTo>
                <a:lnTo>
                  <a:pt x="237" y="65"/>
                </a:lnTo>
                <a:lnTo>
                  <a:pt x="286" y="60"/>
                </a:lnTo>
                <a:lnTo>
                  <a:pt x="337" y="56"/>
                </a:lnTo>
                <a:lnTo>
                  <a:pt x="390" y="55"/>
                </a:lnTo>
                <a:lnTo>
                  <a:pt x="446" y="56"/>
                </a:lnTo>
                <a:lnTo>
                  <a:pt x="503" y="61"/>
                </a:lnTo>
                <a:lnTo>
                  <a:pt x="561" y="70"/>
                </a:lnTo>
                <a:lnTo>
                  <a:pt x="620" y="83"/>
                </a:lnTo>
                <a:lnTo>
                  <a:pt x="638" y="0"/>
                </a:lnTo>
                <a:lnTo>
                  <a:pt x="634" y="0"/>
                </a:lnTo>
                <a:lnTo>
                  <a:pt x="620" y="0"/>
                </a:lnTo>
                <a:lnTo>
                  <a:pt x="599" y="0"/>
                </a:lnTo>
                <a:lnTo>
                  <a:pt x="571" y="1"/>
                </a:lnTo>
                <a:lnTo>
                  <a:pt x="536" y="2"/>
                </a:lnTo>
                <a:lnTo>
                  <a:pt x="496" y="3"/>
                </a:lnTo>
                <a:lnTo>
                  <a:pt x="452" y="6"/>
                </a:lnTo>
                <a:lnTo>
                  <a:pt x="405" y="8"/>
                </a:lnTo>
                <a:lnTo>
                  <a:pt x="354" y="13"/>
                </a:lnTo>
                <a:lnTo>
                  <a:pt x="302" y="17"/>
                </a:lnTo>
                <a:lnTo>
                  <a:pt x="249" y="22"/>
                </a:lnTo>
                <a:lnTo>
                  <a:pt x="196" y="30"/>
                </a:lnTo>
                <a:lnTo>
                  <a:pt x="144" y="37"/>
                </a:lnTo>
                <a:lnTo>
                  <a:pt x="93" y="47"/>
                </a:lnTo>
                <a:lnTo>
                  <a:pt x="45" y="58"/>
                </a:lnTo>
                <a:lnTo>
                  <a:pt x="0" y="71"/>
                </a:lnTo>
                <a:lnTo>
                  <a:pt x="0" y="125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Freeform 157">
            <a:extLst>
              <a:ext uri="{FF2B5EF4-FFF2-40B4-BE49-F238E27FC236}">
                <a16:creationId xmlns:a16="http://schemas.microsoft.com/office/drawing/2014/main" id="{C0EAF7AF-852C-4E4C-8440-45499524F9BB}"/>
              </a:ext>
            </a:extLst>
          </p:cNvPr>
          <p:cNvSpPr>
            <a:spLocks/>
          </p:cNvSpPr>
          <p:nvPr/>
        </p:nvSpPr>
        <p:spPr bwMode="auto">
          <a:xfrm>
            <a:off x="8112125" y="4167189"/>
            <a:ext cx="522288" cy="174625"/>
          </a:xfrm>
          <a:custGeom>
            <a:avLst/>
            <a:gdLst>
              <a:gd name="T0" fmla="*/ 2147483646 w 1075"/>
              <a:gd name="T1" fmla="*/ 2147483646 h 356"/>
              <a:gd name="T2" fmla="*/ 2147483646 w 1075"/>
              <a:gd name="T3" fmla="*/ 2147483646 h 356"/>
              <a:gd name="T4" fmla="*/ 2147483646 w 1075"/>
              <a:gd name="T5" fmla="*/ 2147483646 h 356"/>
              <a:gd name="T6" fmla="*/ 2147483646 w 1075"/>
              <a:gd name="T7" fmla="*/ 2147483646 h 356"/>
              <a:gd name="T8" fmla="*/ 2147483646 w 1075"/>
              <a:gd name="T9" fmla="*/ 2147483646 h 356"/>
              <a:gd name="T10" fmla="*/ 2147483646 w 1075"/>
              <a:gd name="T11" fmla="*/ 2147483646 h 356"/>
              <a:gd name="T12" fmla="*/ 2147483646 w 1075"/>
              <a:gd name="T13" fmla="*/ 2147483646 h 356"/>
              <a:gd name="T14" fmla="*/ 2147483646 w 1075"/>
              <a:gd name="T15" fmla="*/ 2147483646 h 356"/>
              <a:gd name="T16" fmla="*/ 2147483646 w 1075"/>
              <a:gd name="T17" fmla="*/ 2147483646 h 356"/>
              <a:gd name="T18" fmla="*/ 2147483646 w 1075"/>
              <a:gd name="T19" fmla="*/ 2147483646 h 356"/>
              <a:gd name="T20" fmla="*/ 2147483646 w 1075"/>
              <a:gd name="T21" fmla="*/ 2147483646 h 356"/>
              <a:gd name="T22" fmla="*/ 2147483646 w 1075"/>
              <a:gd name="T23" fmla="*/ 2147483646 h 356"/>
              <a:gd name="T24" fmla="*/ 2147483646 w 1075"/>
              <a:gd name="T25" fmla="*/ 2147483646 h 356"/>
              <a:gd name="T26" fmla="*/ 2147483646 w 1075"/>
              <a:gd name="T27" fmla="*/ 2147483646 h 356"/>
              <a:gd name="T28" fmla="*/ 2147483646 w 1075"/>
              <a:gd name="T29" fmla="*/ 2147483646 h 356"/>
              <a:gd name="T30" fmla="*/ 2147483646 w 1075"/>
              <a:gd name="T31" fmla="*/ 2147483646 h 356"/>
              <a:gd name="T32" fmla="*/ 2147483646 w 1075"/>
              <a:gd name="T33" fmla="*/ 2147483646 h 356"/>
              <a:gd name="T34" fmla="*/ 0 w 1075"/>
              <a:gd name="T35" fmla="*/ 2147483646 h 356"/>
              <a:gd name="T36" fmla="*/ 2147483646 w 1075"/>
              <a:gd name="T37" fmla="*/ 0 h 356"/>
              <a:gd name="T38" fmla="*/ 2147483646 w 1075"/>
              <a:gd name="T39" fmla="*/ 2147483646 h 356"/>
              <a:gd name="T40" fmla="*/ 2147483646 w 1075"/>
              <a:gd name="T41" fmla="*/ 2147483646 h 356"/>
              <a:gd name="T42" fmla="*/ 2147483646 w 1075"/>
              <a:gd name="T43" fmla="*/ 2147483646 h 356"/>
              <a:gd name="T44" fmla="*/ 2147483646 w 1075"/>
              <a:gd name="T45" fmla="*/ 2147483646 h 356"/>
              <a:gd name="T46" fmla="*/ 2147483646 w 1075"/>
              <a:gd name="T47" fmla="*/ 2147483646 h 356"/>
              <a:gd name="T48" fmla="*/ 2147483646 w 1075"/>
              <a:gd name="T49" fmla="*/ 2147483646 h 356"/>
              <a:gd name="T50" fmla="*/ 2147483646 w 1075"/>
              <a:gd name="T51" fmla="*/ 2147483646 h 356"/>
              <a:gd name="T52" fmla="*/ 2147483646 w 1075"/>
              <a:gd name="T53" fmla="*/ 2147483646 h 356"/>
              <a:gd name="T54" fmla="*/ 2147483646 w 1075"/>
              <a:gd name="T55" fmla="*/ 2147483646 h 356"/>
              <a:gd name="T56" fmla="*/ 2147483646 w 1075"/>
              <a:gd name="T57" fmla="*/ 2147483646 h 356"/>
              <a:gd name="T58" fmla="*/ 2147483646 w 1075"/>
              <a:gd name="T59" fmla="*/ 2147483646 h 356"/>
              <a:gd name="T60" fmla="*/ 2147483646 w 1075"/>
              <a:gd name="T61" fmla="*/ 2147483646 h 356"/>
              <a:gd name="T62" fmla="*/ 2147483646 w 1075"/>
              <a:gd name="T63" fmla="*/ 2147483646 h 356"/>
              <a:gd name="T64" fmla="*/ 2147483646 w 1075"/>
              <a:gd name="T65" fmla="*/ 2147483646 h 356"/>
              <a:gd name="T66" fmla="*/ 2147483646 w 1075"/>
              <a:gd name="T67" fmla="*/ 2147483646 h 356"/>
              <a:gd name="T68" fmla="*/ 2147483646 w 1075"/>
              <a:gd name="T69" fmla="*/ 2147483646 h 356"/>
              <a:gd name="T70" fmla="*/ 2147483646 w 1075"/>
              <a:gd name="T71" fmla="*/ 2147483646 h 356"/>
              <a:gd name="T72" fmla="*/ 2147483646 w 1075"/>
              <a:gd name="T73" fmla="*/ 2147483646 h 356"/>
              <a:gd name="T74" fmla="*/ 2147483646 w 1075"/>
              <a:gd name="T75" fmla="*/ 2147483646 h 356"/>
              <a:gd name="T76" fmla="*/ 2147483646 w 1075"/>
              <a:gd name="T77" fmla="*/ 2147483646 h 3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075" h="356">
                <a:moveTo>
                  <a:pt x="454" y="344"/>
                </a:moveTo>
                <a:lnTo>
                  <a:pt x="456" y="343"/>
                </a:lnTo>
                <a:lnTo>
                  <a:pt x="463" y="341"/>
                </a:lnTo>
                <a:lnTo>
                  <a:pt x="472" y="337"/>
                </a:lnTo>
                <a:lnTo>
                  <a:pt x="485" y="332"/>
                </a:lnTo>
                <a:lnTo>
                  <a:pt x="501" y="325"/>
                </a:lnTo>
                <a:lnTo>
                  <a:pt x="518" y="317"/>
                </a:lnTo>
                <a:lnTo>
                  <a:pt x="538" y="308"/>
                </a:lnTo>
                <a:lnTo>
                  <a:pt x="558" y="298"/>
                </a:lnTo>
                <a:lnTo>
                  <a:pt x="580" y="287"/>
                </a:lnTo>
                <a:lnTo>
                  <a:pt x="600" y="274"/>
                </a:lnTo>
                <a:lnTo>
                  <a:pt x="621" y="262"/>
                </a:lnTo>
                <a:lnTo>
                  <a:pt x="640" y="248"/>
                </a:lnTo>
                <a:lnTo>
                  <a:pt x="658" y="234"/>
                </a:lnTo>
                <a:lnTo>
                  <a:pt x="674" y="219"/>
                </a:lnTo>
                <a:lnTo>
                  <a:pt x="688" y="204"/>
                </a:lnTo>
                <a:lnTo>
                  <a:pt x="699" y="189"/>
                </a:lnTo>
                <a:lnTo>
                  <a:pt x="0" y="18"/>
                </a:lnTo>
                <a:lnTo>
                  <a:pt x="54" y="0"/>
                </a:lnTo>
                <a:lnTo>
                  <a:pt x="1075" y="251"/>
                </a:lnTo>
                <a:lnTo>
                  <a:pt x="1033" y="274"/>
                </a:lnTo>
                <a:lnTo>
                  <a:pt x="738" y="199"/>
                </a:lnTo>
                <a:lnTo>
                  <a:pt x="737" y="200"/>
                </a:lnTo>
                <a:lnTo>
                  <a:pt x="735" y="203"/>
                </a:lnTo>
                <a:lnTo>
                  <a:pt x="730" y="207"/>
                </a:lnTo>
                <a:lnTo>
                  <a:pt x="724" y="214"/>
                </a:lnTo>
                <a:lnTo>
                  <a:pt x="716" y="222"/>
                </a:lnTo>
                <a:lnTo>
                  <a:pt x="706" y="231"/>
                </a:lnTo>
                <a:lnTo>
                  <a:pt x="694" y="242"/>
                </a:lnTo>
                <a:lnTo>
                  <a:pt x="679" y="253"/>
                </a:lnTo>
                <a:lnTo>
                  <a:pt x="662" y="265"/>
                </a:lnTo>
                <a:lnTo>
                  <a:pt x="643" y="278"/>
                </a:lnTo>
                <a:lnTo>
                  <a:pt x="621" y="291"/>
                </a:lnTo>
                <a:lnTo>
                  <a:pt x="597" y="303"/>
                </a:lnTo>
                <a:lnTo>
                  <a:pt x="570" y="317"/>
                </a:lnTo>
                <a:lnTo>
                  <a:pt x="540" y="330"/>
                </a:lnTo>
                <a:lnTo>
                  <a:pt x="508" y="343"/>
                </a:lnTo>
                <a:lnTo>
                  <a:pt x="472" y="356"/>
                </a:lnTo>
                <a:lnTo>
                  <a:pt x="454" y="3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Freeform 158">
            <a:extLst>
              <a:ext uri="{FF2B5EF4-FFF2-40B4-BE49-F238E27FC236}">
                <a16:creationId xmlns:a16="http://schemas.microsoft.com/office/drawing/2014/main" id="{6A166E3F-8BF5-6A45-B938-7DA16B1B383E}"/>
              </a:ext>
            </a:extLst>
          </p:cNvPr>
          <p:cNvSpPr>
            <a:spLocks/>
          </p:cNvSpPr>
          <p:nvPr/>
        </p:nvSpPr>
        <p:spPr bwMode="auto">
          <a:xfrm>
            <a:off x="8005764" y="4213226"/>
            <a:ext cx="530225" cy="155575"/>
          </a:xfrm>
          <a:custGeom>
            <a:avLst/>
            <a:gdLst>
              <a:gd name="T0" fmla="*/ 0 w 1095"/>
              <a:gd name="T1" fmla="*/ 0 h 319"/>
              <a:gd name="T2" fmla="*/ 2147483646 w 1095"/>
              <a:gd name="T3" fmla="*/ 2147483646 h 319"/>
              <a:gd name="T4" fmla="*/ 2147483646 w 1095"/>
              <a:gd name="T5" fmla="*/ 2147483646 h 319"/>
              <a:gd name="T6" fmla="*/ 2147483646 w 1095"/>
              <a:gd name="T7" fmla="*/ 0 h 319"/>
              <a:gd name="T8" fmla="*/ 0 w 1095"/>
              <a:gd name="T9" fmla="*/ 0 h 3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95" h="319">
                <a:moveTo>
                  <a:pt x="0" y="0"/>
                </a:moveTo>
                <a:lnTo>
                  <a:pt x="1071" y="319"/>
                </a:lnTo>
                <a:lnTo>
                  <a:pt x="1095" y="319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Freeform 159">
            <a:extLst>
              <a:ext uri="{FF2B5EF4-FFF2-40B4-BE49-F238E27FC236}">
                <a16:creationId xmlns:a16="http://schemas.microsoft.com/office/drawing/2014/main" id="{183C7665-B58A-FF40-B066-C4F4438EC48D}"/>
              </a:ext>
            </a:extLst>
          </p:cNvPr>
          <p:cNvSpPr>
            <a:spLocks/>
          </p:cNvSpPr>
          <p:nvPr/>
        </p:nvSpPr>
        <p:spPr bwMode="auto">
          <a:xfrm>
            <a:off x="8094663" y="4192588"/>
            <a:ext cx="525462" cy="138112"/>
          </a:xfrm>
          <a:custGeom>
            <a:avLst/>
            <a:gdLst>
              <a:gd name="T0" fmla="*/ 0 w 1082"/>
              <a:gd name="T1" fmla="*/ 2147483646 h 285"/>
              <a:gd name="T2" fmla="*/ 2147483646 w 1082"/>
              <a:gd name="T3" fmla="*/ 2147483646 h 285"/>
              <a:gd name="T4" fmla="*/ 2147483646 w 1082"/>
              <a:gd name="T5" fmla="*/ 2147483646 h 285"/>
              <a:gd name="T6" fmla="*/ 2147483646 w 1082"/>
              <a:gd name="T7" fmla="*/ 0 h 285"/>
              <a:gd name="T8" fmla="*/ 0 w 1082"/>
              <a:gd name="T9" fmla="*/ 2147483646 h 2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2" h="285">
                <a:moveTo>
                  <a:pt x="0" y="1"/>
                </a:moveTo>
                <a:lnTo>
                  <a:pt x="1058" y="285"/>
                </a:lnTo>
                <a:lnTo>
                  <a:pt x="1082" y="284"/>
                </a:lnTo>
                <a:lnTo>
                  <a:pt x="33" y="0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7" name="Freeform 160">
            <a:extLst>
              <a:ext uri="{FF2B5EF4-FFF2-40B4-BE49-F238E27FC236}">
                <a16:creationId xmlns:a16="http://schemas.microsoft.com/office/drawing/2014/main" id="{6A253ED6-E291-A340-A502-E0E8B0A384C6}"/>
              </a:ext>
            </a:extLst>
          </p:cNvPr>
          <p:cNvSpPr>
            <a:spLocks/>
          </p:cNvSpPr>
          <p:nvPr/>
        </p:nvSpPr>
        <p:spPr bwMode="auto">
          <a:xfrm>
            <a:off x="8051800" y="4198939"/>
            <a:ext cx="527050" cy="153987"/>
          </a:xfrm>
          <a:custGeom>
            <a:avLst/>
            <a:gdLst>
              <a:gd name="T0" fmla="*/ 0 w 1087"/>
              <a:gd name="T1" fmla="*/ 0 h 315"/>
              <a:gd name="T2" fmla="*/ 2147483646 w 1087"/>
              <a:gd name="T3" fmla="*/ 2147483646 h 315"/>
              <a:gd name="T4" fmla="*/ 2147483646 w 1087"/>
              <a:gd name="T5" fmla="*/ 2147483646 h 315"/>
              <a:gd name="T6" fmla="*/ 2147483646 w 1087"/>
              <a:gd name="T7" fmla="*/ 0 h 315"/>
              <a:gd name="T8" fmla="*/ 0 w 1087"/>
              <a:gd name="T9" fmla="*/ 0 h 3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87" h="315">
                <a:moveTo>
                  <a:pt x="0" y="0"/>
                </a:moveTo>
                <a:lnTo>
                  <a:pt x="1066" y="315"/>
                </a:lnTo>
                <a:lnTo>
                  <a:pt x="1087" y="308"/>
                </a:lnTo>
                <a:lnTo>
                  <a:pt x="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698" name="Group 161">
            <a:extLst>
              <a:ext uri="{FF2B5EF4-FFF2-40B4-BE49-F238E27FC236}">
                <a16:creationId xmlns:a16="http://schemas.microsoft.com/office/drawing/2014/main" id="{8414B819-DA2C-7249-85E8-465F97326EF5}"/>
              </a:ext>
            </a:extLst>
          </p:cNvPr>
          <p:cNvGrpSpPr>
            <a:grpSpLocks/>
          </p:cNvGrpSpPr>
          <p:nvPr/>
        </p:nvGrpSpPr>
        <p:grpSpPr bwMode="auto">
          <a:xfrm>
            <a:off x="8162925" y="3317876"/>
            <a:ext cx="649288" cy="904875"/>
            <a:chOff x="12762" y="10336"/>
            <a:chExt cx="1027" cy="1700"/>
          </a:xfrm>
        </p:grpSpPr>
        <p:sp>
          <p:nvSpPr>
            <p:cNvPr id="112961" name="Rectangle 162">
              <a:extLst>
                <a:ext uri="{FF2B5EF4-FFF2-40B4-BE49-F238E27FC236}">
                  <a16:creationId xmlns:a16="http://schemas.microsoft.com/office/drawing/2014/main" id="{C2FB2616-5370-F44E-9158-FAB377BB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62" name="Rectangle 163">
              <a:extLst>
                <a:ext uri="{FF2B5EF4-FFF2-40B4-BE49-F238E27FC236}">
                  <a16:creationId xmlns:a16="http://schemas.microsoft.com/office/drawing/2014/main" id="{B71097CF-0623-644B-8C6F-929C7F57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63" name="Line 164">
              <a:extLst>
                <a:ext uri="{FF2B5EF4-FFF2-40B4-BE49-F238E27FC236}">
                  <a16:creationId xmlns:a16="http://schemas.microsoft.com/office/drawing/2014/main" id="{BD1FDAB5-7BCB-DE41-AC3A-0C9C8C58E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4" name="Line 165">
              <a:extLst>
                <a:ext uri="{FF2B5EF4-FFF2-40B4-BE49-F238E27FC236}">
                  <a16:creationId xmlns:a16="http://schemas.microsoft.com/office/drawing/2014/main" id="{872C79F5-B190-9E41-84D4-3D493E364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5" name="Line 166">
              <a:extLst>
                <a:ext uri="{FF2B5EF4-FFF2-40B4-BE49-F238E27FC236}">
                  <a16:creationId xmlns:a16="http://schemas.microsoft.com/office/drawing/2014/main" id="{ACC25DF8-4AA1-3F4A-A1F9-22EA38C91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6" name="Line 167">
              <a:extLst>
                <a:ext uri="{FF2B5EF4-FFF2-40B4-BE49-F238E27FC236}">
                  <a16:creationId xmlns:a16="http://schemas.microsoft.com/office/drawing/2014/main" id="{6DEC0F5D-6973-0D4F-8EC7-BC16FA03B4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699" name="Group 208">
            <a:extLst>
              <a:ext uri="{FF2B5EF4-FFF2-40B4-BE49-F238E27FC236}">
                <a16:creationId xmlns:a16="http://schemas.microsoft.com/office/drawing/2014/main" id="{7E551DFB-E613-AD48-8C3B-D28D90E4B387}"/>
              </a:ext>
            </a:extLst>
          </p:cNvPr>
          <p:cNvGrpSpPr>
            <a:grpSpLocks/>
          </p:cNvGrpSpPr>
          <p:nvPr/>
        </p:nvGrpSpPr>
        <p:grpSpPr bwMode="auto">
          <a:xfrm>
            <a:off x="7677150" y="5392738"/>
            <a:ext cx="647700" cy="906462"/>
            <a:chOff x="12762" y="10336"/>
            <a:chExt cx="1027" cy="1700"/>
          </a:xfrm>
        </p:grpSpPr>
        <p:sp>
          <p:nvSpPr>
            <p:cNvPr id="112955" name="Rectangle 209">
              <a:extLst>
                <a:ext uri="{FF2B5EF4-FFF2-40B4-BE49-F238E27FC236}">
                  <a16:creationId xmlns:a16="http://schemas.microsoft.com/office/drawing/2014/main" id="{3D0432E0-E019-4642-A900-2834B76E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56" name="Rectangle 210">
              <a:extLst>
                <a:ext uri="{FF2B5EF4-FFF2-40B4-BE49-F238E27FC236}">
                  <a16:creationId xmlns:a16="http://schemas.microsoft.com/office/drawing/2014/main" id="{7218D93F-5081-DA49-9A5B-E73A4A2CA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57" name="Line 211">
              <a:extLst>
                <a:ext uri="{FF2B5EF4-FFF2-40B4-BE49-F238E27FC236}">
                  <a16:creationId xmlns:a16="http://schemas.microsoft.com/office/drawing/2014/main" id="{3033EAFD-4F6F-C44D-918C-2B6C1D6DF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8" name="Line 212">
              <a:extLst>
                <a:ext uri="{FF2B5EF4-FFF2-40B4-BE49-F238E27FC236}">
                  <a16:creationId xmlns:a16="http://schemas.microsoft.com/office/drawing/2014/main" id="{FF1E0417-5EF1-134D-A129-BC8D2BC93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59" name="Line 213">
              <a:extLst>
                <a:ext uri="{FF2B5EF4-FFF2-40B4-BE49-F238E27FC236}">
                  <a16:creationId xmlns:a16="http://schemas.microsoft.com/office/drawing/2014/main" id="{3436B120-72AF-4244-A358-CD6443E8F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0" name="Line 214">
              <a:extLst>
                <a:ext uri="{FF2B5EF4-FFF2-40B4-BE49-F238E27FC236}">
                  <a16:creationId xmlns:a16="http://schemas.microsoft.com/office/drawing/2014/main" id="{6F829716-679C-E949-9DBA-28D28B900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00" name="Line 215">
            <a:extLst>
              <a:ext uri="{FF2B5EF4-FFF2-40B4-BE49-F238E27FC236}">
                <a16:creationId xmlns:a16="http://schemas.microsoft.com/office/drawing/2014/main" id="{534ABA32-B075-7543-B000-895785CD7B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3614" y="3146426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1" name="Text Box 216">
            <a:extLst>
              <a:ext uri="{FF2B5EF4-FFF2-40B4-BE49-F238E27FC236}">
                <a16:creationId xmlns:a16="http://schemas.microsoft.com/office/drawing/2014/main" id="{5F742F06-90B3-AA4F-9101-3A0F5D608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4" y="2846388"/>
            <a:ext cx="617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02" name="Line 217">
            <a:extLst>
              <a:ext uri="{FF2B5EF4-FFF2-40B4-BE49-F238E27FC236}">
                <a16:creationId xmlns:a16="http://schemas.microsoft.com/office/drawing/2014/main" id="{EA4574C8-5674-C74E-90C0-09AD2CA579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4039" y="3194051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3" name="Line 218">
            <a:extLst>
              <a:ext uri="{FF2B5EF4-FFF2-40B4-BE49-F238E27FC236}">
                <a16:creationId xmlns:a16="http://schemas.microsoft.com/office/drawing/2014/main" id="{59BE0548-0833-8C41-AE22-7261D058D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4257676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4" name="Group 219">
            <a:extLst>
              <a:ext uri="{FF2B5EF4-FFF2-40B4-BE49-F238E27FC236}">
                <a16:creationId xmlns:a16="http://schemas.microsoft.com/office/drawing/2014/main" id="{21A3C629-D5C8-AE44-907B-9083A44D361F}"/>
              </a:ext>
            </a:extLst>
          </p:cNvPr>
          <p:cNvGrpSpPr>
            <a:grpSpLocks/>
          </p:cNvGrpSpPr>
          <p:nvPr/>
        </p:nvGrpSpPr>
        <p:grpSpPr bwMode="auto">
          <a:xfrm>
            <a:off x="5565775" y="4400551"/>
            <a:ext cx="1073150" cy="422275"/>
            <a:chOff x="9542" y="11900"/>
            <a:chExt cx="1624" cy="640"/>
          </a:xfrm>
        </p:grpSpPr>
        <p:sp>
          <p:nvSpPr>
            <p:cNvPr id="112933" name="Oval 220">
              <a:extLst>
                <a:ext uri="{FF2B5EF4-FFF2-40B4-BE49-F238E27FC236}">
                  <a16:creationId xmlns:a16="http://schemas.microsoft.com/office/drawing/2014/main" id="{AA208439-6C88-4C42-B3E8-1305D70F4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34" name="Line 221">
              <a:extLst>
                <a:ext uri="{FF2B5EF4-FFF2-40B4-BE49-F238E27FC236}">
                  <a16:creationId xmlns:a16="http://schemas.microsoft.com/office/drawing/2014/main" id="{D2C3AB5A-BF65-BA4B-95A7-E29739A2D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5" name="Line 222">
              <a:extLst>
                <a:ext uri="{FF2B5EF4-FFF2-40B4-BE49-F238E27FC236}">
                  <a16:creationId xmlns:a16="http://schemas.microsoft.com/office/drawing/2014/main" id="{C60391F0-A4E4-554F-86BC-E072A656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6" name="Rectangle 223">
              <a:extLst>
                <a:ext uri="{FF2B5EF4-FFF2-40B4-BE49-F238E27FC236}">
                  <a16:creationId xmlns:a16="http://schemas.microsoft.com/office/drawing/2014/main" id="{45E9B9C1-5FB4-7B41-89F8-17FCE3514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2937" name="Rectangle 224">
              <a:extLst>
                <a:ext uri="{FF2B5EF4-FFF2-40B4-BE49-F238E27FC236}">
                  <a16:creationId xmlns:a16="http://schemas.microsoft.com/office/drawing/2014/main" id="{4C9C2791-0741-D649-9634-32E2BC512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2938" name="Oval 225">
              <a:extLst>
                <a:ext uri="{FF2B5EF4-FFF2-40B4-BE49-F238E27FC236}">
                  <a16:creationId xmlns:a16="http://schemas.microsoft.com/office/drawing/2014/main" id="{C6D6C76E-028E-BA47-8E66-D7EF77CF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939" name="Group 226">
              <a:extLst>
                <a:ext uri="{FF2B5EF4-FFF2-40B4-BE49-F238E27FC236}">
                  <a16:creationId xmlns:a16="http://schemas.microsoft.com/office/drawing/2014/main" id="{234B148D-F9C3-0D4E-B2D9-8C12367DB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2952" name="Line 227">
                <a:extLst>
                  <a:ext uri="{FF2B5EF4-FFF2-40B4-BE49-F238E27FC236}">
                    <a16:creationId xmlns:a16="http://schemas.microsoft.com/office/drawing/2014/main" id="{3AA94A54-2BBB-114F-8632-9B2BEDAB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3" name="Line 228">
                <a:extLst>
                  <a:ext uri="{FF2B5EF4-FFF2-40B4-BE49-F238E27FC236}">
                    <a16:creationId xmlns:a16="http://schemas.microsoft.com/office/drawing/2014/main" id="{39237A2A-D1F5-684F-BC5F-002588983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4" name="Line 229">
                <a:extLst>
                  <a:ext uri="{FF2B5EF4-FFF2-40B4-BE49-F238E27FC236}">
                    <a16:creationId xmlns:a16="http://schemas.microsoft.com/office/drawing/2014/main" id="{0EA28541-6C90-1A42-BD50-FAF149236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0" name="Group 230">
              <a:extLst>
                <a:ext uri="{FF2B5EF4-FFF2-40B4-BE49-F238E27FC236}">
                  <a16:creationId xmlns:a16="http://schemas.microsoft.com/office/drawing/2014/main" id="{2C5CF57C-C5BC-C94A-A59A-6CCC90DAF34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2949" name="Line 231">
                <a:extLst>
                  <a:ext uri="{FF2B5EF4-FFF2-40B4-BE49-F238E27FC236}">
                    <a16:creationId xmlns:a16="http://schemas.microsoft.com/office/drawing/2014/main" id="{9074D02B-A787-8345-B142-8B09DE998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0" name="Line 232">
                <a:extLst>
                  <a:ext uri="{FF2B5EF4-FFF2-40B4-BE49-F238E27FC236}">
                    <a16:creationId xmlns:a16="http://schemas.microsoft.com/office/drawing/2014/main" id="{6579AC6C-09D9-8941-AF5E-515DB2D7D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1" name="Line 233">
                <a:extLst>
                  <a:ext uri="{FF2B5EF4-FFF2-40B4-BE49-F238E27FC236}">
                    <a16:creationId xmlns:a16="http://schemas.microsoft.com/office/drawing/2014/main" id="{4C01F9BF-9B5C-194F-B8D3-CAC9E9990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941" name="Group 234">
              <a:extLst>
                <a:ext uri="{FF2B5EF4-FFF2-40B4-BE49-F238E27FC236}">
                  <a16:creationId xmlns:a16="http://schemas.microsoft.com/office/drawing/2014/main" id="{141B6B6F-3F0F-0A48-8275-E0E5F2A5F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2942" name="Rectangle 235">
                <a:extLst>
                  <a:ext uri="{FF2B5EF4-FFF2-40B4-BE49-F238E27FC236}">
                    <a16:creationId xmlns:a16="http://schemas.microsoft.com/office/drawing/2014/main" id="{7E456B09-A06F-CD42-B206-31CC98150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943" name="Line 236">
                <a:extLst>
                  <a:ext uri="{FF2B5EF4-FFF2-40B4-BE49-F238E27FC236}">
                    <a16:creationId xmlns:a16="http://schemas.microsoft.com/office/drawing/2014/main" id="{B81AD4A0-C753-514A-AE01-E60524771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4" name="Line 237">
                <a:extLst>
                  <a:ext uri="{FF2B5EF4-FFF2-40B4-BE49-F238E27FC236}">
                    <a16:creationId xmlns:a16="http://schemas.microsoft.com/office/drawing/2014/main" id="{9C980A9B-48CF-384A-9EF2-F88971325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5" name="Line 238">
                <a:extLst>
                  <a:ext uri="{FF2B5EF4-FFF2-40B4-BE49-F238E27FC236}">
                    <a16:creationId xmlns:a16="http://schemas.microsoft.com/office/drawing/2014/main" id="{00FC42BF-1374-C946-997B-4482EA33A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6" name="Line 239">
                <a:extLst>
                  <a:ext uri="{FF2B5EF4-FFF2-40B4-BE49-F238E27FC236}">
                    <a16:creationId xmlns:a16="http://schemas.microsoft.com/office/drawing/2014/main" id="{560A35CB-46AC-594F-BDD8-0CAE2F85A6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7" name="Line 240">
                <a:extLst>
                  <a:ext uri="{FF2B5EF4-FFF2-40B4-BE49-F238E27FC236}">
                    <a16:creationId xmlns:a16="http://schemas.microsoft.com/office/drawing/2014/main" id="{D81D7584-4837-4343-9E37-79700E2CC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48" name="Line 241">
                <a:extLst>
                  <a:ext uri="{FF2B5EF4-FFF2-40B4-BE49-F238E27FC236}">
                    <a16:creationId xmlns:a16="http://schemas.microsoft.com/office/drawing/2014/main" id="{7FD1AD45-61F4-984C-82F2-8981397C5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2705" name="Line 242">
            <a:extLst>
              <a:ext uri="{FF2B5EF4-FFF2-40B4-BE49-F238E27FC236}">
                <a16:creationId xmlns:a16="http://schemas.microsoft.com/office/drawing/2014/main" id="{7F14E496-FEBF-834E-B458-2F80AA6B89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7664" y="3565525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06" name="Group 243">
            <a:extLst>
              <a:ext uri="{FF2B5EF4-FFF2-40B4-BE49-F238E27FC236}">
                <a16:creationId xmlns:a16="http://schemas.microsoft.com/office/drawing/2014/main" id="{BE5F3EEE-1FCA-324F-875A-64482FEDD262}"/>
              </a:ext>
            </a:extLst>
          </p:cNvPr>
          <p:cNvGrpSpPr>
            <a:grpSpLocks/>
          </p:cNvGrpSpPr>
          <p:nvPr/>
        </p:nvGrpSpPr>
        <p:grpSpPr bwMode="auto">
          <a:xfrm>
            <a:off x="4649789" y="3241676"/>
            <a:ext cx="90487" cy="271463"/>
            <a:chOff x="10104" y="10005"/>
            <a:chExt cx="137" cy="411"/>
          </a:xfrm>
        </p:grpSpPr>
        <p:sp>
          <p:nvSpPr>
            <p:cNvPr id="112931" name="Oval 244">
              <a:extLst>
                <a:ext uri="{FF2B5EF4-FFF2-40B4-BE49-F238E27FC236}">
                  <a16:creationId xmlns:a16="http://schemas.microsoft.com/office/drawing/2014/main" id="{229BB8CB-F002-FB4C-B144-A42F64F32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32" name="Oval 245">
              <a:extLst>
                <a:ext uri="{FF2B5EF4-FFF2-40B4-BE49-F238E27FC236}">
                  <a16:creationId xmlns:a16="http://schemas.microsoft.com/office/drawing/2014/main" id="{2A9A722A-4A79-2E48-A026-793F6F734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12707" name="Line 247">
            <a:extLst>
              <a:ext uri="{FF2B5EF4-FFF2-40B4-BE49-F238E27FC236}">
                <a16:creationId xmlns:a16="http://schemas.microsoft.com/office/drawing/2014/main" id="{D5127346-4D10-D74E-B6A6-BB2CEFF192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83138" y="3413125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8" name="Oval 248">
            <a:extLst>
              <a:ext uri="{FF2B5EF4-FFF2-40B4-BE49-F238E27FC236}">
                <a16:creationId xmlns:a16="http://schemas.microsoft.com/office/drawing/2014/main" id="{CB7FA0EB-72C4-8A4B-A6B3-D6CBF1D77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311775"/>
            <a:ext cx="1065212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2709" name="Line 249">
            <a:extLst>
              <a:ext uri="{FF2B5EF4-FFF2-40B4-BE49-F238E27FC236}">
                <a16:creationId xmlns:a16="http://schemas.microsoft.com/office/drawing/2014/main" id="{869B6040-CD75-4E40-8833-35F08326B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9514" y="5292725"/>
            <a:ext cx="1587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0" name="Line 250">
            <a:extLst>
              <a:ext uri="{FF2B5EF4-FFF2-40B4-BE49-F238E27FC236}">
                <a16:creationId xmlns:a16="http://schemas.microsoft.com/office/drawing/2014/main" id="{A4F44B08-CCD3-C149-A3E3-67D7D32A13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5292725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1" name="Rectangle 251">
            <a:extLst>
              <a:ext uri="{FF2B5EF4-FFF2-40B4-BE49-F238E27FC236}">
                <a16:creationId xmlns:a16="http://schemas.microsoft.com/office/drawing/2014/main" id="{B129A9DD-8E5C-9642-B349-1B25C2C8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513" y="5292726"/>
            <a:ext cx="25241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12" name="Rectangle 252">
            <a:extLst>
              <a:ext uri="{FF2B5EF4-FFF2-40B4-BE49-F238E27FC236}">
                <a16:creationId xmlns:a16="http://schemas.microsoft.com/office/drawing/2014/main" id="{D9901FE7-BD6F-4143-A7B9-A8123812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5283201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13" name="Oval 253">
            <a:extLst>
              <a:ext uri="{FF2B5EF4-FFF2-40B4-BE49-F238E27FC236}">
                <a16:creationId xmlns:a16="http://schemas.microsoft.com/office/drawing/2014/main" id="{B5F1349F-AE11-514A-BE36-8A0B4888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4" y="51244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2714" name="Group 254">
            <a:extLst>
              <a:ext uri="{FF2B5EF4-FFF2-40B4-BE49-F238E27FC236}">
                <a16:creationId xmlns:a16="http://schemas.microsoft.com/office/drawing/2014/main" id="{618BADB2-ECB4-E74C-A397-CAB1D97072D8}"/>
              </a:ext>
            </a:extLst>
          </p:cNvPr>
          <p:cNvGrpSpPr>
            <a:grpSpLocks/>
          </p:cNvGrpSpPr>
          <p:nvPr/>
        </p:nvGrpSpPr>
        <p:grpSpPr bwMode="auto">
          <a:xfrm>
            <a:off x="6507163" y="5184775"/>
            <a:ext cx="527050" cy="158750"/>
            <a:chOff x="2848" y="848"/>
            <a:chExt cx="140" cy="98"/>
          </a:xfrm>
        </p:grpSpPr>
        <p:sp>
          <p:nvSpPr>
            <p:cNvPr id="112928" name="Line 255">
              <a:extLst>
                <a:ext uri="{FF2B5EF4-FFF2-40B4-BE49-F238E27FC236}">
                  <a16:creationId xmlns:a16="http://schemas.microsoft.com/office/drawing/2014/main" id="{D8B30B9E-CC5F-F040-88FC-B028F0A1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9" name="Line 256">
              <a:extLst>
                <a:ext uri="{FF2B5EF4-FFF2-40B4-BE49-F238E27FC236}">
                  <a16:creationId xmlns:a16="http://schemas.microsoft.com/office/drawing/2014/main" id="{E0E17C5E-8E96-FA4C-854B-8CD5571F5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0" name="Line 257">
              <a:extLst>
                <a:ext uri="{FF2B5EF4-FFF2-40B4-BE49-F238E27FC236}">
                  <a16:creationId xmlns:a16="http://schemas.microsoft.com/office/drawing/2014/main" id="{BDA37DBA-1565-AB4C-823C-BBA4701EB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5" name="Group 258">
            <a:extLst>
              <a:ext uri="{FF2B5EF4-FFF2-40B4-BE49-F238E27FC236}">
                <a16:creationId xmlns:a16="http://schemas.microsoft.com/office/drawing/2014/main" id="{02BC8EAF-8F68-F54A-8DC9-AC8651F303B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507163" y="5181600"/>
            <a:ext cx="527050" cy="160338"/>
            <a:chOff x="2848" y="848"/>
            <a:chExt cx="140" cy="98"/>
          </a:xfrm>
        </p:grpSpPr>
        <p:sp>
          <p:nvSpPr>
            <p:cNvPr id="112925" name="Line 259">
              <a:extLst>
                <a:ext uri="{FF2B5EF4-FFF2-40B4-BE49-F238E27FC236}">
                  <a16:creationId xmlns:a16="http://schemas.microsoft.com/office/drawing/2014/main" id="{51BB680C-15CE-604D-9E38-AD903984D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6" name="Line 260">
              <a:extLst>
                <a:ext uri="{FF2B5EF4-FFF2-40B4-BE49-F238E27FC236}">
                  <a16:creationId xmlns:a16="http://schemas.microsoft.com/office/drawing/2014/main" id="{4C515FA2-E953-4F48-8745-5AB55F5F4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7" name="Line 261">
              <a:extLst>
                <a:ext uri="{FF2B5EF4-FFF2-40B4-BE49-F238E27FC236}">
                  <a16:creationId xmlns:a16="http://schemas.microsoft.com/office/drawing/2014/main" id="{C9E3FF7F-F7CC-BA40-9BBC-144548AF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16" name="Group 262">
            <a:extLst>
              <a:ext uri="{FF2B5EF4-FFF2-40B4-BE49-F238E27FC236}">
                <a16:creationId xmlns:a16="http://schemas.microsoft.com/office/drawing/2014/main" id="{1C1889E7-5F3A-8E49-B8F8-AD17C47FC306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6507163" y="5313363"/>
            <a:ext cx="322262" cy="239712"/>
            <a:chOff x="11283" y="10423"/>
            <a:chExt cx="475" cy="374"/>
          </a:xfrm>
        </p:grpSpPr>
        <p:sp>
          <p:nvSpPr>
            <p:cNvPr id="112918" name="Rectangle 263">
              <a:extLst>
                <a:ext uri="{FF2B5EF4-FFF2-40B4-BE49-F238E27FC236}">
                  <a16:creationId xmlns:a16="http://schemas.microsoft.com/office/drawing/2014/main" id="{EEF52F13-2D7F-374A-B308-F72FD073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19" name="Line 264">
              <a:extLst>
                <a:ext uri="{FF2B5EF4-FFF2-40B4-BE49-F238E27FC236}">
                  <a16:creationId xmlns:a16="http://schemas.microsoft.com/office/drawing/2014/main" id="{BFCE7F8C-ECAA-354E-82C8-8E928B2E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0" name="Line 265">
              <a:extLst>
                <a:ext uri="{FF2B5EF4-FFF2-40B4-BE49-F238E27FC236}">
                  <a16:creationId xmlns:a16="http://schemas.microsoft.com/office/drawing/2014/main" id="{6ADB68B9-7021-3542-BDBA-CF424B912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1" name="Line 266">
              <a:extLst>
                <a:ext uri="{FF2B5EF4-FFF2-40B4-BE49-F238E27FC236}">
                  <a16:creationId xmlns:a16="http://schemas.microsoft.com/office/drawing/2014/main" id="{AB3BA078-EE6C-774F-BEEE-6A8B553D0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2" name="Line 267">
              <a:extLst>
                <a:ext uri="{FF2B5EF4-FFF2-40B4-BE49-F238E27FC236}">
                  <a16:creationId xmlns:a16="http://schemas.microsoft.com/office/drawing/2014/main" id="{C2865831-8B4D-A147-AD70-28790C5C6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3" name="Line 268">
              <a:extLst>
                <a:ext uri="{FF2B5EF4-FFF2-40B4-BE49-F238E27FC236}">
                  <a16:creationId xmlns:a16="http://schemas.microsoft.com/office/drawing/2014/main" id="{7667CE03-9BB8-C94D-8706-F22F896CF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4" name="Line 269">
              <a:extLst>
                <a:ext uri="{FF2B5EF4-FFF2-40B4-BE49-F238E27FC236}">
                  <a16:creationId xmlns:a16="http://schemas.microsoft.com/office/drawing/2014/main" id="{630E221C-BB46-7641-B27F-4B46D1525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17" name="Line 270">
            <a:extLst>
              <a:ext uri="{FF2B5EF4-FFF2-40B4-BE49-F238E27FC236}">
                <a16:creationId xmlns:a16="http://schemas.microsoft.com/office/drawing/2014/main" id="{BCDF2398-61E3-2743-82FF-13DA54FF5C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4475" y="6175375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8" name="Line 271">
            <a:extLst>
              <a:ext uri="{FF2B5EF4-FFF2-40B4-BE49-F238E27FC236}">
                <a16:creationId xmlns:a16="http://schemas.microsoft.com/office/drawing/2014/main" id="{14F6E1EF-55F8-A344-B1CB-4321438718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1" y="5527676"/>
            <a:ext cx="620713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9" name="Freeform 272">
            <a:extLst>
              <a:ext uri="{FF2B5EF4-FFF2-40B4-BE49-F238E27FC236}">
                <a16:creationId xmlns:a16="http://schemas.microsoft.com/office/drawing/2014/main" id="{E9199FBD-A90D-3643-B330-28E2EA146C45}"/>
              </a:ext>
            </a:extLst>
          </p:cNvPr>
          <p:cNvSpPr>
            <a:spLocks/>
          </p:cNvSpPr>
          <p:nvPr/>
        </p:nvSpPr>
        <p:spPr bwMode="auto">
          <a:xfrm>
            <a:off x="4695826" y="327977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20" name="Oval 273">
            <a:extLst>
              <a:ext uri="{FF2B5EF4-FFF2-40B4-BE49-F238E27FC236}">
                <a16:creationId xmlns:a16="http://schemas.microsoft.com/office/drawing/2014/main" id="{37350BD8-F1AB-5444-AB0A-E69B315B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5" y="6111875"/>
            <a:ext cx="1062038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2721" name="Line 274">
            <a:extLst>
              <a:ext uri="{FF2B5EF4-FFF2-40B4-BE49-F238E27FC236}">
                <a16:creationId xmlns:a16="http://schemas.microsoft.com/office/drawing/2014/main" id="{90AE6DD5-0803-ED40-8A74-CF84A5962B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8975" y="6092826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2" name="Line 275">
            <a:extLst>
              <a:ext uri="{FF2B5EF4-FFF2-40B4-BE49-F238E27FC236}">
                <a16:creationId xmlns:a16="http://schemas.microsoft.com/office/drawing/2014/main" id="{39B62DB0-A35D-BF44-AA56-01F8BA9F3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14" y="6092826"/>
            <a:ext cx="1587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3" name="Rectangle 276">
            <a:extLst>
              <a:ext uri="{FF2B5EF4-FFF2-40B4-BE49-F238E27FC236}">
                <a16:creationId xmlns:a16="http://schemas.microsoft.com/office/drawing/2014/main" id="{486DF0F2-7AC0-AF40-BB39-E6CB0C35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976" y="6092826"/>
            <a:ext cx="250825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24" name="Rectangle 277">
            <a:extLst>
              <a:ext uri="{FF2B5EF4-FFF2-40B4-BE49-F238E27FC236}">
                <a16:creationId xmlns:a16="http://schemas.microsoft.com/office/drawing/2014/main" id="{8D105EEB-FBA8-A846-AED2-5AD73ABF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1" y="6083301"/>
            <a:ext cx="32226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25" name="Oval 278">
            <a:extLst>
              <a:ext uri="{FF2B5EF4-FFF2-40B4-BE49-F238E27FC236}">
                <a16:creationId xmlns:a16="http://schemas.microsoft.com/office/drawing/2014/main" id="{3CCA4347-7B91-F44E-B202-DE61D261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7864" y="592455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2726" name="Group 279">
            <a:extLst>
              <a:ext uri="{FF2B5EF4-FFF2-40B4-BE49-F238E27FC236}">
                <a16:creationId xmlns:a16="http://schemas.microsoft.com/office/drawing/2014/main" id="{B29E1A1C-1BE8-DA42-A47C-A5FE90252696}"/>
              </a:ext>
            </a:extLst>
          </p:cNvPr>
          <p:cNvGrpSpPr>
            <a:grpSpLocks/>
          </p:cNvGrpSpPr>
          <p:nvPr/>
        </p:nvGrpSpPr>
        <p:grpSpPr bwMode="auto">
          <a:xfrm>
            <a:off x="4745038" y="5984875"/>
            <a:ext cx="525462" cy="158750"/>
            <a:chOff x="2848" y="848"/>
            <a:chExt cx="140" cy="98"/>
          </a:xfrm>
        </p:grpSpPr>
        <p:sp>
          <p:nvSpPr>
            <p:cNvPr id="112915" name="Line 280">
              <a:extLst>
                <a:ext uri="{FF2B5EF4-FFF2-40B4-BE49-F238E27FC236}">
                  <a16:creationId xmlns:a16="http://schemas.microsoft.com/office/drawing/2014/main" id="{CDF79EFF-5429-F949-A98D-26B36B419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6" name="Line 281">
              <a:extLst>
                <a:ext uri="{FF2B5EF4-FFF2-40B4-BE49-F238E27FC236}">
                  <a16:creationId xmlns:a16="http://schemas.microsoft.com/office/drawing/2014/main" id="{27C71EE5-A83C-634E-964C-7F634D1E4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7" name="Line 282">
              <a:extLst>
                <a:ext uri="{FF2B5EF4-FFF2-40B4-BE49-F238E27FC236}">
                  <a16:creationId xmlns:a16="http://schemas.microsoft.com/office/drawing/2014/main" id="{B475F8B9-E247-D04E-BA89-98D13A3BD2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7" name="Group 283">
            <a:extLst>
              <a:ext uri="{FF2B5EF4-FFF2-40B4-BE49-F238E27FC236}">
                <a16:creationId xmlns:a16="http://schemas.microsoft.com/office/drawing/2014/main" id="{00053216-787F-7544-80FE-AD0B072B23E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745038" y="5981700"/>
            <a:ext cx="525462" cy="158750"/>
            <a:chOff x="2848" y="848"/>
            <a:chExt cx="140" cy="98"/>
          </a:xfrm>
        </p:grpSpPr>
        <p:sp>
          <p:nvSpPr>
            <p:cNvPr id="112912" name="Line 284">
              <a:extLst>
                <a:ext uri="{FF2B5EF4-FFF2-40B4-BE49-F238E27FC236}">
                  <a16:creationId xmlns:a16="http://schemas.microsoft.com/office/drawing/2014/main" id="{789C4CD7-F133-3C45-B148-FAB3E40E42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3" name="Line 285">
              <a:extLst>
                <a:ext uri="{FF2B5EF4-FFF2-40B4-BE49-F238E27FC236}">
                  <a16:creationId xmlns:a16="http://schemas.microsoft.com/office/drawing/2014/main" id="{7447F4D4-BB84-2749-A0EC-3FA241039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4" name="Line 286">
              <a:extLst>
                <a:ext uri="{FF2B5EF4-FFF2-40B4-BE49-F238E27FC236}">
                  <a16:creationId xmlns:a16="http://schemas.microsoft.com/office/drawing/2014/main" id="{8F8BD338-6402-AD4A-9337-97792A2F7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28" name="Group 287">
            <a:extLst>
              <a:ext uri="{FF2B5EF4-FFF2-40B4-BE49-F238E27FC236}">
                <a16:creationId xmlns:a16="http://schemas.microsoft.com/office/drawing/2014/main" id="{8D9F5548-3BAC-C148-BE3E-143BC18350F3}"/>
              </a:ext>
            </a:extLst>
          </p:cNvPr>
          <p:cNvGrpSpPr>
            <a:grpSpLocks/>
          </p:cNvGrpSpPr>
          <p:nvPr/>
        </p:nvGrpSpPr>
        <p:grpSpPr bwMode="auto">
          <a:xfrm>
            <a:off x="4562476" y="6051550"/>
            <a:ext cx="315913" cy="247650"/>
            <a:chOff x="11283" y="10423"/>
            <a:chExt cx="475" cy="374"/>
          </a:xfrm>
        </p:grpSpPr>
        <p:sp>
          <p:nvSpPr>
            <p:cNvPr id="112905" name="Rectangle 288">
              <a:extLst>
                <a:ext uri="{FF2B5EF4-FFF2-40B4-BE49-F238E27FC236}">
                  <a16:creationId xmlns:a16="http://schemas.microsoft.com/office/drawing/2014/main" id="{A04059A0-CBCD-5244-9DD7-ABCF0F423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906" name="Line 289">
              <a:extLst>
                <a:ext uri="{FF2B5EF4-FFF2-40B4-BE49-F238E27FC236}">
                  <a16:creationId xmlns:a16="http://schemas.microsoft.com/office/drawing/2014/main" id="{56C3CD63-1F9A-0141-89F7-9C34397B4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7" name="Line 290">
              <a:extLst>
                <a:ext uri="{FF2B5EF4-FFF2-40B4-BE49-F238E27FC236}">
                  <a16:creationId xmlns:a16="http://schemas.microsoft.com/office/drawing/2014/main" id="{4208B196-1393-D34C-BFE8-06A25093F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8" name="Line 291">
              <a:extLst>
                <a:ext uri="{FF2B5EF4-FFF2-40B4-BE49-F238E27FC236}">
                  <a16:creationId xmlns:a16="http://schemas.microsoft.com/office/drawing/2014/main" id="{2657A6A6-CB4B-974F-BC52-3A84900B0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9" name="Line 292">
              <a:extLst>
                <a:ext uri="{FF2B5EF4-FFF2-40B4-BE49-F238E27FC236}">
                  <a16:creationId xmlns:a16="http://schemas.microsoft.com/office/drawing/2014/main" id="{23AEC5A0-5C89-B548-A5F7-0387D1FAC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0" name="Line 293">
              <a:extLst>
                <a:ext uri="{FF2B5EF4-FFF2-40B4-BE49-F238E27FC236}">
                  <a16:creationId xmlns:a16="http://schemas.microsoft.com/office/drawing/2014/main" id="{9BAFB3B2-A6D2-B24F-B842-DA5661B09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1" name="Line 294">
              <a:extLst>
                <a:ext uri="{FF2B5EF4-FFF2-40B4-BE49-F238E27FC236}">
                  <a16:creationId xmlns:a16="http://schemas.microsoft.com/office/drawing/2014/main" id="{734BCDC7-22A2-0F40-8516-EFE67EDD4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29" name="Oval 295">
            <a:extLst>
              <a:ext uri="{FF2B5EF4-FFF2-40B4-BE49-F238E27FC236}">
                <a16:creationId xmlns:a16="http://schemas.microsoft.com/office/drawing/2014/main" id="{50FB8F43-B3ED-C844-8454-8C8B97489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4" y="5178426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2730" name="Line 296">
            <a:extLst>
              <a:ext uri="{FF2B5EF4-FFF2-40B4-BE49-F238E27FC236}">
                <a16:creationId xmlns:a16="http://schemas.microsoft.com/office/drawing/2014/main" id="{688427C9-57F4-CA48-8CAD-681872767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4" y="5159376"/>
            <a:ext cx="1587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1" name="Line 297">
            <a:extLst>
              <a:ext uri="{FF2B5EF4-FFF2-40B4-BE49-F238E27FC236}">
                <a16:creationId xmlns:a16="http://schemas.microsoft.com/office/drawing/2014/main" id="{7858C15F-5419-3C41-ADF2-2170F9DD8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2838" y="5159376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2" name="Rectangle 298">
            <a:extLst>
              <a:ext uri="{FF2B5EF4-FFF2-40B4-BE49-F238E27FC236}">
                <a16:creationId xmlns:a16="http://schemas.microsoft.com/office/drawing/2014/main" id="{ACD663ED-58FC-BE4D-9EF4-CC1899B4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5159375"/>
            <a:ext cx="252412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33" name="Rectangle 299">
            <a:extLst>
              <a:ext uri="{FF2B5EF4-FFF2-40B4-BE49-F238E27FC236}">
                <a16:creationId xmlns:a16="http://schemas.microsoft.com/office/drawing/2014/main" id="{0E963B4B-0545-E640-A87A-B08CC7B3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6" y="5149850"/>
            <a:ext cx="322263" cy="1412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34" name="Oval 300">
            <a:extLst>
              <a:ext uri="{FF2B5EF4-FFF2-40B4-BE49-F238E27FC236}">
                <a16:creationId xmlns:a16="http://schemas.microsoft.com/office/drawing/2014/main" id="{89E13FED-D4D9-6C4A-8E86-256790F2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9" y="4991100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2735" name="Group 301">
            <a:extLst>
              <a:ext uri="{FF2B5EF4-FFF2-40B4-BE49-F238E27FC236}">
                <a16:creationId xmlns:a16="http://schemas.microsoft.com/office/drawing/2014/main" id="{642D1662-E8D2-4E46-A558-A02C580A9860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5051425"/>
            <a:ext cx="525462" cy="158750"/>
            <a:chOff x="2848" y="848"/>
            <a:chExt cx="140" cy="98"/>
          </a:xfrm>
        </p:grpSpPr>
        <p:sp>
          <p:nvSpPr>
            <p:cNvPr id="112902" name="Line 302">
              <a:extLst>
                <a:ext uri="{FF2B5EF4-FFF2-40B4-BE49-F238E27FC236}">
                  <a16:creationId xmlns:a16="http://schemas.microsoft.com/office/drawing/2014/main" id="{5E0B7AB2-A1D5-7F40-98A6-08F90B8ABB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3" name="Line 303">
              <a:extLst>
                <a:ext uri="{FF2B5EF4-FFF2-40B4-BE49-F238E27FC236}">
                  <a16:creationId xmlns:a16="http://schemas.microsoft.com/office/drawing/2014/main" id="{AD6CC755-26AF-7840-9B28-E1EE7355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4" name="Line 304">
              <a:extLst>
                <a:ext uri="{FF2B5EF4-FFF2-40B4-BE49-F238E27FC236}">
                  <a16:creationId xmlns:a16="http://schemas.microsoft.com/office/drawing/2014/main" id="{0C87DA48-A8C7-2045-9EC3-EE4E8936D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736" name="Group 305">
            <a:extLst>
              <a:ext uri="{FF2B5EF4-FFF2-40B4-BE49-F238E27FC236}">
                <a16:creationId xmlns:a16="http://schemas.microsoft.com/office/drawing/2014/main" id="{AE396F00-B5E4-CF43-B718-44FAF7632AF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106863" y="5048250"/>
            <a:ext cx="525462" cy="158750"/>
            <a:chOff x="2848" y="848"/>
            <a:chExt cx="140" cy="98"/>
          </a:xfrm>
        </p:grpSpPr>
        <p:sp>
          <p:nvSpPr>
            <p:cNvPr id="112899" name="Line 306">
              <a:extLst>
                <a:ext uri="{FF2B5EF4-FFF2-40B4-BE49-F238E27FC236}">
                  <a16:creationId xmlns:a16="http://schemas.microsoft.com/office/drawing/2014/main" id="{4CA267DE-B6BE-6243-A065-5B4903E76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0" name="Line 307">
              <a:extLst>
                <a:ext uri="{FF2B5EF4-FFF2-40B4-BE49-F238E27FC236}">
                  <a16:creationId xmlns:a16="http://schemas.microsoft.com/office/drawing/2014/main" id="{5C3D115B-D42B-5249-ADC9-A3C52E83B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1" name="Line 308">
              <a:extLst>
                <a:ext uri="{FF2B5EF4-FFF2-40B4-BE49-F238E27FC236}">
                  <a16:creationId xmlns:a16="http://schemas.microsoft.com/office/drawing/2014/main" id="{33E8DC86-C7A4-A545-AF9C-FE466523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37" name="Line 309">
            <a:extLst>
              <a:ext uri="{FF2B5EF4-FFF2-40B4-BE49-F238E27FC236}">
                <a16:creationId xmlns:a16="http://schemas.microsoft.com/office/drawing/2014/main" id="{ECDDC8D1-66DE-564E-A12A-0697F6A056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9451" y="5375276"/>
            <a:ext cx="868363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38" name="Group 310">
            <a:extLst>
              <a:ext uri="{FF2B5EF4-FFF2-40B4-BE49-F238E27FC236}">
                <a16:creationId xmlns:a16="http://schemas.microsoft.com/office/drawing/2014/main" id="{2C72CCDA-FAC3-5644-B9CB-B0433097064B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4202113" y="4979988"/>
            <a:ext cx="322262" cy="239712"/>
            <a:chOff x="11283" y="10423"/>
            <a:chExt cx="475" cy="374"/>
          </a:xfrm>
        </p:grpSpPr>
        <p:sp>
          <p:nvSpPr>
            <p:cNvPr id="112892" name="Rectangle 311">
              <a:extLst>
                <a:ext uri="{FF2B5EF4-FFF2-40B4-BE49-F238E27FC236}">
                  <a16:creationId xmlns:a16="http://schemas.microsoft.com/office/drawing/2014/main" id="{6A9222C7-67C1-F44B-9703-80388D1AC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93" name="Line 312">
              <a:extLst>
                <a:ext uri="{FF2B5EF4-FFF2-40B4-BE49-F238E27FC236}">
                  <a16:creationId xmlns:a16="http://schemas.microsoft.com/office/drawing/2014/main" id="{788BEA0C-9359-A847-8285-63265BA36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4" name="Line 313">
              <a:extLst>
                <a:ext uri="{FF2B5EF4-FFF2-40B4-BE49-F238E27FC236}">
                  <a16:creationId xmlns:a16="http://schemas.microsoft.com/office/drawing/2014/main" id="{B4F491EF-3C71-824E-8E28-671A98CFA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5" name="Line 314">
              <a:extLst>
                <a:ext uri="{FF2B5EF4-FFF2-40B4-BE49-F238E27FC236}">
                  <a16:creationId xmlns:a16="http://schemas.microsoft.com/office/drawing/2014/main" id="{C1A60401-381B-164D-A6F5-B0C603C10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6" name="Line 315">
              <a:extLst>
                <a:ext uri="{FF2B5EF4-FFF2-40B4-BE49-F238E27FC236}">
                  <a16:creationId xmlns:a16="http://schemas.microsoft.com/office/drawing/2014/main" id="{9FB2A819-4E12-994B-A191-02919FDF4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7" name="Line 316">
              <a:extLst>
                <a:ext uri="{FF2B5EF4-FFF2-40B4-BE49-F238E27FC236}">
                  <a16:creationId xmlns:a16="http://schemas.microsoft.com/office/drawing/2014/main" id="{7D2567E5-954D-AB43-9B97-D93A398E3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8" name="Line 317">
              <a:extLst>
                <a:ext uri="{FF2B5EF4-FFF2-40B4-BE49-F238E27FC236}">
                  <a16:creationId xmlns:a16="http://schemas.microsoft.com/office/drawing/2014/main" id="{8F4A3127-A1BC-0F41-975F-59FB3CDC9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9" name="Freeform 318">
            <a:extLst>
              <a:ext uri="{FF2B5EF4-FFF2-40B4-BE49-F238E27FC236}">
                <a16:creationId xmlns:a16="http://schemas.microsoft.com/office/drawing/2014/main" id="{3831B6F8-C58A-EB4B-89B0-2BEC16B72CB6}"/>
              </a:ext>
            </a:extLst>
          </p:cNvPr>
          <p:cNvSpPr>
            <a:spLocks/>
          </p:cNvSpPr>
          <p:nvPr/>
        </p:nvSpPr>
        <p:spPr bwMode="auto">
          <a:xfrm>
            <a:off x="3057525" y="3317875"/>
            <a:ext cx="5067300" cy="293370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0" name="Freeform 319">
            <a:extLst>
              <a:ext uri="{FF2B5EF4-FFF2-40B4-BE49-F238E27FC236}">
                <a16:creationId xmlns:a16="http://schemas.microsoft.com/office/drawing/2014/main" id="{DB02D24A-1E21-2E4B-A12B-3FD27BB84250}"/>
              </a:ext>
            </a:extLst>
          </p:cNvPr>
          <p:cNvSpPr>
            <a:spLocks/>
          </p:cNvSpPr>
          <p:nvPr/>
        </p:nvSpPr>
        <p:spPr bwMode="auto">
          <a:xfrm>
            <a:off x="2657476" y="3413126"/>
            <a:ext cx="5743575" cy="2886075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1" name="Freeform 320">
            <a:extLst>
              <a:ext uri="{FF2B5EF4-FFF2-40B4-BE49-F238E27FC236}">
                <a16:creationId xmlns:a16="http://schemas.microsoft.com/office/drawing/2014/main" id="{F513DD04-D31E-E040-9DB3-E982E38B7517}"/>
              </a:ext>
            </a:extLst>
          </p:cNvPr>
          <p:cNvSpPr>
            <a:spLocks/>
          </p:cNvSpPr>
          <p:nvPr/>
        </p:nvSpPr>
        <p:spPr bwMode="auto">
          <a:xfrm>
            <a:off x="2781300" y="3460750"/>
            <a:ext cx="5791200" cy="266700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742" name="Group 321">
            <a:extLst>
              <a:ext uri="{FF2B5EF4-FFF2-40B4-BE49-F238E27FC236}">
                <a16:creationId xmlns:a16="http://schemas.microsoft.com/office/drawing/2014/main" id="{1D85590F-3EF2-284F-B877-529059B36B47}"/>
              </a:ext>
            </a:extLst>
          </p:cNvPr>
          <p:cNvGrpSpPr>
            <a:grpSpLocks/>
          </p:cNvGrpSpPr>
          <p:nvPr/>
        </p:nvGrpSpPr>
        <p:grpSpPr bwMode="auto">
          <a:xfrm>
            <a:off x="2611439" y="5213351"/>
            <a:ext cx="90487" cy="271463"/>
            <a:chOff x="10104" y="10005"/>
            <a:chExt cx="137" cy="411"/>
          </a:xfrm>
        </p:grpSpPr>
        <p:sp>
          <p:nvSpPr>
            <p:cNvPr id="112890" name="Oval 322">
              <a:extLst>
                <a:ext uri="{FF2B5EF4-FFF2-40B4-BE49-F238E27FC236}">
                  <a16:creationId xmlns:a16="http://schemas.microsoft.com/office/drawing/2014/main" id="{426E1C07-BDAD-E741-83B0-27422DAE7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91" name="Oval 323">
              <a:extLst>
                <a:ext uri="{FF2B5EF4-FFF2-40B4-BE49-F238E27FC236}">
                  <a16:creationId xmlns:a16="http://schemas.microsoft.com/office/drawing/2014/main" id="{DAFB4FF0-7D2A-AA43-A0F0-FEF31C608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2743" name="Group 324">
            <a:extLst>
              <a:ext uri="{FF2B5EF4-FFF2-40B4-BE49-F238E27FC236}">
                <a16:creationId xmlns:a16="http://schemas.microsoft.com/office/drawing/2014/main" id="{40D0F1FE-188B-3848-929E-EAA17F4161DC}"/>
              </a:ext>
            </a:extLst>
          </p:cNvPr>
          <p:cNvGrpSpPr>
            <a:grpSpLocks/>
          </p:cNvGrpSpPr>
          <p:nvPr/>
        </p:nvGrpSpPr>
        <p:grpSpPr bwMode="auto">
          <a:xfrm>
            <a:off x="8067676" y="5449888"/>
            <a:ext cx="92075" cy="271462"/>
            <a:chOff x="10104" y="10005"/>
            <a:chExt cx="137" cy="411"/>
          </a:xfrm>
        </p:grpSpPr>
        <p:sp>
          <p:nvSpPr>
            <p:cNvPr id="112888" name="Oval 325">
              <a:extLst>
                <a:ext uri="{FF2B5EF4-FFF2-40B4-BE49-F238E27FC236}">
                  <a16:creationId xmlns:a16="http://schemas.microsoft.com/office/drawing/2014/main" id="{7162762C-6DFC-4041-B1A6-1D888859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89" name="Oval 326">
              <a:extLst>
                <a:ext uri="{FF2B5EF4-FFF2-40B4-BE49-F238E27FC236}">
                  <a16:creationId xmlns:a16="http://schemas.microsoft.com/office/drawing/2014/main" id="{28472A94-2941-8649-B8E6-C6C3D727C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2744" name="Group 327">
            <a:extLst>
              <a:ext uri="{FF2B5EF4-FFF2-40B4-BE49-F238E27FC236}">
                <a16:creationId xmlns:a16="http://schemas.microsoft.com/office/drawing/2014/main" id="{D1237DFA-4611-384F-97D1-447BE9FD035D}"/>
              </a:ext>
            </a:extLst>
          </p:cNvPr>
          <p:cNvGrpSpPr>
            <a:grpSpLocks/>
          </p:cNvGrpSpPr>
          <p:nvPr/>
        </p:nvGrpSpPr>
        <p:grpSpPr bwMode="auto">
          <a:xfrm>
            <a:off x="8515350" y="3392488"/>
            <a:ext cx="90488" cy="271462"/>
            <a:chOff x="10104" y="10005"/>
            <a:chExt cx="137" cy="411"/>
          </a:xfrm>
        </p:grpSpPr>
        <p:sp>
          <p:nvSpPr>
            <p:cNvPr id="112886" name="Oval 328">
              <a:extLst>
                <a:ext uri="{FF2B5EF4-FFF2-40B4-BE49-F238E27FC236}">
                  <a16:creationId xmlns:a16="http://schemas.microsoft.com/office/drawing/2014/main" id="{9F0977F5-01C4-B84A-B31A-C50469CC6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87" name="Oval 329">
              <a:extLst>
                <a:ext uri="{FF2B5EF4-FFF2-40B4-BE49-F238E27FC236}">
                  <a16:creationId xmlns:a16="http://schemas.microsoft.com/office/drawing/2014/main" id="{827DB6A9-8C3E-534A-9EE8-8A09AFF1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95339" name="Rectangle 334">
            <a:extLst>
              <a:ext uri="{FF2B5EF4-FFF2-40B4-BE49-F238E27FC236}">
                <a16:creationId xmlns:a16="http://schemas.microsoft.com/office/drawing/2014/main" id="{DA11A762-76CF-CA4A-A279-4FBA04D59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3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112747" name="Text Box 335">
            <a:extLst>
              <a:ext uri="{FF2B5EF4-FFF2-40B4-BE49-F238E27FC236}">
                <a16:creationId xmlns:a16="http://schemas.microsoft.com/office/drawing/2014/main" id="{D72C65BA-1B39-084E-AB35-A0A9A01E0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9763" y="305593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12748" name="Text Box 336">
            <a:extLst>
              <a:ext uri="{FF2B5EF4-FFF2-40B4-BE49-F238E27FC236}">
                <a16:creationId xmlns:a16="http://schemas.microsoft.com/office/drawing/2014/main" id="{E1D37036-6254-124D-90E1-4460A852B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2076" y="5116514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C</a:t>
            </a:r>
          </a:p>
        </p:txBody>
      </p:sp>
      <p:sp>
        <p:nvSpPr>
          <p:cNvPr id="112749" name="Text Box 337">
            <a:extLst>
              <a:ext uri="{FF2B5EF4-FFF2-40B4-BE49-F238E27FC236}">
                <a16:creationId xmlns:a16="http://schemas.microsoft.com/office/drawing/2014/main" id="{B7A9216A-AC9A-FC4A-AAAA-4B137EB37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888" y="4873626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chemeClr val="tx2"/>
                </a:solidFill>
                <a:latin typeface="Arial" panose="020B0604020202020204" pitchFamily="34" charset="0"/>
              </a:rPr>
              <a:t>Host D</a:t>
            </a:r>
          </a:p>
        </p:txBody>
      </p:sp>
      <p:sp>
        <p:nvSpPr>
          <p:cNvPr id="112750" name="Text Box 338">
            <a:extLst>
              <a:ext uri="{FF2B5EF4-FFF2-40B4-BE49-F238E27FC236}">
                <a16:creationId xmlns:a16="http://schemas.microsoft.com/office/drawing/2014/main" id="{9FE2C96A-C97A-0048-A721-2C2E6954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11476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2751" name="Line 340">
            <a:extLst>
              <a:ext uri="{FF2B5EF4-FFF2-40B4-BE49-F238E27FC236}">
                <a16:creationId xmlns:a16="http://schemas.microsoft.com/office/drawing/2014/main" id="{4F4FB3F7-07C9-BB4D-A4AC-AB1F1F755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6" y="3479800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2" name="Text Box 341">
            <a:extLst>
              <a:ext uri="{FF2B5EF4-FFF2-40B4-BE49-F238E27FC236}">
                <a16:creationId xmlns:a16="http://schemas.microsoft.com/office/drawing/2014/main" id="{993E3E9E-1351-F74A-BD7D-0D514E68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240089"/>
            <a:ext cx="23495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205156" name="Rectangle 356">
            <a:extLst>
              <a:ext uri="{FF2B5EF4-FFF2-40B4-BE49-F238E27FC236}">
                <a16:creationId xmlns:a16="http://schemas.microsoft.com/office/drawing/2014/main" id="{2B2A3926-7584-5F46-9DEE-F06BB8D6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374" y="1778000"/>
            <a:ext cx="5559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2800" u="sng" dirty="0">
                <a:solidFill>
                  <a:srgbClr val="CC0000"/>
                </a:solidFill>
                <a:latin typeface="Helvetica" pitchFamily="2" charset="0"/>
              </a:rPr>
              <a:t>A:</a:t>
            </a:r>
            <a:r>
              <a:rPr lang="en-US" altLang="en-US" sz="24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as red  </a:t>
            </a:r>
            <a:r>
              <a:rPr lang="en-US" altLang="en-US" sz="2400" dirty="0" err="1">
                <a:solidFill>
                  <a:srgbClr val="CC0000"/>
                </a:solidFill>
                <a:latin typeface="Symbol" pitchFamily="2" charset="2"/>
              </a:rPr>
              <a:t>l</a:t>
            </a:r>
            <a:r>
              <a:rPr lang="en-US" altLang="en-US" sz="2400" baseline="-25000" dirty="0" err="1">
                <a:solidFill>
                  <a:srgbClr val="CC0000"/>
                </a:solidFill>
              </a:rPr>
              <a:t>in</a:t>
            </a:r>
            <a:r>
              <a:rPr lang="ja-JP" altLang="en-US" sz="2400" baseline="30000">
                <a:solidFill>
                  <a:srgbClr val="CC0000"/>
                </a:solidFill>
              </a:rPr>
              <a:t>’</a:t>
            </a:r>
            <a:r>
              <a:rPr lang="en-US" altLang="ja-JP" sz="2400" dirty="0"/>
              <a:t> </a:t>
            </a:r>
            <a:r>
              <a:rPr lang="en-US" altLang="ja-JP" sz="2400" dirty="0">
                <a:latin typeface="Helvetica" pitchFamily="2" charset="0"/>
              </a:rPr>
              <a:t>increases, all arriving blue </a:t>
            </a:r>
            <a:r>
              <a:rPr lang="en-US" altLang="ja-JP" sz="2400" dirty="0" err="1">
                <a:latin typeface="Helvetica" pitchFamily="2" charset="0"/>
              </a:rPr>
              <a:t>pkts</a:t>
            </a:r>
            <a:r>
              <a:rPr lang="en-US" altLang="ja-JP" sz="2400" dirty="0">
                <a:latin typeface="Helvetica" pitchFamily="2" charset="0"/>
              </a:rPr>
              <a:t> at upper queue are dropped, blue throughput goes to 0</a:t>
            </a:r>
            <a:endParaRPr lang="en-US" altLang="en-US" sz="2400" dirty="0">
              <a:latin typeface="Helvetica" pitchFamily="2" charset="0"/>
            </a:endParaRPr>
          </a:p>
        </p:txBody>
      </p:sp>
      <p:grpSp>
        <p:nvGrpSpPr>
          <p:cNvPr id="112754" name="Group 358">
            <a:extLst>
              <a:ext uri="{FF2B5EF4-FFF2-40B4-BE49-F238E27FC236}">
                <a16:creationId xmlns:a16="http://schemas.microsoft.com/office/drawing/2014/main" id="{3AD200E8-51D4-A142-8B3A-B0E25C1D7116}"/>
              </a:ext>
            </a:extLst>
          </p:cNvPr>
          <p:cNvGrpSpPr>
            <a:grpSpLocks/>
          </p:cNvGrpSpPr>
          <p:nvPr/>
        </p:nvGrpSpPr>
        <p:grpSpPr bwMode="auto">
          <a:xfrm>
            <a:off x="8953501" y="4146551"/>
            <a:ext cx="231775" cy="441325"/>
            <a:chOff x="4140" y="429"/>
            <a:chExt cx="1425" cy="2396"/>
          </a:xfrm>
        </p:grpSpPr>
        <p:sp>
          <p:nvSpPr>
            <p:cNvPr id="112854" name="Freeform 359">
              <a:extLst>
                <a:ext uri="{FF2B5EF4-FFF2-40B4-BE49-F238E27FC236}">
                  <a16:creationId xmlns:a16="http://schemas.microsoft.com/office/drawing/2014/main" id="{1F5A9BB6-499A-D549-AA80-6993249D5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5" name="Rectangle 360">
              <a:extLst>
                <a:ext uri="{FF2B5EF4-FFF2-40B4-BE49-F238E27FC236}">
                  <a16:creationId xmlns:a16="http://schemas.microsoft.com/office/drawing/2014/main" id="{ED03CAC0-D6DE-9541-BD75-8499AC8D6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56" name="Freeform 361">
              <a:extLst>
                <a:ext uri="{FF2B5EF4-FFF2-40B4-BE49-F238E27FC236}">
                  <a16:creationId xmlns:a16="http://schemas.microsoft.com/office/drawing/2014/main" id="{D0D6817E-ED29-614A-9E16-E37CD73B3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7" name="Freeform 362">
              <a:extLst>
                <a:ext uri="{FF2B5EF4-FFF2-40B4-BE49-F238E27FC236}">
                  <a16:creationId xmlns:a16="http://schemas.microsoft.com/office/drawing/2014/main" id="{992F7863-F997-F543-BFA5-50445E255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58" name="Rectangle 363">
              <a:extLst>
                <a:ext uri="{FF2B5EF4-FFF2-40B4-BE49-F238E27FC236}">
                  <a16:creationId xmlns:a16="http://schemas.microsoft.com/office/drawing/2014/main" id="{02595462-8D8F-2C4C-BDEF-EBD150795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59" name="Group 364">
              <a:extLst>
                <a:ext uri="{FF2B5EF4-FFF2-40B4-BE49-F238E27FC236}">
                  <a16:creationId xmlns:a16="http://schemas.microsoft.com/office/drawing/2014/main" id="{41E5F315-60D7-3C43-AAFC-F7D3435CD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84" name="AutoShape 365">
                <a:extLst>
                  <a:ext uri="{FF2B5EF4-FFF2-40B4-BE49-F238E27FC236}">
                    <a16:creationId xmlns:a16="http://schemas.microsoft.com/office/drawing/2014/main" id="{09DBD3A5-72F9-DC46-AA5D-6AA2AC24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85" name="AutoShape 366">
                <a:extLst>
                  <a:ext uri="{FF2B5EF4-FFF2-40B4-BE49-F238E27FC236}">
                    <a16:creationId xmlns:a16="http://schemas.microsoft.com/office/drawing/2014/main" id="{5D45DDE9-880F-7246-A176-F63739C63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60" name="Rectangle 367">
              <a:extLst>
                <a:ext uri="{FF2B5EF4-FFF2-40B4-BE49-F238E27FC236}">
                  <a16:creationId xmlns:a16="http://schemas.microsoft.com/office/drawing/2014/main" id="{D3C8ABC4-57C2-2549-A7F6-7796B966D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61" name="Group 368">
              <a:extLst>
                <a:ext uri="{FF2B5EF4-FFF2-40B4-BE49-F238E27FC236}">
                  <a16:creationId xmlns:a16="http://schemas.microsoft.com/office/drawing/2014/main" id="{1DC4231F-C330-6245-9438-A6D7C2010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82" name="AutoShape 369">
                <a:extLst>
                  <a:ext uri="{FF2B5EF4-FFF2-40B4-BE49-F238E27FC236}">
                    <a16:creationId xmlns:a16="http://schemas.microsoft.com/office/drawing/2014/main" id="{C7892BA0-BEF1-3E41-B153-8B79D1E5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83" name="AutoShape 370">
                <a:extLst>
                  <a:ext uri="{FF2B5EF4-FFF2-40B4-BE49-F238E27FC236}">
                    <a16:creationId xmlns:a16="http://schemas.microsoft.com/office/drawing/2014/main" id="{A0C9AAF1-FC8C-074F-B123-7A35401F5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62" name="Rectangle 371">
              <a:extLst>
                <a:ext uri="{FF2B5EF4-FFF2-40B4-BE49-F238E27FC236}">
                  <a16:creationId xmlns:a16="http://schemas.microsoft.com/office/drawing/2014/main" id="{1DFF8B94-A2F7-404D-BA97-C4B9B9DCB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63" name="Rectangle 372">
              <a:extLst>
                <a:ext uri="{FF2B5EF4-FFF2-40B4-BE49-F238E27FC236}">
                  <a16:creationId xmlns:a16="http://schemas.microsoft.com/office/drawing/2014/main" id="{4A1C4F44-915B-EB49-B278-DBA0AE61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64" name="Group 373">
              <a:extLst>
                <a:ext uri="{FF2B5EF4-FFF2-40B4-BE49-F238E27FC236}">
                  <a16:creationId xmlns:a16="http://schemas.microsoft.com/office/drawing/2014/main" id="{201755EF-7604-4744-94D4-4122CA3E3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80" name="AutoShape 374">
                <a:extLst>
                  <a:ext uri="{FF2B5EF4-FFF2-40B4-BE49-F238E27FC236}">
                    <a16:creationId xmlns:a16="http://schemas.microsoft.com/office/drawing/2014/main" id="{021AEFB9-2CCA-E944-B142-AF85D6D0C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81" name="AutoShape 375">
                <a:extLst>
                  <a:ext uri="{FF2B5EF4-FFF2-40B4-BE49-F238E27FC236}">
                    <a16:creationId xmlns:a16="http://schemas.microsoft.com/office/drawing/2014/main" id="{71DDF232-0723-534B-8746-C14ECDB15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65" name="Freeform 376">
              <a:extLst>
                <a:ext uri="{FF2B5EF4-FFF2-40B4-BE49-F238E27FC236}">
                  <a16:creationId xmlns:a16="http://schemas.microsoft.com/office/drawing/2014/main" id="{F243A988-DA43-714C-801C-82077CF32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66" name="Group 377">
              <a:extLst>
                <a:ext uri="{FF2B5EF4-FFF2-40B4-BE49-F238E27FC236}">
                  <a16:creationId xmlns:a16="http://schemas.microsoft.com/office/drawing/2014/main" id="{C5E63AD9-C1CF-0646-95D7-793051E3A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78" name="AutoShape 378">
                <a:extLst>
                  <a:ext uri="{FF2B5EF4-FFF2-40B4-BE49-F238E27FC236}">
                    <a16:creationId xmlns:a16="http://schemas.microsoft.com/office/drawing/2014/main" id="{04E9B490-F2FF-D64B-8EF5-86829765E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79" name="AutoShape 379">
                <a:extLst>
                  <a:ext uri="{FF2B5EF4-FFF2-40B4-BE49-F238E27FC236}">
                    <a16:creationId xmlns:a16="http://schemas.microsoft.com/office/drawing/2014/main" id="{054287B3-7495-914D-9779-048980360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67" name="Rectangle 380">
              <a:extLst>
                <a:ext uri="{FF2B5EF4-FFF2-40B4-BE49-F238E27FC236}">
                  <a16:creationId xmlns:a16="http://schemas.microsoft.com/office/drawing/2014/main" id="{91CE25A4-AF1F-EE4A-AC8E-6DA380B7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68" name="Freeform 381">
              <a:extLst>
                <a:ext uri="{FF2B5EF4-FFF2-40B4-BE49-F238E27FC236}">
                  <a16:creationId xmlns:a16="http://schemas.microsoft.com/office/drawing/2014/main" id="{1865C2C6-71ED-E047-9F2E-893CCA897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69" name="Freeform 382">
              <a:extLst>
                <a:ext uri="{FF2B5EF4-FFF2-40B4-BE49-F238E27FC236}">
                  <a16:creationId xmlns:a16="http://schemas.microsoft.com/office/drawing/2014/main" id="{10B09FFE-EF6F-6F4E-A99D-488A7CCDE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0" name="Oval 383">
              <a:extLst>
                <a:ext uri="{FF2B5EF4-FFF2-40B4-BE49-F238E27FC236}">
                  <a16:creationId xmlns:a16="http://schemas.microsoft.com/office/drawing/2014/main" id="{E2E7B486-425A-D848-AE9B-AD85ED384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71" name="Freeform 384">
              <a:extLst>
                <a:ext uri="{FF2B5EF4-FFF2-40B4-BE49-F238E27FC236}">
                  <a16:creationId xmlns:a16="http://schemas.microsoft.com/office/drawing/2014/main" id="{55374E92-F24E-8444-9013-60D5EDAC9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72" name="AutoShape 385">
              <a:extLst>
                <a:ext uri="{FF2B5EF4-FFF2-40B4-BE49-F238E27FC236}">
                  <a16:creationId xmlns:a16="http://schemas.microsoft.com/office/drawing/2014/main" id="{192810ED-5F8C-6D4F-BFFB-32197A3A7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73" name="AutoShape 386">
              <a:extLst>
                <a:ext uri="{FF2B5EF4-FFF2-40B4-BE49-F238E27FC236}">
                  <a16:creationId xmlns:a16="http://schemas.microsoft.com/office/drawing/2014/main" id="{BA3260E9-95BF-4B41-BAD4-A7A9BAF2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74" name="Oval 387">
              <a:extLst>
                <a:ext uri="{FF2B5EF4-FFF2-40B4-BE49-F238E27FC236}">
                  <a16:creationId xmlns:a16="http://schemas.microsoft.com/office/drawing/2014/main" id="{7F2C62CF-AE05-174B-9FF1-097198C5A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75" name="Oval 388">
              <a:extLst>
                <a:ext uri="{FF2B5EF4-FFF2-40B4-BE49-F238E27FC236}">
                  <a16:creationId xmlns:a16="http://schemas.microsoft.com/office/drawing/2014/main" id="{321932CF-F0AC-9644-97F7-754B304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76" name="Oval 389">
              <a:extLst>
                <a:ext uri="{FF2B5EF4-FFF2-40B4-BE49-F238E27FC236}">
                  <a16:creationId xmlns:a16="http://schemas.microsoft.com/office/drawing/2014/main" id="{661D423A-F9B6-F644-AF4A-C3758F56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77" name="Rectangle 390">
              <a:extLst>
                <a:ext uri="{FF2B5EF4-FFF2-40B4-BE49-F238E27FC236}">
                  <a16:creationId xmlns:a16="http://schemas.microsoft.com/office/drawing/2014/main" id="{C3B21E1C-F62F-9F40-BE9B-F2DE067D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2755" name="Group 391">
            <a:extLst>
              <a:ext uri="{FF2B5EF4-FFF2-40B4-BE49-F238E27FC236}">
                <a16:creationId xmlns:a16="http://schemas.microsoft.com/office/drawing/2014/main" id="{E9392B6D-A299-3340-A641-8AAB3654C459}"/>
              </a:ext>
            </a:extLst>
          </p:cNvPr>
          <p:cNvGrpSpPr>
            <a:grpSpLocks/>
          </p:cNvGrpSpPr>
          <p:nvPr/>
        </p:nvGrpSpPr>
        <p:grpSpPr bwMode="auto">
          <a:xfrm>
            <a:off x="8474076" y="6003926"/>
            <a:ext cx="231775" cy="441325"/>
            <a:chOff x="4140" y="429"/>
            <a:chExt cx="1425" cy="2396"/>
          </a:xfrm>
        </p:grpSpPr>
        <p:sp>
          <p:nvSpPr>
            <p:cNvPr id="112822" name="Freeform 392">
              <a:extLst>
                <a:ext uri="{FF2B5EF4-FFF2-40B4-BE49-F238E27FC236}">
                  <a16:creationId xmlns:a16="http://schemas.microsoft.com/office/drawing/2014/main" id="{2CC23A89-408D-AA4E-B11C-C3889A1F5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3" name="Rectangle 393">
              <a:extLst>
                <a:ext uri="{FF2B5EF4-FFF2-40B4-BE49-F238E27FC236}">
                  <a16:creationId xmlns:a16="http://schemas.microsoft.com/office/drawing/2014/main" id="{9F308C74-BA2B-0D47-B49C-3D7F070F5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24" name="Freeform 394">
              <a:extLst>
                <a:ext uri="{FF2B5EF4-FFF2-40B4-BE49-F238E27FC236}">
                  <a16:creationId xmlns:a16="http://schemas.microsoft.com/office/drawing/2014/main" id="{B08BF53D-735F-D442-A8EC-F1EE5DB74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5" name="Freeform 395">
              <a:extLst>
                <a:ext uri="{FF2B5EF4-FFF2-40B4-BE49-F238E27FC236}">
                  <a16:creationId xmlns:a16="http://schemas.microsoft.com/office/drawing/2014/main" id="{86A869F9-D97A-F74D-8DEB-C615F55A0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26" name="Rectangle 396">
              <a:extLst>
                <a:ext uri="{FF2B5EF4-FFF2-40B4-BE49-F238E27FC236}">
                  <a16:creationId xmlns:a16="http://schemas.microsoft.com/office/drawing/2014/main" id="{895F577D-B606-934D-B2C4-326BCD352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27" name="Group 397">
              <a:extLst>
                <a:ext uri="{FF2B5EF4-FFF2-40B4-BE49-F238E27FC236}">
                  <a16:creationId xmlns:a16="http://schemas.microsoft.com/office/drawing/2014/main" id="{19B56EA1-D90B-D743-82B0-3452F8EF2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52" name="AutoShape 398">
                <a:extLst>
                  <a:ext uri="{FF2B5EF4-FFF2-40B4-BE49-F238E27FC236}">
                    <a16:creationId xmlns:a16="http://schemas.microsoft.com/office/drawing/2014/main" id="{97D457C8-935F-3445-924E-AB029928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53" name="AutoShape 399">
                <a:extLst>
                  <a:ext uri="{FF2B5EF4-FFF2-40B4-BE49-F238E27FC236}">
                    <a16:creationId xmlns:a16="http://schemas.microsoft.com/office/drawing/2014/main" id="{A22D1C08-CD26-1A4C-B6C5-A835341D7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28" name="Rectangle 400">
              <a:extLst>
                <a:ext uri="{FF2B5EF4-FFF2-40B4-BE49-F238E27FC236}">
                  <a16:creationId xmlns:a16="http://schemas.microsoft.com/office/drawing/2014/main" id="{18C4F27E-0A86-8E44-BDAB-2218A471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29" name="Group 401">
              <a:extLst>
                <a:ext uri="{FF2B5EF4-FFF2-40B4-BE49-F238E27FC236}">
                  <a16:creationId xmlns:a16="http://schemas.microsoft.com/office/drawing/2014/main" id="{A84A481B-8C87-EF47-B4A1-8312A1C9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50" name="AutoShape 402">
                <a:extLst>
                  <a:ext uri="{FF2B5EF4-FFF2-40B4-BE49-F238E27FC236}">
                    <a16:creationId xmlns:a16="http://schemas.microsoft.com/office/drawing/2014/main" id="{82E1C8EA-8EBB-BF4D-B739-B9CAAD795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51" name="AutoShape 403">
                <a:extLst>
                  <a:ext uri="{FF2B5EF4-FFF2-40B4-BE49-F238E27FC236}">
                    <a16:creationId xmlns:a16="http://schemas.microsoft.com/office/drawing/2014/main" id="{6C6949F7-867E-6F4A-B412-2783D4363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30" name="Rectangle 404">
              <a:extLst>
                <a:ext uri="{FF2B5EF4-FFF2-40B4-BE49-F238E27FC236}">
                  <a16:creationId xmlns:a16="http://schemas.microsoft.com/office/drawing/2014/main" id="{61DFD4BC-2A4C-AA45-A852-7EF02863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31" name="Rectangle 405">
              <a:extLst>
                <a:ext uri="{FF2B5EF4-FFF2-40B4-BE49-F238E27FC236}">
                  <a16:creationId xmlns:a16="http://schemas.microsoft.com/office/drawing/2014/main" id="{3D4AD326-D960-874C-A771-F1AAEF81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32" name="Group 406">
              <a:extLst>
                <a:ext uri="{FF2B5EF4-FFF2-40B4-BE49-F238E27FC236}">
                  <a16:creationId xmlns:a16="http://schemas.microsoft.com/office/drawing/2014/main" id="{64244C32-DDAB-8F46-9ED3-ACC23DA6A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48" name="AutoShape 407">
                <a:extLst>
                  <a:ext uri="{FF2B5EF4-FFF2-40B4-BE49-F238E27FC236}">
                    <a16:creationId xmlns:a16="http://schemas.microsoft.com/office/drawing/2014/main" id="{DA1CAC90-282C-9E45-83C0-EDC9828E4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49" name="AutoShape 408">
                <a:extLst>
                  <a:ext uri="{FF2B5EF4-FFF2-40B4-BE49-F238E27FC236}">
                    <a16:creationId xmlns:a16="http://schemas.microsoft.com/office/drawing/2014/main" id="{A3C4A213-CAC6-4146-AE49-D4794CF8F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33" name="Freeform 409">
              <a:extLst>
                <a:ext uri="{FF2B5EF4-FFF2-40B4-BE49-F238E27FC236}">
                  <a16:creationId xmlns:a16="http://schemas.microsoft.com/office/drawing/2014/main" id="{46FF4AE8-271D-444D-973A-02947920F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34" name="Group 410">
              <a:extLst>
                <a:ext uri="{FF2B5EF4-FFF2-40B4-BE49-F238E27FC236}">
                  <a16:creationId xmlns:a16="http://schemas.microsoft.com/office/drawing/2014/main" id="{2CCFD90D-C725-F64A-9476-0E70B697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46" name="AutoShape 411">
                <a:extLst>
                  <a:ext uri="{FF2B5EF4-FFF2-40B4-BE49-F238E27FC236}">
                    <a16:creationId xmlns:a16="http://schemas.microsoft.com/office/drawing/2014/main" id="{D7F6D89E-1AF9-1249-AF9B-33ED1F448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47" name="AutoShape 412">
                <a:extLst>
                  <a:ext uri="{FF2B5EF4-FFF2-40B4-BE49-F238E27FC236}">
                    <a16:creationId xmlns:a16="http://schemas.microsoft.com/office/drawing/2014/main" id="{1B4A5EA8-97B7-4544-A271-ACDB0D85A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35" name="Rectangle 413">
              <a:extLst>
                <a:ext uri="{FF2B5EF4-FFF2-40B4-BE49-F238E27FC236}">
                  <a16:creationId xmlns:a16="http://schemas.microsoft.com/office/drawing/2014/main" id="{35777230-60EC-BC44-B930-A2454D7C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36" name="Freeform 414">
              <a:extLst>
                <a:ext uri="{FF2B5EF4-FFF2-40B4-BE49-F238E27FC236}">
                  <a16:creationId xmlns:a16="http://schemas.microsoft.com/office/drawing/2014/main" id="{BF4ACA0B-0AFD-1541-9063-C8FE73817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7" name="Freeform 415">
              <a:extLst>
                <a:ext uri="{FF2B5EF4-FFF2-40B4-BE49-F238E27FC236}">
                  <a16:creationId xmlns:a16="http://schemas.microsoft.com/office/drawing/2014/main" id="{2B34F938-3795-CC48-AB9F-A2EA60270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38" name="Oval 416">
              <a:extLst>
                <a:ext uri="{FF2B5EF4-FFF2-40B4-BE49-F238E27FC236}">
                  <a16:creationId xmlns:a16="http://schemas.microsoft.com/office/drawing/2014/main" id="{AC084B8D-3CB1-0B49-B2D5-7D2499A64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39" name="Freeform 417">
              <a:extLst>
                <a:ext uri="{FF2B5EF4-FFF2-40B4-BE49-F238E27FC236}">
                  <a16:creationId xmlns:a16="http://schemas.microsoft.com/office/drawing/2014/main" id="{524960A6-4C0D-E046-93C1-EB91CC286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40" name="AutoShape 418">
              <a:extLst>
                <a:ext uri="{FF2B5EF4-FFF2-40B4-BE49-F238E27FC236}">
                  <a16:creationId xmlns:a16="http://schemas.microsoft.com/office/drawing/2014/main" id="{D2B6AF5E-3576-3747-8AB2-6A0974AA9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41" name="AutoShape 419">
              <a:extLst>
                <a:ext uri="{FF2B5EF4-FFF2-40B4-BE49-F238E27FC236}">
                  <a16:creationId xmlns:a16="http://schemas.microsoft.com/office/drawing/2014/main" id="{9CEB7F6B-8B52-FD47-A568-0C2A6AB65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42" name="Oval 420">
              <a:extLst>
                <a:ext uri="{FF2B5EF4-FFF2-40B4-BE49-F238E27FC236}">
                  <a16:creationId xmlns:a16="http://schemas.microsoft.com/office/drawing/2014/main" id="{6E6374C2-978A-924F-A04E-73D70182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43" name="Oval 421">
              <a:extLst>
                <a:ext uri="{FF2B5EF4-FFF2-40B4-BE49-F238E27FC236}">
                  <a16:creationId xmlns:a16="http://schemas.microsoft.com/office/drawing/2014/main" id="{587AD6A7-F202-7447-AE8A-F31885240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44" name="Oval 422">
              <a:extLst>
                <a:ext uri="{FF2B5EF4-FFF2-40B4-BE49-F238E27FC236}">
                  <a16:creationId xmlns:a16="http://schemas.microsoft.com/office/drawing/2014/main" id="{E13DB8D3-8168-0647-B5B2-20DE92C35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45" name="Rectangle 423">
              <a:extLst>
                <a:ext uri="{FF2B5EF4-FFF2-40B4-BE49-F238E27FC236}">
                  <a16:creationId xmlns:a16="http://schemas.microsoft.com/office/drawing/2014/main" id="{0DC9CF6D-9821-E142-8AA5-B37335E07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2756" name="Group 424">
            <a:extLst>
              <a:ext uri="{FF2B5EF4-FFF2-40B4-BE49-F238E27FC236}">
                <a16:creationId xmlns:a16="http://schemas.microsoft.com/office/drawing/2014/main" id="{3B138501-72DF-A845-A086-D9845D3C1F42}"/>
              </a:ext>
            </a:extLst>
          </p:cNvPr>
          <p:cNvGrpSpPr>
            <a:grpSpLocks/>
          </p:cNvGrpSpPr>
          <p:nvPr/>
        </p:nvGrpSpPr>
        <p:grpSpPr bwMode="auto">
          <a:xfrm>
            <a:off x="1920876" y="5840414"/>
            <a:ext cx="231775" cy="441325"/>
            <a:chOff x="4140" y="429"/>
            <a:chExt cx="1425" cy="2396"/>
          </a:xfrm>
        </p:grpSpPr>
        <p:sp>
          <p:nvSpPr>
            <p:cNvPr id="112790" name="Freeform 425">
              <a:extLst>
                <a:ext uri="{FF2B5EF4-FFF2-40B4-BE49-F238E27FC236}">
                  <a16:creationId xmlns:a16="http://schemas.microsoft.com/office/drawing/2014/main" id="{DE63565A-5890-CE4A-898B-925B5FD8B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1" name="Rectangle 426">
              <a:extLst>
                <a:ext uri="{FF2B5EF4-FFF2-40B4-BE49-F238E27FC236}">
                  <a16:creationId xmlns:a16="http://schemas.microsoft.com/office/drawing/2014/main" id="{19FAF179-B8BD-3F45-8DDB-D228BEA30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92" name="Freeform 427">
              <a:extLst>
                <a:ext uri="{FF2B5EF4-FFF2-40B4-BE49-F238E27FC236}">
                  <a16:creationId xmlns:a16="http://schemas.microsoft.com/office/drawing/2014/main" id="{4404A565-16A8-3343-ABAE-44FE3FC98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3" name="Freeform 428">
              <a:extLst>
                <a:ext uri="{FF2B5EF4-FFF2-40B4-BE49-F238E27FC236}">
                  <a16:creationId xmlns:a16="http://schemas.microsoft.com/office/drawing/2014/main" id="{F5233406-880F-934D-8912-FB14FE7B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94" name="Rectangle 429">
              <a:extLst>
                <a:ext uri="{FF2B5EF4-FFF2-40B4-BE49-F238E27FC236}">
                  <a16:creationId xmlns:a16="http://schemas.microsoft.com/office/drawing/2014/main" id="{7759D3D1-D7F9-9842-872B-DF83FA03F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795" name="Group 430">
              <a:extLst>
                <a:ext uri="{FF2B5EF4-FFF2-40B4-BE49-F238E27FC236}">
                  <a16:creationId xmlns:a16="http://schemas.microsoft.com/office/drawing/2014/main" id="{E7A00587-4B27-D64E-A81E-175ACB660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820" name="AutoShape 431">
                <a:extLst>
                  <a:ext uri="{FF2B5EF4-FFF2-40B4-BE49-F238E27FC236}">
                    <a16:creationId xmlns:a16="http://schemas.microsoft.com/office/drawing/2014/main" id="{5538F34C-E79B-FE40-8179-17800E207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21" name="AutoShape 432">
                <a:extLst>
                  <a:ext uri="{FF2B5EF4-FFF2-40B4-BE49-F238E27FC236}">
                    <a16:creationId xmlns:a16="http://schemas.microsoft.com/office/drawing/2014/main" id="{775AD1DD-29DC-9D4D-80FF-604BEE344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96" name="Rectangle 433">
              <a:extLst>
                <a:ext uri="{FF2B5EF4-FFF2-40B4-BE49-F238E27FC236}">
                  <a16:creationId xmlns:a16="http://schemas.microsoft.com/office/drawing/2014/main" id="{B5B05A99-10D1-2247-86B4-E9FB6770F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797" name="Group 434">
              <a:extLst>
                <a:ext uri="{FF2B5EF4-FFF2-40B4-BE49-F238E27FC236}">
                  <a16:creationId xmlns:a16="http://schemas.microsoft.com/office/drawing/2014/main" id="{E57BC756-7E19-5E45-A427-5EE7B7C42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818" name="AutoShape 435">
                <a:extLst>
                  <a:ext uri="{FF2B5EF4-FFF2-40B4-BE49-F238E27FC236}">
                    <a16:creationId xmlns:a16="http://schemas.microsoft.com/office/drawing/2014/main" id="{0B8B614C-4C8E-F048-983C-A318DDDE9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19" name="AutoShape 436">
                <a:extLst>
                  <a:ext uri="{FF2B5EF4-FFF2-40B4-BE49-F238E27FC236}">
                    <a16:creationId xmlns:a16="http://schemas.microsoft.com/office/drawing/2014/main" id="{DF7B73C8-3787-D447-BB0B-825B176B7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98" name="Rectangle 437">
              <a:extLst>
                <a:ext uri="{FF2B5EF4-FFF2-40B4-BE49-F238E27FC236}">
                  <a16:creationId xmlns:a16="http://schemas.microsoft.com/office/drawing/2014/main" id="{A04AA0DD-333C-124E-A031-FD68AE08A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99" name="Rectangle 438">
              <a:extLst>
                <a:ext uri="{FF2B5EF4-FFF2-40B4-BE49-F238E27FC236}">
                  <a16:creationId xmlns:a16="http://schemas.microsoft.com/office/drawing/2014/main" id="{9B0076BA-988A-D545-8D35-4CE3C8951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800" name="Group 439">
              <a:extLst>
                <a:ext uri="{FF2B5EF4-FFF2-40B4-BE49-F238E27FC236}">
                  <a16:creationId xmlns:a16="http://schemas.microsoft.com/office/drawing/2014/main" id="{93031F42-1208-4C43-B009-A098EDB963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816" name="AutoShape 440">
                <a:extLst>
                  <a:ext uri="{FF2B5EF4-FFF2-40B4-BE49-F238E27FC236}">
                    <a16:creationId xmlns:a16="http://schemas.microsoft.com/office/drawing/2014/main" id="{2AC2C1E6-6D3E-5540-BA7F-808D563C0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17" name="AutoShape 441">
                <a:extLst>
                  <a:ext uri="{FF2B5EF4-FFF2-40B4-BE49-F238E27FC236}">
                    <a16:creationId xmlns:a16="http://schemas.microsoft.com/office/drawing/2014/main" id="{63222C44-5177-1E41-BF4B-1DFBCA993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01" name="Freeform 442">
              <a:extLst>
                <a:ext uri="{FF2B5EF4-FFF2-40B4-BE49-F238E27FC236}">
                  <a16:creationId xmlns:a16="http://schemas.microsoft.com/office/drawing/2014/main" id="{227FA0A4-A544-B94B-9CAB-CAA9663D2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802" name="Group 443">
              <a:extLst>
                <a:ext uri="{FF2B5EF4-FFF2-40B4-BE49-F238E27FC236}">
                  <a16:creationId xmlns:a16="http://schemas.microsoft.com/office/drawing/2014/main" id="{C7F2C2B8-02CE-D648-8859-0170C46CFC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814" name="AutoShape 444">
                <a:extLst>
                  <a:ext uri="{FF2B5EF4-FFF2-40B4-BE49-F238E27FC236}">
                    <a16:creationId xmlns:a16="http://schemas.microsoft.com/office/drawing/2014/main" id="{F26B7111-DB1E-974E-A587-99D049451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815" name="AutoShape 445">
                <a:extLst>
                  <a:ext uri="{FF2B5EF4-FFF2-40B4-BE49-F238E27FC236}">
                    <a16:creationId xmlns:a16="http://schemas.microsoft.com/office/drawing/2014/main" id="{D8876C84-9B33-5744-A2A8-2D8DA5D6A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803" name="Rectangle 446">
              <a:extLst>
                <a:ext uri="{FF2B5EF4-FFF2-40B4-BE49-F238E27FC236}">
                  <a16:creationId xmlns:a16="http://schemas.microsoft.com/office/drawing/2014/main" id="{8D805144-1E1B-1F4F-8063-AB5A1752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04" name="Freeform 447">
              <a:extLst>
                <a:ext uri="{FF2B5EF4-FFF2-40B4-BE49-F238E27FC236}">
                  <a16:creationId xmlns:a16="http://schemas.microsoft.com/office/drawing/2014/main" id="{F991BA2E-5AB7-C14C-82BF-358630D5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5" name="Freeform 448">
              <a:extLst>
                <a:ext uri="{FF2B5EF4-FFF2-40B4-BE49-F238E27FC236}">
                  <a16:creationId xmlns:a16="http://schemas.microsoft.com/office/drawing/2014/main" id="{AFC6AB2A-9F40-AA46-84E7-BA812581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6" name="Oval 449">
              <a:extLst>
                <a:ext uri="{FF2B5EF4-FFF2-40B4-BE49-F238E27FC236}">
                  <a16:creationId xmlns:a16="http://schemas.microsoft.com/office/drawing/2014/main" id="{625A976A-37BE-644C-9C31-F78B2DA0E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07" name="Freeform 450">
              <a:extLst>
                <a:ext uri="{FF2B5EF4-FFF2-40B4-BE49-F238E27FC236}">
                  <a16:creationId xmlns:a16="http://schemas.microsoft.com/office/drawing/2014/main" id="{B0145E62-E94D-A948-88FA-54EE1C4D8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08" name="AutoShape 451">
              <a:extLst>
                <a:ext uri="{FF2B5EF4-FFF2-40B4-BE49-F238E27FC236}">
                  <a16:creationId xmlns:a16="http://schemas.microsoft.com/office/drawing/2014/main" id="{65747EC3-C84F-CF49-82BD-5AF28EB7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09" name="AutoShape 452">
              <a:extLst>
                <a:ext uri="{FF2B5EF4-FFF2-40B4-BE49-F238E27FC236}">
                  <a16:creationId xmlns:a16="http://schemas.microsoft.com/office/drawing/2014/main" id="{33BE0F76-D2F6-404D-9414-59B639A6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10" name="Oval 453">
              <a:extLst>
                <a:ext uri="{FF2B5EF4-FFF2-40B4-BE49-F238E27FC236}">
                  <a16:creationId xmlns:a16="http://schemas.microsoft.com/office/drawing/2014/main" id="{6FA06A00-BECC-6143-A231-1E1C045C8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11" name="Oval 454">
              <a:extLst>
                <a:ext uri="{FF2B5EF4-FFF2-40B4-BE49-F238E27FC236}">
                  <a16:creationId xmlns:a16="http://schemas.microsoft.com/office/drawing/2014/main" id="{8A2E639D-172A-D34E-A23E-69ED7F3D1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812" name="Oval 455">
              <a:extLst>
                <a:ext uri="{FF2B5EF4-FFF2-40B4-BE49-F238E27FC236}">
                  <a16:creationId xmlns:a16="http://schemas.microsoft.com/office/drawing/2014/main" id="{90031090-A4DA-A646-A9E4-817B87E3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813" name="Rectangle 456">
              <a:extLst>
                <a:ext uri="{FF2B5EF4-FFF2-40B4-BE49-F238E27FC236}">
                  <a16:creationId xmlns:a16="http://schemas.microsoft.com/office/drawing/2014/main" id="{907BADD9-3265-8F44-A59F-9884F26C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2757" name="Group 457">
            <a:extLst>
              <a:ext uri="{FF2B5EF4-FFF2-40B4-BE49-F238E27FC236}">
                <a16:creationId xmlns:a16="http://schemas.microsoft.com/office/drawing/2014/main" id="{C344934E-241A-3546-A749-3868C6EA6C4D}"/>
              </a:ext>
            </a:extLst>
          </p:cNvPr>
          <p:cNvGrpSpPr>
            <a:grpSpLocks/>
          </p:cNvGrpSpPr>
          <p:nvPr/>
        </p:nvGrpSpPr>
        <p:grpSpPr bwMode="auto">
          <a:xfrm>
            <a:off x="3935414" y="3835401"/>
            <a:ext cx="231775" cy="441325"/>
            <a:chOff x="4140" y="429"/>
            <a:chExt cx="1425" cy="2396"/>
          </a:xfrm>
        </p:grpSpPr>
        <p:sp>
          <p:nvSpPr>
            <p:cNvPr id="112758" name="Freeform 458">
              <a:extLst>
                <a:ext uri="{FF2B5EF4-FFF2-40B4-BE49-F238E27FC236}">
                  <a16:creationId xmlns:a16="http://schemas.microsoft.com/office/drawing/2014/main" id="{6F914DDD-1F3A-AE4E-BB60-BD330B51C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59" name="Rectangle 459">
              <a:extLst>
                <a:ext uri="{FF2B5EF4-FFF2-40B4-BE49-F238E27FC236}">
                  <a16:creationId xmlns:a16="http://schemas.microsoft.com/office/drawing/2014/main" id="{65F8CC8B-777B-1D46-90B0-47E72F41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60" name="Freeform 460">
              <a:extLst>
                <a:ext uri="{FF2B5EF4-FFF2-40B4-BE49-F238E27FC236}">
                  <a16:creationId xmlns:a16="http://schemas.microsoft.com/office/drawing/2014/main" id="{000F3BCE-8E15-2E43-8B8D-4A574240F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1" name="Freeform 461">
              <a:extLst>
                <a:ext uri="{FF2B5EF4-FFF2-40B4-BE49-F238E27FC236}">
                  <a16:creationId xmlns:a16="http://schemas.microsoft.com/office/drawing/2014/main" id="{083681EC-C538-0A49-AF27-C0A05C96E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2" name="Rectangle 462">
              <a:extLst>
                <a:ext uri="{FF2B5EF4-FFF2-40B4-BE49-F238E27FC236}">
                  <a16:creationId xmlns:a16="http://schemas.microsoft.com/office/drawing/2014/main" id="{ED3A3B89-9C17-3341-A763-F174E363C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763" name="Group 463">
              <a:extLst>
                <a:ext uri="{FF2B5EF4-FFF2-40B4-BE49-F238E27FC236}">
                  <a16:creationId xmlns:a16="http://schemas.microsoft.com/office/drawing/2014/main" id="{1AD80036-79A5-0D4C-B4ED-04CC2D850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2788" name="AutoShape 464">
                <a:extLst>
                  <a:ext uri="{FF2B5EF4-FFF2-40B4-BE49-F238E27FC236}">
                    <a16:creationId xmlns:a16="http://schemas.microsoft.com/office/drawing/2014/main" id="{2997C3E5-826B-2446-971C-6D5906383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789" name="AutoShape 465">
                <a:extLst>
                  <a:ext uri="{FF2B5EF4-FFF2-40B4-BE49-F238E27FC236}">
                    <a16:creationId xmlns:a16="http://schemas.microsoft.com/office/drawing/2014/main" id="{CC49063E-2AA6-6947-89DD-040263538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64" name="Rectangle 466">
              <a:extLst>
                <a:ext uri="{FF2B5EF4-FFF2-40B4-BE49-F238E27FC236}">
                  <a16:creationId xmlns:a16="http://schemas.microsoft.com/office/drawing/2014/main" id="{1F4ECF94-1C8B-D549-B1CB-CC855BA34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765" name="Group 467">
              <a:extLst>
                <a:ext uri="{FF2B5EF4-FFF2-40B4-BE49-F238E27FC236}">
                  <a16:creationId xmlns:a16="http://schemas.microsoft.com/office/drawing/2014/main" id="{24D55144-29CE-8E4C-B6FC-8C9EB96C5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786" name="AutoShape 468">
                <a:extLst>
                  <a:ext uri="{FF2B5EF4-FFF2-40B4-BE49-F238E27FC236}">
                    <a16:creationId xmlns:a16="http://schemas.microsoft.com/office/drawing/2014/main" id="{886B8C3B-00EF-5E4A-8F0E-4173DB842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787" name="AutoShape 469">
                <a:extLst>
                  <a:ext uri="{FF2B5EF4-FFF2-40B4-BE49-F238E27FC236}">
                    <a16:creationId xmlns:a16="http://schemas.microsoft.com/office/drawing/2014/main" id="{EBC55CF9-0932-9E40-8A70-73297075C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66" name="Rectangle 470">
              <a:extLst>
                <a:ext uri="{FF2B5EF4-FFF2-40B4-BE49-F238E27FC236}">
                  <a16:creationId xmlns:a16="http://schemas.microsoft.com/office/drawing/2014/main" id="{BD4102B6-1497-2344-B2B7-354165229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67" name="Rectangle 471">
              <a:extLst>
                <a:ext uri="{FF2B5EF4-FFF2-40B4-BE49-F238E27FC236}">
                  <a16:creationId xmlns:a16="http://schemas.microsoft.com/office/drawing/2014/main" id="{72F54EF5-1EDA-9345-BD38-C57E58950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2768" name="Group 472">
              <a:extLst>
                <a:ext uri="{FF2B5EF4-FFF2-40B4-BE49-F238E27FC236}">
                  <a16:creationId xmlns:a16="http://schemas.microsoft.com/office/drawing/2014/main" id="{C0CAE61E-83EB-8744-AB0F-11C1C701C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2784" name="AutoShape 473">
                <a:extLst>
                  <a:ext uri="{FF2B5EF4-FFF2-40B4-BE49-F238E27FC236}">
                    <a16:creationId xmlns:a16="http://schemas.microsoft.com/office/drawing/2014/main" id="{9E0CDCAA-2817-9948-875A-DA0BD2D3B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785" name="AutoShape 474">
                <a:extLst>
                  <a:ext uri="{FF2B5EF4-FFF2-40B4-BE49-F238E27FC236}">
                    <a16:creationId xmlns:a16="http://schemas.microsoft.com/office/drawing/2014/main" id="{B99C82D6-DF86-8644-9889-5E48AA853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69" name="Freeform 475">
              <a:extLst>
                <a:ext uri="{FF2B5EF4-FFF2-40B4-BE49-F238E27FC236}">
                  <a16:creationId xmlns:a16="http://schemas.microsoft.com/office/drawing/2014/main" id="{3A9D9C61-2F41-AF4A-9A76-F4E473B6C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2770" name="Group 476">
              <a:extLst>
                <a:ext uri="{FF2B5EF4-FFF2-40B4-BE49-F238E27FC236}">
                  <a16:creationId xmlns:a16="http://schemas.microsoft.com/office/drawing/2014/main" id="{C15AE2BB-DE39-F54B-8C27-2D6980553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2782" name="AutoShape 477">
                <a:extLst>
                  <a:ext uri="{FF2B5EF4-FFF2-40B4-BE49-F238E27FC236}">
                    <a16:creationId xmlns:a16="http://schemas.microsoft.com/office/drawing/2014/main" id="{0717BDAA-ACBB-CB44-B760-9E0CE552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2783" name="AutoShape 478">
                <a:extLst>
                  <a:ext uri="{FF2B5EF4-FFF2-40B4-BE49-F238E27FC236}">
                    <a16:creationId xmlns:a16="http://schemas.microsoft.com/office/drawing/2014/main" id="{129E10A5-8D9C-DF46-A138-6758A47E0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2771" name="Rectangle 479">
              <a:extLst>
                <a:ext uri="{FF2B5EF4-FFF2-40B4-BE49-F238E27FC236}">
                  <a16:creationId xmlns:a16="http://schemas.microsoft.com/office/drawing/2014/main" id="{37B916B0-63C6-894D-A013-131639D19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72" name="Freeform 480">
              <a:extLst>
                <a:ext uri="{FF2B5EF4-FFF2-40B4-BE49-F238E27FC236}">
                  <a16:creationId xmlns:a16="http://schemas.microsoft.com/office/drawing/2014/main" id="{A4F5A830-8850-9048-82E9-C54C498C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3" name="Freeform 481">
              <a:extLst>
                <a:ext uri="{FF2B5EF4-FFF2-40B4-BE49-F238E27FC236}">
                  <a16:creationId xmlns:a16="http://schemas.microsoft.com/office/drawing/2014/main" id="{8A5415DF-1A5A-904B-8C6E-F6AC9944A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4" name="Oval 482">
              <a:extLst>
                <a:ext uri="{FF2B5EF4-FFF2-40B4-BE49-F238E27FC236}">
                  <a16:creationId xmlns:a16="http://schemas.microsoft.com/office/drawing/2014/main" id="{47C34E92-68CF-2C4C-B5C3-5FEB98FD6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75" name="Freeform 483">
              <a:extLst>
                <a:ext uri="{FF2B5EF4-FFF2-40B4-BE49-F238E27FC236}">
                  <a16:creationId xmlns:a16="http://schemas.microsoft.com/office/drawing/2014/main" id="{EC58F209-A781-2C45-83F0-35F0B6900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76" name="AutoShape 484">
              <a:extLst>
                <a:ext uri="{FF2B5EF4-FFF2-40B4-BE49-F238E27FC236}">
                  <a16:creationId xmlns:a16="http://schemas.microsoft.com/office/drawing/2014/main" id="{9DDAEB75-A4A0-704D-B615-373BD297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77" name="AutoShape 485">
              <a:extLst>
                <a:ext uri="{FF2B5EF4-FFF2-40B4-BE49-F238E27FC236}">
                  <a16:creationId xmlns:a16="http://schemas.microsoft.com/office/drawing/2014/main" id="{A0E5F855-6ED7-E34B-8E82-853482865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78" name="Oval 486">
              <a:extLst>
                <a:ext uri="{FF2B5EF4-FFF2-40B4-BE49-F238E27FC236}">
                  <a16:creationId xmlns:a16="http://schemas.microsoft.com/office/drawing/2014/main" id="{0FDFD2A1-B4B4-A145-A371-142A6D305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79" name="Oval 487">
              <a:extLst>
                <a:ext uri="{FF2B5EF4-FFF2-40B4-BE49-F238E27FC236}">
                  <a16:creationId xmlns:a16="http://schemas.microsoft.com/office/drawing/2014/main" id="{41EC9654-77BC-BB45-944B-82E7A3D3C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780" name="Oval 488">
              <a:extLst>
                <a:ext uri="{FF2B5EF4-FFF2-40B4-BE49-F238E27FC236}">
                  <a16:creationId xmlns:a16="http://schemas.microsoft.com/office/drawing/2014/main" id="{ACCBF0B1-E19F-414D-ABC1-FFD92C73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2781" name="Rectangle 489">
              <a:extLst>
                <a:ext uri="{FF2B5EF4-FFF2-40B4-BE49-F238E27FC236}">
                  <a16:creationId xmlns:a16="http://schemas.microsoft.com/office/drawing/2014/main" id="{10E7C804-7FA6-B347-83FA-820EC757F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0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6">
            <a:extLst>
              <a:ext uri="{FF2B5EF4-FFF2-40B4-BE49-F238E27FC236}">
                <a16:creationId xmlns:a16="http://schemas.microsoft.com/office/drawing/2014/main" id="{067C46D7-1300-574B-B260-2D2E5F4A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92A3515-4C66-CC40-B75D-D40A267764A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1F89EF73-6BE7-1541-9AFB-604F7959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5153026"/>
            <a:ext cx="8267700" cy="409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78416C45-0EF6-3D4E-8745-5CC88344A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4" y="4367213"/>
            <a:ext cx="7781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latin typeface="Helvetica" pitchFamily="2" charset="0"/>
              </a:rPr>
              <a:t>another </a:t>
            </a:r>
            <a:r>
              <a:rPr lang="ja-JP" altLang="en-US" sz="2800">
                <a:solidFill>
                  <a:srgbClr val="FF0000"/>
                </a:solidFill>
                <a:latin typeface="Helvetica" pitchFamily="2" charset="0"/>
              </a:rPr>
              <a:t>“</a:t>
            </a:r>
            <a:r>
              <a:rPr lang="en-US" altLang="ja-JP" sz="2800" dirty="0">
                <a:solidFill>
                  <a:srgbClr val="FF0000"/>
                </a:solidFill>
                <a:latin typeface="Helvetica" pitchFamily="2" charset="0"/>
              </a:rPr>
              <a:t>cost</a:t>
            </a:r>
            <a:r>
              <a:rPr lang="ja-JP" altLang="en-US" sz="2800">
                <a:solidFill>
                  <a:srgbClr val="FF0000"/>
                </a:solidFill>
                <a:latin typeface="Helvetica" pitchFamily="2" charset="0"/>
              </a:rPr>
              <a:t>”</a:t>
            </a:r>
            <a:r>
              <a:rPr lang="en-US" altLang="ja-JP" sz="2800" dirty="0">
                <a:solidFill>
                  <a:srgbClr val="FF0000"/>
                </a:solidFill>
                <a:latin typeface="Helvetica" pitchFamily="2" charset="0"/>
              </a:rPr>
              <a:t> of congestion: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r>
              <a:rPr lang="en-US" altLang="en-US" sz="2800" dirty="0">
                <a:latin typeface="Helvetica" pitchFamily="2" charset="0"/>
              </a:rPr>
              <a:t>when packet dropped, any </a:t>
            </a:r>
            <a:r>
              <a:rPr lang="ja-JP" altLang="en-US" sz="2800">
                <a:latin typeface="Helvetica" pitchFamily="2" charset="0"/>
              </a:rPr>
              <a:t>“</a:t>
            </a:r>
            <a:r>
              <a:rPr lang="en-US" altLang="ja-JP" sz="2800" dirty="0">
                <a:latin typeface="Helvetica" pitchFamily="2" charset="0"/>
              </a:rPr>
              <a:t>upstream transmission capacity used for that packet was wasted!</a:t>
            </a:r>
            <a:endParaRPr lang="en-US" altLang="en-US" sz="2800" dirty="0">
              <a:latin typeface="Helvetica" pitchFamily="2" charset="0"/>
            </a:endParaRPr>
          </a:p>
        </p:txBody>
      </p:sp>
      <p:sp>
        <p:nvSpPr>
          <p:cNvPr id="113669" name="Line 8">
            <a:extLst>
              <a:ext uri="{FF2B5EF4-FFF2-40B4-BE49-F238E27FC236}">
                <a16:creationId xmlns:a16="http://schemas.microsoft.com/office/drawing/2014/main" id="{F29B5230-9820-9049-A072-BDF923447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4" y="2141539"/>
            <a:ext cx="403225" cy="4524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0" name="Line 9">
            <a:extLst>
              <a:ext uri="{FF2B5EF4-FFF2-40B4-BE49-F238E27FC236}">
                <a16:creationId xmlns:a16="http://schemas.microsoft.com/office/drawing/2014/main" id="{C963B5DF-4327-084F-82A9-AE8EFC3FFA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7000" y="214153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1" name="Group 51">
            <a:extLst>
              <a:ext uri="{FF2B5EF4-FFF2-40B4-BE49-F238E27FC236}">
                <a16:creationId xmlns:a16="http://schemas.microsoft.com/office/drawing/2014/main" id="{450EAED5-49BA-294E-BC22-FF3FF5240107}"/>
              </a:ext>
            </a:extLst>
          </p:cNvPr>
          <p:cNvGrpSpPr>
            <a:grpSpLocks/>
          </p:cNvGrpSpPr>
          <p:nvPr/>
        </p:nvGrpSpPr>
        <p:grpSpPr bwMode="auto">
          <a:xfrm>
            <a:off x="7508875" y="1609726"/>
            <a:ext cx="285750" cy="473075"/>
            <a:chOff x="12762" y="10336"/>
            <a:chExt cx="1027" cy="1700"/>
          </a:xfrm>
        </p:grpSpPr>
        <p:sp>
          <p:nvSpPr>
            <p:cNvPr id="113818" name="Rectangle 52">
              <a:extLst>
                <a:ext uri="{FF2B5EF4-FFF2-40B4-BE49-F238E27FC236}">
                  <a16:creationId xmlns:a16="http://schemas.microsoft.com/office/drawing/2014/main" id="{21652279-4466-3240-A358-C2C8AE39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19" name="Rectangle 53">
              <a:extLst>
                <a:ext uri="{FF2B5EF4-FFF2-40B4-BE49-F238E27FC236}">
                  <a16:creationId xmlns:a16="http://schemas.microsoft.com/office/drawing/2014/main" id="{6C01D4EF-9381-AD44-98C0-E642E6250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20" name="Line 54">
              <a:extLst>
                <a:ext uri="{FF2B5EF4-FFF2-40B4-BE49-F238E27FC236}">
                  <a16:creationId xmlns:a16="http://schemas.microsoft.com/office/drawing/2014/main" id="{94B729B7-1064-1547-A192-2ABAB9C84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1" name="Line 55">
              <a:extLst>
                <a:ext uri="{FF2B5EF4-FFF2-40B4-BE49-F238E27FC236}">
                  <a16:creationId xmlns:a16="http://schemas.microsoft.com/office/drawing/2014/main" id="{ACEEBF11-68D7-884D-8596-B7310FC95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2" name="Line 56">
              <a:extLst>
                <a:ext uri="{FF2B5EF4-FFF2-40B4-BE49-F238E27FC236}">
                  <a16:creationId xmlns:a16="http://schemas.microsoft.com/office/drawing/2014/main" id="{B311561D-A620-1F4A-9E89-79CFBC2E3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23" name="Line 57">
              <a:extLst>
                <a:ext uri="{FF2B5EF4-FFF2-40B4-BE49-F238E27FC236}">
                  <a16:creationId xmlns:a16="http://schemas.microsoft.com/office/drawing/2014/main" id="{6F094B76-9EF2-F942-B2CF-936197E07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2" name="Line 60">
            <a:extLst>
              <a:ext uri="{FF2B5EF4-FFF2-40B4-BE49-F238E27FC236}">
                <a16:creationId xmlns:a16="http://schemas.microsoft.com/office/drawing/2014/main" id="{6D61953C-BC64-2048-A7BE-53DB5601E9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3726" y="3175000"/>
            <a:ext cx="63817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3" name="Group 102">
            <a:extLst>
              <a:ext uri="{FF2B5EF4-FFF2-40B4-BE49-F238E27FC236}">
                <a16:creationId xmlns:a16="http://schemas.microsoft.com/office/drawing/2014/main" id="{10E32BBB-4813-714F-83C9-3AEF9A82A644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2638426"/>
            <a:ext cx="285750" cy="473075"/>
            <a:chOff x="12762" y="10336"/>
            <a:chExt cx="1027" cy="1700"/>
          </a:xfrm>
        </p:grpSpPr>
        <p:sp>
          <p:nvSpPr>
            <p:cNvPr id="113812" name="Rectangle 103">
              <a:extLst>
                <a:ext uri="{FF2B5EF4-FFF2-40B4-BE49-F238E27FC236}">
                  <a16:creationId xmlns:a16="http://schemas.microsoft.com/office/drawing/2014/main" id="{6652AC21-1E2E-314D-9420-CB10CE860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13" name="Rectangle 104">
              <a:extLst>
                <a:ext uri="{FF2B5EF4-FFF2-40B4-BE49-F238E27FC236}">
                  <a16:creationId xmlns:a16="http://schemas.microsoft.com/office/drawing/2014/main" id="{119CC04B-31C8-8049-957D-890BA8790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14" name="Line 105">
              <a:extLst>
                <a:ext uri="{FF2B5EF4-FFF2-40B4-BE49-F238E27FC236}">
                  <a16:creationId xmlns:a16="http://schemas.microsoft.com/office/drawing/2014/main" id="{06F532B8-9D91-6547-8A69-20AD79DEE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5" name="Line 106">
              <a:extLst>
                <a:ext uri="{FF2B5EF4-FFF2-40B4-BE49-F238E27FC236}">
                  <a16:creationId xmlns:a16="http://schemas.microsoft.com/office/drawing/2014/main" id="{2E754C12-7E23-FB43-8127-4178FB561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6" name="Line 107">
              <a:extLst>
                <a:ext uri="{FF2B5EF4-FFF2-40B4-BE49-F238E27FC236}">
                  <a16:creationId xmlns:a16="http://schemas.microsoft.com/office/drawing/2014/main" id="{BA3115F5-A207-3943-B617-4E825237E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7" name="Line 108">
              <a:extLst>
                <a:ext uri="{FF2B5EF4-FFF2-40B4-BE49-F238E27FC236}">
                  <a16:creationId xmlns:a16="http://schemas.microsoft.com/office/drawing/2014/main" id="{97D6148E-7ABD-4E48-8D78-80DDA13B2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74" name="Line 110">
            <a:extLst>
              <a:ext uri="{FF2B5EF4-FFF2-40B4-BE49-F238E27FC236}">
                <a16:creationId xmlns:a16="http://schemas.microsoft.com/office/drawing/2014/main" id="{EBFF8D5D-6DD5-B74A-8082-9791D7F40B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7000" y="2365375"/>
            <a:ext cx="3175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5" name="Line 111">
            <a:extLst>
              <a:ext uri="{FF2B5EF4-FFF2-40B4-BE49-F238E27FC236}">
                <a16:creationId xmlns:a16="http://schemas.microsoft.com/office/drawing/2014/main" id="{B57BFF25-D95E-4448-B0A2-F2AC15BC2F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6464" y="2374901"/>
            <a:ext cx="3397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6" name="Line 112">
            <a:extLst>
              <a:ext uri="{FF2B5EF4-FFF2-40B4-BE49-F238E27FC236}">
                <a16:creationId xmlns:a16="http://schemas.microsoft.com/office/drawing/2014/main" id="{A82F0B92-A1B6-E44B-8ED4-FB3E96C8E5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01064" y="2151064"/>
            <a:ext cx="566737" cy="676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77" name="Line 113">
            <a:extLst>
              <a:ext uri="{FF2B5EF4-FFF2-40B4-BE49-F238E27FC236}">
                <a16:creationId xmlns:a16="http://schemas.microsoft.com/office/drawing/2014/main" id="{D5B6E082-0B80-5F48-963A-89CAD787E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48750" y="2160588"/>
            <a:ext cx="1920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78" name="Group 154">
            <a:extLst>
              <a:ext uri="{FF2B5EF4-FFF2-40B4-BE49-F238E27FC236}">
                <a16:creationId xmlns:a16="http://schemas.microsoft.com/office/drawing/2014/main" id="{C684DE7C-253A-8E4F-80DF-18EDBAA6BAF0}"/>
              </a:ext>
            </a:extLst>
          </p:cNvPr>
          <p:cNvGrpSpPr>
            <a:grpSpLocks/>
          </p:cNvGrpSpPr>
          <p:nvPr/>
        </p:nvGrpSpPr>
        <p:grpSpPr bwMode="auto">
          <a:xfrm>
            <a:off x="9186863" y="1679575"/>
            <a:ext cx="284162" cy="471488"/>
            <a:chOff x="12762" y="10336"/>
            <a:chExt cx="1027" cy="1700"/>
          </a:xfrm>
        </p:grpSpPr>
        <p:sp>
          <p:nvSpPr>
            <p:cNvPr id="113806" name="Rectangle 155">
              <a:extLst>
                <a:ext uri="{FF2B5EF4-FFF2-40B4-BE49-F238E27FC236}">
                  <a16:creationId xmlns:a16="http://schemas.microsoft.com/office/drawing/2014/main" id="{D74D38EA-7AFF-FB49-A4C5-4A6137DD9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07" name="Rectangle 156">
              <a:extLst>
                <a:ext uri="{FF2B5EF4-FFF2-40B4-BE49-F238E27FC236}">
                  <a16:creationId xmlns:a16="http://schemas.microsoft.com/office/drawing/2014/main" id="{4ABF46A1-178B-7B41-87F9-AE0075009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08" name="Line 157">
              <a:extLst>
                <a:ext uri="{FF2B5EF4-FFF2-40B4-BE49-F238E27FC236}">
                  <a16:creationId xmlns:a16="http://schemas.microsoft.com/office/drawing/2014/main" id="{F0B8320E-5249-DD46-81D2-4510BDC4E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9" name="Line 158">
              <a:extLst>
                <a:ext uri="{FF2B5EF4-FFF2-40B4-BE49-F238E27FC236}">
                  <a16:creationId xmlns:a16="http://schemas.microsoft.com/office/drawing/2014/main" id="{20E10E70-DAAC-844B-9EBE-022D619F0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0" name="Line 159">
              <a:extLst>
                <a:ext uri="{FF2B5EF4-FFF2-40B4-BE49-F238E27FC236}">
                  <a16:creationId xmlns:a16="http://schemas.microsoft.com/office/drawing/2014/main" id="{452F0F33-B87E-3043-BEBD-0963C5AC6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11" name="Line 160">
              <a:extLst>
                <a:ext uri="{FF2B5EF4-FFF2-40B4-BE49-F238E27FC236}">
                  <a16:creationId xmlns:a16="http://schemas.microsoft.com/office/drawing/2014/main" id="{487C67F0-D9DF-0F4C-87EE-DCE6E0601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79" name="Group 201">
            <a:extLst>
              <a:ext uri="{FF2B5EF4-FFF2-40B4-BE49-F238E27FC236}">
                <a16:creationId xmlns:a16="http://schemas.microsoft.com/office/drawing/2014/main" id="{9DA1F417-93EC-8A4D-9E8B-C6317D2DB9F5}"/>
              </a:ext>
            </a:extLst>
          </p:cNvPr>
          <p:cNvGrpSpPr>
            <a:grpSpLocks/>
          </p:cNvGrpSpPr>
          <p:nvPr/>
        </p:nvGrpSpPr>
        <p:grpSpPr bwMode="auto">
          <a:xfrm>
            <a:off x="8974139" y="2762250"/>
            <a:ext cx="282575" cy="471488"/>
            <a:chOff x="12762" y="10336"/>
            <a:chExt cx="1027" cy="1700"/>
          </a:xfrm>
        </p:grpSpPr>
        <p:sp>
          <p:nvSpPr>
            <p:cNvPr id="113800" name="Rectangle 202">
              <a:extLst>
                <a:ext uri="{FF2B5EF4-FFF2-40B4-BE49-F238E27FC236}">
                  <a16:creationId xmlns:a16="http://schemas.microsoft.com/office/drawing/2014/main" id="{0B30D96F-F1EB-C543-9018-623D069F3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01" name="Rectangle 203">
              <a:extLst>
                <a:ext uri="{FF2B5EF4-FFF2-40B4-BE49-F238E27FC236}">
                  <a16:creationId xmlns:a16="http://schemas.microsoft.com/office/drawing/2014/main" id="{8BA5A1A7-B328-BE47-B98D-1BC327C88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802" name="Line 204">
              <a:extLst>
                <a:ext uri="{FF2B5EF4-FFF2-40B4-BE49-F238E27FC236}">
                  <a16:creationId xmlns:a16="http://schemas.microsoft.com/office/drawing/2014/main" id="{9D816FA5-9A8A-694C-ADFC-E71F21CF5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3" name="Line 205">
              <a:extLst>
                <a:ext uri="{FF2B5EF4-FFF2-40B4-BE49-F238E27FC236}">
                  <a16:creationId xmlns:a16="http://schemas.microsoft.com/office/drawing/2014/main" id="{A536992C-B0B6-8142-9C7F-CEDB4DA70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4" name="Line 206">
              <a:extLst>
                <a:ext uri="{FF2B5EF4-FFF2-40B4-BE49-F238E27FC236}">
                  <a16:creationId xmlns:a16="http://schemas.microsoft.com/office/drawing/2014/main" id="{70FCC4D5-83D4-FF47-8B0F-7D96B3BAE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805" name="Line 207">
              <a:extLst>
                <a:ext uri="{FF2B5EF4-FFF2-40B4-BE49-F238E27FC236}">
                  <a16:creationId xmlns:a16="http://schemas.microsoft.com/office/drawing/2014/main" id="{ACC55FB3-9248-C44C-B6D3-2836584C7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680" name="Group 212">
            <a:extLst>
              <a:ext uri="{FF2B5EF4-FFF2-40B4-BE49-F238E27FC236}">
                <a16:creationId xmlns:a16="http://schemas.microsoft.com/office/drawing/2014/main" id="{2A7AD8C7-6886-3B42-8981-72617D0FC9A7}"/>
              </a:ext>
            </a:extLst>
          </p:cNvPr>
          <p:cNvGrpSpPr>
            <a:grpSpLocks/>
          </p:cNvGrpSpPr>
          <p:nvPr/>
        </p:nvGrpSpPr>
        <p:grpSpPr bwMode="auto">
          <a:xfrm>
            <a:off x="8051800" y="2244726"/>
            <a:ext cx="469900" cy="219075"/>
            <a:chOff x="9542" y="11900"/>
            <a:chExt cx="1624" cy="640"/>
          </a:xfrm>
        </p:grpSpPr>
        <p:sp>
          <p:nvSpPr>
            <p:cNvPr id="113778" name="Oval 213">
              <a:extLst>
                <a:ext uri="{FF2B5EF4-FFF2-40B4-BE49-F238E27FC236}">
                  <a16:creationId xmlns:a16="http://schemas.microsoft.com/office/drawing/2014/main" id="{3FE8DF3B-5293-9248-8666-88B157F7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79" name="Line 214">
              <a:extLst>
                <a:ext uri="{FF2B5EF4-FFF2-40B4-BE49-F238E27FC236}">
                  <a16:creationId xmlns:a16="http://schemas.microsoft.com/office/drawing/2014/main" id="{98D3C9DB-57FD-C94D-9072-A7B7C7169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0" name="Line 215">
              <a:extLst>
                <a:ext uri="{FF2B5EF4-FFF2-40B4-BE49-F238E27FC236}">
                  <a16:creationId xmlns:a16="http://schemas.microsoft.com/office/drawing/2014/main" id="{0A5ABE70-6496-0540-BA46-A65E7509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81" name="Rectangle 216">
              <a:extLst>
                <a:ext uri="{FF2B5EF4-FFF2-40B4-BE49-F238E27FC236}">
                  <a16:creationId xmlns:a16="http://schemas.microsoft.com/office/drawing/2014/main" id="{68CD86AF-5E1A-084D-BD84-E818085D0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3782" name="Rectangle 217">
              <a:extLst>
                <a:ext uri="{FF2B5EF4-FFF2-40B4-BE49-F238E27FC236}">
                  <a16:creationId xmlns:a16="http://schemas.microsoft.com/office/drawing/2014/main" id="{47212B88-457C-B242-8A88-0809F6A78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solidFill>
                  <a:schemeClr val="tx2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13783" name="Oval 218">
              <a:extLst>
                <a:ext uri="{FF2B5EF4-FFF2-40B4-BE49-F238E27FC236}">
                  <a16:creationId xmlns:a16="http://schemas.microsoft.com/office/drawing/2014/main" id="{4570B851-6707-9941-B5FA-238E38B5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3784" name="Group 219">
              <a:extLst>
                <a:ext uri="{FF2B5EF4-FFF2-40B4-BE49-F238E27FC236}">
                  <a16:creationId xmlns:a16="http://schemas.microsoft.com/office/drawing/2014/main" id="{8248A068-DD09-D841-B9A9-07ACBB923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113797" name="Line 220">
                <a:extLst>
                  <a:ext uri="{FF2B5EF4-FFF2-40B4-BE49-F238E27FC236}">
                    <a16:creationId xmlns:a16="http://schemas.microsoft.com/office/drawing/2014/main" id="{12B33EFB-2C02-6A46-9ED7-18FBD1C72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8" name="Line 221">
                <a:extLst>
                  <a:ext uri="{FF2B5EF4-FFF2-40B4-BE49-F238E27FC236}">
                    <a16:creationId xmlns:a16="http://schemas.microsoft.com/office/drawing/2014/main" id="{D92A0AF1-11CE-EE48-AC6E-285708173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9" name="Line 222">
                <a:extLst>
                  <a:ext uri="{FF2B5EF4-FFF2-40B4-BE49-F238E27FC236}">
                    <a16:creationId xmlns:a16="http://schemas.microsoft.com/office/drawing/2014/main" id="{1259CB3C-3657-EA4F-B51E-501302511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5" name="Group 223">
              <a:extLst>
                <a:ext uri="{FF2B5EF4-FFF2-40B4-BE49-F238E27FC236}">
                  <a16:creationId xmlns:a16="http://schemas.microsoft.com/office/drawing/2014/main" id="{5FBDACEE-47A8-BA4B-A249-2B571EA02FD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113794" name="Line 224">
                <a:extLst>
                  <a:ext uri="{FF2B5EF4-FFF2-40B4-BE49-F238E27FC236}">
                    <a16:creationId xmlns:a16="http://schemas.microsoft.com/office/drawing/2014/main" id="{F7ABD2DA-F410-C94B-804D-77BCC8577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5" name="Line 225">
                <a:extLst>
                  <a:ext uri="{FF2B5EF4-FFF2-40B4-BE49-F238E27FC236}">
                    <a16:creationId xmlns:a16="http://schemas.microsoft.com/office/drawing/2014/main" id="{B4C7B200-9720-B147-9F7F-45982168E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96" name="Line 226">
                <a:extLst>
                  <a:ext uri="{FF2B5EF4-FFF2-40B4-BE49-F238E27FC236}">
                    <a16:creationId xmlns:a16="http://schemas.microsoft.com/office/drawing/2014/main" id="{173A6C96-B2BF-C54F-AA08-BE606BE12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786" name="Group 227">
              <a:extLst>
                <a:ext uri="{FF2B5EF4-FFF2-40B4-BE49-F238E27FC236}">
                  <a16:creationId xmlns:a16="http://schemas.microsoft.com/office/drawing/2014/main" id="{A9E996AF-237B-8740-AD5A-88566BC95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113787" name="Rectangle 228">
                <a:extLst>
                  <a:ext uri="{FF2B5EF4-FFF2-40B4-BE49-F238E27FC236}">
                    <a16:creationId xmlns:a16="http://schemas.microsoft.com/office/drawing/2014/main" id="{839E40F0-662F-494B-96D6-D2E37F11A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3788" name="Line 229">
                <a:extLst>
                  <a:ext uri="{FF2B5EF4-FFF2-40B4-BE49-F238E27FC236}">
                    <a16:creationId xmlns:a16="http://schemas.microsoft.com/office/drawing/2014/main" id="{17F99627-BDBB-6848-A390-39F257B74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89" name="Line 230">
                <a:extLst>
                  <a:ext uri="{FF2B5EF4-FFF2-40B4-BE49-F238E27FC236}">
                    <a16:creationId xmlns:a16="http://schemas.microsoft.com/office/drawing/2014/main" id="{096F238C-E744-AA45-859D-198BEE3CE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0" name="Line 231">
                <a:extLst>
                  <a:ext uri="{FF2B5EF4-FFF2-40B4-BE49-F238E27FC236}">
                    <a16:creationId xmlns:a16="http://schemas.microsoft.com/office/drawing/2014/main" id="{C31A9054-FB44-DA44-9D3E-ADDE0446E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1" name="Line 232">
                <a:extLst>
                  <a:ext uri="{FF2B5EF4-FFF2-40B4-BE49-F238E27FC236}">
                    <a16:creationId xmlns:a16="http://schemas.microsoft.com/office/drawing/2014/main" id="{E832BD49-D6E7-0740-9FD7-31098FE88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2" name="Line 233">
                <a:extLst>
                  <a:ext uri="{FF2B5EF4-FFF2-40B4-BE49-F238E27FC236}">
                    <a16:creationId xmlns:a16="http://schemas.microsoft.com/office/drawing/2014/main" id="{A7C6668C-0B9E-F047-BF86-848353F14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93" name="Line 234">
                <a:extLst>
                  <a:ext uri="{FF2B5EF4-FFF2-40B4-BE49-F238E27FC236}">
                    <a16:creationId xmlns:a16="http://schemas.microsoft.com/office/drawing/2014/main" id="{7176BFC2-0572-8D45-A1EB-643D8A08C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681" name="Line 235">
            <a:extLst>
              <a:ext uri="{FF2B5EF4-FFF2-40B4-BE49-F238E27FC236}">
                <a16:creationId xmlns:a16="http://schemas.microsoft.com/office/drawing/2014/main" id="{8A932E00-4988-D543-A0E4-6D9DA2F07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7100" y="1808164"/>
            <a:ext cx="120650" cy="1587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682" name="Group 236">
            <a:extLst>
              <a:ext uri="{FF2B5EF4-FFF2-40B4-BE49-F238E27FC236}">
                <a16:creationId xmlns:a16="http://schemas.microsoft.com/office/drawing/2014/main" id="{6D0707E2-AD28-4743-B397-7A66D0F5E822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1639889"/>
            <a:ext cx="39688" cy="141287"/>
            <a:chOff x="10104" y="10005"/>
            <a:chExt cx="137" cy="411"/>
          </a:xfrm>
        </p:grpSpPr>
        <p:sp>
          <p:nvSpPr>
            <p:cNvPr id="113776" name="Oval 237">
              <a:extLst>
                <a:ext uri="{FF2B5EF4-FFF2-40B4-BE49-F238E27FC236}">
                  <a16:creationId xmlns:a16="http://schemas.microsoft.com/office/drawing/2014/main" id="{4EF56853-A04B-B04D-861D-1A1006C05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77" name="Oval 238">
              <a:extLst>
                <a:ext uri="{FF2B5EF4-FFF2-40B4-BE49-F238E27FC236}">
                  <a16:creationId xmlns:a16="http://schemas.microsoft.com/office/drawing/2014/main" id="{59F5D1AC-D0B4-4746-B6AD-F60E5BE0E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113683" name="Oval 241">
            <a:extLst>
              <a:ext uri="{FF2B5EF4-FFF2-40B4-BE49-F238E27FC236}">
                <a16:creationId xmlns:a16="http://schemas.microsoft.com/office/drawing/2014/main" id="{71B631F4-5F79-A44A-9E76-F6CED01F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719389"/>
            <a:ext cx="465137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3684" name="Line 242">
            <a:extLst>
              <a:ext uri="{FF2B5EF4-FFF2-40B4-BE49-F238E27FC236}">
                <a16:creationId xmlns:a16="http://schemas.microsoft.com/office/drawing/2014/main" id="{FEC247D8-8EDB-2540-8EBE-034CA1F11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5014" y="2709863"/>
            <a:ext cx="1587" cy="76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Line 243">
            <a:extLst>
              <a:ext uri="{FF2B5EF4-FFF2-40B4-BE49-F238E27FC236}">
                <a16:creationId xmlns:a16="http://schemas.microsoft.com/office/drawing/2014/main" id="{E14977B0-7DCC-D14D-A5C7-9BBD8A23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0150" y="2709863"/>
            <a:ext cx="0" cy="762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Rectangle 244">
            <a:extLst>
              <a:ext uri="{FF2B5EF4-FFF2-40B4-BE49-F238E27FC236}">
                <a16:creationId xmlns:a16="http://schemas.microsoft.com/office/drawing/2014/main" id="{78B51900-8BE0-B54A-82DE-DF526A795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5014" y="2709863"/>
            <a:ext cx="111125" cy="74612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687" name="Rectangle 245">
            <a:extLst>
              <a:ext uri="{FF2B5EF4-FFF2-40B4-BE49-F238E27FC236}">
                <a16:creationId xmlns:a16="http://schemas.microsoft.com/office/drawing/2014/main" id="{C54487DF-3CBC-674E-8429-56626FBF4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450" y="2705101"/>
            <a:ext cx="139700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688" name="Oval 246">
            <a:extLst>
              <a:ext uri="{FF2B5EF4-FFF2-40B4-BE49-F238E27FC236}">
                <a16:creationId xmlns:a16="http://schemas.microsoft.com/office/drawing/2014/main" id="{7A8D7CDA-4096-A448-9846-D798173B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2620964"/>
            <a:ext cx="465138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3689" name="Group 247">
            <a:extLst>
              <a:ext uri="{FF2B5EF4-FFF2-40B4-BE49-F238E27FC236}">
                <a16:creationId xmlns:a16="http://schemas.microsoft.com/office/drawing/2014/main" id="{D40488C2-7DC9-B94B-BE14-84BBAE8DBF4A}"/>
              </a:ext>
            </a:extLst>
          </p:cNvPr>
          <p:cNvGrpSpPr>
            <a:grpSpLocks/>
          </p:cNvGrpSpPr>
          <p:nvPr/>
        </p:nvGrpSpPr>
        <p:grpSpPr bwMode="auto">
          <a:xfrm>
            <a:off x="8462964" y="2652713"/>
            <a:ext cx="230187" cy="82550"/>
            <a:chOff x="2848" y="848"/>
            <a:chExt cx="140" cy="98"/>
          </a:xfrm>
        </p:grpSpPr>
        <p:sp>
          <p:nvSpPr>
            <p:cNvPr id="113773" name="Line 248">
              <a:extLst>
                <a:ext uri="{FF2B5EF4-FFF2-40B4-BE49-F238E27FC236}">
                  <a16:creationId xmlns:a16="http://schemas.microsoft.com/office/drawing/2014/main" id="{45E1DA20-E918-2D41-AF48-55D150D73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4" name="Line 249">
              <a:extLst>
                <a:ext uri="{FF2B5EF4-FFF2-40B4-BE49-F238E27FC236}">
                  <a16:creationId xmlns:a16="http://schemas.microsoft.com/office/drawing/2014/main" id="{56FE2F05-4D57-134B-B82C-56DEB92C8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5" name="Line 250">
              <a:extLst>
                <a:ext uri="{FF2B5EF4-FFF2-40B4-BE49-F238E27FC236}">
                  <a16:creationId xmlns:a16="http://schemas.microsoft.com/office/drawing/2014/main" id="{5D381385-EC2B-3944-BBCB-AC1D3AAFF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0" name="Group 251">
            <a:extLst>
              <a:ext uri="{FF2B5EF4-FFF2-40B4-BE49-F238E27FC236}">
                <a16:creationId xmlns:a16="http://schemas.microsoft.com/office/drawing/2014/main" id="{C200D70A-F03F-AC40-A7E8-CE4489603A0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2964" y="2651125"/>
            <a:ext cx="230187" cy="84138"/>
            <a:chOff x="2848" y="848"/>
            <a:chExt cx="140" cy="98"/>
          </a:xfrm>
        </p:grpSpPr>
        <p:sp>
          <p:nvSpPr>
            <p:cNvPr id="113770" name="Line 252">
              <a:extLst>
                <a:ext uri="{FF2B5EF4-FFF2-40B4-BE49-F238E27FC236}">
                  <a16:creationId xmlns:a16="http://schemas.microsoft.com/office/drawing/2014/main" id="{3367CD46-A102-294D-B2AE-E7A01C07E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1" name="Line 253">
              <a:extLst>
                <a:ext uri="{FF2B5EF4-FFF2-40B4-BE49-F238E27FC236}">
                  <a16:creationId xmlns:a16="http://schemas.microsoft.com/office/drawing/2014/main" id="{34E05802-8DBD-8A45-BB91-4D4B73B0D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72" name="Line 254">
              <a:extLst>
                <a:ext uri="{FF2B5EF4-FFF2-40B4-BE49-F238E27FC236}">
                  <a16:creationId xmlns:a16="http://schemas.microsoft.com/office/drawing/2014/main" id="{0A958387-81BB-4541-831A-B515D86CF9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91" name="Group 255">
            <a:extLst>
              <a:ext uri="{FF2B5EF4-FFF2-40B4-BE49-F238E27FC236}">
                <a16:creationId xmlns:a16="http://schemas.microsoft.com/office/drawing/2014/main" id="{8F40BC75-6F65-F44A-A71A-7BA9D3CF571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0264" y="2730501"/>
            <a:ext cx="168275" cy="104775"/>
            <a:chOff x="11283" y="10423"/>
            <a:chExt cx="475" cy="374"/>
          </a:xfrm>
        </p:grpSpPr>
        <p:sp>
          <p:nvSpPr>
            <p:cNvPr id="113763" name="Rectangle 256">
              <a:extLst>
                <a:ext uri="{FF2B5EF4-FFF2-40B4-BE49-F238E27FC236}">
                  <a16:creationId xmlns:a16="http://schemas.microsoft.com/office/drawing/2014/main" id="{B3AEF328-4CF0-144D-BBF4-70F0CA61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64" name="Line 257">
              <a:extLst>
                <a:ext uri="{FF2B5EF4-FFF2-40B4-BE49-F238E27FC236}">
                  <a16:creationId xmlns:a16="http://schemas.microsoft.com/office/drawing/2014/main" id="{99CD186B-D9E3-C844-8A60-A7B7FDCE8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5" name="Line 258">
              <a:extLst>
                <a:ext uri="{FF2B5EF4-FFF2-40B4-BE49-F238E27FC236}">
                  <a16:creationId xmlns:a16="http://schemas.microsoft.com/office/drawing/2014/main" id="{45DBFB2B-D451-D44F-85F9-CDFE496D0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6" name="Line 259">
              <a:extLst>
                <a:ext uri="{FF2B5EF4-FFF2-40B4-BE49-F238E27FC236}">
                  <a16:creationId xmlns:a16="http://schemas.microsoft.com/office/drawing/2014/main" id="{F2EBEAA4-C9B1-2242-82D1-18A38F959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7" name="Line 260">
              <a:extLst>
                <a:ext uri="{FF2B5EF4-FFF2-40B4-BE49-F238E27FC236}">
                  <a16:creationId xmlns:a16="http://schemas.microsoft.com/office/drawing/2014/main" id="{70B415D9-4694-3A4A-97B7-4B2A59FC4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8" name="Line 261">
              <a:extLst>
                <a:ext uri="{FF2B5EF4-FFF2-40B4-BE49-F238E27FC236}">
                  <a16:creationId xmlns:a16="http://schemas.microsoft.com/office/drawing/2014/main" id="{DB062EDD-E4C5-DE48-9EC3-9784D369D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69" name="Line 262">
              <a:extLst>
                <a:ext uri="{FF2B5EF4-FFF2-40B4-BE49-F238E27FC236}">
                  <a16:creationId xmlns:a16="http://schemas.microsoft.com/office/drawing/2014/main" id="{7726B5A6-FE27-CC42-9CD5-B75D984CF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692" name="Line 263">
            <a:extLst>
              <a:ext uri="{FF2B5EF4-FFF2-40B4-BE49-F238E27FC236}">
                <a16:creationId xmlns:a16="http://schemas.microsoft.com/office/drawing/2014/main" id="{F082E309-0357-3046-A0E1-8F77FE2C5A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7025" y="3170239"/>
            <a:ext cx="865188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3" name="Line 264">
            <a:extLst>
              <a:ext uri="{FF2B5EF4-FFF2-40B4-BE49-F238E27FC236}">
                <a16:creationId xmlns:a16="http://schemas.microsoft.com/office/drawing/2014/main" id="{AD45B1E2-0070-8640-BCA5-6506F60DA7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6901" y="2832100"/>
            <a:ext cx="271463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4" name="Freeform 265">
            <a:extLst>
              <a:ext uri="{FF2B5EF4-FFF2-40B4-BE49-F238E27FC236}">
                <a16:creationId xmlns:a16="http://schemas.microsoft.com/office/drawing/2014/main" id="{0C696C41-CBC8-454D-B0D4-CFC2B9ED7360}"/>
              </a:ext>
            </a:extLst>
          </p:cNvPr>
          <p:cNvSpPr>
            <a:spLocks/>
          </p:cNvSpPr>
          <p:nvPr/>
        </p:nvSpPr>
        <p:spPr bwMode="auto">
          <a:xfrm>
            <a:off x="7672389" y="1658938"/>
            <a:ext cx="1443037" cy="1490662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6 h 4500"/>
              <a:gd name="T4" fmla="*/ 2147483646 w 5205"/>
              <a:gd name="T5" fmla="*/ 2147483646 h 4500"/>
              <a:gd name="T6" fmla="*/ 2147483646 w 5205"/>
              <a:gd name="T7" fmla="*/ 2147483646 h 4500"/>
              <a:gd name="T8" fmla="*/ 2147483646 w 5205"/>
              <a:gd name="T9" fmla="*/ 2147483646 h 4500"/>
              <a:gd name="T10" fmla="*/ 2147483646 w 5205"/>
              <a:gd name="T11" fmla="*/ 2147483646 h 4500"/>
              <a:gd name="T12" fmla="*/ 2147483646 w 5205"/>
              <a:gd name="T13" fmla="*/ 2147483646 h 4500"/>
              <a:gd name="T14" fmla="*/ 2147483646 w 5205"/>
              <a:gd name="T15" fmla="*/ 2147483646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695" name="Oval 266">
            <a:extLst>
              <a:ext uri="{FF2B5EF4-FFF2-40B4-BE49-F238E27FC236}">
                <a16:creationId xmlns:a16="http://schemas.microsoft.com/office/drawing/2014/main" id="{87CB73DD-9777-4043-B549-9A8F85ACC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3136900"/>
            <a:ext cx="463550" cy="12223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3696" name="Line 267">
            <a:extLst>
              <a:ext uri="{FF2B5EF4-FFF2-40B4-BE49-F238E27FC236}">
                <a16:creationId xmlns:a16="http://schemas.microsoft.com/office/drawing/2014/main" id="{F663FC57-6F29-7549-AAD1-49FB7923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6663" y="3127376"/>
            <a:ext cx="0" cy="746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Line 268">
            <a:extLst>
              <a:ext uri="{FF2B5EF4-FFF2-40B4-BE49-F238E27FC236}">
                <a16:creationId xmlns:a16="http://schemas.microsoft.com/office/drawing/2014/main" id="{A0B9927C-FDF2-534E-8449-1DFF0DED1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0213" y="3127376"/>
            <a:ext cx="0" cy="7461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Rectangle 269">
            <a:extLst>
              <a:ext uri="{FF2B5EF4-FFF2-40B4-BE49-F238E27FC236}">
                <a16:creationId xmlns:a16="http://schemas.microsoft.com/office/drawing/2014/main" id="{F13579DD-FECB-5F48-AEBE-63CC2CA5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4" y="3127376"/>
            <a:ext cx="109537" cy="74613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699" name="Rectangle 270">
            <a:extLst>
              <a:ext uri="{FF2B5EF4-FFF2-40B4-BE49-F238E27FC236}">
                <a16:creationId xmlns:a16="http://schemas.microsoft.com/office/drawing/2014/main" id="{615CD77B-0FAB-D14D-B751-21F98EB2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3122614"/>
            <a:ext cx="141288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700" name="Oval 271">
            <a:extLst>
              <a:ext uri="{FF2B5EF4-FFF2-40B4-BE49-F238E27FC236}">
                <a16:creationId xmlns:a16="http://schemas.microsoft.com/office/drawing/2014/main" id="{0F839A39-08B9-3F4A-8103-6EC2729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900" y="3038476"/>
            <a:ext cx="463550" cy="14287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3701" name="Group 272">
            <a:extLst>
              <a:ext uri="{FF2B5EF4-FFF2-40B4-BE49-F238E27FC236}">
                <a16:creationId xmlns:a16="http://schemas.microsoft.com/office/drawing/2014/main" id="{438AD2E5-8FD6-6941-9474-DD7B2A465D84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3070225"/>
            <a:ext cx="230188" cy="82550"/>
            <a:chOff x="2848" y="848"/>
            <a:chExt cx="140" cy="98"/>
          </a:xfrm>
        </p:grpSpPr>
        <p:sp>
          <p:nvSpPr>
            <p:cNvPr id="113760" name="Line 273">
              <a:extLst>
                <a:ext uri="{FF2B5EF4-FFF2-40B4-BE49-F238E27FC236}">
                  <a16:creationId xmlns:a16="http://schemas.microsoft.com/office/drawing/2014/main" id="{D22B0BFF-7ED5-DC46-8A01-25FD8E0E5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1" name="Line 274">
              <a:extLst>
                <a:ext uri="{FF2B5EF4-FFF2-40B4-BE49-F238E27FC236}">
                  <a16:creationId xmlns:a16="http://schemas.microsoft.com/office/drawing/2014/main" id="{9CC09228-5AD9-014F-BDB3-4F48AADA2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2" name="Line 275">
              <a:extLst>
                <a:ext uri="{FF2B5EF4-FFF2-40B4-BE49-F238E27FC236}">
                  <a16:creationId xmlns:a16="http://schemas.microsoft.com/office/drawing/2014/main" id="{DC0EA401-6CA4-9942-B645-1C90ED530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2" name="Group 276">
            <a:extLst>
              <a:ext uri="{FF2B5EF4-FFF2-40B4-BE49-F238E27FC236}">
                <a16:creationId xmlns:a16="http://schemas.microsoft.com/office/drawing/2014/main" id="{86A8BE3B-C20A-A645-B13F-A5994A7BB63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93025" y="3068638"/>
            <a:ext cx="230188" cy="82550"/>
            <a:chOff x="2848" y="848"/>
            <a:chExt cx="140" cy="98"/>
          </a:xfrm>
        </p:grpSpPr>
        <p:sp>
          <p:nvSpPr>
            <p:cNvPr id="113757" name="Line 277">
              <a:extLst>
                <a:ext uri="{FF2B5EF4-FFF2-40B4-BE49-F238E27FC236}">
                  <a16:creationId xmlns:a16="http://schemas.microsoft.com/office/drawing/2014/main" id="{491B0404-679F-0144-9DC5-06FD8DD4A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8" name="Line 278">
              <a:extLst>
                <a:ext uri="{FF2B5EF4-FFF2-40B4-BE49-F238E27FC236}">
                  <a16:creationId xmlns:a16="http://schemas.microsoft.com/office/drawing/2014/main" id="{4FDF840E-94D5-A949-A2AA-BEC2EE38E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59" name="Line 279">
              <a:extLst>
                <a:ext uri="{FF2B5EF4-FFF2-40B4-BE49-F238E27FC236}">
                  <a16:creationId xmlns:a16="http://schemas.microsoft.com/office/drawing/2014/main" id="{00441833-E5EC-134F-AFF4-E41B79B0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03" name="Group 280">
            <a:extLst>
              <a:ext uri="{FF2B5EF4-FFF2-40B4-BE49-F238E27FC236}">
                <a16:creationId xmlns:a16="http://schemas.microsoft.com/office/drawing/2014/main" id="{5E4AFE96-B754-D54A-A2C8-5F9BC68D8135}"/>
              </a:ext>
            </a:extLst>
          </p:cNvPr>
          <p:cNvGrpSpPr>
            <a:grpSpLocks/>
          </p:cNvGrpSpPr>
          <p:nvPr/>
        </p:nvGrpSpPr>
        <p:grpSpPr bwMode="auto">
          <a:xfrm>
            <a:off x="7613651" y="3105150"/>
            <a:ext cx="138113" cy="128588"/>
            <a:chOff x="11283" y="10423"/>
            <a:chExt cx="475" cy="374"/>
          </a:xfrm>
        </p:grpSpPr>
        <p:sp>
          <p:nvSpPr>
            <p:cNvPr id="113750" name="Rectangle 281">
              <a:extLst>
                <a:ext uri="{FF2B5EF4-FFF2-40B4-BE49-F238E27FC236}">
                  <a16:creationId xmlns:a16="http://schemas.microsoft.com/office/drawing/2014/main" id="{47244A2C-B189-244A-BFBF-7DBAE11FF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51" name="Line 282">
              <a:extLst>
                <a:ext uri="{FF2B5EF4-FFF2-40B4-BE49-F238E27FC236}">
                  <a16:creationId xmlns:a16="http://schemas.microsoft.com/office/drawing/2014/main" id="{159E393B-C25F-4F49-A883-646D7025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2" name="Line 283">
              <a:extLst>
                <a:ext uri="{FF2B5EF4-FFF2-40B4-BE49-F238E27FC236}">
                  <a16:creationId xmlns:a16="http://schemas.microsoft.com/office/drawing/2014/main" id="{4C228038-0B9A-E048-B76C-4323AF46E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3" name="Line 284">
              <a:extLst>
                <a:ext uri="{FF2B5EF4-FFF2-40B4-BE49-F238E27FC236}">
                  <a16:creationId xmlns:a16="http://schemas.microsoft.com/office/drawing/2014/main" id="{41D12BED-2135-3E46-AA05-D67346D8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4" name="Line 285">
              <a:extLst>
                <a:ext uri="{FF2B5EF4-FFF2-40B4-BE49-F238E27FC236}">
                  <a16:creationId xmlns:a16="http://schemas.microsoft.com/office/drawing/2014/main" id="{BB5F19C9-9F83-5E42-95BF-0008E0463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5" name="Line 286">
              <a:extLst>
                <a:ext uri="{FF2B5EF4-FFF2-40B4-BE49-F238E27FC236}">
                  <a16:creationId xmlns:a16="http://schemas.microsoft.com/office/drawing/2014/main" id="{0B89F1C4-DD6C-894D-A6D7-E7F77F297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6" name="Line 287">
              <a:extLst>
                <a:ext uri="{FF2B5EF4-FFF2-40B4-BE49-F238E27FC236}">
                  <a16:creationId xmlns:a16="http://schemas.microsoft.com/office/drawing/2014/main" id="{D518BA3F-EA4E-7042-8333-48FF6DA0E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04" name="Oval 288">
            <a:extLst>
              <a:ext uri="{FF2B5EF4-FFF2-40B4-BE49-F238E27FC236}">
                <a16:creationId xmlns:a16="http://schemas.microsoft.com/office/drawing/2014/main" id="{BBF46DBA-14B2-7244-A7E1-879D5D74A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649539"/>
            <a:ext cx="463550" cy="122237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3705" name="Line 289">
            <a:extLst>
              <a:ext uri="{FF2B5EF4-FFF2-40B4-BE49-F238E27FC236}">
                <a16:creationId xmlns:a16="http://schemas.microsoft.com/office/drawing/2014/main" id="{1FF8948B-B633-3242-A10C-1F156D57B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2640013"/>
            <a:ext cx="0" cy="74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6" name="Line 290">
            <a:extLst>
              <a:ext uri="{FF2B5EF4-FFF2-40B4-BE49-F238E27FC236}">
                <a16:creationId xmlns:a16="http://schemas.microsoft.com/office/drawing/2014/main" id="{7683FAB4-6D06-994D-9D64-BC27EB3A4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813" y="2640013"/>
            <a:ext cx="0" cy="74612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707" name="Rectangle 291">
            <a:extLst>
              <a:ext uri="{FF2B5EF4-FFF2-40B4-BE49-F238E27FC236}">
                <a16:creationId xmlns:a16="http://schemas.microsoft.com/office/drawing/2014/main" id="{28775093-F130-2A40-833F-1242B826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4" y="2640014"/>
            <a:ext cx="109537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708" name="Rectangle 292">
            <a:extLst>
              <a:ext uri="{FF2B5EF4-FFF2-40B4-BE49-F238E27FC236}">
                <a16:creationId xmlns:a16="http://schemas.microsoft.com/office/drawing/2014/main" id="{C7C003EA-3298-A743-99C5-C032B0EA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2635251"/>
            <a:ext cx="139700" cy="7302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3709" name="Oval 293">
            <a:extLst>
              <a:ext uri="{FF2B5EF4-FFF2-40B4-BE49-F238E27FC236}">
                <a16:creationId xmlns:a16="http://schemas.microsoft.com/office/drawing/2014/main" id="{A603C561-A8A9-C64C-8AE9-7D239CFA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2552700"/>
            <a:ext cx="465138" cy="141288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3710" name="Group 294">
            <a:extLst>
              <a:ext uri="{FF2B5EF4-FFF2-40B4-BE49-F238E27FC236}">
                <a16:creationId xmlns:a16="http://schemas.microsoft.com/office/drawing/2014/main" id="{0824B075-5812-464E-A2E4-4858F6F9D509}"/>
              </a:ext>
            </a:extLst>
          </p:cNvPr>
          <p:cNvGrpSpPr>
            <a:grpSpLocks/>
          </p:cNvGrpSpPr>
          <p:nvPr/>
        </p:nvGrpSpPr>
        <p:grpSpPr bwMode="auto">
          <a:xfrm>
            <a:off x="7415213" y="2582864"/>
            <a:ext cx="228600" cy="84137"/>
            <a:chOff x="2848" y="848"/>
            <a:chExt cx="140" cy="98"/>
          </a:xfrm>
        </p:grpSpPr>
        <p:sp>
          <p:nvSpPr>
            <p:cNvPr id="113747" name="Line 295">
              <a:extLst>
                <a:ext uri="{FF2B5EF4-FFF2-40B4-BE49-F238E27FC236}">
                  <a16:creationId xmlns:a16="http://schemas.microsoft.com/office/drawing/2014/main" id="{D90D9CA2-A7E2-6248-8B2F-C9423ECFB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8" name="Line 296">
              <a:extLst>
                <a:ext uri="{FF2B5EF4-FFF2-40B4-BE49-F238E27FC236}">
                  <a16:creationId xmlns:a16="http://schemas.microsoft.com/office/drawing/2014/main" id="{E5DE0233-DC01-9048-86FB-0B7861F9F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9" name="Line 297">
              <a:extLst>
                <a:ext uri="{FF2B5EF4-FFF2-40B4-BE49-F238E27FC236}">
                  <a16:creationId xmlns:a16="http://schemas.microsoft.com/office/drawing/2014/main" id="{6A6231E5-6445-4340-B947-BFDD914DD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711" name="Group 298">
            <a:extLst>
              <a:ext uri="{FF2B5EF4-FFF2-40B4-BE49-F238E27FC236}">
                <a16:creationId xmlns:a16="http://schemas.microsoft.com/office/drawing/2014/main" id="{EE382BA6-E88C-F549-A56A-3F0063480CB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5213" y="2581275"/>
            <a:ext cx="228600" cy="84138"/>
            <a:chOff x="2848" y="848"/>
            <a:chExt cx="140" cy="98"/>
          </a:xfrm>
        </p:grpSpPr>
        <p:sp>
          <p:nvSpPr>
            <p:cNvPr id="113744" name="Line 299">
              <a:extLst>
                <a:ext uri="{FF2B5EF4-FFF2-40B4-BE49-F238E27FC236}">
                  <a16:creationId xmlns:a16="http://schemas.microsoft.com/office/drawing/2014/main" id="{22E4C989-4F6B-BC49-B0EA-E5C2E3E55F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5" name="Line 300">
              <a:extLst>
                <a:ext uri="{FF2B5EF4-FFF2-40B4-BE49-F238E27FC236}">
                  <a16:creationId xmlns:a16="http://schemas.microsoft.com/office/drawing/2014/main" id="{2EBB9B56-8C00-AB4E-B17F-FBF99FCA1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46" name="Line 301">
              <a:extLst>
                <a:ext uri="{FF2B5EF4-FFF2-40B4-BE49-F238E27FC236}">
                  <a16:creationId xmlns:a16="http://schemas.microsoft.com/office/drawing/2014/main" id="{66F9967A-58A8-4C49-928B-1CC302ABB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712" name="Line 302">
            <a:extLst>
              <a:ext uri="{FF2B5EF4-FFF2-40B4-BE49-F238E27FC236}">
                <a16:creationId xmlns:a16="http://schemas.microsoft.com/office/drawing/2014/main" id="{DCA7067B-70F8-564B-844B-1328277098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6276" y="2752726"/>
            <a:ext cx="379413" cy="422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3" name="Group 303">
            <a:extLst>
              <a:ext uri="{FF2B5EF4-FFF2-40B4-BE49-F238E27FC236}">
                <a16:creationId xmlns:a16="http://schemas.microsoft.com/office/drawing/2014/main" id="{A56F120D-ED5F-CE44-BB84-3E25A472F736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442201" y="2555876"/>
            <a:ext cx="168275" cy="104775"/>
            <a:chOff x="11283" y="10423"/>
            <a:chExt cx="475" cy="374"/>
          </a:xfrm>
        </p:grpSpPr>
        <p:sp>
          <p:nvSpPr>
            <p:cNvPr id="113737" name="Rectangle 304">
              <a:extLst>
                <a:ext uri="{FF2B5EF4-FFF2-40B4-BE49-F238E27FC236}">
                  <a16:creationId xmlns:a16="http://schemas.microsoft.com/office/drawing/2014/main" id="{501F41BA-D871-004B-9782-68BD1C2A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38" name="Line 305">
              <a:extLst>
                <a:ext uri="{FF2B5EF4-FFF2-40B4-BE49-F238E27FC236}">
                  <a16:creationId xmlns:a16="http://schemas.microsoft.com/office/drawing/2014/main" id="{C6A9E946-9F23-C043-9967-AEEF29507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9" name="Line 306">
              <a:extLst>
                <a:ext uri="{FF2B5EF4-FFF2-40B4-BE49-F238E27FC236}">
                  <a16:creationId xmlns:a16="http://schemas.microsoft.com/office/drawing/2014/main" id="{AA1CB0BA-19D3-D34C-A872-A7C8B2870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0" name="Line 307">
              <a:extLst>
                <a:ext uri="{FF2B5EF4-FFF2-40B4-BE49-F238E27FC236}">
                  <a16:creationId xmlns:a16="http://schemas.microsoft.com/office/drawing/2014/main" id="{31DEC3DD-E482-854F-A98B-B59A8989B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1" name="Line 308">
              <a:extLst>
                <a:ext uri="{FF2B5EF4-FFF2-40B4-BE49-F238E27FC236}">
                  <a16:creationId xmlns:a16="http://schemas.microsoft.com/office/drawing/2014/main" id="{23B88C22-C1CF-F54E-850D-4B7A8FE22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2" name="Line 309">
              <a:extLst>
                <a:ext uri="{FF2B5EF4-FFF2-40B4-BE49-F238E27FC236}">
                  <a16:creationId xmlns:a16="http://schemas.microsoft.com/office/drawing/2014/main" id="{07CF8AC0-A235-D44E-B1EF-7BBD4A306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3" name="Line 310">
              <a:extLst>
                <a:ext uri="{FF2B5EF4-FFF2-40B4-BE49-F238E27FC236}">
                  <a16:creationId xmlns:a16="http://schemas.microsoft.com/office/drawing/2014/main" id="{F968D0AE-9078-5742-8A25-26F41BFBFA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714" name="Freeform 311">
            <a:extLst>
              <a:ext uri="{FF2B5EF4-FFF2-40B4-BE49-F238E27FC236}">
                <a16:creationId xmlns:a16="http://schemas.microsoft.com/office/drawing/2014/main" id="{11E6AC23-DA2A-F047-A2AA-D8F900525873}"/>
              </a:ext>
            </a:extLst>
          </p:cNvPr>
          <p:cNvSpPr>
            <a:spLocks/>
          </p:cNvSpPr>
          <p:nvPr/>
        </p:nvSpPr>
        <p:spPr bwMode="auto">
          <a:xfrm>
            <a:off x="6956426" y="1679575"/>
            <a:ext cx="2212975" cy="1530350"/>
          </a:xfrm>
          <a:custGeom>
            <a:avLst/>
            <a:gdLst>
              <a:gd name="T0" fmla="*/ 2147483646 w 7980"/>
              <a:gd name="T1" fmla="*/ 2147483646 h 4620"/>
              <a:gd name="T2" fmla="*/ 2147483646 w 7980"/>
              <a:gd name="T3" fmla="*/ 2147483646 h 4620"/>
              <a:gd name="T4" fmla="*/ 0 w 7980"/>
              <a:gd name="T5" fmla="*/ 2147483646 h 4620"/>
              <a:gd name="T6" fmla="*/ 2147483646 w 7980"/>
              <a:gd name="T7" fmla="*/ 2147483646 h 4620"/>
              <a:gd name="T8" fmla="*/ 2147483646 w 7980"/>
              <a:gd name="T9" fmla="*/ 2147483646 h 4620"/>
              <a:gd name="T10" fmla="*/ 2147483646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5" name="Freeform 312">
            <a:extLst>
              <a:ext uri="{FF2B5EF4-FFF2-40B4-BE49-F238E27FC236}">
                <a16:creationId xmlns:a16="http://schemas.microsoft.com/office/drawing/2014/main" id="{6EACA19A-98E5-334F-ADDE-67349D9AB5D6}"/>
              </a:ext>
            </a:extLst>
          </p:cNvPr>
          <p:cNvSpPr>
            <a:spLocks/>
          </p:cNvSpPr>
          <p:nvPr/>
        </p:nvSpPr>
        <p:spPr bwMode="auto">
          <a:xfrm>
            <a:off x="6781800" y="1728788"/>
            <a:ext cx="2508250" cy="1504950"/>
          </a:xfrm>
          <a:custGeom>
            <a:avLst/>
            <a:gdLst>
              <a:gd name="T0" fmla="*/ 0 w 9045"/>
              <a:gd name="T1" fmla="*/ 2147483646 h 4545"/>
              <a:gd name="T2" fmla="*/ 0 w 9045"/>
              <a:gd name="T3" fmla="*/ 2147483646 h 4545"/>
              <a:gd name="T4" fmla="*/ 2147483646 w 9045"/>
              <a:gd name="T5" fmla="*/ 2147483646 h 4545"/>
              <a:gd name="T6" fmla="*/ 2147483646 w 9045"/>
              <a:gd name="T7" fmla="*/ 2147483646 h 4545"/>
              <a:gd name="T8" fmla="*/ 2147483646 w 9045"/>
              <a:gd name="T9" fmla="*/ 2147483646 h 4545"/>
              <a:gd name="T10" fmla="*/ 2147483646 w 9045"/>
              <a:gd name="T11" fmla="*/ 2147483646 h 4545"/>
              <a:gd name="T12" fmla="*/ 2147483646 w 9045"/>
              <a:gd name="T13" fmla="*/ 2147483646 h 4545"/>
              <a:gd name="T14" fmla="*/ 2147483646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16" name="Freeform 313">
            <a:extLst>
              <a:ext uri="{FF2B5EF4-FFF2-40B4-BE49-F238E27FC236}">
                <a16:creationId xmlns:a16="http://schemas.microsoft.com/office/drawing/2014/main" id="{99212D12-5FF5-1047-AAF6-CCFEEDB7F2A3}"/>
              </a:ext>
            </a:extLst>
          </p:cNvPr>
          <p:cNvSpPr>
            <a:spLocks/>
          </p:cNvSpPr>
          <p:nvPr/>
        </p:nvSpPr>
        <p:spPr bwMode="auto">
          <a:xfrm>
            <a:off x="6835776" y="1754188"/>
            <a:ext cx="2530475" cy="1390650"/>
          </a:xfrm>
          <a:custGeom>
            <a:avLst/>
            <a:gdLst>
              <a:gd name="T0" fmla="*/ 0 w 9120"/>
              <a:gd name="T1" fmla="*/ 2147483646 h 4201"/>
              <a:gd name="T2" fmla="*/ 0 w 9120"/>
              <a:gd name="T3" fmla="*/ 2147483646 h 4201"/>
              <a:gd name="T4" fmla="*/ 2147483646 w 9120"/>
              <a:gd name="T5" fmla="*/ 2147483646 h 4201"/>
              <a:gd name="T6" fmla="*/ 2147483646 w 9120"/>
              <a:gd name="T7" fmla="*/ 2147483646 h 4201"/>
              <a:gd name="T8" fmla="*/ 2147483646 w 9120"/>
              <a:gd name="T9" fmla="*/ 2147483646 h 4201"/>
              <a:gd name="T10" fmla="*/ 2147483646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FF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3717" name="Group 314">
            <a:extLst>
              <a:ext uri="{FF2B5EF4-FFF2-40B4-BE49-F238E27FC236}">
                <a16:creationId xmlns:a16="http://schemas.microsoft.com/office/drawing/2014/main" id="{A19359CD-6B4B-5F48-B50C-9D8AC7689D5C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668589"/>
            <a:ext cx="39687" cy="141287"/>
            <a:chOff x="10104" y="10005"/>
            <a:chExt cx="137" cy="411"/>
          </a:xfrm>
        </p:grpSpPr>
        <p:sp>
          <p:nvSpPr>
            <p:cNvPr id="113735" name="Oval 315">
              <a:extLst>
                <a:ext uri="{FF2B5EF4-FFF2-40B4-BE49-F238E27FC236}">
                  <a16:creationId xmlns:a16="http://schemas.microsoft.com/office/drawing/2014/main" id="{898AE544-FF5D-E444-B23D-FCDE8F92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36" name="Oval 316">
              <a:extLst>
                <a:ext uri="{FF2B5EF4-FFF2-40B4-BE49-F238E27FC236}">
                  <a16:creationId xmlns:a16="http://schemas.microsoft.com/office/drawing/2014/main" id="{FB88882A-4022-9944-AFC4-563B0F915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3718" name="Group 317">
            <a:extLst>
              <a:ext uri="{FF2B5EF4-FFF2-40B4-BE49-F238E27FC236}">
                <a16:creationId xmlns:a16="http://schemas.microsoft.com/office/drawing/2014/main" id="{96DEA846-79A2-8F4A-B990-DC1BCB32527F}"/>
              </a:ext>
            </a:extLst>
          </p:cNvPr>
          <p:cNvGrpSpPr>
            <a:grpSpLocks/>
          </p:cNvGrpSpPr>
          <p:nvPr/>
        </p:nvGrpSpPr>
        <p:grpSpPr bwMode="auto">
          <a:xfrm>
            <a:off x="9145589" y="2790826"/>
            <a:ext cx="39687" cy="142875"/>
            <a:chOff x="10104" y="10005"/>
            <a:chExt cx="137" cy="411"/>
          </a:xfrm>
        </p:grpSpPr>
        <p:sp>
          <p:nvSpPr>
            <p:cNvPr id="113733" name="Oval 318">
              <a:extLst>
                <a:ext uri="{FF2B5EF4-FFF2-40B4-BE49-F238E27FC236}">
                  <a16:creationId xmlns:a16="http://schemas.microsoft.com/office/drawing/2014/main" id="{C39EF954-9C25-CF49-AF39-A06BE06BC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34" name="Oval 319">
              <a:extLst>
                <a:ext uri="{FF2B5EF4-FFF2-40B4-BE49-F238E27FC236}">
                  <a16:creationId xmlns:a16="http://schemas.microsoft.com/office/drawing/2014/main" id="{26D3358B-D70B-0B43-81EA-39A852BB7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3719" name="Group 320">
            <a:extLst>
              <a:ext uri="{FF2B5EF4-FFF2-40B4-BE49-F238E27FC236}">
                <a16:creationId xmlns:a16="http://schemas.microsoft.com/office/drawing/2014/main" id="{20CF31CE-E613-2C43-B182-16BD676ABC98}"/>
              </a:ext>
            </a:extLst>
          </p:cNvPr>
          <p:cNvGrpSpPr>
            <a:grpSpLocks/>
          </p:cNvGrpSpPr>
          <p:nvPr/>
        </p:nvGrpSpPr>
        <p:grpSpPr bwMode="auto">
          <a:xfrm>
            <a:off x="9340850" y="1717676"/>
            <a:ext cx="39688" cy="142875"/>
            <a:chOff x="10104" y="10005"/>
            <a:chExt cx="137" cy="411"/>
          </a:xfrm>
        </p:grpSpPr>
        <p:sp>
          <p:nvSpPr>
            <p:cNvPr id="113731" name="Oval 321">
              <a:extLst>
                <a:ext uri="{FF2B5EF4-FFF2-40B4-BE49-F238E27FC236}">
                  <a16:creationId xmlns:a16="http://schemas.microsoft.com/office/drawing/2014/main" id="{9964BA80-4C52-5C49-BF17-E94FBBF9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3732" name="Oval 322">
              <a:extLst>
                <a:ext uri="{FF2B5EF4-FFF2-40B4-BE49-F238E27FC236}">
                  <a16:creationId xmlns:a16="http://schemas.microsoft.com/office/drawing/2014/main" id="{C6BD9018-041E-C745-BCD7-5E7768FA6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96314" name="Rectangle 328">
            <a:extLst>
              <a:ext uri="{FF2B5EF4-FFF2-40B4-BE49-F238E27FC236}">
                <a16:creationId xmlns:a16="http://schemas.microsoft.com/office/drawing/2014/main" id="{497817DA-E13F-5145-978B-2835C87C1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3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113722" name="Line 330">
            <a:extLst>
              <a:ext uri="{FF2B5EF4-FFF2-40B4-BE49-F238E27FC236}">
                <a16:creationId xmlns:a16="http://schemas.microsoft.com/office/drawing/2014/main" id="{B19398AE-98F8-8E44-9DF9-5BF0B85C3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4000" y="1558925"/>
            <a:ext cx="0" cy="1860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723" name="Line 331">
            <a:extLst>
              <a:ext uri="{FF2B5EF4-FFF2-40B4-BE49-F238E27FC236}">
                <a16:creationId xmlns:a16="http://schemas.microsoft.com/office/drawing/2014/main" id="{48495D29-08A3-3B42-8CD1-F214519201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8126" y="3411538"/>
            <a:ext cx="23336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724" name="Freeform 333">
            <a:extLst>
              <a:ext uri="{FF2B5EF4-FFF2-40B4-BE49-F238E27FC236}">
                <a16:creationId xmlns:a16="http://schemas.microsoft.com/office/drawing/2014/main" id="{A0494B24-3D0B-E84F-A82F-16CE0EF9A949}"/>
              </a:ext>
            </a:extLst>
          </p:cNvPr>
          <p:cNvSpPr>
            <a:spLocks/>
          </p:cNvSpPr>
          <p:nvPr/>
        </p:nvSpPr>
        <p:spPr bwMode="auto">
          <a:xfrm>
            <a:off x="2782888" y="2608263"/>
            <a:ext cx="2489200" cy="806450"/>
          </a:xfrm>
          <a:custGeom>
            <a:avLst/>
            <a:gdLst>
              <a:gd name="T0" fmla="*/ 0 w 1568"/>
              <a:gd name="T1" fmla="*/ 2147483646 h 380"/>
              <a:gd name="T2" fmla="*/ 2147483646 w 1568"/>
              <a:gd name="T3" fmla="*/ 2147483646 h 380"/>
              <a:gd name="T4" fmla="*/ 2147483646 w 1568"/>
              <a:gd name="T5" fmla="*/ 2147483646 h 380"/>
              <a:gd name="T6" fmla="*/ 2147483646 w 1568"/>
              <a:gd name="T7" fmla="*/ 2147483646 h 3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" h="380">
                <a:moveTo>
                  <a:pt x="0" y="375"/>
                </a:moveTo>
                <a:cubicBezTo>
                  <a:pt x="109" y="315"/>
                  <a:pt x="474" y="0"/>
                  <a:pt x="651" y="14"/>
                </a:cubicBezTo>
                <a:cubicBezTo>
                  <a:pt x="828" y="28"/>
                  <a:pt x="730" y="260"/>
                  <a:pt x="914" y="320"/>
                </a:cubicBezTo>
                <a:cubicBezTo>
                  <a:pt x="1098" y="380"/>
                  <a:pt x="1432" y="342"/>
                  <a:pt x="1568" y="34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725" name="Line 334">
            <a:extLst>
              <a:ext uri="{FF2B5EF4-FFF2-40B4-BE49-F238E27FC236}">
                <a16:creationId xmlns:a16="http://schemas.microsoft.com/office/drawing/2014/main" id="{C4A128E3-4102-D549-8D21-6E6D1B472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2238" y="1711325"/>
            <a:ext cx="125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726" name="Line 335">
            <a:extLst>
              <a:ext uri="{FF2B5EF4-FFF2-40B4-BE49-F238E27FC236}">
                <a16:creationId xmlns:a16="http://schemas.microsoft.com/office/drawing/2014/main" id="{3B0CF4C6-A66F-124A-8542-4915E648F2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813" y="3419475"/>
            <a:ext cx="0" cy="134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727" name="Text Box 336">
            <a:extLst>
              <a:ext uri="{FF2B5EF4-FFF2-40B4-BE49-F238E27FC236}">
                <a16:creationId xmlns:a16="http://schemas.microsoft.com/office/drawing/2014/main" id="{31456874-EA7A-1444-9D84-1EE2FB096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1462088"/>
            <a:ext cx="455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13728" name="Text Box 337">
            <a:extLst>
              <a:ext uri="{FF2B5EF4-FFF2-40B4-BE49-F238E27FC236}">
                <a16:creationId xmlns:a16="http://schemas.microsoft.com/office/drawing/2014/main" id="{6FA46661-8311-1844-8CC7-C64CB35A2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76" y="3471863"/>
            <a:ext cx="455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C/2</a:t>
            </a:r>
          </a:p>
        </p:txBody>
      </p:sp>
      <p:sp>
        <p:nvSpPr>
          <p:cNvPr id="113729" name="Text Box 338">
            <a:extLst>
              <a:ext uri="{FF2B5EF4-FFF2-40B4-BE49-F238E27FC236}">
                <a16:creationId xmlns:a16="http://schemas.microsoft.com/office/drawing/2014/main" id="{3FB4F20B-B58A-E045-A0EE-B72E6B57A39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067720" y="2389982"/>
            <a:ext cx="808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itchFamily="2" charset="2"/>
              </a:rPr>
              <a:t>l</a:t>
            </a:r>
            <a:r>
              <a:rPr lang="en-US" altLang="en-US" sz="2400" baseline="-25000">
                <a:latin typeface="Arial" panose="020B0604020202020204" pitchFamily="34" charset="0"/>
              </a:rPr>
              <a:t>out</a:t>
            </a:r>
          </a:p>
        </p:txBody>
      </p:sp>
      <p:sp>
        <p:nvSpPr>
          <p:cNvPr id="113730" name="Text Box 339">
            <a:extLst>
              <a:ext uri="{FF2B5EF4-FFF2-40B4-BE49-F238E27FC236}">
                <a16:creationId xmlns:a16="http://schemas.microsoft.com/office/drawing/2014/main" id="{0E883891-9054-5B4B-AB05-840AF2BB4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229" y="3381376"/>
            <a:ext cx="614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Symbol" pitchFamily="2" charset="2"/>
              </a:rPr>
              <a:t>l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ja-JP" altLang="en-US" sz="2400" baseline="30000">
                <a:latin typeface="Arial" panose="020B0604020202020204" pitchFamily="34" charset="0"/>
              </a:rPr>
              <a:t>’</a:t>
            </a:r>
            <a:endParaRPr lang="en-US" altLang="en-US" sz="2400" baseline="30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89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B042-A4FD-8849-A02B-46A510FA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4A1DC-5455-9747-BC16-4A01B63E0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807AC725-1F60-4D80-B97F-49F9F4A6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D4035B-AAC1-4857-B8AD-662682580AF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80C10AD-9FEB-452F-A603-3AF40C244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Congestion Control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8E6DCD0-1291-4AD8-B229-6C12F7B13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Goal: fully (fairly) utilize the resource (bandwidth)</a:t>
            </a:r>
          </a:p>
          <a:p>
            <a:pPr lvl="1"/>
            <a:r>
              <a:rPr lang="en-US" altLang="en-US" dirty="0"/>
              <a:t>Don’t over use - congestion</a:t>
            </a:r>
          </a:p>
          <a:p>
            <a:pPr lvl="1"/>
            <a:r>
              <a:rPr lang="en-US" altLang="en-US" dirty="0"/>
              <a:t>Don’t under use – waste</a:t>
            </a:r>
          </a:p>
          <a:p>
            <a:pPr lvl="1"/>
            <a:r>
              <a:rPr lang="en-US" altLang="en-US" dirty="0"/>
              <a:t>Remember: available link rates may change over time</a:t>
            </a:r>
          </a:p>
          <a:p>
            <a:endParaRPr lang="en-US" altLang="en-US" dirty="0"/>
          </a:p>
          <a:p>
            <a:r>
              <a:rPr lang="en-US" altLang="en-US" dirty="0"/>
              <a:t>TCP introduces a second window, called the “congestion window”</a:t>
            </a:r>
          </a:p>
          <a:p>
            <a:endParaRPr lang="en-US" altLang="en-US" dirty="0"/>
          </a:p>
          <a:p>
            <a:r>
              <a:rPr lang="en-US" altLang="en-US" dirty="0"/>
              <a:t>This window maintains TCP’s best </a:t>
            </a:r>
            <a:r>
              <a:rPr lang="en-US" altLang="en-US" dirty="0">
                <a:solidFill>
                  <a:srgbClr val="FF0000"/>
                </a:solidFill>
              </a:rPr>
              <a:t>estimate</a:t>
            </a:r>
            <a:r>
              <a:rPr lang="en-US" altLang="en-US" dirty="0"/>
              <a:t> of amount of outstanding data to allow in the network to achieve self-clocking</a:t>
            </a:r>
          </a:p>
          <a:p>
            <a:endParaRPr lang="en-US" altLang="en-US" dirty="0"/>
          </a:p>
          <a:p>
            <a:r>
              <a:rPr lang="en-US" altLang="en-US" dirty="0"/>
              <a:t>Sending size = min(congestion control window, flow control window)</a:t>
            </a:r>
          </a:p>
        </p:txBody>
      </p:sp>
    </p:spTree>
    <p:extLst>
      <p:ext uri="{BB962C8B-B14F-4D97-AF65-F5344CB8AC3E}">
        <p14:creationId xmlns:p14="http://schemas.microsoft.com/office/powerpoint/2010/main" val="311028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id="{D0E2A660-B63E-491B-B177-526214573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6774D3-50B9-4495-A265-E3B002F023A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8A9E90A6-7C5C-4B3F-81A1-2D03E266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Congestion Control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C6DDCC71-5CEC-4FE5-9557-EBE8DDFA6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Guiding principles:</a:t>
            </a:r>
          </a:p>
          <a:p>
            <a:pPr lvl="1"/>
            <a:r>
              <a:rPr lang="en-US" altLang="en-US" dirty="0"/>
              <a:t>Successful new ACK: can send more data per unit time</a:t>
            </a:r>
          </a:p>
          <a:p>
            <a:pPr lvl="1"/>
            <a:r>
              <a:rPr lang="en-US" altLang="en-US" dirty="0"/>
              <a:t>Lost segment: must reduce data being sent</a:t>
            </a:r>
          </a:p>
          <a:p>
            <a:pPr lvl="1"/>
            <a:r>
              <a:rPr lang="en-US" altLang="en-US" dirty="0"/>
              <a:t>Probe for max sending rate at which packets still get delivered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Typically two phases of window adjustments:</a:t>
            </a:r>
          </a:p>
          <a:p>
            <a:pPr lvl="1"/>
            <a:r>
              <a:rPr lang="en-US" altLang="en-US" dirty="0"/>
              <a:t>Increase the usage (window size) to keep probing the network</a:t>
            </a:r>
          </a:p>
          <a:p>
            <a:pPr lvl="1"/>
            <a:r>
              <a:rPr lang="en-US" altLang="en-US" dirty="0"/>
              <a:t>Decrease the usage when congestion is detected</a:t>
            </a:r>
          </a:p>
        </p:txBody>
      </p:sp>
    </p:spTree>
    <p:extLst>
      <p:ext uri="{BB962C8B-B14F-4D97-AF65-F5344CB8AC3E}">
        <p14:creationId xmlns:p14="http://schemas.microsoft.com/office/powerpoint/2010/main" val="161825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>
            <a:extLst>
              <a:ext uri="{FF2B5EF4-FFF2-40B4-BE49-F238E27FC236}">
                <a16:creationId xmlns:a16="http://schemas.microsoft.com/office/drawing/2014/main" id="{15A170BC-7663-FC48-8FFA-CE693456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86F62FA-0456-F541-9FDE-C44A84CC27B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A8A4A621-6922-A54C-AC4D-FAA0B87100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1223" y="228600"/>
            <a:ext cx="9679577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4000" dirty="0"/>
              <a:t>TCP congestion control: </a:t>
            </a:r>
            <a:r>
              <a:rPr lang="en-US" sz="3200" dirty="0"/>
              <a:t>additive increase multiplicative decrease</a:t>
            </a:r>
          </a:p>
        </p:txBody>
      </p:sp>
      <p:sp>
        <p:nvSpPr>
          <p:cNvPr id="101382" name="Rectangle 8">
            <a:extLst>
              <a:ext uri="{FF2B5EF4-FFF2-40B4-BE49-F238E27FC236}">
                <a16:creationId xmlns:a16="http://schemas.microsoft.com/office/drawing/2014/main" id="{0B755B32-3D6B-5445-986F-CA660BC7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74" y="1371600"/>
            <a:ext cx="9372776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approach:</a:t>
            </a:r>
            <a:r>
              <a:rPr lang="en-US" sz="2800" i="1" dirty="0">
                <a:solidFill>
                  <a:srgbClr val="FF0000"/>
                </a:solidFill>
                <a:latin typeface="Helvetica" pitchFamily="2" charset="0"/>
                <a:ea typeface="ＭＳ Ｐゴシック" charset="0"/>
              </a:rPr>
              <a:t> 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sender</a:t>
            </a:r>
            <a:r>
              <a:rPr lang="en-US" sz="2800" i="1" dirty="0">
                <a:solidFill>
                  <a:srgbClr val="FF0000"/>
                </a:solidFill>
                <a:latin typeface="Helvetica" pitchFamily="2" charset="0"/>
                <a:ea typeface="ＭＳ Ｐゴシック" charset="0"/>
              </a:rPr>
              <a:t> 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increases transmission rate (window size), probing for usable bandwidth, until loss occurs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additive increase: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 increase  </a:t>
            </a:r>
            <a:r>
              <a:rPr lang="en-US" sz="2800" b="1" dirty="0" err="1">
                <a:latin typeface="Helvetica" pitchFamily="2" charset="0"/>
                <a:ea typeface="ＭＳ Ｐゴシック" charset="0"/>
              </a:rPr>
              <a:t>cwnd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 by 1 MSS every RTT until loss detected</a:t>
            </a:r>
            <a:endParaRPr lang="en-US" sz="2800" i="1" dirty="0">
              <a:latin typeface="Helvetica" pitchFamily="2" charset="0"/>
              <a:ea typeface="ＭＳ Ｐゴシック" charset="0"/>
            </a:endParaRP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multiplicative decrease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: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 cut </a:t>
            </a:r>
            <a:r>
              <a:rPr lang="en-US" sz="2800" b="1" dirty="0" err="1">
                <a:latin typeface="Helvetica" pitchFamily="2" charset="0"/>
                <a:ea typeface="ＭＳ Ｐゴシック" charset="0"/>
              </a:rPr>
              <a:t>cwnd</a:t>
            </a:r>
            <a:r>
              <a:rPr lang="en-US" sz="2800" b="1" dirty="0">
                <a:latin typeface="Helvetica" pitchFamily="2" charset="0"/>
                <a:ea typeface="ＭＳ Ｐゴシック" charset="0"/>
              </a:rPr>
              <a:t> </a:t>
            </a:r>
            <a:r>
              <a:rPr lang="en-US" sz="2800" dirty="0">
                <a:latin typeface="Helvetica" pitchFamily="2" charset="0"/>
                <a:ea typeface="ＭＳ Ｐゴシック" charset="0"/>
              </a:rPr>
              <a:t>in half after loss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115718" name="Rectangle 11">
            <a:extLst>
              <a:ext uri="{FF2B5EF4-FFF2-40B4-BE49-F238E27FC236}">
                <a16:creationId xmlns:a16="http://schemas.microsoft.com/office/drawing/2014/main" id="{4E4BF586-1790-6844-BAEF-F4CCEEDFD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7950" y="3659188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5719" name="Text Box 12">
            <a:extLst>
              <a:ext uri="{FF2B5EF4-FFF2-40B4-BE49-F238E27FC236}">
                <a16:creationId xmlns:a16="http://schemas.microsoft.com/office/drawing/2014/main" id="{C00CF146-B3EC-A744-8388-A44241AD133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589506" y="4781878"/>
            <a:ext cx="2066591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cwnd:</a:t>
            </a:r>
            <a:r>
              <a:rPr lang="en-US" altLang="en-US" sz="1400">
                <a:latin typeface="Arial" panose="020B0604020202020204" pitchFamily="34" charset="0"/>
              </a:rPr>
              <a:t> TCP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congestion window size</a:t>
            </a:r>
          </a:p>
        </p:txBody>
      </p:sp>
      <p:sp>
        <p:nvSpPr>
          <p:cNvPr id="115720" name="Text Box 13">
            <a:extLst>
              <a:ext uri="{FF2B5EF4-FFF2-40B4-BE49-F238E27FC236}">
                <a16:creationId xmlns:a16="http://schemas.microsoft.com/office/drawing/2014/main" id="{9D94E3AD-F295-BB46-A2EC-D277AFD30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4448176"/>
            <a:ext cx="214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AIMD saw tooth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behavior: probing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for bandwidth</a:t>
            </a:r>
          </a:p>
        </p:txBody>
      </p:sp>
      <p:sp>
        <p:nvSpPr>
          <p:cNvPr id="115721" name="Line 17">
            <a:extLst>
              <a:ext uri="{FF2B5EF4-FFF2-40B4-BE49-F238E27FC236}">
                <a16:creationId xmlns:a16="http://schemas.microsoft.com/office/drawing/2014/main" id="{E3CEE4D6-DA68-1347-B896-A31016AFF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1" y="6149975"/>
            <a:ext cx="414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2" name="Line 18">
            <a:extLst>
              <a:ext uri="{FF2B5EF4-FFF2-40B4-BE49-F238E27FC236}">
                <a16:creationId xmlns:a16="http://schemas.microsoft.com/office/drawing/2014/main" id="{BCADA63F-7651-A44B-8310-F215FE26D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088" y="3735389"/>
            <a:ext cx="0" cy="241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7" name="Line 19">
            <a:extLst>
              <a:ext uri="{FF2B5EF4-FFF2-40B4-BE49-F238E27FC236}">
                <a16:creationId xmlns:a16="http://schemas.microsoft.com/office/drawing/2014/main" id="{CE49F51E-CC61-B844-9BEC-F8E6A8E45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1" y="4852988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8" name="Line 20">
            <a:extLst>
              <a:ext uri="{FF2B5EF4-FFF2-40B4-BE49-F238E27FC236}">
                <a16:creationId xmlns:a16="http://schemas.microsoft.com/office/drawing/2014/main" id="{3FD0AE0F-5EB3-2143-9F38-DAABBC0A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0175" y="4841875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09" name="Line 21">
            <a:extLst>
              <a:ext uri="{FF2B5EF4-FFF2-40B4-BE49-F238E27FC236}">
                <a16:creationId xmlns:a16="http://schemas.microsoft.com/office/drawing/2014/main" id="{77B409B6-44DF-0B47-A9DA-C456ED02F7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9063" y="4525964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10" name="Line 22">
            <a:extLst>
              <a:ext uri="{FF2B5EF4-FFF2-40B4-BE49-F238E27FC236}">
                <a16:creationId xmlns:a16="http://schemas.microsoft.com/office/drawing/2014/main" id="{CE15BBA7-DC14-FF47-979D-15CAAC0AC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4527550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68326" name="Group 38">
            <a:extLst>
              <a:ext uri="{FF2B5EF4-FFF2-40B4-BE49-F238E27FC236}">
                <a16:creationId xmlns:a16="http://schemas.microsoft.com/office/drawing/2014/main" id="{C3C5C7D8-EEE2-5147-A334-50EDF84F0AA0}"/>
              </a:ext>
            </a:extLst>
          </p:cNvPr>
          <p:cNvGrpSpPr>
            <a:grpSpLocks/>
          </p:cNvGrpSpPr>
          <p:nvPr/>
        </p:nvGrpSpPr>
        <p:grpSpPr bwMode="auto">
          <a:xfrm>
            <a:off x="6162676" y="4402139"/>
            <a:ext cx="3040063" cy="1106487"/>
            <a:chOff x="2720" y="2730"/>
            <a:chExt cx="1915" cy="697"/>
          </a:xfrm>
        </p:grpSpPr>
        <p:sp>
          <p:nvSpPr>
            <p:cNvPr id="115734" name="Line 23">
              <a:extLst>
                <a:ext uri="{FF2B5EF4-FFF2-40B4-BE49-F238E27FC236}">
                  <a16:creationId xmlns:a16="http://schemas.microsoft.com/office/drawing/2014/main" id="{F02E28AD-DE36-9741-927E-71BEA8DA6B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0" y="2996"/>
              <a:ext cx="331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5735" name="Group 37">
              <a:extLst>
                <a:ext uri="{FF2B5EF4-FFF2-40B4-BE49-F238E27FC236}">
                  <a16:creationId xmlns:a16="http://schemas.microsoft.com/office/drawing/2014/main" id="{8E6FE919-7CCE-8B41-A964-3FC9F13A7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2730"/>
              <a:ext cx="1584" cy="697"/>
              <a:chOff x="3051" y="2730"/>
              <a:chExt cx="1584" cy="697"/>
            </a:xfrm>
          </p:grpSpPr>
          <p:sp>
            <p:nvSpPr>
              <p:cNvPr id="115736" name="Line 24">
                <a:extLst>
                  <a:ext uri="{FF2B5EF4-FFF2-40B4-BE49-F238E27FC236}">
                    <a16:creationId xmlns:a16="http://schemas.microsoft.com/office/drawing/2014/main" id="{30C9B4B5-24DF-9246-93C2-44D2804DB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1" y="2993"/>
                <a:ext cx="0" cy="4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37" name="Line 25">
                <a:extLst>
                  <a:ext uri="{FF2B5EF4-FFF2-40B4-BE49-F238E27FC236}">
                    <a16:creationId xmlns:a16="http://schemas.microsoft.com/office/drawing/2014/main" id="{7B03462E-43B5-1F42-8F63-82F2BF667F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58" y="2795"/>
                <a:ext cx="611" cy="61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38" name="Line 26">
                <a:extLst>
                  <a:ext uri="{FF2B5EF4-FFF2-40B4-BE49-F238E27FC236}">
                    <a16:creationId xmlns:a16="http://schemas.microsoft.com/office/drawing/2014/main" id="{9B1D81F7-D57C-D14B-AA63-701743672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6" y="2795"/>
                <a:ext cx="7" cy="52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39" name="Line 29">
                <a:extLst>
                  <a:ext uri="{FF2B5EF4-FFF2-40B4-BE49-F238E27FC236}">
                    <a16:creationId xmlns:a16="http://schemas.microsoft.com/office/drawing/2014/main" id="{EAB43DDA-9A7D-E14C-B223-EAFFE3088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69" y="2898"/>
                <a:ext cx="420" cy="4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0" name="Line 30">
                <a:extLst>
                  <a:ext uri="{FF2B5EF4-FFF2-40B4-BE49-F238E27FC236}">
                    <a16:creationId xmlns:a16="http://schemas.microsoft.com/office/drawing/2014/main" id="{755B1EC7-DDA1-7F40-B9B9-177CA6669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9" y="2889"/>
                <a:ext cx="0" cy="4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1" name="Line 31">
                <a:extLst>
                  <a:ext uri="{FF2B5EF4-FFF2-40B4-BE49-F238E27FC236}">
                    <a16:creationId xmlns:a16="http://schemas.microsoft.com/office/drawing/2014/main" id="{29F4F05E-79AA-984E-8225-F113C3BAF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3" y="2730"/>
                <a:ext cx="552" cy="63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5728" name="Text Box 32">
            <a:extLst>
              <a:ext uri="{FF2B5EF4-FFF2-40B4-BE49-F238E27FC236}">
                <a16:creationId xmlns:a16="http://schemas.microsoft.com/office/drawing/2014/main" id="{ED40B4DB-4B3C-104A-AA43-D9EF96753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3622676"/>
            <a:ext cx="42725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additively increase window size …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…. until loss occurs (then cut window in half)</a:t>
            </a:r>
          </a:p>
        </p:txBody>
      </p:sp>
      <p:sp>
        <p:nvSpPr>
          <p:cNvPr id="268321" name="Freeform 33">
            <a:extLst>
              <a:ext uri="{FF2B5EF4-FFF2-40B4-BE49-F238E27FC236}">
                <a16:creationId xmlns:a16="http://schemas.microsoft.com/office/drawing/2014/main" id="{477B00C4-F8CD-7F49-98BB-BE963AEEC4D3}"/>
              </a:ext>
            </a:extLst>
          </p:cNvPr>
          <p:cNvSpPr>
            <a:spLocks/>
          </p:cNvSpPr>
          <p:nvPr/>
        </p:nvSpPr>
        <p:spPr bwMode="auto">
          <a:xfrm>
            <a:off x="5122864" y="3816350"/>
            <a:ext cx="858837" cy="1016000"/>
          </a:xfrm>
          <a:custGeom>
            <a:avLst/>
            <a:gdLst>
              <a:gd name="T0" fmla="*/ 2147483646 w 541"/>
              <a:gd name="T1" fmla="*/ 0 h 640"/>
              <a:gd name="T2" fmla="*/ 0 w 541"/>
              <a:gd name="T3" fmla="*/ 0 h 640"/>
              <a:gd name="T4" fmla="*/ 0 w 541"/>
              <a:gd name="T5" fmla="*/ 2147483646 h 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1" h="640">
                <a:moveTo>
                  <a:pt x="541" y="0"/>
                </a:moveTo>
                <a:lnTo>
                  <a:pt x="0" y="0"/>
                </a:lnTo>
                <a:lnTo>
                  <a:pt x="0" y="6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2" name="Freeform 34">
            <a:extLst>
              <a:ext uri="{FF2B5EF4-FFF2-40B4-BE49-F238E27FC236}">
                <a16:creationId xmlns:a16="http://schemas.microsoft.com/office/drawing/2014/main" id="{9BEF0A53-F809-1F4B-B122-748B509EA405}"/>
              </a:ext>
            </a:extLst>
          </p:cNvPr>
          <p:cNvSpPr>
            <a:spLocks/>
          </p:cNvSpPr>
          <p:nvPr/>
        </p:nvSpPr>
        <p:spPr bwMode="auto">
          <a:xfrm>
            <a:off x="5267326" y="4019551"/>
            <a:ext cx="796925" cy="1000125"/>
          </a:xfrm>
          <a:custGeom>
            <a:avLst/>
            <a:gdLst>
              <a:gd name="T0" fmla="*/ 2147483646 w 502"/>
              <a:gd name="T1" fmla="*/ 0 h 630"/>
              <a:gd name="T2" fmla="*/ 2147483646 w 502"/>
              <a:gd name="T3" fmla="*/ 2147483646 h 630"/>
              <a:gd name="T4" fmla="*/ 2147483646 w 502"/>
              <a:gd name="T5" fmla="*/ 2147483646 h 630"/>
              <a:gd name="T6" fmla="*/ 0 w 502"/>
              <a:gd name="T7" fmla="*/ 2147483646 h 63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630">
                <a:moveTo>
                  <a:pt x="502" y="0"/>
                </a:moveTo>
                <a:lnTo>
                  <a:pt x="56" y="2"/>
                </a:lnTo>
                <a:lnTo>
                  <a:pt x="54" y="630"/>
                </a:lnTo>
                <a:lnTo>
                  <a:pt x="0" y="63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3" name="Freeform 35">
            <a:extLst>
              <a:ext uri="{FF2B5EF4-FFF2-40B4-BE49-F238E27FC236}">
                <a16:creationId xmlns:a16="http://schemas.microsoft.com/office/drawing/2014/main" id="{D9BE2DA5-8119-4442-9F33-2867B4E293CD}"/>
              </a:ext>
            </a:extLst>
          </p:cNvPr>
          <p:cNvSpPr>
            <a:spLocks/>
          </p:cNvSpPr>
          <p:nvPr/>
        </p:nvSpPr>
        <p:spPr bwMode="auto">
          <a:xfrm>
            <a:off x="5575300" y="3814763"/>
            <a:ext cx="406400" cy="1168400"/>
          </a:xfrm>
          <a:custGeom>
            <a:avLst/>
            <a:gdLst>
              <a:gd name="T0" fmla="*/ 2147483646 w 256"/>
              <a:gd name="T1" fmla="*/ 0 h 736"/>
              <a:gd name="T2" fmla="*/ 0 w 256"/>
              <a:gd name="T3" fmla="*/ 0 h 736"/>
              <a:gd name="T4" fmla="*/ 0 w 256"/>
              <a:gd name="T5" fmla="*/ 2147483646 h 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736">
                <a:moveTo>
                  <a:pt x="256" y="0"/>
                </a:moveTo>
                <a:lnTo>
                  <a:pt x="0" y="0"/>
                </a:lnTo>
                <a:lnTo>
                  <a:pt x="0" y="73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8324" name="Freeform 36">
            <a:extLst>
              <a:ext uri="{FF2B5EF4-FFF2-40B4-BE49-F238E27FC236}">
                <a16:creationId xmlns:a16="http://schemas.microsoft.com/office/drawing/2014/main" id="{F2C3C3A4-C612-EA42-9219-255263E4CE23}"/>
              </a:ext>
            </a:extLst>
          </p:cNvPr>
          <p:cNvSpPr>
            <a:spLocks/>
          </p:cNvSpPr>
          <p:nvPr/>
        </p:nvSpPr>
        <p:spPr bwMode="auto">
          <a:xfrm>
            <a:off x="6213476" y="4179888"/>
            <a:ext cx="168275" cy="635000"/>
          </a:xfrm>
          <a:custGeom>
            <a:avLst/>
            <a:gdLst>
              <a:gd name="T0" fmla="*/ 2147483646 w 106"/>
              <a:gd name="T1" fmla="*/ 0 h 400"/>
              <a:gd name="T2" fmla="*/ 2147483646 w 106"/>
              <a:gd name="T3" fmla="*/ 2147483646 h 400"/>
              <a:gd name="T4" fmla="*/ 0 w 106"/>
              <a:gd name="T5" fmla="*/ 2147483646 h 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6" h="400">
                <a:moveTo>
                  <a:pt x="106" y="0"/>
                </a:moveTo>
                <a:lnTo>
                  <a:pt x="106" y="400"/>
                </a:lnTo>
                <a:lnTo>
                  <a:pt x="0" y="40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33" name="Text Box 40">
            <a:extLst>
              <a:ext uri="{FF2B5EF4-FFF2-40B4-BE49-F238E27FC236}">
                <a16:creationId xmlns:a16="http://schemas.microsoft.com/office/drawing/2014/main" id="{FB7FAD9E-7B72-5646-B828-C73382D4A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6140450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865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26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6">
            <a:extLst>
              <a:ext uri="{FF2B5EF4-FFF2-40B4-BE49-F238E27FC236}">
                <a16:creationId xmlns:a16="http://schemas.microsoft.com/office/drawing/2014/main" id="{A3409DE4-1028-1247-AA73-1796FD17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65D79F9-E9DA-9245-92BC-A5983EF78DC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2405" name="Rectangle 2">
            <a:extLst>
              <a:ext uri="{FF2B5EF4-FFF2-40B4-BE49-F238E27FC236}">
                <a16:creationId xmlns:a16="http://schemas.microsoft.com/office/drawing/2014/main" id="{153CD145-C2EE-7246-8074-AC920D44E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3575" y="231775"/>
            <a:ext cx="7772400" cy="7699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TCP Congestion Control: details</a:t>
            </a:r>
          </a:p>
        </p:txBody>
      </p:sp>
      <p:sp>
        <p:nvSpPr>
          <p:cNvPr id="102406" name="Rectangle 3">
            <a:extLst>
              <a:ext uri="{FF2B5EF4-FFF2-40B4-BE49-F238E27FC236}">
                <a16:creationId xmlns:a16="http://schemas.microsoft.com/office/drawing/2014/main" id="{C6C0C026-3C80-8044-A2B4-F9B047874E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6751" y="3784599"/>
            <a:ext cx="4532313" cy="219818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sender limits transmission: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dirty="0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b="1" dirty="0" err="1">
                <a:latin typeface="Courier New" charset="0"/>
                <a:cs typeface="+mn-cs"/>
              </a:rPr>
              <a:t>cwnd</a:t>
            </a:r>
            <a:r>
              <a:rPr lang="en-US" dirty="0">
                <a:cs typeface="+mn-cs"/>
              </a:rPr>
              <a:t> is dynamic, function of perceived network congestion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cs typeface="+mn-cs"/>
            </a:endParaRPr>
          </a:p>
        </p:txBody>
      </p:sp>
      <p:sp>
        <p:nvSpPr>
          <p:cNvPr id="102407" name="Rectangle 4">
            <a:extLst>
              <a:ext uri="{FF2B5EF4-FFF2-40B4-BE49-F238E27FC236}">
                <a16:creationId xmlns:a16="http://schemas.microsoft.com/office/drawing/2014/main" id="{D73D5448-6611-214F-BEF0-6D574EB17AE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83375" y="1485901"/>
            <a:ext cx="3810000" cy="24479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cs typeface="+mn-cs"/>
              </a:rPr>
              <a:t>TCP sending rate:</a:t>
            </a:r>
          </a:p>
          <a:p>
            <a:pPr>
              <a:buFont typeface="Wingdings" charset="2"/>
              <a:buChar char="§"/>
              <a:defRPr/>
            </a:pPr>
            <a:r>
              <a:rPr lang="en-US" i="1">
                <a:cs typeface="+mn-cs"/>
              </a:rPr>
              <a:t>roughly:</a:t>
            </a:r>
            <a:r>
              <a:rPr lang="en-US">
                <a:cs typeface="+mn-cs"/>
              </a:rPr>
              <a:t> send cwnd bytes, wait RTT for ACKS, then send more bytes</a:t>
            </a:r>
          </a:p>
        </p:txBody>
      </p:sp>
      <p:sp>
        <p:nvSpPr>
          <p:cNvPr id="116743" name="Rectangle 12">
            <a:extLst>
              <a:ext uri="{FF2B5EF4-FFF2-40B4-BE49-F238E27FC236}">
                <a16:creationId xmlns:a16="http://schemas.microsoft.com/office/drawing/2014/main" id="{E76ECABE-7B5A-E443-9421-252DCD3CA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4" name="Rectangle 13">
            <a:extLst>
              <a:ext uri="{FF2B5EF4-FFF2-40B4-BE49-F238E27FC236}">
                <a16:creationId xmlns:a16="http://schemas.microsoft.com/office/drawing/2014/main" id="{18684746-1F48-9348-9542-F35481D2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9" y="1943100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5" name="Rectangle 14">
            <a:extLst>
              <a:ext uri="{FF2B5EF4-FFF2-40B4-BE49-F238E27FC236}">
                <a16:creationId xmlns:a16="http://schemas.microsoft.com/office/drawing/2014/main" id="{AD909306-B1EE-D64B-919A-4C8A2ECD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6" name="Rectangle 15">
            <a:extLst>
              <a:ext uri="{FF2B5EF4-FFF2-40B4-BE49-F238E27FC236}">
                <a16:creationId xmlns:a16="http://schemas.microsoft.com/office/drawing/2014/main" id="{EC46FCE9-2B9A-CF4B-ADDF-DA0403F11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45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7" name="Rectangle 16">
            <a:extLst>
              <a:ext uri="{FF2B5EF4-FFF2-40B4-BE49-F238E27FC236}">
                <a16:creationId xmlns:a16="http://schemas.microsoft.com/office/drawing/2014/main" id="{017322C3-E4F9-0D4E-B904-D19ADEF4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8" name="Rectangle 17">
            <a:extLst>
              <a:ext uri="{FF2B5EF4-FFF2-40B4-BE49-F238E27FC236}">
                <a16:creationId xmlns:a16="http://schemas.microsoft.com/office/drawing/2014/main" id="{A7ABBB06-5873-2A46-932D-B0178E7E7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539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49" name="Rectangle 18">
            <a:extLst>
              <a:ext uri="{FF2B5EF4-FFF2-40B4-BE49-F238E27FC236}">
                <a16:creationId xmlns:a16="http://schemas.microsoft.com/office/drawing/2014/main" id="{BDB22D6F-44F0-5E44-8253-C36381AA4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0" name="Rectangle 19">
            <a:extLst>
              <a:ext uri="{FF2B5EF4-FFF2-40B4-BE49-F238E27FC236}">
                <a16:creationId xmlns:a16="http://schemas.microsoft.com/office/drawing/2014/main" id="{F990B960-A0FD-0247-92EC-85726F43A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1" name="Rectangle 20">
            <a:extLst>
              <a:ext uri="{FF2B5EF4-FFF2-40B4-BE49-F238E27FC236}">
                <a16:creationId xmlns:a16="http://schemas.microsoft.com/office/drawing/2014/main" id="{D1C2DD12-6311-8245-895D-5F932F4D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4" y="1941513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2" name="Rectangle 21">
            <a:extLst>
              <a:ext uri="{FF2B5EF4-FFF2-40B4-BE49-F238E27FC236}">
                <a16:creationId xmlns:a16="http://schemas.microsoft.com/office/drawing/2014/main" id="{401BCD95-6A75-6C4D-9089-E06B1BE8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194151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3" name="Rectangle 22">
            <a:extLst>
              <a:ext uri="{FF2B5EF4-FFF2-40B4-BE49-F238E27FC236}">
                <a16:creationId xmlns:a16="http://schemas.microsoft.com/office/drawing/2014/main" id="{6A94C951-B6A1-2F49-AF8F-8F89F5F4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1943100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4" name="Rectangle 23">
            <a:extLst>
              <a:ext uri="{FF2B5EF4-FFF2-40B4-BE49-F238E27FC236}">
                <a16:creationId xmlns:a16="http://schemas.microsoft.com/office/drawing/2014/main" id="{0B1CBD8E-B960-EB42-B15F-3EF3BA32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5" name="Rectangle 24">
            <a:extLst>
              <a:ext uri="{FF2B5EF4-FFF2-40B4-BE49-F238E27FC236}">
                <a16:creationId xmlns:a16="http://schemas.microsoft.com/office/drawing/2014/main" id="{7EE138C3-9D33-084E-989D-CE0B4C73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5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6" name="Rectangle 25">
            <a:extLst>
              <a:ext uri="{FF2B5EF4-FFF2-40B4-BE49-F238E27FC236}">
                <a16:creationId xmlns:a16="http://schemas.microsoft.com/office/drawing/2014/main" id="{3EB087BE-0170-C748-B65B-DBC95C58D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41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7" name="Rectangle 26">
            <a:extLst>
              <a:ext uri="{FF2B5EF4-FFF2-40B4-BE49-F238E27FC236}">
                <a16:creationId xmlns:a16="http://schemas.microsoft.com/office/drawing/2014/main" id="{F2CCAEE9-1AB3-4D48-B37A-1DD20709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8" name="Rectangle 27">
            <a:extLst>
              <a:ext uri="{FF2B5EF4-FFF2-40B4-BE49-F238E27FC236}">
                <a16:creationId xmlns:a16="http://schemas.microsoft.com/office/drawing/2014/main" id="{E589FDD9-EC78-4C4B-BC9E-7DE66F525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73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59" name="Rectangle 28">
            <a:extLst>
              <a:ext uri="{FF2B5EF4-FFF2-40B4-BE49-F238E27FC236}">
                <a16:creationId xmlns:a16="http://schemas.microsoft.com/office/drawing/2014/main" id="{B0ABE4C3-F917-1544-B849-0459CCB0B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989" y="194151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0" name="Rectangle 29">
            <a:extLst>
              <a:ext uri="{FF2B5EF4-FFF2-40B4-BE49-F238E27FC236}">
                <a16:creationId xmlns:a16="http://schemas.microsoft.com/office/drawing/2014/main" id="{34BD2136-2338-9043-9979-DE3AC0F3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38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1" name="Rectangle 30">
            <a:extLst>
              <a:ext uri="{FF2B5EF4-FFF2-40B4-BE49-F238E27FC236}">
                <a16:creationId xmlns:a16="http://schemas.microsoft.com/office/drawing/2014/main" id="{C36936AB-7373-8F49-9834-7A603701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2" name="Rectangle 31">
            <a:extLst>
              <a:ext uri="{FF2B5EF4-FFF2-40B4-BE49-F238E27FC236}">
                <a16:creationId xmlns:a16="http://schemas.microsoft.com/office/drawing/2014/main" id="{61A50010-E6BA-6F4C-91DB-791BCBF9D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75" y="1941513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3" name="Rectangle 32">
            <a:extLst>
              <a:ext uri="{FF2B5EF4-FFF2-40B4-BE49-F238E27FC236}">
                <a16:creationId xmlns:a16="http://schemas.microsoft.com/office/drawing/2014/main" id="{92D0F4FC-BA66-1641-8666-F39665D3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9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4" name="Rectangle 33">
            <a:extLst>
              <a:ext uri="{FF2B5EF4-FFF2-40B4-BE49-F238E27FC236}">
                <a16:creationId xmlns:a16="http://schemas.microsoft.com/office/drawing/2014/main" id="{24C4C6B2-1630-CD47-BBB6-BAA11D87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1939925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5" name="Rectangle 34">
            <a:extLst>
              <a:ext uri="{FF2B5EF4-FFF2-40B4-BE49-F238E27FC236}">
                <a16:creationId xmlns:a16="http://schemas.microsoft.com/office/drawing/2014/main" id="{3EA31385-C185-0447-B6D7-E7816D62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6" name="Rectangle 35">
            <a:extLst>
              <a:ext uri="{FF2B5EF4-FFF2-40B4-BE49-F238E27FC236}">
                <a16:creationId xmlns:a16="http://schemas.microsoft.com/office/drawing/2014/main" id="{679A87A6-5AF1-8D49-B255-4AD535FBC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7" name="Rectangle 36">
            <a:extLst>
              <a:ext uri="{FF2B5EF4-FFF2-40B4-BE49-F238E27FC236}">
                <a16:creationId xmlns:a16="http://schemas.microsoft.com/office/drawing/2014/main" id="{06CE4817-439F-D348-9758-C61AEDB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8" name="Rectangle 37">
            <a:extLst>
              <a:ext uri="{FF2B5EF4-FFF2-40B4-BE49-F238E27FC236}">
                <a16:creationId xmlns:a16="http://schemas.microsoft.com/office/drawing/2014/main" id="{ABEA1D9E-3CF6-5549-A62C-4597B8ED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1939925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69" name="Rectangle 38">
            <a:extLst>
              <a:ext uri="{FF2B5EF4-FFF2-40B4-BE49-F238E27FC236}">
                <a16:creationId xmlns:a16="http://schemas.microsoft.com/office/drawing/2014/main" id="{35F26FC9-BF82-984E-923D-FEA1D26E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0" name="Rectangle 39">
            <a:extLst>
              <a:ext uri="{FF2B5EF4-FFF2-40B4-BE49-F238E27FC236}">
                <a16:creationId xmlns:a16="http://schemas.microsoft.com/office/drawing/2014/main" id="{1E5DB6A9-C05E-5D46-A6DE-27FDFD21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25" y="1943100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1" name="Rectangle 40">
            <a:extLst>
              <a:ext uri="{FF2B5EF4-FFF2-40B4-BE49-F238E27FC236}">
                <a16:creationId xmlns:a16="http://schemas.microsoft.com/office/drawing/2014/main" id="{D58306ED-9AC5-5341-93DE-6B066EED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2" name="Rectangle 41">
            <a:extLst>
              <a:ext uri="{FF2B5EF4-FFF2-40B4-BE49-F238E27FC236}">
                <a16:creationId xmlns:a16="http://schemas.microsoft.com/office/drawing/2014/main" id="{339FFE5D-F3E9-EA4F-8457-045F003D7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88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3" name="Rectangle 42">
            <a:extLst>
              <a:ext uri="{FF2B5EF4-FFF2-40B4-BE49-F238E27FC236}">
                <a16:creationId xmlns:a16="http://schemas.microsoft.com/office/drawing/2014/main" id="{1A8E1254-5A60-104E-9F49-911BBFEC7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4" name="Rectangle 43">
            <a:extLst>
              <a:ext uri="{FF2B5EF4-FFF2-40B4-BE49-F238E27FC236}">
                <a16:creationId xmlns:a16="http://schemas.microsoft.com/office/drawing/2014/main" id="{7A07DE1C-D30A-3F4D-A1FC-4044487D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9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5" name="Rectangle 44">
            <a:extLst>
              <a:ext uri="{FF2B5EF4-FFF2-40B4-BE49-F238E27FC236}">
                <a16:creationId xmlns:a16="http://schemas.microsoft.com/office/drawing/2014/main" id="{1EEB562A-B633-4C45-B559-5157E1E8C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464" y="194151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6" name="Rectangle 45">
            <a:extLst>
              <a:ext uri="{FF2B5EF4-FFF2-40B4-BE49-F238E27FC236}">
                <a16:creationId xmlns:a16="http://schemas.microsoft.com/office/drawing/2014/main" id="{87168AA2-B7D0-A34D-BB3D-E9E638FC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1941513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7" name="Rectangle 46">
            <a:extLst>
              <a:ext uri="{FF2B5EF4-FFF2-40B4-BE49-F238E27FC236}">
                <a16:creationId xmlns:a16="http://schemas.microsoft.com/office/drawing/2014/main" id="{1390A41D-2B3D-9445-B6B6-EFE6E814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1941513"/>
            <a:ext cx="65088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8" name="Rectangle 47">
            <a:extLst>
              <a:ext uri="{FF2B5EF4-FFF2-40B4-BE49-F238E27FC236}">
                <a16:creationId xmlns:a16="http://schemas.microsoft.com/office/drawing/2014/main" id="{969048F0-928D-BA43-9D4C-0E1F4A6F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2679700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79" name="Rectangle 48">
            <a:extLst>
              <a:ext uri="{FF2B5EF4-FFF2-40B4-BE49-F238E27FC236}">
                <a16:creationId xmlns:a16="http://schemas.microsoft.com/office/drawing/2014/main" id="{DE9998BF-59FA-3C4C-8DC3-C1F5E9EE6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1831975"/>
            <a:ext cx="3408362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80" name="Line 51">
            <a:extLst>
              <a:ext uri="{FF2B5EF4-FFF2-40B4-BE49-F238E27FC236}">
                <a16:creationId xmlns:a16="http://schemas.microsoft.com/office/drawing/2014/main" id="{8190351E-6085-1D4B-9104-145D3123DC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5964" y="2635250"/>
            <a:ext cx="909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81" name="Freeform 53">
            <a:extLst>
              <a:ext uri="{FF2B5EF4-FFF2-40B4-BE49-F238E27FC236}">
                <a16:creationId xmlns:a16="http://schemas.microsoft.com/office/drawing/2014/main" id="{422209AA-39BA-D94C-AABE-700E2E106FBF}"/>
              </a:ext>
            </a:extLst>
          </p:cNvPr>
          <p:cNvSpPr>
            <a:spLocks/>
          </p:cNvSpPr>
          <p:nvPr/>
        </p:nvSpPr>
        <p:spPr bwMode="auto">
          <a:xfrm>
            <a:off x="3048001" y="2614614"/>
            <a:ext cx="144463" cy="38417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82" name="Line 56">
            <a:extLst>
              <a:ext uri="{FF2B5EF4-FFF2-40B4-BE49-F238E27FC236}">
                <a16:creationId xmlns:a16="http://schemas.microsoft.com/office/drawing/2014/main" id="{BCB6772C-3EB7-D143-BAFF-1ACF155FF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5863" y="2654301"/>
            <a:ext cx="12700" cy="4302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83" name="Text Box 57">
            <a:extLst>
              <a:ext uri="{FF2B5EF4-FFF2-40B4-BE49-F238E27FC236}">
                <a16:creationId xmlns:a16="http://schemas.microsoft.com/office/drawing/2014/main" id="{6CBB835A-6EC6-7348-A1E3-3E65EE996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439" y="2838450"/>
            <a:ext cx="85248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116784" name="Text Box 58">
            <a:extLst>
              <a:ext uri="{FF2B5EF4-FFF2-40B4-BE49-F238E27FC236}">
                <a16:creationId xmlns:a16="http://schemas.microsoft.com/office/drawing/2014/main" id="{7025BE68-7C83-0F42-B102-420F5FC7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016250"/>
            <a:ext cx="1066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16785" name="Text Box 59">
            <a:extLst>
              <a:ext uri="{FF2B5EF4-FFF2-40B4-BE49-F238E27FC236}">
                <a16:creationId xmlns:a16="http://schemas.microsoft.com/office/drawing/2014/main" id="{F7D011DF-D88D-704A-A217-E995E492B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8950" y="2878138"/>
            <a:ext cx="106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last byte sent</a:t>
            </a:r>
          </a:p>
        </p:txBody>
      </p:sp>
      <p:sp>
        <p:nvSpPr>
          <p:cNvPr id="116786" name="Text Box 61">
            <a:extLst>
              <a:ext uri="{FF2B5EF4-FFF2-40B4-BE49-F238E27FC236}">
                <a16:creationId xmlns:a16="http://schemas.microsoft.com/office/drawing/2014/main" id="{D814B69C-4A2E-714D-A900-F4C1A8186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191" y="1622425"/>
            <a:ext cx="614271" cy="29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cwnd</a:t>
            </a:r>
            <a:endParaRPr lang="en-US" altLang="en-US" sz="1400" b="1" i="1">
              <a:latin typeface="Courier New" panose="02070309020205020404" pitchFamily="49" charset="0"/>
            </a:endParaRPr>
          </a:p>
        </p:txBody>
      </p:sp>
      <p:grpSp>
        <p:nvGrpSpPr>
          <p:cNvPr id="116787" name="Group 62">
            <a:extLst>
              <a:ext uri="{FF2B5EF4-FFF2-40B4-BE49-F238E27FC236}">
                <a16:creationId xmlns:a16="http://schemas.microsoft.com/office/drawing/2014/main" id="{AB9E9895-B8C8-3548-91EF-E76030CAC2E7}"/>
              </a:ext>
            </a:extLst>
          </p:cNvPr>
          <p:cNvGrpSpPr>
            <a:grpSpLocks/>
          </p:cNvGrpSpPr>
          <p:nvPr/>
        </p:nvGrpSpPr>
        <p:grpSpPr bwMode="auto">
          <a:xfrm>
            <a:off x="4298951" y="1706564"/>
            <a:ext cx="447675" cy="117475"/>
            <a:chOff x="4250" y="1692"/>
            <a:chExt cx="374" cy="86"/>
          </a:xfrm>
        </p:grpSpPr>
        <p:sp>
          <p:nvSpPr>
            <p:cNvPr id="116809" name="Line 63">
              <a:extLst>
                <a:ext uri="{FF2B5EF4-FFF2-40B4-BE49-F238E27FC236}">
                  <a16:creationId xmlns:a16="http://schemas.microsoft.com/office/drawing/2014/main" id="{845D4187-0597-C44D-B7C9-1ED6E48E2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10" name="Line 64">
              <a:extLst>
                <a:ext uri="{FF2B5EF4-FFF2-40B4-BE49-F238E27FC236}">
                  <a16:creationId xmlns:a16="http://schemas.microsoft.com/office/drawing/2014/main" id="{67AB3BC4-779C-844D-9E3F-98583AF44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1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6788" name="Group 65">
            <a:extLst>
              <a:ext uri="{FF2B5EF4-FFF2-40B4-BE49-F238E27FC236}">
                <a16:creationId xmlns:a16="http://schemas.microsoft.com/office/drawing/2014/main" id="{E22D6A77-B61F-6342-BDE3-2C563ACBAE3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260726" y="1725614"/>
            <a:ext cx="466725" cy="123825"/>
            <a:chOff x="4250" y="1692"/>
            <a:chExt cx="374" cy="86"/>
          </a:xfrm>
        </p:grpSpPr>
        <p:sp>
          <p:nvSpPr>
            <p:cNvPr id="116807" name="Line 66">
              <a:extLst>
                <a:ext uri="{FF2B5EF4-FFF2-40B4-BE49-F238E27FC236}">
                  <a16:creationId xmlns:a16="http://schemas.microsoft.com/office/drawing/2014/main" id="{8D5A96AB-5945-2A4D-B0EE-2930032F4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0" y="1746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08" name="Line 67">
              <a:extLst>
                <a:ext uri="{FF2B5EF4-FFF2-40B4-BE49-F238E27FC236}">
                  <a16:creationId xmlns:a16="http://schemas.microsoft.com/office/drawing/2014/main" id="{32E28DC8-E32E-FF42-8F1D-DAEF95801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2" y="1700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89" name="Freeform 69">
            <a:extLst>
              <a:ext uri="{FF2B5EF4-FFF2-40B4-BE49-F238E27FC236}">
                <a16:creationId xmlns:a16="http://schemas.microsoft.com/office/drawing/2014/main" id="{63C0D1FA-2C8B-B048-A823-6F2D8DD55F15}"/>
              </a:ext>
            </a:extLst>
          </p:cNvPr>
          <p:cNvSpPr>
            <a:spLocks/>
          </p:cNvSpPr>
          <p:nvPr/>
        </p:nvSpPr>
        <p:spPr bwMode="auto">
          <a:xfrm flipH="1">
            <a:off x="4152901" y="2703514"/>
            <a:ext cx="144463" cy="301625"/>
          </a:xfrm>
          <a:custGeom>
            <a:avLst/>
            <a:gdLst>
              <a:gd name="T0" fmla="*/ 2147483646 w 91"/>
              <a:gd name="T1" fmla="*/ 0 h 242"/>
              <a:gd name="T2" fmla="*/ 2147483646 w 91"/>
              <a:gd name="T3" fmla="*/ 2147483646 h 242"/>
              <a:gd name="T4" fmla="*/ 0 w 91"/>
              <a:gd name="T5" fmla="*/ 2147483646 h 2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" h="242">
                <a:moveTo>
                  <a:pt x="91" y="0"/>
                </a:moveTo>
                <a:lnTo>
                  <a:pt x="88" y="242"/>
                </a:lnTo>
                <a:lnTo>
                  <a:pt x="0" y="242"/>
                </a:lnTo>
              </a:path>
            </a:pathLst>
          </a:custGeom>
          <a:noFill/>
          <a:ln w="127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90" name="Text Box 71">
            <a:extLst>
              <a:ext uri="{FF2B5EF4-FFF2-40B4-BE49-F238E27FC236}">
                <a16:creationId xmlns:a16="http://schemas.microsoft.com/office/drawing/2014/main" id="{BF3443B7-1616-B746-9E08-B14594744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4" y="4316413"/>
            <a:ext cx="2816225" cy="629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5425" indent="-2254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LastByteSent-</a:t>
            </a:r>
          </a:p>
          <a:p>
            <a:pPr>
              <a:buSzPct val="65000"/>
              <a:buFont typeface="Wingdings" pitchFamily="2" charset="2"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LastByteAcked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grpSp>
        <p:nvGrpSpPr>
          <p:cNvPr id="116791" name="Group 74">
            <a:extLst>
              <a:ext uri="{FF2B5EF4-FFF2-40B4-BE49-F238E27FC236}">
                <a16:creationId xmlns:a16="http://schemas.microsoft.com/office/drawing/2014/main" id="{8E4E2D47-9275-D94F-AF8E-5DD496EBDF28}"/>
              </a:ext>
            </a:extLst>
          </p:cNvPr>
          <p:cNvGrpSpPr>
            <a:grpSpLocks/>
          </p:cNvGrpSpPr>
          <p:nvPr/>
        </p:nvGrpSpPr>
        <p:grpSpPr bwMode="auto">
          <a:xfrm>
            <a:off x="4684714" y="4386263"/>
            <a:ext cx="350837" cy="336550"/>
            <a:chOff x="2059" y="2097"/>
            <a:chExt cx="221" cy="212"/>
          </a:xfrm>
        </p:grpSpPr>
        <p:sp>
          <p:nvSpPr>
            <p:cNvPr id="116805" name="Text Box 72">
              <a:extLst>
                <a:ext uri="{FF2B5EF4-FFF2-40B4-BE49-F238E27FC236}">
                  <a16:creationId xmlns:a16="http://schemas.microsoft.com/office/drawing/2014/main" id="{EBFA2D43-E729-3245-8C14-0AC18AAA0A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097"/>
              <a:ext cx="2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Tahoma" panose="020B0604030504040204" pitchFamily="34" charset="0"/>
                </a:rPr>
                <a:t>&lt;</a:t>
              </a:r>
            </a:p>
          </p:txBody>
        </p:sp>
        <p:sp>
          <p:nvSpPr>
            <p:cNvPr id="116806" name="Line 73">
              <a:extLst>
                <a:ext uri="{FF2B5EF4-FFF2-40B4-BE49-F238E27FC236}">
                  <a16:creationId xmlns:a16="http://schemas.microsoft.com/office/drawing/2014/main" id="{EF0C0E0D-CBF0-A443-BD63-A31430F02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2269"/>
              <a:ext cx="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92" name="Text Box 75">
            <a:extLst>
              <a:ext uri="{FF2B5EF4-FFF2-40B4-BE49-F238E27FC236}">
                <a16:creationId xmlns:a16="http://schemas.microsoft.com/office/drawing/2014/main" id="{54B0989E-B50C-7D44-B0E8-C71E0D0A8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4365626"/>
            <a:ext cx="73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cwnd</a:t>
            </a:r>
          </a:p>
        </p:txBody>
      </p:sp>
      <p:sp>
        <p:nvSpPr>
          <p:cNvPr id="116793" name="Rectangle 76">
            <a:extLst>
              <a:ext uri="{FF2B5EF4-FFF2-40B4-BE49-F238E27FC236}">
                <a16:creationId xmlns:a16="http://schemas.microsoft.com/office/drawing/2014/main" id="{E315715F-CA65-BE47-A027-9AC25465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4306889"/>
            <a:ext cx="3725862" cy="642937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6794" name="Text Box 78">
            <a:extLst>
              <a:ext uri="{FF2B5EF4-FFF2-40B4-BE49-F238E27FC236}">
                <a16:creationId xmlns:a16="http://schemas.microsoft.com/office/drawing/2014/main" id="{B300C442-EEC5-B042-BF03-708C6E143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76" y="1390650"/>
            <a:ext cx="272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sp>
        <p:nvSpPr>
          <p:cNvPr id="116795" name="Text Box 79">
            <a:extLst>
              <a:ext uri="{FF2B5EF4-FFF2-40B4-BE49-F238E27FC236}">
                <a16:creationId xmlns:a16="http://schemas.microsoft.com/office/drawing/2014/main" id="{12E7331B-5EE8-4D45-AF82-2B4E40B5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6" y="37274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rate</a:t>
            </a:r>
          </a:p>
        </p:txBody>
      </p:sp>
      <p:grpSp>
        <p:nvGrpSpPr>
          <p:cNvPr id="116796" name="Group 82">
            <a:extLst>
              <a:ext uri="{FF2B5EF4-FFF2-40B4-BE49-F238E27FC236}">
                <a16:creationId xmlns:a16="http://schemas.microsoft.com/office/drawing/2014/main" id="{EC86D4EB-2F57-2F45-9B22-BFCBEB357CED}"/>
              </a:ext>
            </a:extLst>
          </p:cNvPr>
          <p:cNvGrpSpPr>
            <a:grpSpLocks/>
          </p:cNvGrpSpPr>
          <p:nvPr/>
        </p:nvGrpSpPr>
        <p:grpSpPr bwMode="auto">
          <a:xfrm>
            <a:off x="7426326" y="3752851"/>
            <a:ext cx="931863" cy="441325"/>
            <a:chOff x="4214" y="2517"/>
            <a:chExt cx="587" cy="278"/>
          </a:xfrm>
        </p:grpSpPr>
        <p:sp>
          <p:nvSpPr>
            <p:cNvPr id="116803" name="Text Box 80">
              <a:extLst>
                <a:ext uri="{FF2B5EF4-FFF2-40B4-BE49-F238E27FC236}">
                  <a16:creationId xmlns:a16="http://schemas.microsoft.com/office/drawing/2014/main" id="{4C9B42EC-B3B7-3542-A7FC-725197AED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2517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~</a:t>
              </a:r>
            </a:p>
          </p:txBody>
        </p:sp>
        <p:sp>
          <p:nvSpPr>
            <p:cNvPr id="116804" name="Text Box 81">
              <a:extLst>
                <a:ext uri="{FF2B5EF4-FFF2-40B4-BE49-F238E27FC236}">
                  <a16:creationId xmlns:a16="http://schemas.microsoft.com/office/drawing/2014/main" id="{CBB545A2-F250-7D41-B55F-C637E380E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" y="2564"/>
              <a:ext cx="58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~</a:t>
              </a:r>
            </a:p>
          </p:txBody>
        </p:sp>
      </p:grpSp>
      <p:grpSp>
        <p:nvGrpSpPr>
          <p:cNvPr id="116797" name="Group 86">
            <a:extLst>
              <a:ext uri="{FF2B5EF4-FFF2-40B4-BE49-F238E27FC236}">
                <a16:creationId xmlns:a16="http://schemas.microsoft.com/office/drawing/2014/main" id="{7E0A399D-D75A-7145-B990-787F605C7140}"/>
              </a:ext>
            </a:extLst>
          </p:cNvPr>
          <p:cNvGrpSpPr>
            <a:grpSpLocks/>
          </p:cNvGrpSpPr>
          <p:nvPr/>
        </p:nvGrpSpPr>
        <p:grpSpPr bwMode="auto">
          <a:xfrm>
            <a:off x="8101014" y="3603626"/>
            <a:ext cx="712787" cy="715963"/>
            <a:chOff x="4400" y="2509"/>
            <a:chExt cx="449" cy="451"/>
          </a:xfrm>
        </p:grpSpPr>
        <p:sp>
          <p:nvSpPr>
            <p:cNvPr id="116800" name="Text Box 83">
              <a:extLst>
                <a:ext uri="{FF2B5EF4-FFF2-40B4-BE49-F238E27FC236}">
                  <a16:creationId xmlns:a16="http://schemas.microsoft.com/office/drawing/2014/main" id="{CE50279F-0434-4B43-AE54-5184AFF9E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" y="2509"/>
              <a:ext cx="4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cwnd</a:t>
              </a:r>
            </a:p>
          </p:txBody>
        </p:sp>
        <p:sp>
          <p:nvSpPr>
            <p:cNvPr id="116801" name="Text Box 84">
              <a:extLst>
                <a:ext uri="{FF2B5EF4-FFF2-40B4-BE49-F238E27FC236}">
                  <a16:creationId xmlns:a16="http://schemas.microsoft.com/office/drawing/2014/main" id="{38CF65C4-783C-1E42-966E-61F6ACFDA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" y="2729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ahoma" panose="020B0604030504040204" pitchFamily="34" charset="0"/>
                </a:rPr>
                <a:t>RTT</a:t>
              </a:r>
            </a:p>
          </p:txBody>
        </p:sp>
        <p:sp>
          <p:nvSpPr>
            <p:cNvPr id="116802" name="Line 85">
              <a:extLst>
                <a:ext uri="{FF2B5EF4-FFF2-40B4-BE49-F238E27FC236}">
                  <a16:creationId xmlns:a16="http://schemas.microsoft.com/office/drawing/2014/main" id="{063CA7D1-2E68-6448-BDB3-84393D138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" y="273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98" name="Text Box 87">
            <a:extLst>
              <a:ext uri="{FF2B5EF4-FFF2-40B4-BE49-F238E27FC236}">
                <a16:creationId xmlns:a16="http://schemas.microsoft.com/office/drawing/2014/main" id="{BAA895EE-BB3A-CE4A-B236-DC29AF417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64" y="3762376"/>
            <a:ext cx="1138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bytes/sec</a:t>
            </a:r>
          </a:p>
        </p:txBody>
      </p:sp>
      <p:sp>
        <p:nvSpPr>
          <p:cNvPr id="116799" name="Rectangle 88">
            <a:extLst>
              <a:ext uri="{FF2B5EF4-FFF2-40B4-BE49-F238E27FC236}">
                <a16:creationId xmlns:a16="http://schemas.microsoft.com/office/drawing/2014/main" id="{5CE01C97-C2E1-DC44-B2F2-07DE6DEC0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5475" y="3638551"/>
            <a:ext cx="3035300" cy="644525"/>
          </a:xfrm>
          <a:prstGeom prst="rect">
            <a:avLst/>
          </a:prstGeom>
          <a:noFill/>
          <a:ln w="127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4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6">
            <a:extLst>
              <a:ext uri="{FF2B5EF4-FFF2-40B4-BE49-F238E27FC236}">
                <a16:creationId xmlns:a16="http://schemas.microsoft.com/office/drawing/2014/main" id="{36080995-1C0E-6B45-BDAE-2B930460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B24CB36-E1C2-9844-864B-BEF29A2778D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1643EBCC-27BC-9941-BE66-950EFF425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74838" y="149225"/>
            <a:ext cx="7772400" cy="1041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Slow Start 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48B18E58-00E3-A140-9823-BBB3D84B9C0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25664" y="1397000"/>
            <a:ext cx="4249737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when connection begins, increase rate exponentially until first loss event: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i="1" u="sng" dirty="0">
                <a:solidFill>
                  <a:srgbClr val="CC0000"/>
                </a:solidFill>
                <a:cs typeface="+mn-cs"/>
              </a:rPr>
              <a:t>summary: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initial rate is slow but ramps up exponentially fast</a:t>
            </a:r>
          </a:p>
        </p:txBody>
      </p:sp>
      <p:sp>
        <p:nvSpPr>
          <p:cNvPr id="117765" name="Line 6">
            <a:extLst>
              <a:ext uri="{FF2B5EF4-FFF2-40B4-BE49-F238E27FC236}">
                <a16:creationId xmlns:a16="http://schemas.microsoft.com/office/drawing/2014/main" id="{203FA736-451E-AA4F-A8E7-BB5B78B97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6" y="2309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Text Box 8">
            <a:extLst>
              <a:ext uri="{FF2B5EF4-FFF2-40B4-BE49-F238E27FC236}">
                <a16:creationId xmlns:a16="http://schemas.microsoft.com/office/drawing/2014/main" id="{12106EE7-324B-BB42-A751-3206BBFE7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350" y="11715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117767" name="Text Box 9">
            <a:extLst>
              <a:ext uri="{FF2B5EF4-FFF2-40B4-BE49-F238E27FC236}">
                <a16:creationId xmlns:a16="http://schemas.microsoft.com/office/drawing/2014/main" id="{6776E8EB-333C-AC47-8524-0A53985ABA6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47050" y="22764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17768" name="Text Box 10">
            <a:extLst>
              <a:ext uri="{FF2B5EF4-FFF2-40B4-BE49-F238E27FC236}">
                <a16:creationId xmlns:a16="http://schemas.microsoft.com/office/drawing/2014/main" id="{9FF3CC19-57CA-9B4D-A957-149D67AF920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698457" y="25138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17769" name="Text Box 12">
            <a:extLst>
              <a:ext uri="{FF2B5EF4-FFF2-40B4-BE49-F238E27FC236}">
                <a16:creationId xmlns:a16="http://schemas.microsoft.com/office/drawing/2014/main" id="{30B23CC0-DA15-3E40-A471-917DCC04E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4163" y="11572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117770" name="Line 13">
            <a:extLst>
              <a:ext uri="{FF2B5EF4-FFF2-40B4-BE49-F238E27FC236}">
                <a16:creationId xmlns:a16="http://schemas.microsoft.com/office/drawing/2014/main" id="{A1884067-F982-714B-8713-C84F663BD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21240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Line 14">
            <a:extLst>
              <a:ext uri="{FF2B5EF4-FFF2-40B4-BE49-F238E27FC236}">
                <a16:creationId xmlns:a16="http://schemas.microsoft.com/office/drawing/2014/main" id="{C4741868-720F-FA40-B31D-2F7B0AE97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0413" y="21621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Line 15">
            <a:extLst>
              <a:ext uri="{FF2B5EF4-FFF2-40B4-BE49-F238E27FC236}">
                <a16:creationId xmlns:a16="http://schemas.microsoft.com/office/drawing/2014/main" id="{76CF669D-CC63-1F46-A99B-6838E70118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54838" y="22733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Line 16">
            <a:extLst>
              <a:ext uri="{FF2B5EF4-FFF2-40B4-BE49-F238E27FC236}">
                <a16:creationId xmlns:a16="http://schemas.microsoft.com/office/drawing/2014/main" id="{428569B4-943A-1E4C-881E-B51B505C0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4363" y="28797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4" name="Line 17">
            <a:extLst>
              <a:ext uri="{FF2B5EF4-FFF2-40B4-BE49-F238E27FC236}">
                <a16:creationId xmlns:a16="http://schemas.microsoft.com/office/drawing/2014/main" id="{BE71544B-A108-3A41-8740-32885D9EA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6764" y="2714626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7775" name="Group 18">
            <a:extLst>
              <a:ext uri="{FF2B5EF4-FFF2-40B4-BE49-F238E27FC236}">
                <a16:creationId xmlns:a16="http://schemas.microsoft.com/office/drawing/2014/main" id="{56B47804-DA60-0E4F-B0B1-CAEC55877C94}"/>
              </a:ext>
            </a:extLst>
          </p:cNvPr>
          <p:cNvGrpSpPr>
            <a:grpSpLocks/>
          </p:cNvGrpSpPr>
          <p:nvPr/>
        </p:nvGrpSpPr>
        <p:grpSpPr bwMode="auto">
          <a:xfrm>
            <a:off x="9364663" y="5456238"/>
            <a:ext cx="615950" cy="366712"/>
            <a:chOff x="3317" y="3527"/>
            <a:chExt cx="388" cy="231"/>
          </a:xfrm>
        </p:grpSpPr>
        <p:sp>
          <p:nvSpPr>
            <p:cNvPr id="117829" name="Rectangle 19">
              <a:extLst>
                <a:ext uri="{FF2B5EF4-FFF2-40B4-BE49-F238E27FC236}">
                  <a16:creationId xmlns:a16="http://schemas.microsoft.com/office/drawing/2014/main" id="{FE14EAB2-426B-6F42-97BB-1D1878E2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30" name="Text Box 20">
              <a:extLst>
                <a:ext uri="{FF2B5EF4-FFF2-40B4-BE49-F238E27FC236}">
                  <a16:creationId xmlns:a16="http://schemas.microsoft.com/office/drawing/2014/main" id="{DA6CCEC0-33DA-274F-A0EC-94FCC9965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17776" name="Line 21">
            <a:extLst>
              <a:ext uri="{FF2B5EF4-FFF2-40B4-BE49-F238E27FC236}">
                <a16:creationId xmlns:a16="http://schemas.microsoft.com/office/drawing/2014/main" id="{BD4697B7-7783-C24E-9A07-8E65A5C83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9" y="309086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7" name="Line 22">
            <a:extLst>
              <a:ext uri="{FF2B5EF4-FFF2-40B4-BE49-F238E27FC236}">
                <a16:creationId xmlns:a16="http://schemas.microsoft.com/office/drawing/2014/main" id="{E60382FB-9D45-9A4F-BD75-D2000C2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0576" y="3176589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8" name="Line 23">
            <a:extLst>
              <a:ext uri="{FF2B5EF4-FFF2-40B4-BE49-F238E27FC236}">
                <a16:creationId xmlns:a16="http://schemas.microsoft.com/office/drawing/2014/main" id="{454BC31F-711D-E344-81D2-CEA34F3AB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3700463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79" name="Line 24">
            <a:extLst>
              <a:ext uri="{FF2B5EF4-FFF2-40B4-BE49-F238E27FC236}">
                <a16:creationId xmlns:a16="http://schemas.microsoft.com/office/drawing/2014/main" id="{6D48D461-18EC-044B-B82B-AC60522B9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3589" y="3960814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80" name="Text Box 25">
            <a:extLst>
              <a:ext uri="{FF2B5EF4-FFF2-40B4-BE49-F238E27FC236}">
                <a16:creationId xmlns:a16="http://schemas.microsoft.com/office/drawing/2014/main" id="{10D602A2-3E78-6C4A-9023-0A9C1ED3586A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145464" y="30622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two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117781" name="Text Box 26">
            <a:extLst>
              <a:ext uri="{FF2B5EF4-FFF2-40B4-BE49-F238E27FC236}">
                <a16:creationId xmlns:a16="http://schemas.microsoft.com/office/drawing/2014/main" id="{C028C8C1-61B3-F144-9CF9-BB10F1B62809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237538" y="40767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117782" name="Group 27">
            <a:extLst>
              <a:ext uri="{FF2B5EF4-FFF2-40B4-BE49-F238E27FC236}">
                <a16:creationId xmlns:a16="http://schemas.microsoft.com/office/drawing/2014/main" id="{BDFDDE32-BA33-C648-934F-F11BE2A0667F}"/>
              </a:ext>
            </a:extLst>
          </p:cNvPr>
          <p:cNvGrpSpPr>
            <a:grpSpLocks/>
          </p:cNvGrpSpPr>
          <p:nvPr/>
        </p:nvGrpSpPr>
        <p:grpSpPr bwMode="auto">
          <a:xfrm>
            <a:off x="7135813" y="4095751"/>
            <a:ext cx="2519362" cy="652463"/>
            <a:chOff x="3954" y="2214"/>
            <a:chExt cx="1587" cy="411"/>
          </a:xfrm>
        </p:grpSpPr>
        <p:sp>
          <p:nvSpPr>
            <p:cNvPr id="117825" name="Line 28">
              <a:extLst>
                <a:ext uri="{FF2B5EF4-FFF2-40B4-BE49-F238E27FC236}">
                  <a16:creationId xmlns:a16="http://schemas.microsoft.com/office/drawing/2014/main" id="{D1325E18-3E13-8348-A4FF-E10E3AE86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6" name="Line 29">
              <a:extLst>
                <a:ext uri="{FF2B5EF4-FFF2-40B4-BE49-F238E27FC236}">
                  <a16:creationId xmlns:a16="http://schemas.microsoft.com/office/drawing/2014/main" id="{61394EED-A548-2346-A3F2-F75FD8FD2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7" name="Line 30">
              <a:extLst>
                <a:ext uri="{FF2B5EF4-FFF2-40B4-BE49-F238E27FC236}">
                  <a16:creationId xmlns:a16="http://schemas.microsoft.com/office/drawing/2014/main" id="{801A00FB-C9C8-EB43-88C4-BCC51AE69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8" name="Line 31">
              <a:extLst>
                <a:ext uri="{FF2B5EF4-FFF2-40B4-BE49-F238E27FC236}">
                  <a16:creationId xmlns:a16="http://schemas.microsoft.com/office/drawing/2014/main" id="{88C2E87B-0D95-784A-AB2E-39363105E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83" name="Group 32">
            <a:extLst>
              <a:ext uri="{FF2B5EF4-FFF2-40B4-BE49-F238E27FC236}">
                <a16:creationId xmlns:a16="http://schemas.microsoft.com/office/drawing/2014/main" id="{C3DDA1FF-F796-B24C-B655-4F4571BB865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21563" y="4476750"/>
            <a:ext cx="2228850" cy="604838"/>
            <a:chOff x="3954" y="2214"/>
            <a:chExt cx="1587" cy="411"/>
          </a:xfrm>
        </p:grpSpPr>
        <p:sp>
          <p:nvSpPr>
            <p:cNvPr id="117821" name="Line 33">
              <a:extLst>
                <a:ext uri="{FF2B5EF4-FFF2-40B4-BE49-F238E27FC236}">
                  <a16:creationId xmlns:a16="http://schemas.microsoft.com/office/drawing/2014/main" id="{8781D7D3-3DBF-F543-BC02-3E6FB1EBE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2" name="Line 34">
              <a:extLst>
                <a:ext uri="{FF2B5EF4-FFF2-40B4-BE49-F238E27FC236}">
                  <a16:creationId xmlns:a16="http://schemas.microsoft.com/office/drawing/2014/main" id="{D3240438-1FA2-494B-A3FB-02F4BB657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3" name="Line 35">
              <a:extLst>
                <a:ext uri="{FF2B5EF4-FFF2-40B4-BE49-F238E27FC236}">
                  <a16:creationId xmlns:a16="http://schemas.microsoft.com/office/drawing/2014/main" id="{98A28643-963E-4D4B-9484-A49E4D6E4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824" name="Line 36">
              <a:extLst>
                <a:ext uri="{FF2B5EF4-FFF2-40B4-BE49-F238E27FC236}">
                  <a16:creationId xmlns:a16="http://schemas.microsoft.com/office/drawing/2014/main" id="{F5FBE4A8-E9FE-C24B-99F1-233D6211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85" name="Group 43">
            <a:extLst>
              <a:ext uri="{FF2B5EF4-FFF2-40B4-BE49-F238E27FC236}">
                <a16:creationId xmlns:a16="http://schemas.microsoft.com/office/drawing/2014/main" id="{95B67A74-652B-AA4B-ADE2-4D4006E1EC6C}"/>
              </a:ext>
            </a:extLst>
          </p:cNvPr>
          <p:cNvGrpSpPr>
            <a:grpSpLocks/>
          </p:cNvGrpSpPr>
          <p:nvPr/>
        </p:nvGrpSpPr>
        <p:grpSpPr bwMode="auto">
          <a:xfrm>
            <a:off x="6697663" y="1495426"/>
            <a:ext cx="654050" cy="601663"/>
            <a:chOff x="-44" y="1473"/>
            <a:chExt cx="981" cy="1105"/>
          </a:xfrm>
        </p:grpSpPr>
        <p:pic>
          <p:nvPicPr>
            <p:cNvPr id="117819" name="Picture 44" descr="desktop_computer_stylized_medium">
              <a:extLst>
                <a:ext uri="{FF2B5EF4-FFF2-40B4-BE49-F238E27FC236}">
                  <a16:creationId xmlns:a16="http://schemas.microsoft.com/office/drawing/2014/main" id="{BF340FE3-FDBE-584E-907C-5DAB196E5D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820" name="Freeform 45">
              <a:extLst>
                <a:ext uri="{FF2B5EF4-FFF2-40B4-BE49-F238E27FC236}">
                  <a16:creationId xmlns:a16="http://schemas.microsoft.com/office/drawing/2014/main" id="{05B5F08C-E85E-0640-BDEE-680F185E17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7786" name="Group 46">
            <a:extLst>
              <a:ext uri="{FF2B5EF4-FFF2-40B4-BE49-F238E27FC236}">
                <a16:creationId xmlns:a16="http://schemas.microsoft.com/office/drawing/2014/main" id="{BF685926-0AC3-D847-9C29-4ABF2A76D6EE}"/>
              </a:ext>
            </a:extLst>
          </p:cNvPr>
          <p:cNvGrpSpPr>
            <a:grpSpLocks/>
          </p:cNvGrpSpPr>
          <p:nvPr/>
        </p:nvGrpSpPr>
        <p:grpSpPr bwMode="auto">
          <a:xfrm>
            <a:off x="9432925" y="1509714"/>
            <a:ext cx="382588" cy="547687"/>
            <a:chOff x="4140" y="429"/>
            <a:chExt cx="1425" cy="2396"/>
          </a:xfrm>
        </p:grpSpPr>
        <p:sp>
          <p:nvSpPr>
            <p:cNvPr id="117787" name="Freeform 47">
              <a:extLst>
                <a:ext uri="{FF2B5EF4-FFF2-40B4-BE49-F238E27FC236}">
                  <a16:creationId xmlns:a16="http://schemas.microsoft.com/office/drawing/2014/main" id="{96EBEDE9-61CC-CE4B-83C4-811EE01BE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88" name="Rectangle 48">
              <a:extLst>
                <a:ext uri="{FF2B5EF4-FFF2-40B4-BE49-F238E27FC236}">
                  <a16:creationId xmlns:a16="http://schemas.microsoft.com/office/drawing/2014/main" id="{5A05711E-383C-5140-A6C8-E5E177ED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789" name="Freeform 49">
              <a:extLst>
                <a:ext uri="{FF2B5EF4-FFF2-40B4-BE49-F238E27FC236}">
                  <a16:creationId xmlns:a16="http://schemas.microsoft.com/office/drawing/2014/main" id="{5ECEC86A-36F2-6543-8872-4CC85D8C4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0" name="Freeform 50">
              <a:extLst>
                <a:ext uri="{FF2B5EF4-FFF2-40B4-BE49-F238E27FC236}">
                  <a16:creationId xmlns:a16="http://schemas.microsoft.com/office/drawing/2014/main" id="{E8BD535E-D580-9542-B0BB-D6328CE21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791" name="Rectangle 51">
              <a:extLst>
                <a:ext uri="{FF2B5EF4-FFF2-40B4-BE49-F238E27FC236}">
                  <a16:creationId xmlns:a16="http://schemas.microsoft.com/office/drawing/2014/main" id="{4870741C-EE0E-BA4F-A6C5-4EAACA92E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7792" name="Group 52">
              <a:extLst>
                <a:ext uri="{FF2B5EF4-FFF2-40B4-BE49-F238E27FC236}">
                  <a16:creationId xmlns:a16="http://schemas.microsoft.com/office/drawing/2014/main" id="{9C4AE734-33C8-064B-A6CB-488DD7347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817" name="AutoShape 53">
                <a:extLst>
                  <a:ext uri="{FF2B5EF4-FFF2-40B4-BE49-F238E27FC236}">
                    <a16:creationId xmlns:a16="http://schemas.microsoft.com/office/drawing/2014/main" id="{B3457365-3DA4-BD47-B4E3-FE26C767C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7818" name="AutoShape 54">
                <a:extLst>
                  <a:ext uri="{FF2B5EF4-FFF2-40B4-BE49-F238E27FC236}">
                    <a16:creationId xmlns:a16="http://schemas.microsoft.com/office/drawing/2014/main" id="{B05CA250-6E6D-B64E-BA82-3CEE07761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793" name="Rectangle 55">
              <a:extLst>
                <a:ext uri="{FF2B5EF4-FFF2-40B4-BE49-F238E27FC236}">
                  <a16:creationId xmlns:a16="http://schemas.microsoft.com/office/drawing/2014/main" id="{C29DEF70-1AA9-8D4A-AA5E-EA71C532E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7794" name="Group 56">
              <a:extLst>
                <a:ext uri="{FF2B5EF4-FFF2-40B4-BE49-F238E27FC236}">
                  <a16:creationId xmlns:a16="http://schemas.microsoft.com/office/drawing/2014/main" id="{4DDF9BD5-70BD-CD4F-9176-D357EA5F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7815" name="AutoShape 57">
                <a:extLst>
                  <a:ext uri="{FF2B5EF4-FFF2-40B4-BE49-F238E27FC236}">
                    <a16:creationId xmlns:a16="http://schemas.microsoft.com/office/drawing/2014/main" id="{AE7AD940-A5A3-7E49-BF17-1BBF9D526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7816" name="AutoShape 58">
                <a:extLst>
                  <a:ext uri="{FF2B5EF4-FFF2-40B4-BE49-F238E27FC236}">
                    <a16:creationId xmlns:a16="http://schemas.microsoft.com/office/drawing/2014/main" id="{19F901CE-33F4-C64A-87AF-59A2BFEFF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795" name="Rectangle 59">
              <a:extLst>
                <a:ext uri="{FF2B5EF4-FFF2-40B4-BE49-F238E27FC236}">
                  <a16:creationId xmlns:a16="http://schemas.microsoft.com/office/drawing/2014/main" id="{64717381-2C22-D24D-BDA2-583ED9762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796" name="Rectangle 60">
              <a:extLst>
                <a:ext uri="{FF2B5EF4-FFF2-40B4-BE49-F238E27FC236}">
                  <a16:creationId xmlns:a16="http://schemas.microsoft.com/office/drawing/2014/main" id="{11FAC545-C9DE-A946-8B33-4DD8AB85A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7797" name="Group 61">
              <a:extLst>
                <a:ext uri="{FF2B5EF4-FFF2-40B4-BE49-F238E27FC236}">
                  <a16:creationId xmlns:a16="http://schemas.microsoft.com/office/drawing/2014/main" id="{EF5A4CB6-81ED-6C43-8664-BCF00BC52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7813" name="AutoShape 62">
                <a:extLst>
                  <a:ext uri="{FF2B5EF4-FFF2-40B4-BE49-F238E27FC236}">
                    <a16:creationId xmlns:a16="http://schemas.microsoft.com/office/drawing/2014/main" id="{F014E482-75AD-AF4A-B379-2D7B4337E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7814" name="AutoShape 63">
                <a:extLst>
                  <a:ext uri="{FF2B5EF4-FFF2-40B4-BE49-F238E27FC236}">
                    <a16:creationId xmlns:a16="http://schemas.microsoft.com/office/drawing/2014/main" id="{66BFDBD7-B05D-DB49-ABE7-4D07177D5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798" name="Freeform 64">
              <a:extLst>
                <a:ext uri="{FF2B5EF4-FFF2-40B4-BE49-F238E27FC236}">
                  <a16:creationId xmlns:a16="http://schemas.microsoft.com/office/drawing/2014/main" id="{12E6698C-C816-C349-9921-CC58313A4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7799" name="Group 65">
              <a:extLst>
                <a:ext uri="{FF2B5EF4-FFF2-40B4-BE49-F238E27FC236}">
                  <a16:creationId xmlns:a16="http://schemas.microsoft.com/office/drawing/2014/main" id="{D3E2DDDA-FFC1-EC4C-926E-ADDDE1719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7811" name="AutoShape 66">
                <a:extLst>
                  <a:ext uri="{FF2B5EF4-FFF2-40B4-BE49-F238E27FC236}">
                    <a16:creationId xmlns:a16="http://schemas.microsoft.com/office/drawing/2014/main" id="{0DD472DB-3DD1-B946-AFCA-22296CC6F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7812" name="AutoShape 67">
                <a:extLst>
                  <a:ext uri="{FF2B5EF4-FFF2-40B4-BE49-F238E27FC236}">
                    <a16:creationId xmlns:a16="http://schemas.microsoft.com/office/drawing/2014/main" id="{9260B911-ED13-8441-A824-86007803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7800" name="Rectangle 68">
              <a:extLst>
                <a:ext uri="{FF2B5EF4-FFF2-40B4-BE49-F238E27FC236}">
                  <a16:creationId xmlns:a16="http://schemas.microsoft.com/office/drawing/2014/main" id="{8C1214B6-524F-7642-A12F-9A442D951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01" name="Freeform 69">
              <a:extLst>
                <a:ext uri="{FF2B5EF4-FFF2-40B4-BE49-F238E27FC236}">
                  <a16:creationId xmlns:a16="http://schemas.microsoft.com/office/drawing/2014/main" id="{CD61BA76-33E7-FF45-AF60-993DF188C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2" name="Freeform 70">
              <a:extLst>
                <a:ext uri="{FF2B5EF4-FFF2-40B4-BE49-F238E27FC236}">
                  <a16:creationId xmlns:a16="http://schemas.microsoft.com/office/drawing/2014/main" id="{EE0D5F39-2845-0E4A-A740-2F58EA993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3" name="Oval 71">
              <a:extLst>
                <a:ext uri="{FF2B5EF4-FFF2-40B4-BE49-F238E27FC236}">
                  <a16:creationId xmlns:a16="http://schemas.microsoft.com/office/drawing/2014/main" id="{84B9C5E7-468D-B848-A767-6F0C965C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04" name="Freeform 72">
              <a:extLst>
                <a:ext uri="{FF2B5EF4-FFF2-40B4-BE49-F238E27FC236}">
                  <a16:creationId xmlns:a16="http://schemas.microsoft.com/office/drawing/2014/main" id="{5C7C0478-0A23-7846-9EF5-93859557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05" name="AutoShape 73">
              <a:extLst>
                <a:ext uri="{FF2B5EF4-FFF2-40B4-BE49-F238E27FC236}">
                  <a16:creationId xmlns:a16="http://schemas.microsoft.com/office/drawing/2014/main" id="{F798304C-C9C0-C744-92F9-33ECCE79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06" name="AutoShape 74">
              <a:extLst>
                <a:ext uri="{FF2B5EF4-FFF2-40B4-BE49-F238E27FC236}">
                  <a16:creationId xmlns:a16="http://schemas.microsoft.com/office/drawing/2014/main" id="{3C9BED9F-83AC-854A-BE38-B4228CD5F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07" name="Oval 75">
              <a:extLst>
                <a:ext uri="{FF2B5EF4-FFF2-40B4-BE49-F238E27FC236}">
                  <a16:creationId xmlns:a16="http://schemas.microsoft.com/office/drawing/2014/main" id="{4C0ECA7C-23F0-DE46-9E32-6EB35B7F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08" name="Oval 76">
              <a:extLst>
                <a:ext uri="{FF2B5EF4-FFF2-40B4-BE49-F238E27FC236}">
                  <a16:creationId xmlns:a16="http://schemas.microsoft.com/office/drawing/2014/main" id="{6DA3D93D-C705-6546-AD93-5FD9D7BD4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09" name="Oval 77">
              <a:extLst>
                <a:ext uri="{FF2B5EF4-FFF2-40B4-BE49-F238E27FC236}">
                  <a16:creationId xmlns:a16="http://schemas.microsoft.com/office/drawing/2014/main" id="{15339065-036D-214E-A936-6E1FD725D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7810" name="Rectangle 78">
              <a:extLst>
                <a:ext uri="{FF2B5EF4-FFF2-40B4-BE49-F238E27FC236}">
                  <a16:creationId xmlns:a16="http://schemas.microsoft.com/office/drawing/2014/main" id="{3B5E861C-413D-7C4B-B327-6EFCDC126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24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6">
            <a:extLst>
              <a:ext uri="{FF2B5EF4-FFF2-40B4-BE49-F238E27FC236}">
                <a16:creationId xmlns:a16="http://schemas.microsoft.com/office/drawing/2014/main" id="{498B143F-8DDE-C144-A852-4025CE1F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7342338-ADA0-B84F-AC3A-93A28A00AFD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954E3841-7593-8747-9004-1282BC568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TCP: detecting, reacting to loss</a:t>
            </a:r>
          </a:p>
        </p:txBody>
      </p:sp>
      <p:sp>
        <p:nvSpPr>
          <p:cNvPr id="104454" name="Rectangle 3">
            <a:extLst>
              <a:ext uri="{FF2B5EF4-FFF2-40B4-BE49-F238E27FC236}">
                <a16:creationId xmlns:a16="http://schemas.microsoft.com/office/drawing/2014/main" id="{354FF2D1-4B1D-F84B-B653-B56FDE68791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524000"/>
            <a:ext cx="8577263" cy="2438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3200"/>
              <a:t>loss indicated by timeout: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set to 1 MSS; 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window then grows exponentially (as in slow start) to threshold,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/>
              <a:t>loss indicated by 3 duplicate ACKs: </a:t>
            </a:r>
            <a:r>
              <a:rPr lang="en-US">
                <a:cs typeface="+mn-cs"/>
              </a:rPr>
              <a:t>TCP RENO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dup ACKs indicate network capable of  delivering some segments </a:t>
            </a:r>
          </a:p>
          <a:p>
            <a:pPr lvl="1">
              <a:buFont typeface="Arial"/>
              <a:buChar char="•"/>
              <a:defRPr/>
            </a:pPr>
            <a:r>
              <a:rPr lang="en-US" sz="2800" b="1">
                <a:latin typeface="Courier New" charset="0"/>
              </a:rPr>
              <a:t>cwnd</a:t>
            </a:r>
            <a:r>
              <a:rPr lang="en-US" sz="2800"/>
              <a:t> is cut in half window then grows linearly</a:t>
            </a:r>
          </a:p>
          <a:p>
            <a:pPr>
              <a:buFont typeface="Wingdings" charset="2"/>
              <a:buChar char="§"/>
              <a:defRPr/>
            </a:pPr>
            <a:r>
              <a:rPr lang="en-US" sz="3200"/>
              <a:t>TCP Tahoe always sets </a:t>
            </a:r>
            <a:r>
              <a:rPr lang="en-US" b="1">
                <a:latin typeface="Courier New" charset="0"/>
                <a:cs typeface="+mn-cs"/>
              </a:rPr>
              <a:t>cwnd</a:t>
            </a:r>
            <a:r>
              <a:rPr lang="en-US" sz="3200"/>
              <a:t> to 1 (timeout or 3 duplicate acks)</a:t>
            </a:r>
          </a:p>
          <a:p>
            <a:pPr lvl="1">
              <a:buFont typeface="Arial"/>
              <a:buChar char="•"/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4772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6">
            <a:extLst>
              <a:ext uri="{FF2B5EF4-FFF2-40B4-BE49-F238E27FC236}">
                <a16:creationId xmlns:a16="http://schemas.microsoft.com/office/drawing/2014/main" id="{2A03238E-C769-F64C-8E0A-3723780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B0865FC-5E79-B948-B29C-C252FA104A4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9FA33F9-CCCC-F54F-8D49-009A390D75C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219200"/>
            <a:ext cx="2819400" cy="2514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Q:</a:t>
            </a:r>
            <a:r>
              <a:rPr lang="en-US" sz="2400"/>
              <a:t> when should the exponential increase switch to linear? 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FF0000"/>
                </a:solidFill>
              </a:rPr>
              <a:t>A:</a:t>
            </a:r>
            <a:r>
              <a:rPr lang="en-US" sz="2400"/>
              <a:t> when </a:t>
            </a:r>
            <a:r>
              <a:rPr lang="en-US" sz="2400" b="1">
                <a:latin typeface="Courier New" charset="0"/>
              </a:rPr>
              <a:t>cwnd</a:t>
            </a:r>
            <a:r>
              <a:rPr lang="en-US" sz="2400"/>
              <a:t> gets to 1/2 of its value before timeout.</a:t>
            </a:r>
          </a:p>
          <a:p>
            <a:pPr>
              <a:buFont typeface="Wingdings" charset="0"/>
              <a:buNone/>
              <a:defRPr/>
            </a:pPr>
            <a:endParaRPr lang="en-US" sz="2400"/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 </a:t>
            </a:r>
          </a:p>
        </p:txBody>
      </p:sp>
      <p:sp>
        <p:nvSpPr>
          <p:cNvPr id="105477" name="Rectangle 4">
            <a:extLst>
              <a:ext uri="{FF2B5EF4-FFF2-40B4-BE49-F238E27FC236}">
                <a16:creationId xmlns:a16="http://schemas.microsoft.com/office/drawing/2014/main" id="{16D3073C-D418-814F-A888-DDCAF6036A6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3962400"/>
            <a:ext cx="3810000" cy="1905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FF0000"/>
                </a:solidFill>
                <a:cs typeface="+mn-cs"/>
              </a:rPr>
              <a:t>Implementation:</a:t>
            </a: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variable </a:t>
            </a:r>
            <a:r>
              <a:rPr lang="en-US" sz="2400" b="1">
                <a:latin typeface="Courier New" charset="0"/>
              </a:rPr>
              <a:t>ssthresh</a:t>
            </a:r>
            <a:r>
              <a:rPr lang="en-US" sz="2400">
                <a:latin typeface="Courier New" charset="0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on loss event, </a:t>
            </a:r>
            <a:r>
              <a:rPr lang="en-US" sz="2400" b="1">
                <a:latin typeface="Courier New" charset="0"/>
              </a:rPr>
              <a:t>ssthresh</a:t>
            </a:r>
            <a:r>
              <a:rPr lang="en-US" sz="2400"/>
              <a:t> is set to 1/2 of </a:t>
            </a:r>
            <a:r>
              <a:rPr lang="en-US" sz="2400" b="1">
                <a:latin typeface="Courier New" charset="0"/>
              </a:rPr>
              <a:t>cwnd</a:t>
            </a:r>
            <a:r>
              <a:rPr lang="en-US" sz="2400">
                <a:latin typeface="Courier New" charset="0"/>
              </a:rPr>
              <a:t> </a:t>
            </a:r>
            <a:r>
              <a:rPr lang="en-US" sz="2400"/>
              <a:t>just before loss event</a:t>
            </a:r>
          </a:p>
        </p:txBody>
      </p:sp>
      <p:pic>
        <p:nvPicPr>
          <p:cNvPr id="119813" name="Picture 7">
            <a:extLst>
              <a:ext uri="{FF2B5EF4-FFF2-40B4-BE49-F238E27FC236}">
                <a16:creationId xmlns:a16="http://schemas.microsoft.com/office/drawing/2014/main" id="{EC341D9D-91A9-004A-BC5F-65334090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1770064"/>
            <a:ext cx="5105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0" name="Rectangle 10">
            <a:extLst>
              <a:ext uri="{FF2B5EF4-FFF2-40B4-BE49-F238E27FC236}">
                <a16:creationId xmlns:a16="http://schemas.microsoft.com/office/drawing/2014/main" id="{5A9646E3-BF9E-134A-B0C0-A76B9860A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139700"/>
            <a:ext cx="80438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TCP: switching from slow start to CA</a:t>
            </a:r>
          </a:p>
        </p:txBody>
      </p:sp>
      <p:sp>
        <p:nvSpPr>
          <p:cNvPr id="119816" name="TextBox 1">
            <a:extLst>
              <a:ext uri="{FF2B5EF4-FFF2-40B4-BE49-F238E27FC236}">
                <a16:creationId xmlns:a16="http://schemas.microsoft.com/office/drawing/2014/main" id="{F434E7BD-DA4A-374E-A571-6E48D7BA0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4295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6">
            <a:extLst>
              <a:ext uri="{FF2B5EF4-FFF2-40B4-BE49-F238E27FC236}">
                <a16:creationId xmlns:a16="http://schemas.microsoft.com/office/drawing/2014/main" id="{33C3682A-E89B-4A42-ACCE-BE0E1547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ED67801-5EF7-CA4E-AB36-DE2A471F27A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00850585-E2E6-0F41-B964-62EA8C89670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7762875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congestion</a:t>
            </a:r>
            <a:r>
              <a:rPr lang="en-US" altLang="en-US" sz="320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endParaRPr lang="en-US" altLang="en-US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informally: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too many sources sending too much data too fast for </a:t>
            </a:r>
            <a:r>
              <a:rPr lang="en-US" altLang="ja-JP" i="1">
                <a:solidFill>
                  <a:srgbClr val="000099"/>
                </a:solidFill>
                <a:ea typeface="ＭＳ Ｐゴシック" panose="020B0600070205080204" pitchFamily="34" charset="-128"/>
              </a:rPr>
              <a:t>network</a:t>
            </a:r>
            <a:r>
              <a:rPr lang="en-US" altLang="ja-JP">
                <a:ea typeface="ＭＳ Ｐゴシック" panose="020B0600070205080204" pitchFamily="34" charset="-128"/>
              </a:rPr>
              <a:t> to handle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different from flow control!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manifestations: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lost packets (buffer overflow at routers)</a:t>
            </a:r>
          </a:p>
          <a:p>
            <a:pPr lvl="1"/>
            <a:r>
              <a:rPr lang="en-US" altLang="en-US" sz="2800">
                <a:ea typeface="ＭＳ Ｐゴシック" panose="020B0600070205080204" pitchFamily="34" charset="-128"/>
              </a:rPr>
              <a:t>long delays (queueing in router buffers)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top-10 problem!</a:t>
            </a:r>
          </a:p>
          <a:p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87046" name="Rectangle 2">
            <a:extLst>
              <a:ext uri="{FF2B5EF4-FFF2-40B4-BE49-F238E27FC236}">
                <a16:creationId xmlns:a16="http://schemas.microsoft.com/office/drawing/2014/main" id="{C2B44573-7847-E74D-A321-7335B89D0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738" y="352425"/>
            <a:ext cx="7772400" cy="1030288"/>
          </a:xfrm>
        </p:spPr>
        <p:txBody>
          <a:bodyPr/>
          <a:lstStyle/>
          <a:p>
            <a:pPr>
              <a:defRPr/>
            </a:pPr>
            <a:r>
              <a:rPr lang="en-US" sz="4000"/>
              <a:t>Principles of congestion control</a:t>
            </a:r>
            <a:endParaRPr lang="en-US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164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>
            <a:extLst>
              <a:ext uri="{FF2B5EF4-FFF2-40B4-BE49-F238E27FC236}">
                <a16:creationId xmlns:a16="http://schemas.microsoft.com/office/drawing/2014/main" id="{1D251C11-6DA0-9241-B683-6A6CE0A8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532057F-6EE5-644F-A9DC-11C07230A1A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DA796178-617A-1B43-B10B-40650ECCC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4675" y="187326"/>
            <a:ext cx="8257268" cy="8604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TCP Congestion Control: Big picture</a:t>
            </a:r>
          </a:p>
        </p:txBody>
      </p:sp>
      <p:grpSp>
        <p:nvGrpSpPr>
          <p:cNvPr id="274672" name="Group 240">
            <a:extLst>
              <a:ext uri="{FF2B5EF4-FFF2-40B4-BE49-F238E27FC236}">
                <a16:creationId xmlns:a16="http://schemas.microsoft.com/office/drawing/2014/main" id="{07D9202D-4801-2948-953F-D097384B04EB}"/>
              </a:ext>
            </a:extLst>
          </p:cNvPr>
          <p:cNvGrpSpPr>
            <a:grpSpLocks/>
          </p:cNvGrpSpPr>
          <p:nvPr/>
        </p:nvGrpSpPr>
        <p:grpSpPr bwMode="auto">
          <a:xfrm>
            <a:off x="4965700" y="2908300"/>
            <a:ext cx="2133600" cy="814388"/>
            <a:chOff x="2168" y="1727"/>
            <a:chExt cx="1344" cy="513"/>
          </a:xfrm>
        </p:grpSpPr>
        <p:grpSp>
          <p:nvGrpSpPr>
            <p:cNvPr id="120938" name="Group 171">
              <a:extLst>
                <a:ext uri="{FF2B5EF4-FFF2-40B4-BE49-F238E27FC236}">
                  <a16:creationId xmlns:a16="http://schemas.microsoft.com/office/drawing/2014/main" id="{66DC1FC7-6C62-9E42-A1CB-64E500D54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0" y="1727"/>
              <a:ext cx="1118" cy="513"/>
              <a:chOff x="2280" y="1727"/>
              <a:chExt cx="1118" cy="513"/>
            </a:xfrm>
          </p:grpSpPr>
          <p:sp>
            <p:nvSpPr>
              <p:cNvPr id="120940" name="Text Box 172">
                <a:extLst>
                  <a:ext uri="{FF2B5EF4-FFF2-40B4-BE49-F238E27FC236}">
                    <a16:creationId xmlns:a16="http://schemas.microsoft.com/office/drawing/2014/main" id="{3E991D9C-3C00-DA4D-8230-7FE25735E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20941" name="Text Box 173">
                <a:extLst>
                  <a:ext uri="{FF2B5EF4-FFF2-40B4-BE49-F238E27FC236}">
                    <a16:creationId xmlns:a16="http://schemas.microsoft.com/office/drawing/2014/main" id="{5B232556-D3A1-C247-BBAB-3B5E4AD76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1838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0942" name="Line 174">
                <a:extLst>
                  <a:ext uri="{FF2B5EF4-FFF2-40B4-BE49-F238E27FC236}">
                    <a16:creationId xmlns:a16="http://schemas.microsoft.com/office/drawing/2014/main" id="{8F60E224-7C70-3F44-B984-230A39FA0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939" name="Line 175">
              <a:extLst>
                <a:ext uri="{FF2B5EF4-FFF2-40B4-BE49-F238E27FC236}">
                  <a16:creationId xmlns:a16="http://schemas.microsoft.com/office/drawing/2014/main" id="{FCEDCDA2-746F-284B-A236-F6BC69148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1" name="Group 239">
            <a:extLst>
              <a:ext uri="{FF2B5EF4-FFF2-40B4-BE49-F238E27FC236}">
                <a16:creationId xmlns:a16="http://schemas.microsoft.com/office/drawing/2014/main" id="{FC712F3F-D985-DE4B-8A87-3E5D2378536F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2432051"/>
            <a:ext cx="2133600" cy="398463"/>
            <a:chOff x="2187" y="1427"/>
            <a:chExt cx="1344" cy="251"/>
          </a:xfrm>
        </p:grpSpPr>
        <p:sp>
          <p:nvSpPr>
            <p:cNvPr id="120932" name="Line 176">
              <a:extLst>
                <a:ext uri="{FF2B5EF4-FFF2-40B4-BE49-F238E27FC236}">
                  <a16:creationId xmlns:a16="http://schemas.microsoft.com/office/drawing/2014/main" id="{B0E4E2D4-0F66-FF4D-8B07-D813B1CC20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33" name="Text Box 181">
              <a:extLst>
                <a:ext uri="{FF2B5EF4-FFF2-40B4-BE49-F238E27FC236}">
                  <a16:creationId xmlns:a16="http://schemas.microsoft.com/office/drawing/2014/main" id="{EFD12E89-B0D3-124A-BEA5-7EEF85682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Symbol" pitchFamily="2" charset="2"/>
                </a:rPr>
                <a:t>L</a:t>
              </a:r>
              <a:endParaRPr lang="en-US" altLang="en-US" sz="1200">
                <a:latin typeface="Symbol" pitchFamily="2" charset="2"/>
              </a:endParaRPr>
            </a:p>
          </p:txBody>
        </p:sp>
        <p:sp>
          <p:nvSpPr>
            <p:cNvPr id="120934" name="Line 182">
              <a:extLst>
                <a:ext uri="{FF2B5EF4-FFF2-40B4-BE49-F238E27FC236}">
                  <a16:creationId xmlns:a16="http://schemas.microsoft.com/office/drawing/2014/main" id="{AC18753A-981B-A749-B2FA-62D4C887A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35" name="Group 183">
              <a:extLst>
                <a:ext uri="{FF2B5EF4-FFF2-40B4-BE49-F238E27FC236}">
                  <a16:creationId xmlns:a16="http://schemas.microsoft.com/office/drawing/2014/main" id="{85582173-E946-4342-8856-358457C6F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20936" name="Text Box 184">
                <a:extLst>
                  <a:ext uri="{FF2B5EF4-FFF2-40B4-BE49-F238E27FC236}">
                    <a16:creationId xmlns:a16="http://schemas.microsoft.com/office/drawing/2014/main" id="{5EEF590D-356F-3746-8E22-8216EE063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&gt; ssthresh</a:t>
                </a:r>
              </a:p>
            </p:txBody>
          </p:sp>
          <p:sp>
            <p:nvSpPr>
              <p:cNvPr id="120937" name="Line 185">
                <a:extLst>
                  <a:ext uri="{FF2B5EF4-FFF2-40B4-BE49-F238E27FC236}">
                    <a16:creationId xmlns:a16="http://schemas.microsoft.com/office/drawing/2014/main" id="{9678301D-5F57-9E4C-A321-438B9B8D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4674" name="Group 242">
            <a:extLst>
              <a:ext uri="{FF2B5EF4-FFF2-40B4-BE49-F238E27FC236}">
                <a16:creationId xmlns:a16="http://schemas.microsoft.com/office/drawing/2014/main" id="{97D0FE5B-1D52-9A44-B54F-7C3DF7FA55BD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1370014"/>
            <a:ext cx="2692400" cy="2365375"/>
            <a:chOff x="3513" y="786"/>
            <a:chExt cx="1696" cy="1490"/>
          </a:xfrm>
        </p:grpSpPr>
        <p:grpSp>
          <p:nvGrpSpPr>
            <p:cNvPr id="120918" name="Group 164">
              <a:extLst>
                <a:ext uri="{FF2B5EF4-FFF2-40B4-BE49-F238E27FC236}">
                  <a16:creationId xmlns:a16="http://schemas.microsoft.com/office/drawing/2014/main" id="{928E0B71-8E23-8F4F-B0CA-14331A9CF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2" y="1330"/>
              <a:ext cx="817" cy="754"/>
              <a:chOff x="2293" y="2021"/>
              <a:chExt cx="817" cy="754"/>
            </a:xfrm>
          </p:grpSpPr>
          <p:sp>
            <p:nvSpPr>
              <p:cNvPr id="120930" name="Oval 165">
                <a:extLst>
                  <a:ext uri="{FF2B5EF4-FFF2-40B4-BE49-F238E27FC236}">
                    <a16:creationId xmlns:a16="http://schemas.microsoft.com/office/drawing/2014/main" id="{85170B83-5696-444A-A8A8-8F16350A5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0931" name="Text Box 166">
                <a:extLst>
                  <a:ext uri="{FF2B5EF4-FFF2-40B4-BE49-F238E27FC236}">
                    <a16:creationId xmlns:a16="http://schemas.microsoft.com/office/drawing/2014/main" id="{38337AA7-F331-1148-BDD8-BD1F974F4F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" y="2191"/>
                <a:ext cx="812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congestion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avoidance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20919" name="Group 190">
              <a:extLst>
                <a:ext uri="{FF2B5EF4-FFF2-40B4-BE49-F238E27FC236}">
                  <a16:creationId xmlns:a16="http://schemas.microsoft.com/office/drawing/2014/main" id="{337F1A48-0821-F84F-B454-2E71334ED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3" y="786"/>
              <a:ext cx="1422" cy="546"/>
              <a:chOff x="3536" y="904"/>
              <a:chExt cx="1422" cy="546"/>
            </a:xfrm>
          </p:grpSpPr>
          <p:sp>
            <p:nvSpPr>
              <p:cNvPr id="120926" name="Text Box 191">
                <a:extLst>
                  <a:ext uri="{FF2B5EF4-FFF2-40B4-BE49-F238E27FC236}">
                    <a16:creationId xmlns:a16="http://schemas.microsoft.com/office/drawing/2014/main" id="{C140DEC7-615B-4342-93C4-66A2F2A11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103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    (MSS/cwnd)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120927" name="Line 192">
                <a:extLst>
                  <a:ext uri="{FF2B5EF4-FFF2-40B4-BE49-F238E27FC236}">
                    <a16:creationId xmlns:a16="http://schemas.microsoft.com/office/drawing/2014/main" id="{128844D7-0BC8-ED43-844B-4CB68DDE4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28" name="Text Box 193">
                <a:extLst>
                  <a:ext uri="{FF2B5EF4-FFF2-40B4-BE49-F238E27FC236}">
                    <a16:creationId xmlns:a16="http://schemas.microsoft.com/office/drawing/2014/main" id="{18A72B7A-7B27-7D46-A73F-89F483A86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  <p:sp>
            <p:nvSpPr>
              <p:cNvPr id="120929" name="Text Box 194">
                <a:extLst>
                  <a:ext uri="{FF2B5EF4-FFF2-40B4-BE49-F238E27FC236}">
                    <a16:creationId xmlns:a16="http://schemas.microsoft.com/office/drawing/2014/main" id="{4587F510-EFB9-0949-939E-1E7873AB4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anose="02020603050405020304" pitchFamily="18" charset="0"/>
                  </a:rPr>
                  <a:t>.</a:t>
                </a:r>
              </a:p>
            </p:txBody>
          </p:sp>
        </p:grpSp>
        <p:sp>
          <p:nvSpPr>
            <p:cNvPr id="120920" name="Freeform 195">
              <a:extLst>
                <a:ext uri="{FF2B5EF4-FFF2-40B4-BE49-F238E27FC236}">
                  <a16:creationId xmlns:a16="http://schemas.microsoft.com/office/drawing/2014/main" id="{7225C2DC-BB33-C542-96CD-EB145308E98F}"/>
                </a:ext>
              </a:extLst>
            </p:cNvPr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88 w 376"/>
                <a:gd name="T1" fmla="*/ 306 h 452"/>
                <a:gd name="T2" fmla="*/ 19 w 376"/>
                <a:gd name="T3" fmla="*/ 269 h 452"/>
                <a:gd name="T4" fmla="*/ 49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21" name="Group 196">
              <a:extLst>
                <a:ext uri="{FF2B5EF4-FFF2-40B4-BE49-F238E27FC236}">
                  <a16:creationId xmlns:a16="http://schemas.microsoft.com/office/drawing/2014/main" id="{900DFE05-C26F-984F-8305-C5774FA6C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120923" name="Text Box 197">
                <a:extLst>
                  <a:ext uri="{FF2B5EF4-FFF2-40B4-BE49-F238E27FC236}">
                    <a16:creationId xmlns:a16="http://schemas.microsoft.com/office/drawing/2014/main" id="{A0A01CAE-C3F5-B145-A033-3A054894F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20924" name="Line 198">
                <a:extLst>
                  <a:ext uri="{FF2B5EF4-FFF2-40B4-BE49-F238E27FC236}">
                    <a16:creationId xmlns:a16="http://schemas.microsoft.com/office/drawing/2014/main" id="{61F75146-0E0A-574F-9451-C885B5815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25" name="Text Box 199">
                <a:extLst>
                  <a:ext uri="{FF2B5EF4-FFF2-40B4-BE49-F238E27FC236}">
                    <a16:creationId xmlns:a16="http://schemas.microsoft.com/office/drawing/2014/main" id="{5ECD315D-0A89-9442-B5B2-15BA4B816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20922" name="Freeform 200">
              <a:extLst>
                <a:ext uri="{FF2B5EF4-FFF2-40B4-BE49-F238E27FC236}">
                  <a16:creationId xmlns:a16="http://schemas.microsoft.com/office/drawing/2014/main" id="{5AC8A07D-942D-B54D-939D-18985D0C0D20}"/>
                </a:ext>
              </a:extLst>
            </p:cNvPr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88 w 376"/>
                <a:gd name="T1" fmla="*/ 306 h 452"/>
                <a:gd name="T2" fmla="*/ 19 w 376"/>
                <a:gd name="T3" fmla="*/ 269 h 452"/>
                <a:gd name="T4" fmla="*/ 49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7" name="Group 245">
            <a:extLst>
              <a:ext uri="{FF2B5EF4-FFF2-40B4-BE49-F238E27FC236}">
                <a16:creationId xmlns:a16="http://schemas.microsoft.com/office/drawing/2014/main" id="{129E799F-791A-2342-8C77-71A88324F4FC}"/>
              </a:ext>
            </a:extLst>
          </p:cNvPr>
          <p:cNvGrpSpPr>
            <a:grpSpLocks/>
          </p:cNvGrpSpPr>
          <p:nvPr/>
        </p:nvGrpSpPr>
        <p:grpSpPr bwMode="auto">
          <a:xfrm>
            <a:off x="5553076" y="4821239"/>
            <a:ext cx="3279775" cy="1717675"/>
            <a:chOff x="2538" y="2960"/>
            <a:chExt cx="2066" cy="1082"/>
          </a:xfrm>
        </p:grpSpPr>
        <p:grpSp>
          <p:nvGrpSpPr>
            <p:cNvPr id="120909" name="Group 167">
              <a:extLst>
                <a:ext uri="{FF2B5EF4-FFF2-40B4-BE49-F238E27FC236}">
                  <a16:creationId xmlns:a16="http://schemas.microsoft.com/office/drawing/2014/main" id="{C6F30065-1116-4F48-A4AC-64EC2026FD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8" y="2960"/>
              <a:ext cx="800" cy="754"/>
              <a:chOff x="2454" y="3045"/>
              <a:chExt cx="800" cy="754"/>
            </a:xfrm>
          </p:grpSpPr>
          <p:sp>
            <p:nvSpPr>
              <p:cNvPr id="120915" name="Oval 168">
                <a:extLst>
                  <a:ext uri="{FF2B5EF4-FFF2-40B4-BE49-F238E27FC236}">
                    <a16:creationId xmlns:a16="http://schemas.microsoft.com/office/drawing/2014/main" id="{5EF656FC-E530-3B41-9D77-351EBDE7E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0916" name="Text Box 169">
                <a:extLst>
                  <a:ext uri="{FF2B5EF4-FFF2-40B4-BE49-F238E27FC236}">
                    <a16:creationId xmlns:a16="http://schemas.microsoft.com/office/drawing/2014/main" id="{D6854B1A-A955-C840-AB3B-1C953945B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0917" name="Text Box 170">
                <a:extLst>
                  <a:ext uri="{FF2B5EF4-FFF2-40B4-BE49-F238E27FC236}">
                    <a16:creationId xmlns:a16="http://schemas.microsoft.com/office/drawing/2014/main" id="{553ED5C1-0AC7-A24E-89A7-263319E27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" y="3204"/>
                <a:ext cx="708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fast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recovery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0910" name="Freeform 220">
              <a:extLst>
                <a:ext uri="{FF2B5EF4-FFF2-40B4-BE49-F238E27FC236}">
                  <a16:creationId xmlns:a16="http://schemas.microsoft.com/office/drawing/2014/main" id="{98C62AD7-EF48-EC41-8BD6-40406C142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911" name="Group 221">
              <a:extLst>
                <a:ext uri="{FF2B5EF4-FFF2-40B4-BE49-F238E27FC236}">
                  <a16:creationId xmlns:a16="http://schemas.microsoft.com/office/drawing/2014/main" id="{94BA38D3-04F1-B140-A684-FA005CC397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3592"/>
              <a:ext cx="1413" cy="450"/>
              <a:chOff x="3542" y="3496"/>
              <a:chExt cx="1413" cy="450"/>
            </a:xfrm>
          </p:grpSpPr>
          <p:sp>
            <p:nvSpPr>
              <p:cNvPr id="120912" name="Text Box 222">
                <a:extLst>
                  <a:ext uri="{FF2B5EF4-FFF2-40B4-BE49-F238E27FC236}">
                    <a16:creationId xmlns:a16="http://schemas.microsoft.com/office/drawing/2014/main" id="{08AEC3B7-9086-B848-8409-635E7E4F7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409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 + MSS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0913" name="Line 223">
                <a:extLst>
                  <a:ext uri="{FF2B5EF4-FFF2-40B4-BE49-F238E27FC236}">
                    <a16:creationId xmlns:a16="http://schemas.microsoft.com/office/drawing/2014/main" id="{545A2CFF-B022-624A-8B45-4DF5CEDDF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14" name="Text Box 224">
                <a:extLst>
                  <a:ext uri="{FF2B5EF4-FFF2-40B4-BE49-F238E27FC236}">
                    <a16:creationId xmlns:a16="http://schemas.microsoft.com/office/drawing/2014/main" id="{BF6070E2-9AA4-DB49-A72B-6F2965C0C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</p:grpSp>
      <p:grpSp>
        <p:nvGrpSpPr>
          <p:cNvPr id="274678" name="Group 246">
            <a:extLst>
              <a:ext uri="{FF2B5EF4-FFF2-40B4-BE49-F238E27FC236}">
                <a16:creationId xmlns:a16="http://schemas.microsoft.com/office/drawing/2014/main" id="{A0ADC8BE-063B-784F-8A99-07E2D3888CB7}"/>
              </a:ext>
            </a:extLst>
          </p:cNvPr>
          <p:cNvGrpSpPr>
            <a:grpSpLocks/>
          </p:cNvGrpSpPr>
          <p:nvPr/>
        </p:nvGrpSpPr>
        <p:grpSpPr bwMode="auto">
          <a:xfrm>
            <a:off x="2452689" y="3502026"/>
            <a:ext cx="3724275" cy="1927225"/>
            <a:chOff x="585" y="2129"/>
            <a:chExt cx="2346" cy="1214"/>
          </a:xfrm>
        </p:grpSpPr>
        <p:grpSp>
          <p:nvGrpSpPr>
            <p:cNvPr id="120899" name="Group 212">
              <a:extLst>
                <a:ext uri="{FF2B5EF4-FFF2-40B4-BE49-F238E27FC236}">
                  <a16:creationId xmlns:a16="http://schemas.microsoft.com/office/drawing/2014/main" id="{B0740EEA-2FA3-A241-AD64-E9D8626ED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" y="2818"/>
              <a:ext cx="1095" cy="525"/>
              <a:chOff x="444" y="2768"/>
              <a:chExt cx="1095" cy="525"/>
            </a:xfrm>
          </p:grpSpPr>
          <p:sp>
            <p:nvSpPr>
              <p:cNvPr id="120906" name="Text Box 213">
                <a:extLst>
                  <a:ext uri="{FF2B5EF4-FFF2-40B4-BE49-F238E27FC236}">
                    <a16:creationId xmlns:a16="http://schemas.microsoft.com/office/drawing/2014/main" id="{50DA557E-B709-AB4B-8D34-A402E75CD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" y="2912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0907" name="Line 214">
                <a:extLst>
                  <a:ext uri="{FF2B5EF4-FFF2-40B4-BE49-F238E27FC236}">
                    <a16:creationId xmlns:a16="http://schemas.microsoft.com/office/drawing/2014/main" id="{BB17C5C5-F96E-2F4A-A09B-9E6E3B11E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08" name="Text Box 215">
                <a:extLst>
                  <a:ext uri="{FF2B5EF4-FFF2-40B4-BE49-F238E27FC236}">
                    <a16:creationId xmlns:a16="http://schemas.microsoft.com/office/drawing/2014/main" id="{BDF013A7-9375-6E42-83B8-34DABA335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grpSp>
          <p:nvGrpSpPr>
            <p:cNvPr id="120900" name="Group 216">
              <a:extLst>
                <a:ext uri="{FF2B5EF4-FFF2-40B4-BE49-F238E27FC236}">
                  <a16:creationId xmlns:a16="http://schemas.microsoft.com/office/drawing/2014/main" id="{D328708D-474A-EF45-BA29-43396E47F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" y="2454"/>
              <a:ext cx="1118" cy="519"/>
              <a:chOff x="419" y="2872"/>
              <a:chExt cx="1118" cy="519"/>
            </a:xfrm>
          </p:grpSpPr>
          <p:sp>
            <p:nvSpPr>
              <p:cNvPr id="120903" name="Text Box 217">
                <a:extLst>
                  <a:ext uri="{FF2B5EF4-FFF2-40B4-BE49-F238E27FC236}">
                    <a16:creationId xmlns:a16="http://schemas.microsoft.com/office/drawing/2014/main" id="{1940751A-8DF6-3446-8998-B4F18104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20904" name="Text Box 218">
                <a:extLst>
                  <a:ext uri="{FF2B5EF4-FFF2-40B4-BE49-F238E27FC236}">
                    <a16:creationId xmlns:a16="http://schemas.microsoft.com/office/drawing/2014/main" id="{1369D79A-64CE-2249-B090-03A9483BB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118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0905" name="Line 219">
                <a:extLst>
                  <a:ext uri="{FF2B5EF4-FFF2-40B4-BE49-F238E27FC236}">
                    <a16:creationId xmlns:a16="http://schemas.microsoft.com/office/drawing/2014/main" id="{A57485A1-DDCB-E044-AB2F-AAAF98875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0901" name="Freeform 225">
              <a:extLst>
                <a:ext uri="{FF2B5EF4-FFF2-40B4-BE49-F238E27FC236}">
                  <a16:creationId xmlns:a16="http://schemas.microsoft.com/office/drawing/2014/main" id="{804ABAE2-EBF8-144D-9C68-CFD9BE5E6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902" name="Freeform 226">
              <a:extLst>
                <a:ext uri="{FF2B5EF4-FFF2-40B4-BE49-F238E27FC236}">
                  <a16:creationId xmlns:a16="http://schemas.microsoft.com/office/drawing/2014/main" id="{45561669-DFA4-2E4F-BEB5-A52FE09FE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6" name="Group 244">
            <a:extLst>
              <a:ext uri="{FF2B5EF4-FFF2-40B4-BE49-F238E27FC236}">
                <a16:creationId xmlns:a16="http://schemas.microsoft.com/office/drawing/2014/main" id="{4D2BADD3-38AE-9D40-A3F5-8FFD39F1E3A0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3494088"/>
            <a:ext cx="2921000" cy="1916112"/>
            <a:chOff x="3371" y="2124"/>
            <a:chExt cx="1840" cy="1207"/>
          </a:xfrm>
        </p:grpSpPr>
        <p:grpSp>
          <p:nvGrpSpPr>
            <p:cNvPr id="120894" name="Group 201">
              <a:extLst>
                <a:ext uri="{FF2B5EF4-FFF2-40B4-BE49-F238E27FC236}">
                  <a16:creationId xmlns:a16="http://schemas.microsoft.com/office/drawing/2014/main" id="{97E0C815-BCC4-2145-AB9E-14D1EEE316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0" y="2796"/>
              <a:ext cx="1091" cy="535"/>
              <a:chOff x="4142" y="2802"/>
              <a:chExt cx="1091" cy="535"/>
            </a:xfrm>
          </p:grpSpPr>
          <p:sp>
            <p:nvSpPr>
              <p:cNvPr id="120896" name="Text Box 202">
                <a:extLst>
                  <a:ext uri="{FF2B5EF4-FFF2-40B4-BE49-F238E27FC236}">
                    <a16:creationId xmlns:a16="http://schemas.microsoft.com/office/drawing/2014/main" id="{B3659BC7-DFCA-EB43-9E6C-E7912C7907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09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ssthresh= cwnd/2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 + 3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 i="1">
                  <a:latin typeface="Arial" panose="020B0604020202020204" pitchFamily="34" charset="0"/>
                </a:endParaRPr>
              </a:p>
            </p:txBody>
          </p:sp>
          <p:sp>
            <p:nvSpPr>
              <p:cNvPr id="120897" name="Line 203">
                <a:extLst>
                  <a:ext uri="{FF2B5EF4-FFF2-40B4-BE49-F238E27FC236}">
                    <a16:creationId xmlns:a16="http://schemas.microsoft.com/office/drawing/2014/main" id="{BC24D556-8646-C743-B47C-B20375AA8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98" name="Text Box 204">
                <a:extLst>
                  <a:ext uri="{FF2B5EF4-FFF2-40B4-BE49-F238E27FC236}">
                    <a16:creationId xmlns:a16="http://schemas.microsoft.com/office/drawing/2014/main" id="{A7B4692B-FC00-4245-AB37-7A62C96AB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== 3</a:t>
                </a:r>
              </a:p>
            </p:txBody>
          </p:sp>
        </p:grpSp>
        <p:sp>
          <p:nvSpPr>
            <p:cNvPr id="120895" name="Freeform 227">
              <a:extLst>
                <a:ext uri="{FF2B5EF4-FFF2-40B4-BE49-F238E27FC236}">
                  <a16:creationId xmlns:a16="http://schemas.microsoft.com/office/drawing/2014/main" id="{C33F9DD3-E256-1349-9F70-14FBAF3191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4675" name="Group 243">
            <a:extLst>
              <a:ext uri="{FF2B5EF4-FFF2-40B4-BE49-F238E27FC236}">
                <a16:creationId xmlns:a16="http://schemas.microsoft.com/office/drawing/2014/main" id="{5508B414-45FD-C844-8EDA-7EBECFB25C4A}"/>
              </a:ext>
            </a:extLst>
          </p:cNvPr>
          <p:cNvGrpSpPr>
            <a:grpSpLocks/>
          </p:cNvGrpSpPr>
          <p:nvPr/>
        </p:nvGrpSpPr>
        <p:grpSpPr bwMode="auto">
          <a:xfrm>
            <a:off x="6710363" y="3519488"/>
            <a:ext cx="1206500" cy="1668462"/>
            <a:chOff x="3267" y="2140"/>
            <a:chExt cx="760" cy="1051"/>
          </a:xfrm>
        </p:grpSpPr>
        <p:sp>
          <p:nvSpPr>
            <p:cNvPr id="120888" name="Freeform 228">
              <a:extLst>
                <a:ext uri="{FF2B5EF4-FFF2-40B4-BE49-F238E27FC236}">
                  <a16:creationId xmlns:a16="http://schemas.microsoft.com/office/drawing/2014/main" id="{CA5DEEF6-B27C-9B4C-A0AB-C68EA13915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89" name="Group 229">
              <a:extLst>
                <a:ext uri="{FF2B5EF4-FFF2-40B4-BE49-F238E27FC236}">
                  <a16:creationId xmlns:a16="http://schemas.microsoft.com/office/drawing/2014/main" id="{F4EA5373-6E0C-364F-A0A3-9C0F44307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120890" name="Text Box 230">
                <a:extLst>
                  <a:ext uri="{FF2B5EF4-FFF2-40B4-BE49-F238E27FC236}">
                    <a16:creationId xmlns:a16="http://schemas.microsoft.com/office/drawing/2014/main" id="{F932150D-F129-964A-9D3F-9BF06B6A87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grpSp>
            <p:nvGrpSpPr>
              <p:cNvPr id="120891" name="Group 231">
                <a:extLst>
                  <a:ext uri="{FF2B5EF4-FFF2-40B4-BE49-F238E27FC236}">
                    <a16:creationId xmlns:a16="http://schemas.microsoft.com/office/drawing/2014/main" id="{409FCCA2-77DB-0545-B9C1-FCDA5DBD4E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4"/>
                <a:chOff x="1190" y="3496"/>
                <a:chExt cx="582" cy="154"/>
              </a:xfrm>
            </p:grpSpPr>
            <p:sp>
              <p:nvSpPr>
                <p:cNvPr id="120892" name="Line 232">
                  <a:extLst>
                    <a:ext uri="{FF2B5EF4-FFF2-40B4-BE49-F238E27FC236}">
                      <a16:creationId xmlns:a16="http://schemas.microsoft.com/office/drawing/2014/main" id="{DA999A80-AFA4-4640-8D60-9F909FD5F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93" name="Text Box 233">
                  <a:extLst>
                    <a:ext uri="{FF2B5EF4-FFF2-40B4-BE49-F238E27FC236}">
                      <a16:creationId xmlns:a16="http://schemas.microsoft.com/office/drawing/2014/main" id="{3D90EF9E-3D15-1645-9D49-DB65651A46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10" y="3496"/>
                  <a:ext cx="462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000">
                      <a:latin typeface="Arial" panose="020B0604020202020204" pitchFamily="34" charset="0"/>
                    </a:rPr>
                    <a:t>New ACK</a:t>
                  </a:r>
                </a:p>
              </p:txBody>
            </p:sp>
          </p:grpSp>
        </p:grpSp>
      </p:grpSp>
      <p:grpSp>
        <p:nvGrpSpPr>
          <p:cNvPr id="274673" name="Group 241">
            <a:extLst>
              <a:ext uri="{FF2B5EF4-FFF2-40B4-BE49-F238E27FC236}">
                <a16:creationId xmlns:a16="http://schemas.microsoft.com/office/drawing/2014/main" id="{66A2182C-57EE-6F47-8295-C57EAF9F4D1E}"/>
              </a:ext>
            </a:extLst>
          </p:cNvPr>
          <p:cNvGrpSpPr>
            <a:grpSpLocks/>
          </p:cNvGrpSpPr>
          <p:nvPr/>
        </p:nvGrpSpPr>
        <p:grpSpPr bwMode="auto">
          <a:xfrm>
            <a:off x="2344738" y="1485901"/>
            <a:ext cx="4886324" cy="2659063"/>
            <a:chOff x="517" y="859"/>
            <a:chExt cx="3078" cy="1675"/>
          </a:xfrm>
        </p:grpSpPr>
        <p:grpSp>
          <p:nvGrpSpPr>
            <p:cNvPr id="120865" name="Group 161">
              <a:extLst>
                <a:ext uri="{FF2B5EF4-FFF2-40B4-BE49-F238E27FC236}">
                  <a16:creationId xmlns:a16="http://schemas.microsoft.com/office/drawing/2014/main" id="{6917BA8A-BAC6-DA48-82D0-5C774FAE13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120886" name="Oval 162">
                <a:extLst>
                  <a:ext uri="{FF2B5EF4-FFF2-40B4-BE49-F238E27FC236}">
                    <a16:creationId xmlns:a16="http://schemas.microsoft.com/office/drawing/2014/main" id="{80DA8961-294B-6843-B90C-4E0F9FE24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0887" name="Text Box 163">
                <a:extLst>
                  <a:ext uri="{FF2B5EF4-FFF2-40B4-BE49-F238E27FC236}">
                    <a16:creationId xmlns:a16="http://schemas.microsoft.com/office/drawing/2014/main" id="{B7078A40-779C-6C42-AE3A-3440D572B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9" y="1946"/>
                <a:ext cx="4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slow </a:t>
                </a:r>
              </a:p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start</a:t>
                </a:r>
              </a:p>
            </p:txBody>
          </p:sp>
        </p:grpSp>
        <p:grpSp>
          <p:nvGrpSpPr>
            <p:cNvPr id="120866" name="Group 177">
              <a:extLst>
                <a:ext uri="{FF2B5EF4-FFF2-40B4-BE49-F238E27FC236}">
                  <a16:creationId xmlns:a16="http://schemas.microsoft.com/office/drawing/2014/main" id="{99D7ECBE-770D-3A43-9A31-9CA9B700E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" y="2026"/>
              <a:ext cx="1118" cy="508"/>
              <a:chOff x="418" y="2713"/>
              <a:chExt cx="1118" cy="508"/>
            </a:xfrm>
          </p:grpSpPr>
          <p:sp>
            <p:nvSpPr>
              <p:cNvPr id="120883" name="Text Box 178">
                <a:extLst>
                  <a:ext uri="{FF2B5EF4-FFF2-40B4-BE49-F238E27FC236}">
                    <a16:creationId xmlns:a16="http://schemas.microsoft.com/office/drawing/2014/main" id="{A56BBE0D-D89D-7449-8575-33CDA67E3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timeout</a:t>
                </a:r>
              </a:p>
            </p:txBody>
          </p:sp>
          <p:sp>
            <p:nvSpPr>
              <p:cNvPr id="120884" name="Text Box 179">
                <a:extLst>
                  <a:ext uri="{FF2B5EF4-FFF2-40B4-BE49-F238E27FC236}">
                    <a16:creationId xmlns:a16="http://schemas.microsoft.com/office/drawing/2014/main" id="{BAA910D0-72FC-4546-93E0-A9D9447F59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" y="2840"/>
                <a:ext cx="1118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cwnd/2 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retransmit missing segment</a:t>
                </a:r>
                <a:r>
                  <a:rPr lang="en-US" altLang="en-US" sz="1200">
                    <a:latin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120885" name="Line 180">
                <a:extLst>
                  <a:ext uri="{FF2B5EF4-FFF2-40B4-BE49-F238E27FC236}">
                    <a16:creationId xmlns:a16="http://schemas.microsoft.com/office/drawing/2014/main" id="{CB688435-D560-8B4B-8B6F-2F665E2F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0867" name="Group 186">
              <a:extLst>
                <a:ext uri="{FF2B5EF4-FFF2-40B4-BE49-F238E27FC236}">
                  <a16:creationId xmlns:a16="http://schemas.microsoft.com/office/drawing/2014/main" id="{4C1C2A00-6DD4-2941-BD80-94E46EAD1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3" y="960"/>
              <a:ext cx="1422" cy="532"/>
              <a:chOff x="2683" y="798"/>
              <a:chExt cx="1422" cy="532"/>
            </a:xfrm>
          </p:grpSpPr>
          <p:sp>
            <p:nvSpPr>
              <p:cNvPr id="120880" name="Text Box 187">
                <a:extLst>
                  <a:ext uri="{FF2B5EF4-FFF2-40B4-BE49-F238E27FC236}">
                    <a16:creationId xmlns:a16="http://schemas.microsoft.com/office/drawing/2014/main" id="{1A07BEB8-25B4-6649-BFFB-3B2E625ACF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422" cy="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cwnd+MSS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 i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transmit new segment(s), as allowed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20881" name="Line 188">
                <a:extLst>
                  <a:ext uri="{FF2B5EF4-FFF2-40B4-BE49-F238E27FC236}">
                    <a16:creationId xmlns:a16="http://schemas.microsoft.com/office/drawing/2014/main" id="{B9407852-B40C-5443-9113-0A00F026D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82" name="Text Box 189">
                <a:extLst>
                  <a:ext uri="{FF2B5EF4-FFF2-40B4-BE49-F238E27FC236}">
                    <a16:creationId xmlns:a16="http://schemas.microsoft.com/office/drawing/2014/main" id="{3920FE4F-917B-A042-BC8D-4A76C0162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4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new ACK</a:t>
                </a:r>
              </a:p>
            </p:txBody>
          </p:sp>
        </p:grpSp>
        <p:sp>
          <p:nvSpPr>
            <p:cNvPr id="120868" name="Freeform 205">
              <a:extLst>
                <a:ext uri="{FF2B5EF4-FFF2-40B4-BE49-F238E27FC236}">
                  <a16:creationId xmlns:a16="http://schemas.microsoft.com/office/drawing/2014/main" id="{9715F3B7-A09D-504E-B15B-6A76276D9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9" name="Freeform 206">
              <a:extLst>
                <a:ext uri="{FF2B5EF4-FFF2-40B4-BE49-F238E27FC236}">
                  <a16:creationId xmlns:a16="http://schemas.microsoft.com/office/drawing/2014/main" id="{F2613AAE-7E3D-6B4A-8339-D74C967E6984}"/>
                </a:ext>
              </a:extLst>
            </p:cNvPr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0" name="Group 207">
              <a:extLst>
                <a:ext uri="{FF2B5EF4-FFF2-40B4-BE49-F238E27FC236}">
                  <a16:creationId xmlns:a16="http://schemas.microsoft.com/office/drawing/2014/main" id="{38AF01B9-D06A-C641-82CA-FD127AA53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120877" name="Text Box 208">
                <a:extLst>
                  <a:ext uri="{FF2B5EF4-FFF2-40B4-BE49-F238E27FC236}">
                    <a16:creationId xmlns:a16="http://schemas.microsoft.com/office/drawing/2014/main" id="{B1B448E9-63A2-E240-BF35-E414439F7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dupACKcount++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20878" name="Line 209">
                <a:extLst>
                  <a:ext uri="{FF2B5EF4-FFF2-40B4-BE49-F238E27FC236}">
                    <a16:creationId xmlns:a16="http://schemas.microsoft.com/office/drawing/2014/main" id="{73B7D040-39E3-F74C-A378-0A6494A9C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9" name="Text Box 210">
                <a:extLst>
                  <a:ext uri="{FF2B5EF4-FFF2-40B4-BE49-F238E27FC236}">
                    <a16:creationId xmlns:a16="http://schemas.microsoft.com/office/drawing/2014/main" id="{510D1119-CCDD-E346-A219-49A7D784F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duplicate ACK</a:t>
                </a:r>
              </a:p>
            </p:txBody>
          </p:sp>
        </p:grpSp>
        <p:sp>
          <p:nvSpPr>
            <p:cNvPr id="120871" name="Freeform 211">
              <a:extLst>
                <a:ext uri="{FF2B5EF4-FFF2-40B4-BE49-F238E27FC236}">
                  <a16:creationId xmlns:a16="http://schemas.microsoft.com/office/drawing/2014/main" id="{0A4C5286-7CA6-EB48-8103-3073100DB3DB}"/>
                </a:ext>
              </a:extLst>
            </p:cNvPr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72" name="Line 234">
              <a:extLst>
                <a:ext uri="{FF2B5EF4-FFF2-40B4-BE49-F238E27FC236}">
                  <a16:creationId xmlns:a16="http://schemas.microsoft.com/office/drawing/2014/main" id="{9484C4DD-A880-7243-8160-93641AD5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3" name="Group 235">
              <a:extLst>
                <a:ext uri="{FF2B5EF4-FFF2-40B4-BE49-F238E27FC236}">
                  <a16:creationId xmlns:a16="http://schemas.microsoft.com/office/drawing/2014/main" id="{20E0D0DD-23CD-6F46-83B8-6ED361504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120874" name="Text Box 236">
                <a:extLst>
                  <a:ext uri="{FF2B5EF4-FFF2-40B4-BE49-F238E27FC236}">
                    <a16:creationId xmlns:a16="http://schemas.microsoft.com/office/drawing/2014/main" id="{AC3653E3-1F2E-3E47-9673-604CAA4D3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Symbol" pitchFamily="2" charset="2"/>
                  </a:rPr>
                  <a:t>L</a:t>
                </a:r>
              </a:p>
            </p:txBody>
          </p:sp>
          <p:sp>
            <p:nvSpPr>
              <p:cNvPr id="120875" name="Text Box 237">
                <a:extLst>
                  <a:ext uri="{FF2B5EF4-FFF2-40B4-BE49-F238E27FC236}">
                    <a16:creationId xmlns:a16="http://schemas.microsoft.com/office/drawing/2014/main" id="{7E9055DE-FAF7-2348-9046-447E22CB10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cwnd = 1 MSS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ssthresh = 64 KB</a:t>
                </a:r>
              </a:p>
              <a:p>
                <a:pPr algn="ct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dupACKcount = 0</a:t>
                </a:r>
                <a:endParaRPr lang="en-US" altLang="en-US" sz="1200">
                  <a:latin typeface="Arial" panose="020B0604020202020204" pitchFamily="34" charset="0"/>
                </a:endParaRPr>
              </a:p>
            </p:txBody>
          </p:sp>
          <p:sp>
            <p:nvSpPr>
              <p:cNvPr id="120876" name="Line 238">
                <a:extLst>
                  <a:ext uri="{FF2B5EF4-FFF2-40B4-BE49-F238E27FC236}">
                    <a16:creationId xmlns:a16="http://schemas.microsoft.com/office/drawing/2014/main" id="{4D532850-94D3-A34C-9388-B4578FDDD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74687" name="Group 255">
            <a:extLst>
              <a:ext uri="{FF2B5EF4-FFF2-40B4-BE49-F238E27FC236}">
                <a16:creationId xmlns:a16="http://schemas.microsoft.com/office/drawing/2014/main" id="{13930DFD-C244-BC42-8600-A5F05BF285FF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2922588"/>
            <a:ext cx="3167062" cy="1312862"/>
            <a:chOff x="509" y="1766"/>
            <a:chExt cx="1995" cy="827"/>
          </a:xfrm>
        </p:grpSpPr>
        <p:pic>
          <p:nvPicPr>
            <p:cNvPr id="120862" name="Picture 252">
              <a:extLst>
                <a:ext uri="{FF2B5EF4-FFF2-40B4-BE49-F238E27FC236}">
                  <a16:creationId xmlns:a16="http://schemas.microsoft.com/office/drawing/2014/main" id="{83DECD9C-F023-5A4F-A635-C070A0245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9" y="199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3" name="Picture 253">
              <a:extLst>
                <a:ext uri="{FF2B5EF4-FFF2-40B4-BE49-F238E27FC236}">
                  <a16:creationId xmlns:a16="http://schemas.microsoft.com/office/drawing/2014/main" id="{C2B7CADE-CD5C-A04F-A227-8073DFA55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864" name="Picture 254">
              <a:extLst>
                <a:ext uri="{FF2B5EF4-FFF2-40B4-BE49-F238E27FC236}">
                  <a16:creationId xmlns:a16="http://schemas.microsoft.com/office/drawing/2014/main" id="{02BECC5C-8288-4749-9904-C103D48E2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4729" name="Group 297">
            <a:extLst>
              <a:ext uri="{FF2B5EF4-FFF2-40B4-BE49-F238E27FC236}">
                <a16:creationId xmlns:a16="http://schemas.microsoft.com/office/drawing/2014/main" id="{A36834FF-84F1-2B48-9438-2684241B30C3}"/>
              </a:ext>
            </a:extLst>
          </p:cNvPr>
          <p:cNvGrpSpPr>
            <a:grpSpLocks/>
          </p:cNvGrpSpPr>
          <p:nvPr/>
        </p:nvGrpSpPr>
        <p:grpSpPr bwMode="auto">
          <a:xfrm>
            <a:off x="5026026" y="1149351"/>
            <a:ext cx="4333875" cy="3243263"/>
            <a:chOff x="2205" y="641"/>
            <a:chExt cx="2730" cy="2043"/>
          </a:xfrm>
        </p:grpSpPr>
        <p:grpSp>
          <p:nvGrpSpPr>
            <p:cNvPr id="120847" name="Group 282">
              <a:extLst>
                <a:ext uri="{FF2B5EF4-FFF2-40B4-BE49-F238E27FC236}">
                  <a16:creationId xmlns:a16="http://schemas.microsoft.com/office/drawing/2014/main" id="{2555F2F7-9DB7-7B45-94B8-9523F9722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20858" name="Group 283">
                <a:extLst>
                  <a:ext uri="{FF2B5EF4-FFF2-40B4-BE49-F238E27FC236}">
                    <a16:creationId xmlns:a16="http://schemas.microsoft.com/office/drawing/2014/main" id="{FA31DF2C-EC1D-1948-B0A5-511667B766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0860" name="Picture 284">
                  <a:extLst>
                    <a:ext uri="{FF2B5EF4-FFF2-40B4-BE49-F238E27FC236}">
                      <a16:creationId xmlns:a16="http://schemas.microsoft.com/office/drawing/2014/main" id="{2C181AB1-2559-9F4E-B001-35C1E45354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61" name="Rectangle 285">
                  <a:extLst>
                    <a:ext uri="{FF2B5EF4-FFF2-40B4-BE49-F238E27FC236}">
                      <a16:creationId xmlns:a16="http://schemas.microsoft.com/office/drawing/2014/main" id="{801CEE40-8C74-1B49-A590-9D19D8272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0859" name="Text Box 286">
                <a:extLst>
                  <a:ext uri="{FF2B5EF4-FFF2-40B4-BE49-F238E27FC236}">
                    <a16:creationId xmlns:a16="http://schemas.microsoft.com/office/drawing/2014/main" id="{8A7A93AF-9658-8A44-8A0D-F3B5C23FA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20848" name="Group 287">
              <a:extLst>
                <a:ext uri="{FF2B5EF4-FFF2-40B4-BE49-F238E27FC236}">
                  <a16:creationId xmlns:a16="http://schemas.microsoft.com/office/drawing/2014/main" id="{EDCF11F1-2EC1-9542-A41A-47B4E8C3A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20854" name="Group 288">
                <a:extLst>
                  <a:ext uri="{FF2B5EF4-FFF2-40B4-BE49-F238E27FC236}">
                    <a16:creationId xmlns:a16="http://schemas.microsoft.com/office/drawing/2014/main" id="{1D0E9282-7B99-0648-983B-73BEDC1352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0856" name="Picture 289">
                  <a:extLst>
                    <a:ext uri="{FF2B5EF4-FFF2-40B4-BE49-F238E27FC236}">
                      <a16:creationId xmlns:a16="http://schemas.microsoft.com/office/drawing/2014/main" id="{C91AFE29-77D6-014C-B263-404FCF63D0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57" name="Rectangle 290">
                  <a:extLst>
                    <a:ext uri="{FF2B5EF4-FFF2-40B4-BE49-F238E27FC236}">
                      <a16:creationId xmlns:a16="http://schemas.microsoft.com/office/drawing/2014/main" id="{76F58905-1453-6B4A-826E-2EA48BD92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0855" name="Text Box 291">
                <a:extLst>
                  <a:ext uri="{FF2B5EF4-FFF2-40B4-BE49-F238E27FC236}">
                    <a16:creationId xmlns:a16="http://schemas.microsoft.com/office/drawing/2014/main" id="{FBEAEC4F-BB50-3741-9116-7F778D4731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ACK!</a:t>
                </a:r>
              </a:p>
            </p:txBody>
          </p:sp>
        </p:grpSp>
        <p:grpSp>
          <p:nvGrpSpPr>
            <p:cNvPr id="120849" name="Group 292">
              <a:extLst>
                <a:ext uri="{FF2B5EF4-FFF2-40B4-BE49-F238E27FC236}">
                  <a16:creationId xmlns:a16="http://schemas.microsoft.com/office/drawing/2014/main" id="{BB5A556D-5DE6-F64D-9540-FADA5C754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641"/>
              <a:ext cx="583" cy="303"/>
              <a:chOff x="1166" y="3601"/>
              <a:chExt cx="583" cy="303"/>
            </a:xfrm>
          </p:grpSpPr>
          <p:grpSp>
            <p:nvGrpSpPr>
              <p:cNvPr id="120850" name="Group 293">
                <a:extLst>
                  <a:ext uri="{FF2B5EF4-FFF2-40B4-BE49-F238E27FC236}">
                    <a16:creationId xmlns:a16="http://schemas.microsoft.com/office/drawing/2014/main" id="{27960697-E95C-0648-9C32-AFAD8F8418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20852" name="Picture 294">
                  <a:extLst>
                    <a:ext uri="{FF2B5EF4-FFF2-40B4-BE49-F238E27FC236}">
                      <a16:creationId xmlns:a16="http://schemas.microsoft.com/office/drawing/2014/main" id="{36124DAC-8D5D-BB4A-8BE9-EC86A4624F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0853" name="Rectangle 295">
                  <a:extLst>
                    <a:ext uri="{FF2B5EF4-FFF2-40B4-BE49-F238E27FC236}">
                      <a16:creationId xmlns:a16="http://schemas.microsoft.com/office/drawing/2014/main" id="{C5A5A063-D1D7-9C4F-B22E-9742A31CC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6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itchFamily="2" charset="2"/>
                    <a:buChar char="§"/>
                    <a:defRPr sz="32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600"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20851" name="Text Box 296">
                <a:extLst>
                  <a:ext uri="{FF2B5EF4-FFF2-40B4-BE49-F238E27FC236}">
                    <a16:creationId xmlns:a16="http://schemas.microsoft.com/office/drawing/2014/main" id="{39F57AAB-24CA-7B4B-BF48-CD992DB2D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New</a:t>
                </a:r>
              </a:p>
              <a:p>
                <a:pPr algn="ctr">
                  <a:lnSpc>
                    <a:spcPct val="8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 i="1">
                    <a:solidFill>
                      <a:schemeClr val="accent2"/>
                    </a:solidFill>
                    <a:latin typeface="Comic Sans MS" panose="030F0902030302020204" pitchFamily="66" charset="0"/>
                  </a:rPr>
                  <a:t>ACK!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62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4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>
            <a:extLst>
              <a:ext uri="{FF2B5EF4-FFF2-40B4-BE49-F238E27FC236}">
                <a16:creationId xmlns:a16="http://schemas.microsoft.com/office/drawing/2014/main" id="{A73C71F3-DEDD-A44F-A27E-D5D1E6E3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9D0A0DD-F5A7-0E42-B6C2-2235623C178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7525" name="Rectangle 2">
            <a:extLst>
              <a:ext uri="{FF2B5EF4-FFF2-40B4-BE49-F238E27FC236}">
                <a16:creationId xmlns:a16="http://schemas.microsoft.com/office/drawing/2014/main" id="{61F3965C-0A44-0144-B414-C9EB6C4E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8025" y="239714"/>
            <a:ext cx="7772400" cy="928687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throughput</a:t>
            </a:r>
          </a:p>
        </p:txBody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id="{3B032F91-E46D-FA40-BD98-F9F774676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6775" y="1362075"/>
            <a:ext cx="8269288" cy="464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avg. TCP thruput as function of window size, RTT?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ignore slow start, assume always data to send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W: window size </a:t>
            </a:r>
            <a:r>
              <a:rPr lang="en-US" altLang="en-US" sz="1600">
                <a:ea typeface="ＭＳ Ｐゴシック" panose="020B0600070205080204" pitchFamily="34" charset="-128"/>
              </a:rPr>
              <a:t>(measured in bytes)</a:t>
            </a:r>
            <a:r>
              <a:rPr lang="en-US" altLang="en-US">
                <a:ea typeface="ＭＳ Ｐゴシック" panose="020B0600070205080204" pitchFamily="34" charset="-128"/>
              </a:rPr>
              <a:t> where loss occurs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avg. window size (# in-flight bytes) is ¾ W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avg. thruput is 3/4W per RTT</a:t>
            </a:r>
          </a:p>
        </p:txBody>
      </p:sp>
      <p:grpSp>
        <p:nvGrpSpPr>
          <p:cNvPr id="121862" name="Group 35">
            <a:extLst>
              <a:ext uri="{FF2B5EF4-FFF2-40B4-BE49-F238E27FC236}">
                <a16:creationId xmlns:a16="http://schemas.microsoft.com/office/drawing/2014/main" id="{24697D1C-F2C8-224D-B26F-40216BE6AC46}"/>
              </a:ext>
            </a:extLst>
          </p:cNvPr>
          <p:cNvGrpSpPr>
            <a:grpSpLocks/>
          </p:cNvGrpSpPr>
          <p:nvPr/>
        </p:nvGrpSpPr>
        <p:grpSpPr bwMode="auto">
          <a:xfrm>
            <a:off x="3354389" y="4300538"/>
            <a:ext cx="4873625" cy="1998662"/>
            <a:chOff x="279" y="2432"/>
            <a:chExt cx="3070" cy="1259"/>
          </a:xfrm>
        </p:grpSpPr>
        <p:sp>
          <p:nvSpPr>
            <p:cNvPr id="121873" name="Freeform 26">
              <a:extLst>
                <a:ext uri="{FF2B5EF4-FFF2-40B4-BE49-F238E27FC236}">
                  <a16:creationId xmlns:a16="http://schemas.microsoft.com/office/drawing/2014/main" id="{8F8C51BA-FF38-D248-97DA-BFB88DEC5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874" name="Line 28">
              <a:extLst>
                <a:ext uri="{FF2B5EF4-FFF2-40B4-BE49-F238E27FC236}">
                  <a16:creationId xmlns:a16="http://schemas.microsoft.com/office/drawing/2014/main" id="{82E6AD63-3740-584B-BE58-00E04C645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875" name="Line 29">
              <a:extLst>
                <a:ext uri="{FF2B5EF4-FFF2-40B4-BE49-F238E27FC236}">
                  <a16:creationId xmlns:a16="http://schemas.microsoft.com/office/drawing/2014/main" id="{DCA95AF6-AB9D-5E4F-A3A6-921C7D60A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876" name="Line 31">
              <a:extLst>
                <a:ext uri="{FF2B5EF4-FFF2-40B4-BE49-F238E27FC236}">
                  <a16:creationId xmlns:a16="http://schemas.microsoft.com/office/drawing/2014/main" id="{182090A2-A5AD-3E44-8126-3BA9AF164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877" name="Line 32">
              <a:extLst>
                <a:ext uri="{FF2B5EF4-FFF2-40B4-BE49-F238E27FC236}">
                  <a16:creationId xmlns:a16="http://schemas.microsoft.com/office/drawing/2014/main" id="{64C61890-4025-F240-8000-12950D1E0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878" name="Text Box 33">
              <a:extLst>
                <a:ext uri="{FF2B5EF4-FFF2-40B4-BE49-F238E27FC236}">
                  <a16:creationId xmlns:a16="http://schemas.microsoft.com/office/drawing/2014/main" id="{A2A6DDAE-718A-5F48-BC55-E8E6907D0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</a:t>
              </a:r>
            </a:p>
          </p:txBody>
        </p:sp>
        <p:sp>
          <p:nvSpPr>
            <p:cNvPr id="121879" name="Text Box 34">
              <a:extLst>
                <a:ext uri="{FF2B5EF4-FFF2-40B4-BE49-F238E27FC236}">
                  <a16:creationId xmlns:a16="http://schemas.microsoft.com/office/drawing/2014/main" id="{59C749F1-2D95-4247-BFA3-12B780B58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W/2</a:t>
              </a:r>
            </a:p>
          </p:txBody>
        </p:sp>
      </p:grpSp>
      <p:grpSp>
        <p:nvGrpSpPr>
          <p:cNvPr id="121863" name="Group 45">
            <a:extLst>
              <a:ext uri="{FF2B5EF4-FFF2-40B4-BE49-F238E27FC236}">
                <a16:creationId xmlns:a16="http://schemas.microsoft.com/office/drawing/2014/main" id="{2EA570B8-6FC0-FC4C-8DA8-59C804AC47B2}"/>
              </a:ext>
            </a:extLst>
          </p:cNvPr>
          <p:cNvGrpSpPr>
            <a:grpSpLocks/>
          </p:cNvGrpSpPr>
          <p:nvPr/>
        </p:nvGrpSpPr>
        <p:grpSpPr bwMode="auto">
          <a:xfrm>
            <a:off x="6896374" y="3876676"/>
            <a:ext cx="3795713" cy="620712"/>
            <a:chOff x="1722" y="2139"/>
            <a:chExt cx="2391" cy="391"/>
          </a:xfrm>
        </p:grpSpPr>
        <p:sp>
          <p:nvSpPr>
            <p:cNvPr id="121864" name="Text Box 36">
              <a:extLst>
                <a:ext uri="{FF2B5EF4-FFF2-40B4-BE49-F238E27FC236}">
                  <a16:creationId xmlns:a16="http://schemas.microsoft.com/office/drawing/2014/main" id="{3C99B9AD-164A-5C4C-82FB-892B057D8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Tahoma" panose="020B0604030504040204" pitchFamily="34" charset="0"/>
                </a:rPr>
                <a:t>avg</a:t>
              </a:r>
              <a:r>
                <a:rPr lang="en-US" altLang="en-US" sz="1800" dirty="0">
                  <a:latin typeface="Tahoma" panose="020B0604030504040204" pitchFamily="34" charset="0"/>
                </a:rPr>
                <a:t> TCP </a:t>
              </a:r>
              <a:r>
                <a:rPr lang="en-US" altLang="en-US" sz="1800" dirty="0" err="1">
                  <a:latin typeface="Tahoma" panose="020B0604030504040204" pitchFamily="34" charset="0"/>
                </a:rPr>
                <a:t>thruput</a:t>
              </a:r>
              <a:r>
                <a:rPr lang="en-US" altLang="en-US" sz="1800" dirty="0">
                  <a:latin typeface="Tahoma" panose="020B0604030504040204" pitchFamily="34" charset="0"/>
                </a:rPr>
                <a:t> = </a:t>
              </a:r>
            </a:p>
          </p:txBody>
        </p:sp>
        <p:grpSp>
          <p:nvGrpSpPr>
            <p:cNvPr id="121865" name="Group 44">
              <a:extLst>
                <a:ext uri="{FF2B5EF4-FFF2-40B4-BE49-F238E27FC236}">
                  <a16:creationId xmlns:a16="http://schemas.microsoft.com/office/drawing/2014/main" id="{E6313026-9188-414E-80A0-7B215A0A3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121866" name="Text Box 37">
                <a:extLst>
                  <a:ext uri="{FF2B5EF4-FFF2-40B4-BE49-F238E27FC236}">
                    <a16:creationId xmlns:a16="http://schemas.microsoft.com/office/drawing/2014/main" id="{A0000852-5BDB-3A43-9A53-901CFBF49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21867" name="Text Box 38">
                <a:extLst>
                  <a:ext uri="{FF2B5EF4-FFF2-40B4-BE49-F238E27FC236}">
                    <a16:creationId xmlns:a16="http://schemas.microsoft.com/office/drawing/2014/main" id="{07720201-203D-F848-87BC-7159804DD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121868" name="Line 39">
                <a:extLst>
                  <a:ext uri="{FF2B5EF4-FFF2-40B4-BE49-F238E27FC236}">
                    <a16:creationId xmlns:a16="http://schemas.microsoft.com/office/drawing/2014/main" id="{C1D3218C-CC2E-1E43-BEC2-D6D90036E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1869" name="Text Box 40">
                <a:extLst>
                  <a:ext uri="{FF2B5EF4-FFF2-40B4-BE49-F238E27FC236}">
                    <a16:creationId xmlns:a16="http://schemas.microsoft.com/office/drawing/2014/main" id="{3F8848AE-18EF-5247-9AF8-A3AD52352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W</a:t>
                </a:r>
              </a:p>
            </p:txBody>
          </p:sp>
          <p:sp>
            <p:nvSpPr>
              <p:cNvPr id="121870" name="Text Box 41">
                <a:extLst>
                  <a:ext uri="{FF2B5EF4-FFF2-40B4-BE49-F238E27FC236}">
                    <a16:creationId xmlns:a16="http://schemas.microsoft.com/office/drawing/2014/main" id="{D5C39DE7-2DCB-CF48-B1FC-92287559B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Tahoma" panose="020B0604030504040204" pitchFamily="34" charset="0"/>
                  </a:rPr>
                  <a:t>RTT</a:t>
                </a:r>
              </a:p>
            </p:txBody>
          </p:sp>
          <p:sp>
            <p:nvSpPr>
              <p:cNvPr id="121871" name="Line 42">
                <a:extLst>
                  <a:ext uri="{FF2B5EF4-FFF2-40B4-BE49-F238E27FC236}">
                    <a16:creationId xmlns:a16="http://schemas.microsoft.com/office/drawing/2014/main" id="{4421E940-D739-7645-86D6-4A726ADEA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1872" name="Text Box 43">
                <a:extLst>
                  <a:ext uri="{FF2B5EF4-FFF2-40B4-BE49-F238E27FC236}">
                    <a16:creationId xmlns:a16="http://schemas.microsoft.com/office/drawing/2014/main" id="{8C667245-56D3-184E-89C3-4AE26C3EE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7264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6">
            <a:extLst>
              <a:ext uri="{FF2B5EF4-FFF2-40B4-BE49-F238E27FC236}">
                <a16:creationId xmlns:a16="http://schemas.microsoft.com/office/drawing/2014/main" id="{66250039-BF06-184E-8894-E687A370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669077-B306-D442-A91B-A5CD6FAAA7D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23907" name="Line 68">
            <a:extLst>
              <a:ext uri="{FF2B5EF4-FFF2-40B4-BE49-F238E27FC236}">
                <a16:creationId xmlns:a16="http://schemas.microsoft.com/office/drawing/2014/main" id="{8A5A954E-958A-DA4E-8934-5928B2F30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1750" y="4229101"/>
            <a:ext cx="5588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23908" name="Group 59">
            <a:extLst>
              <a:ext uri="{FF2B5EF4-FFF2-40B4-BE49-F238E27FC236}">
                <a16:creationId xmlns:a16="http://schemas.microsoft.com/office/drawing/2014/main" id="{FB052D54-B815-6444-B2FC-E5F68B605198}"/>
              </a:ext>
            </a:extLst>
          </p:cNvPr>
          <p:cNvGrpSpPr>
            <a:grpSpLocks/>
          </p:cNvGrpSpPr>
          <p:nvPr/>
        </p:nvGrpSpPr>
        <p:grpSpPr bwMode="auto">
          <a:xfrm>
            <a:off x="5303839" y="3898901"/>
            <a:ext cx="1082675" cy="538163"/>
            <a:chOff x="2356" y="1300"/>
            <a:chExt cx="555" cy="194"/>
          </a:xfrm>
        </p:grpSpPr>
        <p:sp>
          <p:nvSpPr>
            <p:cNvPr id="123936" name="Oval 407">
              <a:extLst>
                <a:ext uri="{FF2B5EF4-FFF2-40B4-BE49-F238E27FC236}">
                  <a16:creationId xmlns:a16="http://schemas.microsoft.com/office/drawing/2014/main" id="{4276A57C-797F-864F-94A2-72F0B62F6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7" name="Rectangle 410">
              <a:extLst>
                <a:ext uri="{FF2B5EF4-FFF2-40B4-BE49-F238E27FC236}">
                  <a16:creationId xmlns:a16="http://schemas.microsoft.com/office/drawing/2014/main" id="{F577AEB5-7044-AA42-A7E2-AB9641569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8" name="Oval 411">
              <a:extLst>
                <a:ext uri="{FF2B5EF4-FFF2-40B4-BE49-F238E27FC236}">
                  <a16:creationId xmlns:a16="http://schemas.microsoft.com/office/drawing/2014/main" id="{973947EF-34BE-AC43-9222-2CC84E5B7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9" name="Group 63">
              <a:extLst>
                <a:ext uri="{FF2B5EF4-FFF2-40B4-BE49-F238E27FC236}">
                  <a16:creationId xmlns:a16="http://schemas.microsoft.com/office/drawing/2014/main" id="{B6934CE1-2547-9F4E-BC0F-C0792D369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42" name="Freeform 64">
                <a:extLst>
                  <a:ext uri="{FF2B5EF4-FFF2-40B4-BE49-F238E27FC236}">
                    <a16:creationId xmlns:a16="http://schemas.microsoft.com/office/drawing/2014/main" id="{0B6566E8-02E5-1A48-AADD-0FBDAD1D65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3" name="Freeform 65">
                <a:extLst>
                  <a:ext uri="{FF2B5EF4-FFF2-40B4-BE49-F238E27FC236}">
                    <a16:creationId xmlns:a16="http://schemas.microsoft.com/office/drawing/2014/main" id="{59FB0DEC-F7AB-0845-BFB8-4B30D39B7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40" name="Line 66">
              <a:extLst>
                <a:ext uri="{FF2B5EF4-FFF2-40B4-BE49-F238E27FC236}">
                  <a16:creationId xmlns:a16="http://schemas.microsoft.com/office/drawing/2014/main" id="{308FEDE2-933E-6D49-B091-0C35D50A6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41" name="Line 67">
              <a:extLst>
                <a:ext uri="{FF2B5EF4-FFF2-40B4-BE49-F238E27FC236}">
                  <a16:creationId xmlns:a16="http://schemas.microsoft.com/office/drawing/2014/main" id="{906E134E-E227-114A-A6C7-C30AE18628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909" name="Group 50">
            <a:extLst>
              <a:ext uri="{FF2B5EF4-FFF2-40B4-BE49-F238E27FC236}">
                <a16:creationId xmlns:a16="http://schemas.microsoft.com/office/drawing/2014/main" id="{E1BF50EA-DF91-B949-97D8-CE36D4F9BBA8}"/>
              </a:ext>
            </a:extLst>
          </p:cNvPr>
          <p:cNvGrpSpPr>
            <a:grpSpLocks/>
          </p:cNvGrpSpPr>
          <p:nvPr/>
        </p:nvGrpSpPr>
        <p:grpSpPr bwMode="auto">
          <a:xfrm>
            <a:off x="6937376" y="3883026"/>
            <a:ext cx="1082675" cy="538163"/>
            <a:chOff x="2356" y="1300"/>
            <a:chExt cx="555" cy="194"/>
          </a:xfrm>
        </p:grpSpPr>
        <p:sp>
          <p:nvSpPr>
            <p:cNvPr id="123928" name="Oval 407">
              <a:extLst>
                <a:ext uri="{FF2B5EF4-FFF2-40B4-BE49-F238E27FC236}">
                  <a16:creationId xmlns:a16="http://schemas.microsoft.com/office/drawing/2014/main" id="{285673D5-6A00-6644-96D6-9D8B4C240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29" name="Rectangle 410">
              <a:extLst>
                <a:ext uri="{FF2B5EF4-FFF2-40B4-BE49-F238E27FC236}">
                  <a16:creationId xmlns:a16="http://schemas.microsoft.com/office/drawing/2014/main" id="{FC5D46C9-8C2C-EE4F-83B6-BC72D299E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3930" name="Oval 411">
              <a:extLst>
                <a:ext uri="{FF2B5EF4-FFF2-40B4-BE49-F238E27FC236}">
                  <a16:creationId xmlns:a16="http://schemas.microsoft.com/office/drawing/2014/main" id="{CB350038-A642-1F43-A651-1F7205E7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3931" name="Group 54">
              <a:extLst>
                <a:ext uri="{FF2B5EF4-FFF2-40B4-BE49-F238E27FC236}">
                  <a16:creationId xmlns:a16="http://schemas.microsoft.com/office/drawing/2014/main" id="{95E12AD0-EB0A-5E42-89B4-025322A8B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23934" name="Freeform 55">
                <a:extLst>
                  <a:ext uri="{FF2B5EF4-FFF2-40B4-BE49-F238E27FC236}">
                    <a16:creationId xmlns:a16="http://schemas.microsoft.com/office/drawing/2014/main" id="{25E95A17-41B2-994C-8210-76C14C74A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35" name="Freeform 56">
                <a:extLst>
                  <a:ext uri="{FF2B5EF4-FFF2-40B4-BE49-F238E27FC236}">
                    <a16:creationId xmlns:a16="http://schemas.microsoft.com/office/drawing/2014/main" id="{A4437C75-34B7-DB4D-8186-3C9D9160D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32" name="Line 57">
              <a:extLst>
                <a:ext uri="{FF2B5EF4-FFF2-40B4-BE49-F238E27FC236}">
                  <a16:creationId xmlns:a16="http://schemas.microsoft.com/office/drawing/2014/main" id="{DB5A0EEE-E79F-D745-9324-334EC5B93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933" name="Line 58">
              <a:extLst>
                <a:ext uri="{FF2B5EF4-FFF2-40B4-BE49-F238E27FC236}">
                  <a16:creationId xmlns:a16="http://schemas.microsoft.com/office/drawing/2014/main" id="{5065F3C2-079B-9840-A30E-69A51AA41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78C505FB-380F-E24D-9058-0368A50913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412875"/>
            <a:ext cx="7620000" cy="21907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fairness goal:</a:t>
            </a:r>
            <a:r>
              <a:rPr lang="en-US">
                <a:cs typeface="+mn-cs"/>
              </a:rPr>
              <a:t> if K TCP sessions share same bottleneck link of bandwidth R, each should have average rate of R/K</a:t>
            </a:r>
          </a:p>
        </p:txBody>
      </p:sp>
      <p:sp>
        <p:nvSpPr>
          <p:cNvPr id="123911" name="Rectangle 25">
            <a:extLst>
              <a:ext uri="{FF2B5EF4-FFF2-40B4-BE49-F238E27FC236}">
                <a16:creationId xmlns:a16="http://schemas.microsoft.com/office/drawing/2014/main" id="{70802AF5-312B-EE4A-A4E0-A440A3C3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3912" name="Rectangle 26">
            <a:extLst>
              <a:ext uri="{FF2B5EF4-FFF2-40B4-BE49-F238E27FC236}">
                <a16:creationId xmlns:a16="http://schemas.microsoft.com/office/drawing/2014/main" id="{53231C34-4EE2-1C4C-B4BE-6AC3BB788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4087814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3913" name="Rectangle 27">
            <a:extLst>
              <a:ext uri="{FF2B5EF4-FFF2-40B4-BE49-F238E27FC236}">
                <a16:creationId xmlns:a16="http://schemas.microsoft.com/office/drawing/2014/main" id="{669059C3-39B7-124D-969D-C84A30AF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9" y="4025901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3914" name="Text Box 28">
            <a:extLst>
              <a:ext uri="{FF2B5EF4-FFF2-40B4-BE49-F238E27FC236}">
                <a16:creationId xmlns:a16="http://schemas.microsoft.com/office/drawing/2014/main" id="{52BFBD54-CBF0-1A42-A483-D26AACEB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3017838"/>
            <a:ext cx="2000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TCP connection 1</a:t>
            </a:r>
          </a:p>
        </p:txBody>
      </p:sp>
      <p:sp>
        <p:nvSpPr>
          <p:cNvPr id="123915" name="Text Box 29">
            <a:extLst>
              <a:ext uri="{FF2B5EF4-FFF2-40B4-BE49-F238E27FC236}">
                <a16:creationId xmlns:a16="http://schemas.microsoft.com/office/drawing/2014/main" id="{57FB8F4E-0267-3A4B-99FA-5B7ED490E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3" y="4471989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bottleneck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capacity R</a:t>
            </a:r>
          </a:p>
        </p:txBody>
      </p:sp>
      <p:sp>
        <p:nvSpPr>
          <p:cNvPr id="123916" name="Freeform 40">
            <a:extLst>
              <a:ext uri="{FF2B5EF4-FFF2-40B4-BE49-F238E27FC236}">
                <a16:creationId xmlns:a16="http://schemas.microsoft.com/office/drawing/2014/main" id="{0EDE7022-79A2-774B-8F3B-EF3AB1DD153B}"/>
              </a:ext>
            </a:extLst>
          </p:cNvPr>
          <p:cNvSpPr>
            <a:spLocks/>
          </p:cNvSpPr>
          <p:nvPr/>
        </p:nvSpPr>
        <p:spPr bwMode="auto">
          <a:xfrm>
            <a:off x="4387851" y="3502025"/>
            <a:ext cx="4003675" cy="719138"/>
          </a:xfrm>
          <a:custGeom>
            <a:avLst/>
            <a:gdLst>
              <a:gd name="T0" fmla="*/ 0 w 2412"/>
              <a:gd name="T1" fmla="*/ 0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917" name="Rectangle 41">
            <a:extLst>
              <a:ext uri="{FF2B5EF4-FFF2-40B4-BE49-F238E27FC236}">
                <a16:creationId xmlns:a16="http://schemas.microsoft.com/office/drawing/2014/main" id="{859248EE-CA85-C04A-8E47-6185719E2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4087814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3918" name="Freeform 42">
            <a:extLst>
              <a:ext uri="{FF2B5EF4-FFF2-40B4-BE49-F238E27FC236}">
                <a16:creationId xmlns:a16="http://schemas.microsoft.com/office/drawing/2014/main" id="{A951EF0D-A9D5-A945-903E-4E43778C0159}"/>
              </a:ext>
            </a:extLst>
          </p:cNvPr>
          <p:cNvSpPr>
            <a:spLocks/>
          </p:cNvSpPr>
          <p:nvPr/>
        </p:nvSpPr>
        <p:spPr bwMode="auto">
          <a:xfrm>
            <a:off x="4330700" y="4237039"/>
            <a:ext cx="4044950" cy="719137"/>
          </a:xfrm>
          <a:custGeom>
            <a:avLst/>
            <a:gdLst>
              <a:gd name="T0" fmla="*/ 0 w 2412"/>
              <a:gd name="T1" fmla="*/ 2147483646 h 453"/>
              <a:gd name="T2" fmla="*/ 2147483646 w 2412"/>
              <a:gd name="T3" fmla="*/ 2147483646 h 453"/>
              <a:gd name="T4" fmla="*/ 2147483646 w 2412"/>
              <a:gd name="T5" fmla="*/ 2147483646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7D6DAEB0-B071-3B4B-9356-7FF0A4809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Fairness</a:t>
            </a:r>
          </a:p>
        </p:txBody>
      </p:sp>
      <p:sp>
        <p:nvSpPr>
          <p:cNvPr id="123921" name="Text Box 48">
            <a:extLst>
              <a:ext uri="{FF2B5EF4-FFF2-40B4-BE49-F238E27FC236}">
                <a16:creationId xmlns:a16="http://schemas.microsoft.com/office/drawing/2014/main" id="{2ED714D1-FB2F-884C-8698-1A199ED43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538" y="5146676"/>
            <a:ext cx="200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TCP connection 2</a:t>
            </a:r>
          </a:p>
        </p:txBody>
      </p:sp>
      <p:grpSp>
        <p:nvGrpSpPr>
          <p:cNvPr id="123922" name="Group 69">
            <a:extLst>
              <a:ext uri="{FF2B5EF4-FFF2-40B4-BE49-F238E27FC236}">
                <a16:creationId xmlns:a16="http://schemas.microsoft.com/office/drawing/2014/main" id="{05D6D792-B216-784B-A3AE-6AB02C4E75D0}"/>
              </a:ext>
            </a:extLst>
          </p:cNvPr>
          <p:cNvGrpSpPr>
            <a:grpSpLocks/>
          </p:cNvGrpSpPr>
          <p:nvPr/>
        </p:nvGrpSpPr>
        <p:grpSpPr bwMode="auto">
          <a:xfrm>
            <a:off x="3581401" y="3333750"/>
            <a:ext cx="766763" cy="704850"/>
            <a:chOff x="-44" y="1473"/>
            <a:chExt cx="981" cy="1105"/>
          </a:xfrm>
        </p:grpSpPr>
        <p:pic>
          <p:nvPicPr>
            <p:cNvPr id="123926" name="Picture 70" descr="desktop_computer_stylized_medium">
              <a:extLst>
                <a:ext uri="{FF2B5EF4-FFF2-40B4-BE49-F238E27FC236}">
                  <a16:creationId xmlns:a16="http://schemas.microsoft.com/office/drawing/2014/main" id="{6A4006F5-64B1-914A-A895-C157E20B5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7" name="Freeform 71">
              <a:extLst>
                <a:ext uri="{FF2B5EF4-FFF2-40B4-BE49-F238E27FC236}">
                  <a16:creationId xmlns:a16="http://schemas.microsoft.com/office/drawing/2014/main" id="{FB753084-6F6D-1048-AC26-427930480D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3923" name="Group 72">
            <a:extLst>
              <a:ext uri="{FF2B5EF4-FFF2-40B4-BE49-F238E27FC236}">
                <a16:creationId xmlns:a16="http://schemas.microsoft.com/office/drawing/2014/main" id="{185CEBD9-754D-5C43-914F-453FEB88B115}"/>
              </a:ext>
            </a:extLst>
          </p:cNvPr>
          <p:cNvGrpSpPr>
            <a:grpSpLocks/>
          </p:cNvGrpSpPr>
          <p:nvPr/>
        </p:nvGrpSpPr>
        <p:grpSpPr bwMode="auto">
          <a:xfrm>
            <a:off x="3597276" y="4579938"/>
            <a:ext cx="766763" cy="704850"/>
            <a:chOff x="-44" y="1473"/>
            <a:chExt cx="981" cy="1105"/>
          </a:xfrm>
        </p:grpSpPr>
        <p:pic>
          <p:nvPicPr>
            <p:cNvPr id="123924" name="Picture 73" descr="desktop_computer_stylized_medium">
              <a:extLst>
                <a:ext uri="{FF2B5EF4-FFF2-40B4-BE49-F238E27FC236}">
                  <a16:creationId xmlns:a16="http://schemas.microsoft.com/office/drawing/2014/main" id="{2213420F-F0CA-E44D-AD75-C4DA6AD91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25" name="Freeform 74">
              <a:extLst>
                <a:ext uri="{FF2B5EF4-FFF2-40B4-BE49-F238E27FC236}">
                  <a16:creationId xmlns:a16="http://schemas.microsoft.com/office/drawing/2014/main" id="{521AA195-E572-944D-9724-D5BC731026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36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6">
            <a:extLst>
              <a:ext uri="{FF2B5EF4-FFF2-40B4-BE49-F238E27FC236}">
                <a16:creationId xmlns:a16="http://schemas.microsoft.com/office/drawing/2014/main" id="{FBC459DA-2CB6-9A48-8C14-9650842D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9B4728-3CF9-C24A-B554-B4C7C9047E4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67D941DE-4177-2946-ACED-7A24B2438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Why is TCP fair?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EFBCE724-CAF5-2D41-BAB5-425737E4867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400175"/>
            <a:ext cx="83058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two competing sessions: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additive increase gives slope of 1, as throughout increases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multiplicative decrease decreases throughput proportionally </a:t>
            </a:r>
          </a:p>
        </p:txBody>
      </p:sp>
      <p:sp>
        <p:nvSpPr>
          <p:cNvPr id="124934" name="Line 4">
            <a:extLst>
              <a:ext uri="{FF2B5EF4-FFF2-40B4-BE49-F238E27FC236}">
                <a16:creationId xmlns:a16="http://schemas.microsoft.com/office/drawing/2014/main" id="{EA389A69-9EDC-5046-80D2-A51CB7826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Line 5">
            <a:extLst>
              <a:ext uri="{FF2B5EF4-FFF2-40B4-BE49-F238E27FC236}">
                <a16:creationId xmlns:a16="http://schemas.microsoft.com/office/drawing/2014/main" id="{B6883D88-4E45-BB41-B37F-0BCB35DAD8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4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6">
            <a:extLst>
              <a:ext uri="{FF2B5EF4-FFF2-40B4-BE49-F238E27FC236}">
                <a16:creationId xmlns:a16="http://schemas.microsoft.com/office/drawing/2014/main" id="{0F60EBD4-0473-B447-89F5-1E80AEE0089A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3317876" y="4487864"/>
            <a:ext cx="3560763" cy="142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Line 7">
            <a:extLst>
              <a:ext uri="{FF2B5EF4-FFF2-40B4-BE49-F238E27FC236}">
                <a16:creationId xmlns:a16="http://schemas.microsoft.com/office/drawing/2014/main" id="{B203AC35-582D-E74C-B395-A3219633A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5250" y="3000376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8" name="Text Box 8">
            <a:extLst>
              <a:ext uri="{FF2B5EF4-FFF2-40B4-BE49-F238E27FC236}">
                <a16:creationId xmlns:a16="http://schemas.microsoft.com/office/drawing/2014/main" id="{1E34A307-1C70-CB45-B3D9-12389178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4" y="2828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24939" name="Text Box 9">
            <a:extLst>
              <a:ext uri="{FF2B5EF4-FFF2-40B4-BE49-F238E27FC236}">
                <a16:creationId xmlns:a16="http://schemas.microsoft.com/office/drawing/2014/main" id="{2BBF02CD-1222-584E-9217-421D031B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7164" y="5876926"/>
            <a:ext cx="403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24940" name="Text Box 10">
            <a:extLst>
              <a:ext uri="{FF2B5EF4-FFF2-40B4-BE49-F238E27FC236}">
                <a16:creationId xmlns:a16="http://schemas.microsoft.com/office/drawing/2014/main" id="{56D5D95B-B697-6B43-9F2E-B9829FD0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9" y="2819401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equal bandwidth share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24941" name="Text Box 11">
            <a:extLst>
              <a:ext uri="{FF2B5EF4-FFF2-40B4-BE49-F238E27FC236}">
                <a16:creationId xmlns:a16="http://schemas.microsoft.com/office/drawing/2014/main" id="{CF85560D-9BDC-EA40-96B2-6B45C4AB7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4" y="5857876"/>
            <a:ext cx="3546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1 throughput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24942" name="Text Box 12">
            <a:extLst>
              <a:ext uri="{FF2B5EF4-FFF2-40B4-BE49-F238E27FC236}">
                <a16:creationId xmlns:a16="http://schemas.microsoft.com/office/drawing/2014/main" id="{08075FB9-C509-3248-B350-2D003A80AC4A}"/>
              </a:ext>
            </a:extLst>
          </p:cNvPr>
          <p:cNvSpPr txBox="1">
            <a:spLocks noChangeArrowheads="1"/>
          </p:cNvSpPr>
          <p:nvPr/>
        </p:nvSpPr>
        <p:spPr bwMode="auto">
          <a:xfrm rot="16203358">
            <a:off x="1948657" y="4396582"/>
            <a:ext cx="3546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2 throughput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53" name="Line 13">
            <a:extLst>
              <a:ext uri="{FF2B5EF4-FFF2-40B4-BE49-F238E27FC236}">
                <a16:creationId xmlns:a16="http://schemas.microsoft.com/office/drawing/2014/main" id="{22AF0C2C-B042-0F4E-84A6-45DB2B86842C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5027613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4" name="Text Box 14">
            <a:extLst>
              <a:ext uri="{FF2B5EF4-FFF2-40B4-BE49-F238E27FC236}">
                <a16:creationId xmlns:a16="http://schemas.microsoft.com/office/drawing/2014/main" id="{571340AD-8F17-A84F-A91E-321397A45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539" y="4676775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congestion avoidance: additive increase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55" name="Line 15">
            <a:extLst>
              <a:ext uri="{FF2B5EF4-FFF2-40B4-BE49-F238E27FC236}">
                <a16:creationId xmlns:a16="http://schemas.microsoft.com/office/drawing/2014/main" id="{C2A069AE-DAC0-034A-BD4A-728A42FD22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4901" y="4638676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6" name="Text Box 16">
            <a:extLst>
              <a:ext uri="{FF2B5EF4-FFF2-40B4-BE49-F238E27FC236}">
                <a16:creationId xmlns:a16="http://schemas.microsoft.com/office/drawing/2014/main" id="{F9A688CB-69F9-5C4B-B13C-C99A9637D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4432300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57" name="Line 17">
            <a:extLst>
              <a:ext uri="{FF2B5EF4-FFF2-40B4-BE49-F238E27FC236}">
                <a16:creationId xmlns:a16="http://schemas.microsoft.com/office/drawing/2014/main" id="{597EBAC2-CC11-504A-987B-DF149861AD7C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4706939" y="4778376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58" name="Text Box 18">
            <a:extLst>
              <a:ext uri="{FF2B5EF4-FFF2-40B4-BE49-F238E27FC236}">
                <a16:creationId xmlns:a16="http://schemas.microsoft.com/office/drawing/2014/main" id="{B4718873-A0D0-224A-B761-51A58C79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9" y="4191000"/>
            <a:ext cx="453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congestion avoidance: additive increase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59" name="Line 19">
            <a:extLst>
              <a:ext uri="{FF2B5EF4-FFF2-40B4-BE49-F238E27FC236}">
                <a16:creationId xmlns:a16="http://schemas.microsoft.com/office/drawing/2014/main" id="{A5B24F43-1682-CE44-BBF5-582C37026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2026" y="4352926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0" name="Text Box 20">
            <a:extLst>
              <a:ext uri="{FF2B5EF4-FFF2-40B4-BE49-F238E27FC236}">
                <a16:creationId xmlns:a16="http://schemas.microsoft.com/office/drawing/2014/main" id="{84916F6F-4F64-1C44-8A1B-41B836574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3984625"/>
            <a:ext cx="3460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loss: decrease window by factor of 2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215061" name="Line 21">
            <a:extLst>
              <a:ext uri="{FF2B5EF4-FFF2-40B4-BE49-F238E27FC236}">
                <a16:creationId xmlns:a16="http://schemas.microsoft.com/office/drawing/2014/main" id="{685705EB-CBEE-6D4D-B144-BC6277BA6F2E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4563270" y="46315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2" name="Line 22">
            <a:extLst>
              <a:ext uri="{FF2B5EF4-FFF2-40B4-BE49-F238E27FC236}">
                <a16:creationId xmlns:a16="http://schemas.microsoft.com/office/drawing/2014/main" id="{336B6077-0A0B-384D-9B65-8B0940B72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5351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3" name="Line 23">
            <a:extLst>
              <a:ext uri="{FF2B5EF4-FFF2-40B4-BE49-F238E27FC236}">
                <a16:creationId xmlns:a16="http://schemas.microsoft.com/office/drawing/2014/main" id="{E2634BDD-3327-324E-BB28-040AB07AEE6F}"/>
              </a:ext>
            </a:extLst>
          </p:cNvPr>
          <p:cNvSpPr>
            <a:spLocks noChangeShapeType="1"/>
          </p:cNvSpPr>
          <p:nvPr/>
        </p:nvSpPr>
        <p:spPr bwMode="auto">
          <a:xfrm rot="18661895" flipH="1" flipV="1">
            <a:off x="4483895" y="4568033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9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5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0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4" grpId="0" autoUpdateAnimBg="0"/>
      <p:bldP spid="215056" grpId="0" autoUpdateAnimBg="0"/>
      <p:bldP spid="215058" grpId="0" autoUpdateAnimBg="0"/>
      <p:bldP spid="21506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Footer Placeholder 5">
            <a:extLst>
              <a:ext uri="{FF2B5EF4-FFF2-40B4-BE49-F238E27FC236}">
                <a16:creationId xmlns:a16="http://schemas.microsoft.com/office/drawing/2014/main" id="{68B6B3A5-3EF4-6449-AAFE-D50DC33A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126978" name="Slide Number Placeholder 6">
            <a:extLst>
              <a:ext uri="{FF2B5EF4-FFF2-40B4-BE49-F238E27FC236}">
                <a16:creationId xmlns:a16="http://schemas.microsoft.com/office/drawing/2014/main" id="{684C9C35-4EB4-BA4D-9B77-BC20764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1A5281-3443-9640-B65C-C5F09DC95F0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9575" name="Rectangle 4">
            <a:extLst>
              <a:ext uri="{FF2B5EF4-FFF2-40B4-BE49-F238E27FC236}">
                <a16:creationId xmlns:a16="http://schemas.microsoft.com/office/drawing/2014/main" id="{17126F21-B35E-B441-9C82-01D4F4B3A42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8513" y="1309688"/>
            <a:ext cx="7620000" cy="21907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network-assisted congestion control: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two bits in IP header (</a:t>
            </a:r>
            <a:r>
              <a:rPr lang="en-US" sz="2400" dirty="0" err="1"/>
              <a:t>ToS</a:t>
            </a:r>
            <a:r>
              <a:rPr lang="en-US" sz="2400" dirty="0"/>
              <a:t> field) marked </a:t>
            </a:r>
            <a:r>
              <a:rPr lang="en-US" sz="2400" i="1" dirty="0">
                <a:solidFill>
                  <a:srgbClr val="000090"/>
                </a:solidFill>
              </a:rPr>
              <a:t>by network router</a:t>
            </a:r>
            <a:r>
              <a:rPr lang="en-US" sz="2400" dirty="0"/>
              <a:t> to indicate congestion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congestion indication carried to receiving host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/>
              <a:t>receiver (seeing congestion indication in IP datagram) ) sets ECE bit on receiver-to-sender ACK segment to notify sender of congestion</a:t>
            </a:r>
          </a:p>
        </p:txBody>
      </p:sp>
      <p:sp>
        <p:nvSpPr>
          <p:cNvPr id="109584" name="Rectangle 43">
            <a:extLst>
              <a:ext uri="{FF2B5EF4-FFF2-40B4-BE49-F238E27FC236}">
                <a16:creationId xmlns:a16="http://schemas.microsoft.com/office/drawing/2014/main" id="{726B88B4-7FC2-FC4C-997B-88EBED02E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152400"/>
            <a:ext cx="8139113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Explicit Congestion Notification </a:t>
            </a:r>
            <a:r>
              <a:rPr lang="en-US" sz="2800" dirty="0"/>
              <a:t>(ECN)</a:t>
            </a:r>
          </a:p>
        </p:txBody>
      </p:sp>
      <p:sp>
        <p:nvSpPr>
          <p:cNvPr id="126982" name="Text Box 8">
            <a:extLst>
              <a:ext uri="{FF2B5EF4-FFF2-40B4-BE49-F238E27FC236}">
                <a16:creationId xmlns:a16="http://schemas.microsoft.com/office/drawing/2014/main" id="{28F116F2-78F5-8447-9A65-A9B14B0A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17" y="409098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Arial" panose="020B0604020202020204" pitchFamily="34" charset="0"/>
              </a:rPr>
              <a:t>source</a:t>
            </a:r>
            <a:endParaRPr lang="en-US" altLang="en-US" sz="2000" i="1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26983" name="Freeform 10">
            <a:extLst>
              <a:ext uri="{FF2B5EF4-FFF2-40B4-BE49-F238E27FC236}">
                <a16:creationId xmlns:a16="http://schemas.microsoft.com/office/drawing/2014/main" id="{2993502B-1442-A649-A660-83A9024481EC}"/>
              </a:ext>
            </a:extLst>
          </p:cNvPr>
          <p:cNvSpPr>
            <a:spLocks/>
          </p:cNvSpPr>
          <p:nvPr/>
        </p:nvSpPr>
        <p:spPr bwMode="auto">
          <a:xfrm flipH="1">
            <a:off x="2379664" y="4383089"/>
            <a:ext cx="369887" cy="1368425"/>
          </a:xfrm>
          <a:custGeom>
            <a:avLst/>
            <a:gdLst>
              <a:gd name="T0" fmla="*/ 2147483646 w 12213"/>
              <a:gd name="T1" fmla="*/ 2147483646 h 10000"/>
              <a:gd name="T2" fmla="*/ 0 w 12213"/>
              <a:gd name="T3" fmla="*/ 0 h 10000"/>
              <a:gd name="T4" fmla="*/ 0 w 12213"/>
              <a:gd name="T5" fmla="*/ 2147483646 h 10000"/>
              <a:gd name="T6" fmla="*/ 2147483646 w 12213"/>
              <a:gd name="T7" fmla="*/ 2147483646 h 10000"/>
              <a:gd name="T8" fmla="*/ 2147483646 w 12213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984" name="Rectangle 23">
            <a:extLst>
              <a:ext uri="{FF2B5EF4-FFF2-40B4-BE49-F238E27FC236}">
                <a16:creationId xmlns:a16="http://schemas.microsoft.com/office/drawing/2014/main" id="{E381C633-9F2F-2E48-A555-520AE549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726" y="4381501"/>
            <a:ext cx="1076325" cy="134937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6985" name="Rectangle 24">
            <a:extLst>
              <a:ext uri="{FF2B5EF4-FFF2-40B4-BE49-F238E27FC236}">
                <a16:creationId xmlns:a16="http://schemas.microsoft.com/office/drawing/2014/main" id="{F8B797DE-3C54-3B4D-A185-A64D148B8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4446588"/>
            <a:ext cx="1066800" cy="12319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26986" name="Line 25">
            <a:extLst>
              <a:ext uri="{FF2B5EF4-FFF2-40B4-BE49-F238E27FC236}">
                <a16:creationId xmlns:a16="http://schemas.microsoft.com/office/drawing/2014/main" id="{FE1A5895-9846-C848-94F6-171B82568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3038" y="4724401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26">
            <a:extLst>
              <a:ext uri="{FF2B5EF4-FFF2-40B4-BE49-F238E27FC236}">
                <a16:creationId xmlns:a16="http://schemas.microsoft.com/office/drawing/2014/main" id="{D7422AF4-2B0F-A64F-855A-47B6DE287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525" y="4414838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transport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network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link</a:t>
            </a:r>
          </a:p>
          <a:p>
            <a:pPr algn="ctr">
              <a:lnSpc>
                <a:spcPct val="110000"/>
              </a:lnSpc>
              <a:defRPr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physical</a:t>
            </a:r>
          </a:p>
        </p:txBody>
      </p:sp>
      <p:grpSp>
        <p:nvGrpSpPr>
          <p:cNvPr id="126988" name="Group 190">
            <a:extLst>
              <a:ext uri="{FF2B5EF4-FFF2-40B4-BE49-F238E27FC236}">
                <a16:creationId xmlns:a16="http://schemas.microsoft.com/office/drawing/2014/main" id="{149168E5-7854-014F-90F1-46CB3BCB1E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49463" y="4921251"/>
            <a:ext cx="673100" cy="701675"/>
            <a:chOff x="-44" y="1473"/>
            <a:chExt cx="981" cy="1105"/>
          </a:xfrm>
        </p:grpSpPr>
        <p:pic>
          <p:nvPicPr>
            <p:cNvPr id="127133" name="Picture 191" descr="desktop_computer_stylized_medium">
              <a:extLst>
                <a:ext uri="{FF2B5EF4-FFF2-40B4-BE49-F238E27FC236}">
                  <a16:creationId xmlns:a16="http://schemas.microsoft.com/office/drawing/2014/main" id="{2A182EE4-1E68-9742-AA1B-E08DC5A9C0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134" name="Freeform 192">
              <a:extLst>
                <a:ext uri="{FF2B5EF4-FFF2-40B4-BE49-F238E27FC236}">
                  <a16:creationId xmlns:a16="http://schemas.microsoft.com/office/drawing/2014/main" id="{87B22DCF-91B8-E94C-8C3A-E701C55B93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7884 w 356"/>
                <a:gd name="T3" fmla="*/ 5998 h 368"/>
                <a:gd name="T4" fmla="*/ 92393 w 356"/>
                <a:gd name="T5" fmla="*/ 124961 h 368"/>
                <a:gd name="T6" fmla="*/ 20362 w 356"/>
                <a:gd name="T7" fmla="*/ 15628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6989" name="Line 25">
            <a:extLst>
              <a:ext uri="{FF2B5EF4-FFF2-40B4-BE49-F238E27FC236}">
                <a16:creationId xmlns:a16="http://schemas.microsoft.com/office/drawing/2014/main" id="{4143A97F-D92F-E44C-BAF6-024992EB9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7801" y="4953001"/>
            <a:ext cx="105886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0" name="Line 25">
            <a:extLst>
              <a:ext uri="{FF2B5EF4-FFF2-40B4-BE49-F238E27FC236}">
                <a16:creationId xmlns:a16="http://schemas.microsoft.com/office/drawing/2014/main" id="{7E533250-3923-0C4C-BA2F-F45956D9F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2563" y="5181601"/>
            <a:ext cx="105886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1" name="Line 25">
            <a:extLst>
              <a:ext uri="{FF2B5EF4-FFF2-40B4-BE49-F238E27FC236}">
                <a16:creationId xmlns:a16="http://schemas.microsoft.com/office/drawing/2014/main" id="{08BA08FD-D8C2-C345-AB5B-6737862F2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738" y="5421314"/>
            <a:ext cx="106045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2" name="Group 3">
            <a:extLst>
              <a:ext uri="{FF2B5EF4-FFF2-40B4-BE49-F238E27FC236}">
                <a16:creationId xmlns:a16="http://schemas.microsoft.com/office/drawing/2014/main" id="{DE732382-FB35-9D46-A69F-33A4F4822C69}"/>
              </a:ext>
            </a:extLst>
          </p:cNvPr>
          <p:cNvGrpSpPr>
            <a:grpSpLocks/>
          </p:cNvGrpSpPr>
          <p:nvPr/>
        </p:nvGrpSpPr>
        <p:grpSpPr bwMode="auto">
          <a:xfrm>
            <a:off x="7718727" y="4102100"/>
            <a:ext cx="2022175" cy="1657350"/>
            <a:chOff x="4908439" y="4007261"/>
            <a:chExt cx="2021129" cy="1656589"/>
          </a:xfrm>
        </p:grpSpPr>
        <p:sp>
          <p:nvSpPr>
            <p:cNvPr id="127120" name="Text Box 54">
              <a:extLst>
                <a:ext uri="{FF2B5EF4-FFF2-40B4-BE49-F238E27FC236}">
                  <a16:creationId xmlns:a16="http://schemas.microsoft.com/office/drawing/2014/main" id="{ADF8FB71-6EA1-CC41-80C8-7D0D1A929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439" y="4007261"/>
              <a:ext cx="1174714" cy="338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Arial" panose="020B0604020202020204" pitchFamily="34" charset="0"/>
                </a:rPr>
                <a:t>destination</a:t>
              </a:r>
              <a:endParaRPr lang="en-US" altLang="en-US" sz="2000" i="1">
                <a:solidFill>
                  <a:srgbClr val="000099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7121" name="Group 2">
              <a:extLst>
                <a:ext uri="{FF2B5EF4-FFF2-40B4-BE49-F238E27FC236}">
                  <a16:creationId xmlns:a16="http://schemas.microsoft.com/office/drawing/2014/main" id="{1A4F0B03-0B3D-A343-9C13-EF447A05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6877" y="4293078"/>
              <a:ext cx="2002691" cy="1370772"/>
              <a:chOff x="1305321" y="4687783"/>
              <a:chExt cx="2002691" cy="1370772"/>
            </a:xfrm>
          </p:grpSpPr>
          <p:sp>
            <p:nvSpPr>
              <p:cNvPr id="127122" name="Freeform 10">
                <a:extLst>
                  <a:ext uri="{FF2B5EF4-FFF2-40B4-BE49-F238E27FC236}">
                    <a16:creationId xmlns:a16="http://schemas.microsoft.com/office/drawing/2014/main" id="{3CEEE530-E5CA-4A48-A9F0-2D156ABC3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639" y="4689320"/>
                <a:ext cx="302067" cy="1369235"/>
              </a:xfrm>
              <a:custGeom>
                <a:avLst/>
                <a:gdLst>
                  <a:gd name="T0" fmla="*/ 2147483646 w 267"/>
                  <a:gd name="T1" fmla="*/ 2147483646 h 1186"/>
                  <a:gd name="T2" fmla="*/ 0 w 267"/>
                  <a:gd name="T3" fmla="*/ 0 h 1186"/>
                  <a:gd name="T4" fmla="*/ 0 w 267"/>
                  <a:gd name="T5" fmla="*/ 2147483646 h 1186"/>
                  <a:gd name="T6" fmla="*/ 2147483646 w 267"/>
                  <a:gd name="T7" fmla="*/ 2147483646 h 1186"/>
                  <a:gd name="T8" fmla="*/ 2147483646 w 267"/>
                  <a:gd name="T9" fmla="*/ 2147483646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23" name="Rectangle 23">
                <a:extLst>
                  <a:ext uri="{FF2B5EF4-FFF2-40B4-BE49-F238E27FC236}">
                    <a16:creationId xmlns:a16="http://schemas.microsoft.com/office/drawing/2014/main" id="{06741F05-5119-424D-A0AB-FB417B056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170" y="4687783"/>
                <a:ext cx="1076676" cy="135037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7124" name="Rectangle 24">
                <a:extLst>
                  <a:ext uri="{FF2B5EF4-FFF2-40B4-BE49-F238E27FC236}">
                    <a16:creationId xmlns:a16="http://schemas.microsoft.com/office/drawing/2014/main" id="{F0A786BF-19A9-B043-9A93-A70210206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7125" name="Line 25">
                <a:extLst>
                  <a:ext uri="{FF2B5EF4-FFF2-40B4-BE49-F238E27FC236}">
                    <a16:creationId xmlns:a16="http://schemas.microsoft.com/office/drawing/2014/main" id="{C1F0D119-37B1-D544-A07C-BA913B599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Text Box 26">
                <a:extLst>
                  <a:ext uri="{FF2B5EF4-FFF2-40B4-BE49-F238E27FC236}">
                    <a16:creationId xmlns:a16="http://schemas.microsoft.com/office/drawing/2014/main" id="{C5D6FCC4-40B9-E34E-BE67-EECC52AA2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22494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/>
                <a:ext uri="{91240B29-F687-4f45-9708-019B960494DF}"/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application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transport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network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link</a:t>
                </a:r>
              </a:p>
              <a:p>
                <a:pPr algn="ctr">
                  <a:lnSpc>
                    <a:spcPct val="110000"/>
                  </a:lnSpc>
                  <a:defRPr/>
                </a:pPr>
                <a:r>
                  <a:rPr lang="en-US" sz="1400" dirty="0">
                    <a:solidFill>
                      <a:schemeClr val="bg1">
                        <a:lumMod val="75000"/>
                      </a:schemeClr>
                    </a:solidFill>
                  </a:rPr>
                  <a:t>physical</a:t>
                </a:r>
              </a:p>
            </p:txBody>
          </p:sp>
          <p:grpSp>
            <p:nvGrpSpPr>
              <p:cNvPr id="127127" name="Group 190">
                <a:extLst>
                  <a:ext uri="{FF2B5EF4-FFF2-40B4-BE49-F238E27FC236}">
                    <a16:creationId xmlns:a16="http://schemas.microsoft.com/office/drawing/2014/main" id="{958BFFFD-44BB-3B4A-AE15-310B925CB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27131" name="Picture 191" descr="desktop_computer_stylized_medium">
                  <a:extLst>
                    <a:ext uri="{FF2B5EF4-FFF2-40B4-BE49-F238E27FC236}">
                      <a16:creationId xmlns:a16="http://schemas.microsoft.com/office/drawing/2014/main" id="{3D7E4AFA-D7FB-6243-9160-418B8E64384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7132" name="Freeform 192">
                  <a:extLst>
                    <a:ext uri="{FF2B5EF4-FFF2-40B4-BE49-F238E27FC236}">
                      <a16:creationId xmlns:a16="http://schemas.microsoft.com/office/drawing/2014/main" id="{63034EDE-80F4-E445-B766-5955FB4460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7884 w 356"/>
                    <a:gd name="T3" fmla="*/ 5998 h 368"/>
                    <a:gd name="T4" fmla="*/ 92393 w 356"/>
                    <a:gd name="T5" fmla="*/ 124961 h 368"/>
                    <a:gd name="T6" fmla="*/ 20362 w 356"/>
                    <a:gd name="T7" fmla="*/ 15628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27128" name="Line 25">
                <a:extLst>
                  <a:ext uri="{FF2B5EF4-FFF2-40B4-BE49-F238E27FC236}">
                    <a16:creationId xmlns:a16="http://schemas.microsoft.com/office/drawing/2014/main" id="{CF473BA3-F996-C34B-8315-9FAE1AEDE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29" name="Line 25">
                <a:extLst>
                  <a:ext uri="{FF2B5EF4-FFF2-40B4-BE49-F238E27FC236}">
                    <a16:creationId xmlns:a16="http://schemas.microsoft.com/office/drawing/2014/main" id="{BD12B12E-7F23-0349-A7B0-6CF46F02F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30" name="Line 25">
                <a:extLst>
                  <a:ext uri="{FF2B5EF4-FFF2-40B4-BE49-F238E27FC236}">
                    <a16:creationId xmlns:a16="http://schemas.microsoft.com/office/drawing/2014/main" id="{228A8D03-0345-9245-A30A-784614D10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6993" name="Freeform 2">
            <a:extLst>
              <a:ext uri="{FF2B5EF4-FFF2-40B4-BE49-F238E27FC236}">
                <a16:creationId xmlns:a16="http://schemas.microsoft.com/office/drawing/2014/main" id="{2624A357-E9BE-4E4C-9FB5-CF063AC5C188}"/>
              </a:ext>
            </a:extLst>
          </p:cNvPr>
          <p:cNvSpPr>
            <a:spLocks/>
          </p:cNvSpPr>
          <p:nvPr/>
        </p:nvSpPr>
        <p:spPr bwMode="auto">
          <a:xfrm>
            <a:off x="4254501" y="5227639"/>
            <a:ext cx="2849563" cy="1481137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994" name="Freeform 6">
            <a:extLst>
              <a:ext uri="{FF2B5EF4-FFF2-40B4-BE49-F238E27FC236}">
                <a16:creationId xmlns:a16="http://schemas.microsoft.com/office/drawing/2014/main" id="{34A1A377-48DE-3346-8E19-1679E701605F}"/>
              </a:ext>
            </a:extLst>
          </p:cNvPr>
          <p:cNvSpPr>
            <a:spLocks/>
          </p:cNvSpPr>
          <p:nvPr/>
        </p:nvSpPr>
        <p:spPr bwMode="auto">
          <a:xfrm>
            <a:off x="4892676" y="5530851"/>
            <a:ext cx="542925" cy="295275"/>
          </a:xfrm>
          <a:custGeom>
            <a:avLst/>
            <a:gdLst>
              <a:gd name="T0" fmla="*/ 0 w 342"/>
              <a:gd name="T1" fmla="*/ 2147483646 h 186"/>
              <a:gd name="T2" fmla="*/ 2147483646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6995" name="Group 7">
            <a:extLst>
              <a:ext uri="{FF2B5EF4-FFF2-40B4-BE49-F238E27FC236}">
                <a16:creationId xmlns:a16="http://schemas.microsoft.com/office/drawing/2014/main" id="{47475495-39E1-FF48-8753-45E230296DC5}"/>
              </a:ext>
            </a:extLst>
          </p:cNvPr>
          <p:cNvGrpSpPr>
            <a:grpSpLocks/>
          </p:cNvGrpSpPr>
          <p:nvPr/>
        </p:nvGrpSpPr>
        <p:grpSpPr bwMode="auto">
          <a:xfrm>
            <a:off x="4398963" y="5705476"/>
            <a:ext cx="501650" cy="233363"/>
            <a:chOff x="3600" y="219"/>
            <a:chExt cx="360" cy="175"/>
          </a:xfrm>
        </p:grpSpPr>
        <p:sp>
          <p:nvSpPr>
            <p:cNvPr id="127107" name="Oval 8">
              <a:extLst>
                <a:ext uri="{FF2B5EF4-FFF2-40B4-BE49-F238E27FC236}">
                  <a16:creationId xmlns:a16="http://schemas.microsoft.com/office/drawing/2014/main" id="{6A8F2377-2E21-0947-BD1A-48A828FB7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108" name="Line 9">
              <a:extLst>
                <a:ext uri="{FF2B5EF4-FFF2-40B4-BE49-F238E27FC236}">
                  <a16:creationId xmlns:a16="http://schemas.microsoft.com/office/drawing/2014/main" id="{96B3BA60-3719-0648-B3D8-AAF8703E0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09" name="Line 10">
              <a:extLst>
                <a:ext uri="{FF2B5EF4-FFF2-40B4-BE49-F238E27FC236}">
                  <a16:creationId xmlns:a16="http://schemas.microsoft.com/office/drawing/2014/main" id="{7B599A9F-33E0-3849-BEE3-031C22614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110" name="Rectangle 11">
              <a:extLst>
                <a:ext uri="{FF2B5EF4-FFF2-40B4-BE49-F238E27FC236}">
                  <a16:creationId xmlns:a16="http://schemas.microsoft.com/office/drawing/2014/main" id="{CCF68A61-2280-E04B-AEF0-38E206726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111" name="Oval 12">
              <a:extLst>
                <a:ext uri="{FF2B5EF4-FFF2-40B4-BE49-F238E27FC236}">
                  <a16:creationId xmlns:a16="http://schemas.microsoft.com/office/drawing/2014/main" id="{63A8DCD5-4F94-7640-A62D-A03D50953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19"/>
              <a:ext cx="354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112" name="Group 13">
              <a:extLst>
                <a:ext uri="{FF2B5EF4-FFF2-40B4-BE49-F238E27FC236}">
                  <a16:creationId xmlns:a16="http://schemas.microsoft.com/office/drawing/2014/main" id="{C284B986-B7F7-3C49-A08F-E521F6D82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17" name="Line 14">
                <a:extLst>
                  <a:ext uri="{FF2B5EF4-FFF2-40B4-BE49-F238E27FC236}">
                    <a16:creationId xmlns:a16="http://schemas.microsoft.com/office/drawing/2014/main" id="{CA928DCA-8938-FF40-BBE4-D2C272FBD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8" name="Line 15">
                <a:extLst>
                  <a:ext uri="{FF2B5EF4-FFF2-40B4-BE49-F238E27FC236}">
                    <a16:creationId xmlns:a16="http://schemas.microsoft.com/office/drawing/2014/main" id="{42691A97-54A4-6E42-9AE6-E67FC4FAC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9" name="Line 16">
                <a:extLst>
                  <a:ext uri="{FF2B5EF4-FFF2-40B4-BE49-F238E27FC236}">
                    <a16:creationId xmlns:a16="http://schemas.microsoft.com/office/drawing/2014/main" id="{B57049B2-38BC-264C-A43C-2A04C9C52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13" name="Group 17">
              <a:extLst>
                <a:ext uri="{FF2B5EF4-FFF2-40B4-BE49-F238E27FC236}">
                  <a16:creationId xmlns:a16="http://schemas.microsoft.com/office/drawing/2014/main" id="{5E262CFA-4ABA-4C46-BEAE-A4AC1761D9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14" name="Line 18">
                <a:extLst>
                  <a:ext uri="{FF2B5EF4-FFF2-40B4-BE49-F238E27FC236}">
                    <a16:creationId xmlns:a16="http://schemas.microsoft.com/office/drawing/2014/main" id="{086036BC-F29E-F144-973E-BAFE7F40C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5" name="Line 19">
                <a:extLst>
                  <a:ext uri="{FF2B5EF4-FFF2-40B4-BE49-F238E27FC236}">
                    <a16:creationId xmlns:a16="http://schemas.microsoft.com/office/drawing/2014/main" id="{F5E9D481-BA3E-7946-BF4C-FA29C95D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16" name="Line 20">
                <a:extLst>
                  <a:ext uri="{FF2B5EF4-FFF2-40B4-BE49-F238E27FC236}">
                    <a16:creationId xmlns:a16="http://schemas.microsoft.com/office/drawing/2014/main" id="{3DFEF43D-04CD-7541-90B7-7DAD99CD9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6" name="Group 21">
            <a:extLst>
              <a:ext uri="{FF2B5EF4-FFF2-40B4-BE49-F238E27FC236}">
                <a16:creationId xmlns:a16="http://schemas.microsoft.com/office/drawing/2014/main" id="{83F06985-4E8B-7C4A-BFAC-2677946E346E}"/>
              </a:ext>
            </a:extLst>
          </p:cNvPr>
          <p:cNvGrpSpPr>
            <a:grpSpLocks/>
          </p:cNvGrpSpPr>
          <p:nvPr/>
        </p:nvGrpSpPr>
        <p:grpSpPr bwMode="auto">
          <a:xfrm>
            <a:off x="4751388" y="6343651"/>
            <a:ext cx="501650" cy="233363"/>
            <a:chOff x="3600" y="219"/>
            <a:chExt cx="360" cy="175"/>
          </a:xfrm>
        </p:grpSpPr>
        <p:sp>
          <p:nvSpPr>
            <p:cNvPr id="127094" name="Oval 22">
              <a:extLst>
                <a:ext uri="{FF2B5EF4-FFF2-40B4-BE49-F238E27FC236}">
                  <a16:creationId xmlns:a16="http://schemas.microsoft.com/office/drawing/2014/main" id="{0DA9FC5A-2055-BF4D-A273-3F9D1B339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095" name="Line 23">
              <a:extLst>
                <a:ext uri="{FF2B5EF4-FFF2-40B4-BE49-F238E27FC236}">
                  <a16:creationId xmlns:a16="http://schemas.microsoft.com/office/drawing/2014/main" id="{47C8FCEA-D438-3747-9C3A-FFFF08E50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6" name="Line 24">
              <a:extLst>
                <a:ext uri="{FF2B5EF4-FFF2-40B4-BE49-F238E27FC236}">
                  <a16:creationId xmlns:a16="http://schemas.microsoft.com/office/drawing/2014/main" id="{82AA963C-4F45-3342-9E2C-608B72DD5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97" name="Rectangle 25">
              <a:extLst>
                <a:ext uri="{FF2B5EF4-FFF2-40B4-BE49-F238E27FC236}">
                  <a16:creationId xmlns:a16="http://schemas.microsoft.com/office/drawing/2014/main" id="{5A4314E7-C935-6F45-96BA-B818D540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98" name="Oval 26">
              <a:extLst>
                <a:ext uri="{FF2B5EF4-FFF2-40B4-BE49-F238E27FC236}">
                  <a16:creationId xmlns:a16="http://schemas.microsoft.com/office/drawing/2014/main" id="{DDECD293-4CD9-AB46-9FE5-36874C194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099" name="Group 27">
              <a:extLst>
                <a:ext uri="{FF2B5EF4-FFF2-40B4-BE49-F238E27FC236}">
                  <a16:creationId xmlns:a16="http://schemas.microsoft.com/office/drawing/2014/main" id="{AFEA84DE-C783-0A40-AF25-BD5145F143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104" name="Line 28">
                <a:extLst>
                  <a:ext uri="{FF2B5EF4-FFF2-40B4-BE49-F238E27FC236}">
                    <a16:creationId xmlns:a16="http://schemas.microsoft.com/office/drawing/2014/main" id="{D6E16FC5-39D8-3A41-9DDD-89540AC47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5" name="Line 29">
                <a:extLst>
                  <a:ext uri="{FF2B5EF4-FFF2-40B4-BE49-F238E27FC236}">
                    <a16:creationId xmlns:a16="http://schemas.microsoft.com/office/drawing/2014/main" id="{1CE3CEAF-4A0C-7140-8DC3-C657B72AF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6" name="Line 30">
                <a:extLst>
                  <a:ext uri="{FF2B5EF4-FFF2-40B4-BE49-F238E27FC236}">
                    <a16:creationId xmlns:a16="http://schemas.microsoft.com/office/drawing/2014/main" id="{D0A082B6-F49D-EF42-AD1D-D344E9F00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100" name="Group 31">
              <a:extLst>
                <a:ext uri="{FF2B5EF4-FFF2-40B4-BE49-F238E27FC236}">
                  <a16:creationId xmlns:a16="http://schemas.microsoft.com/office/drawing/2014/main" id="{83B7620D-7A56-544C-B7A0-A29A785F81B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101" name="Line 32">
                <a:extLst>
                  <a:ext uri="{FF2B5EF4-FFF2-40B4-BE49-F238E27FC236}">
                    <a16:creationId xmlns:a16="http://schemas.microsoft.com/office/drawing/2014/main" id="{ACFF9785-BFFE-484F-AAD8-A269A2725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2" name="Line 33">
                <a:extLst>
                  <a:ext uri="{FF2B5EF4-FFF2-40B4-BE49-F238E27FC236}">
                    <a16:creationId xmlns:a16="http://schemas.microsoft.com/office/drawing/2014/main" id="{748CAA45-39CA-234C-8231-54FBED106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103" name="Line 34">
                <a:extLst>
                  <a:ext uri="{FF2B5EF4-FFF2-40B4-BE49-F238E27FC236}">
                    <a16:creationId xmlns:a16="http://schemas.microsoft.com/office/drawing/2014/main" id="{EBFB12B2-6A2D-7F4D-9D23-687888415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7" name="Group 35">
            <a:extLst>
              <a:ext uri="{FF2B5EF4-FFF2-40B4-BE49-F238E27FC236}">
                <a16:creationId xmlns:a16="http://schemas.microsoft.com/office/drawing/2014/main" id="{F7C7ACC8-003B-B943-BDB0-DBE6FC711F9E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5400676"/>
            <a:ext cx="501650" cy="233363"/>
            <a:chOff x="3600" y="219"/>
            <a:chExt cx="360" cy="175"/>
          </a:xfrm>
        </p:grpSpPr>
        <p:sp>
          <p:nvSpPr>
            <p:cNvPr id="127081" name="Oval 36">
              <a:extLst>
                <a:ext uri="{FF2B5EF4-FFF2-40B4-BE49-F238E27FC236}">
                  <a16:creationId xmlns:a16="http://schemas.microsoft.com/office/drawing/2014/main" id="{D672F53C-295A-B649-ADFE-6ED9990C1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082" name="Line 37">
              <a:extLst>
                <a:ext uri="{FF2B5EF4-FFF2-40B4-BE49-F238E27FC236}">
                  <a16:creationId xmlns:a16="http://schemas.microsoft.com/office/drawing/2014/main" id="{F678F22A-B0F0-4B4A-B70B-FE4B91A9A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3" name="Line 38">
              <a:extLst>
                <a:ext uri="{FF2B5EF4-FFF2-40B4-BE49-F238E27FC236}">
                  <a16:creationId xmlns:a16="http://schemas.microsoft.com/office/drawing/2014/main" id="{921EB093-E129-0546-A14B-2F2D8D3D1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84" name="Rectangle 39">
              <a:extLst>
                <a:ext uri="{FF2B5EF4-FFF2-40B4-BE49-F238E27FC236}">
                  <a16:creationId xmlns:a16="http://schemas.microsoft.com/office/drawing/2014/main" id="{C9EBFB4A-D41E-CD42-8992-46F02DF0D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85" name="Oval 40">
              <a:extLst>
                <a:ext uri="{FF2B5EF4-FFF2-40B4-BE49-F238E27FC236}">
                  <a16:creationId xmlns:a16="http://schemas.microsoft.com/office/drawing/2014/main" id="{7E4F7639-9429-3245-938C-9CF797C7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086" name="Group 41">
              <a:extLst>
                <a:ext uri="{FF2B5EF4-FFF2-40B4-BE49-F238E27FC236}">
                  <a16:creationId xmlns:a16="http://schemas.microsoft.com/office/drawing/2014/main" id="{6FA516B2-54C0-BF4E-91A6-283B0D838B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91" name="Line 42">
                <a:extLst>
                  <a:ext uri="{FF2B5EF4-FFF2-40B4-BE49-F238E27FC236}">
                    <a16:creationId xmlns:a16="http://schemas.microsoft.com/office/drawing/2014/main" id="{335B53F1-16D6-C341-B6D2-AAD2AEB05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2" name="Line 43">
                <a:extLst>
                  <a:ext uri="{FF2B5EF4-FFF2-40B4-BE49-F238E27FC236}">
                    <a16:creationId xmlns:a16="http://schemas.microsoft.com/office/drawing/2014/main" id="{F887C888-42B5-CF47-987C-EB584191D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3" name="Line 44">
                <a:extLst>
                  <a:ext uri="{FF2B5EF4-FFF2-40B4-BE49-F238E27FC236}">
                    <a16:creationId xmlns:a16="http://schemas.microsoft.com/office/drawing/2014/main" id="{C386E359-01D2-7D42-A324-6646D3A05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87" name="Group 45">
              <a:extLst>
                <a:ext uri="{FF2B5EF4-FFF2-40B4-BE49-F238E27FC236}">
                  <a16:creationId xmlns:a16="http://schemas.microsoft.com/office/drawing/2014/main" id="{0A216C70-7B3E-E946-A772-FACD59D13AB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88" name="Line 46">
                <a:extLst>
                  <a:ext uri="{FF2B5EF4-FFF2-40B4-BE49-F238E27FC236}">
                    <a16:creationId xmlns:a16="http://schemas.microsoft.com/office/drawing/2014/main" id="{BED95ED5-3FB2-294B-BB80-F82EA4100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9" name="Line 47">
                <a:extLst>
                  <a:ext uri="{FF2B5EF4-FFF2-40B4-BE49-F238E27FC236}">
                    <a16:creationId xmlns:a16="http://schemas.microsoft.com/office/drawing/2014/main" id="{9F9C9A53-0187-BD4B-961B-A6A9690F2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90" name="Line 48">
                <a:extLst>
                  <a:ext uri="{FF2B5EF4-FFF2-40B4-BE49-F238E27FC236}">
                    <a16:creationId xmlns:a16="http://schemas.microsoft.com/office/drawing/2014/main" id="{5E237441-A076-6F44-8DE6-32E84FB78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8" name="Group 18">
            <a:extLst>
              <a:ext uri="{FF2B5EF4-FFF2-40B4-BE49-F238E27FC236}">
                <a16:creationId xmlns:a16="http://schemas.microsoft.com/office/drawing/2014/main" id="{CB2475DA-100B-1B4E-95D0-169A9707CEE4}"/>
              </a:ext>
            </a:extLst>
          </p:cNvPr>
          <p:cNvGrpSpPr>
            <a:grpSpLocks/>
          </p:cNvGrpSpPr>
          <p:nvPr/>
        </p:nvGrpSpPr>
        <p:grpSpPr bwMode="auto">
          <a:xfrm>
            <a:off x="5337176" y="6065838"/>
            <a:ext cx="500063" cy="233362"/>
            <a:chOff x="2269009" y="6392060"/>
            <a:chExt cx="500221" cy="233326"/>
          </a:xfrm>
        </p:grpSpPr>
        <p:sp>
          <p:nvSpPr>
            <p:cNvPr id="127068" name="Oval 50">
              <a:extLst>
                <a:ext uri="{FF2B5EF4-FFF2-40B4-BE49-F238E27FC236}">
                  <a16:creationId xmlns:a16="http://schemas.microsoft.com/office/drawing/2014/main" id="{80CFBDE0-6A96-8C48-BFD2-EC878721C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97390"/>
              <a:ext cx="493273" cy="127996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069" name="Line 51">
              <a:extLst>
                <a:ext uri="{FF2B5EF4-FFF2-40B4-BE49-F238E27FC236}">
                  <a16:creationId xmlns:a16="http://schemas.microsoft.com/office/drawing/2014/main" id="{3039AC31-27D0-6740-B0AE-1814CB84E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957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0" name="Line 52">
              <a:extLst>
                <a:ext uri="{FF2B5EF4-FFF2-40B4-BE49-F238E27FC236}">
                  <a16:creationId xmlns:a16="http://schemas.microsoft.com/office/drawing/2014/main" id="{7FC0DA09-5609-724B-9ED3-38E1B9E6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9229" y="6485390"/>
              <a:ext cx="0" cy="79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71" name="Rectangle 53">
              <a:extLst>
                <a:ext uri="{FF2B5EF4-FFF2-40B4-BE49-F238E27FC236}">
                  <a16:creationId xmlns:a16="http://schemas.microsoft.com/office/drawing/2014/main" id="{0A9577C1-0265-3441-9F6C-6B00D00E7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957" y="6485390"/>
              <a:ext cx="489104" cy="7733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72" name="Oval 54">
              <a:extLst>
                <a:ext uri="{FF2B5EF4-FFF2-40B4-BE49-F238E27FC236}">
                  <a16:creationId xmlns:a16="http://schemas.microsoft.com/office/drawing/2014/main" id="{C528810D-149B-0746-A07A-5F16157FD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9009" y="6392060"/>
              <a:ext cx="494662" cy="150662"/>
            </a:xfrm>
            <a:prstGeom prst="ellipse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073" name="Group 55">
              <a:extLst>
                <a:ext uri="{FF2B5EF4-FFF2-40B4-BE49-F238E27FC236}">
                  <a16:creationId xmlns:a16="http://schemas.microsoft.com/office/drawing/2014/main" id="{6040B6C5-6344-0343-B200-02776CB201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8506" y="6425391"/>
              <a:ext cx="245942" cy="86201"/>
              <a:chOff x="2848" y="848"/>
              <a:chExt cx="140" cy="96"/>
            </a:xfrm>
          </p:grpSpPr>
          <p:sp>
            <p:nvSpPr>
              <p:cNvPr id="127078" name="Line 56">
                <a:extLst>
                  <a:ext uri="{FF2B5EF4-FFF2-40B4-BE49-F238E27FC236}">
                    <a16:creationId xmlns:a16="http://schemas.microsoft.com/office/drawing/2014/main" id="{88EC2D36-8962-5B40-973A-A5EA3BC60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9" name="Line 57">
                <a:extLst>
                  <a:ext uri="{FF2B5EF4-FFF2-40B4-BE49-F238E27FC236}">
                    <a16:creationId xmlns:a16="http://schemas.microsoft.com/office/drawing/2014/main" id="{2AEC479F-9E2C-F24C-88A7-08464C2AA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80" name="Line 58">
                <a:extLst>
                  <a:ext uri="{FF2B5EF4-FFF2-40B4-BE49-F238E27FC236}">
                    <a16:creationId xmlns:a16="http://schemas.microsoft.com/office/drawing/2014/main" id="{991AF15A-4241-4C4B-B27B-76AE92656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74" name="Group 59">
              <a:extLst>
                <a:ext uri="{FF2B5EF4-FFF2-40B4-BE49-F238E27FC236}">
                  <a16:creationId xmlns:a16="http://schemas.microsoft.com/office/drawing/2014/main" id="{CD23F878-13D3-3140-AD57-B46F121164F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388506" y="6424059"/>
              <a:ext cx="245942" cy="87997"/>
              <a:chOff x="2848" y="848"/>
              <a:chExt cx="140" cy="98"/>
            </a:xfrm>
          </p:grpSpPr>
          <p:sp>
            <p:nvSpPr>
              <p:cNvPr id="127075" name="Line 60">
                <a:extLst>
                  <a:ext uri="{FF2B5EF4-FFF2-40B4-BE49-F238E27FC236}">
                    <a16:creationId xmlns:a16="http://schemas.microsoft.com/office/drawing/2014/main" id="{E37F9D75-BE76-0643-A1AE-8DCC00D06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6" name="Line 61">
                <a:extLst>
                  <a:ext uri="{FF2B5EF4-FFF2-40B4-BE49-F238E27FC236}">
                    <a16:creationId xmlns:a16="http://schemas.microsoft.com/office/drawing/2014/main" id="{C51F250F-50E7-654D-980F-421F3D806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77" name="Line 62">
                <a:extLst>
                  <a:ext uri="{FF2B5EF4-FFF2-40B4-BE49-F238E27FC236}">
                    <a16:creationId xmlns:a16="http://schemas.microsoft.com/office/drawing/2014/main" id="{ECE31540-4243-EF4D-9399-6D1309228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6999" name="Group 63">
            <a:extLst>
              <a:ext uri="{FF2B5EF4-FFF2-40B4-BE49-F238E27FC236}">
                <a16:creationId xmlns:a16="http://schemas.microsoft.com/office/drawing/2014/main" id="{30F46468-D53D-6E46-A8BC-13AA966EC08E}"/>
              </a:ext>
            </a:extLst>
          </p:cNvPr>
          <p:cNvGrpSpPr>
            <a:grpSpLocks/>
          </p:cNvGrpSpPr>
          <p:nvPr/>
        </p:nvGrpSpPr>
        <p:grpSpPr bwMode="auto">
          <a:xfrm>
            <a:off x="5983289" y="6362701"/>
            <a:ext cx="503237" cy="233363"/>
            <a:chOff x="3600" y="219"/>
            <a:chExt cx="360" cy="175"/>
          </a:xfrm>
        </p:grpSpPr>
        <p:sp>
          <p:nvSpPr>
            <p:cNvPr id="127055" name="Oval 64">
              <a:extLst>
                <a:ext uri="{FF2B5EF4-FFF2-40B4-BE49-F238E27FC236}">
                  <a16:creationId xmlns:a16="http://schemas.microsoft.com/office/drawing/2014/main" id="{7D34815F-0D73-8649-A096-F1BD3D862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056" name="Line 65">
              <a:extLst>
                <a:ext uri="{FF2B5EF4-FFF2-40B4-BE49-F238E27FC236}">
                  <a16:creationId xmlns:a16="http://schemas.microsoft.com/office/drawing/2014/main" id="{34F86167-8901-0749-8BBA-870E41695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7" name="Line 66">
              <a:extLst>
                <a:ext uri="{FF2B5EF4-FFF2-40B4-BE49-F238E27FC236}">
                  <a16:creationId xmlns:a16="http://schemas.microsoft.com/office/drawing/2014/main" id="{6FC07B95-B329-8B40-86DE-A65D669B8B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58" name="Rectangle 67">
              <a:extLst>
                <a:ext uri="{FF2B5EF4-FFF2-40B4-BE49-F238E27FC236}">
                  <a16:creationId xmlns:a16="http://schemas.microsoft.com/office/drawing/2014/main" id="{ACF26FC4-CD9E-C744-B0A4-17BAD91BA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59" name="Oval 68">
              <a:extLst>
                <a:ext uri="{FF2B5EF4-FFF2-40B4-BE49-F238E27FC236}">
                  <a16:creationId xmlns:a16="http://schemas.microsoft.com/office/drawing/2014/main" id="{0809255A-CC36-0B4C-BF9C-13D127611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060" name="Group 69">
              <a:extLst>
                <a:ext uri="{FF2B5EF4-FFF2-40B4-BE49-F238E27FC236}">
                  <a16:creationId xmlns:a16="http://schemas.microsoft.com/office/drawing/2014/main" id="{8914712D-4444-3F44-8E32-1DBC73862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65" name="Line 70">
                <a:extLst>
                  <a:ext uri="{FF2B5EF4-FFF2-40B4-BE49-F238E27FC236}">
                    <a16:creationId xmlns:a16="http://schemas.microsoft.com/office/drawing/2014/main" id="{DC334238-2C5D-6741-83DD-76EBF89D8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6" name="Line 71">
                <a:extLst>
                  <a:ext uri="{FF2B5EF4-FFF2-40B4-BE49-F238E27FC236}">
                    <a16:creationId xmlns:a16="http://schemas.microsoft.com/office/drawing/2014/main" id="{707557D1-52CF-6741-9B25-4F8BD84C0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7" name="Line 72">
                <a:extLst>
                  <a:ext uri="{FF2B5EF4-FFF2-40B4-BE49-F238E27FC236}">
                    <a16:creationId xmlns:a16="http://schemas.microsoft.com/office/drawing/2014/main" id="{7FF694D6-D842-6742-8C03-DFA30F8D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61" name="Group 73">
              <a:extLst>
                <a:ext uri="{FF2B5EF4-FFF2-40B4-BE49-F238E27FC236}">
                  <a16:creationId xmlns:a16="http://schemas.microsoft.com/office/drawing/2014/main" id="{EFEA2B59-4C06-954E-9CF0-860B92CF9F7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62" name="Line 74">
                <a:extLst>
                  <a:ext uri="{FF2B5EF4-FFF2-40B4-BE49-F238E27FC236}">
                    <a16:creationId xmlns:a16="http://schemas.microsoft.com/office/drawing/2014/main" id="{AB67E2A4-E785-6941-B8D5-46E022B45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3" name="Line 75">
                <a:extLst>
                  <a:ext uri="{FF2B5EF4-FFF2-40B4-BE49-F238E27FC236}">
                    <a16:creationId xmlns:a16="http://schemas.microsoft.com/office/drawing/2014/main" id="{2B96800A-03D0-AC46-AF4F-72B63036A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64" name="Line 76">
                <a:extLst>
                  <a:ext uri="{FF2B5EF4-FFF2-40B4-BE49-F238E27FC236}">
                    <a16:creationId xmlns:a16="http://schemas.microsoft.com/office/drawing/2014/main" id="{E7678323-5FAF-5E45-B617-CECB2DD0C0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000" name="Group 77">
            <a:extLst>
              <a:ext uri="{FF2B5EF4-FFF2-40B4-BE49-F238E27FC236}">
                <a16:creationId xmlns:a16="http://schemas.microsoft.com/office/drawing/2014/main" id="{64FD9895-1AA4-D442-A564-4F5F3E410DD5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5707063"/>
            <a:ext cx="501650" cy="233362"/>
            <a:chOff x="3600" y="219"/>
            <a:chExt cx="360" cy="175"/>
          </a:xfrm>
        </p:grpSpPr>
        <p:sp>
          <p:nvSpPr>
            <p:cNvPr id="127042" name="Oval 78">
              <a:extLst>
                <a:ext uri="{FF2B5EF4-FFF2-40B4-BE49-F238E27FC236}">
                  <a16:creationId xmlns:a16="http://schemas.microsoft.com/office/drawing/2014/main" id="{0BC5FBDE-7FD3-504D-ACAF-0B918ECAE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98"/>
              <a:ext cx="355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7043" name="Line 79">
              <a:extLst>
                <a:ext uri="{FF2B5EF4-FFF2-40B4-BE49-F238E27FC236}">
                  <a16:creationId xmlns:a16="http://schemas.microsoft.com/office/drawing/2014/main" id="{62DA65DD-83DE-574D-8452-6A9218149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4" name="Line 80">
              <a:extLst>
                <a:ext uri="{FF2B5EF4-FFF2-40B4-BE49-F238E27FC236}">
                  <a16:creationId xmlns:a16="http://schemas.microsoft.com/office/drawing/2014/main" id="{7A768342-8719-DD45-9E6B-2C31FCB02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045" name="Rectangle 81">
              <a:extLst>
                <a:ext uri="{FF2B5EF4-FFF2-40B4-BE49-F238E27FC236}">
                  <a16:creationId xmlns:a16="http://schemas.microsoft.com/office/drawing/2014/main" id="{9C52DD5F-20A6-A944-97E1-5FFF49419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7046" name="Oval 82">
              <a:extLst>
                <a:ext uri="{FF2B5EF4-FFF2-40B4-BE49-F238E27FC236}">
                  <a16:creationId xmlns:a16="http://schemas.microsoft.com/office/drawing/2014/main" id="{F3701932-AB0A-3744-BC1C-089BB3BF4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5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127047" name="Group 83">
              <a:extLst>
                <a:ext uri="{FF2B5EF4-FFF2-40B4-BE49-F238E27FC236}">
                  <a16:creationId xmlns:a16="http://schemas.microsoft.com/office/drawing/2014/main" id="{6476AA6B-80F5-6545-9B7E-B2B4A51C4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7052" name="Line 84">
                <a:extLst>
                  <a:ext uri="{FF2B5EF4-FFF2-40B4-BE49-F238E27FC236}">
                    <a16:creationId xmlns:a16="http://schemas.microsoft.com/office/drawing/2014/main" id="{E4AD7C42-93AE-4B4C-807F-5B96E5253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3" name="Line 85">
                <a:extLst>
                  <a:ext uri="{FF2B5EF4-FFF2-40B4-BE49-F238E27FC236}">
                    <a16:creationId xmlns:a16="http://schemas.microsoft.com/office/drawing/2014/main" id="{512D3227-6252-E442-9E9A-02B1D7362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2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4" name="Line 86">
                <a:extLst>
                  <a:ext uri="{FF2B5EF4-FFF2-40B4-BE49-F238E27FC236}">
                    <a16:creationId xmlns:a16="http://schemas.microsoft.com/office/drawing/2014/main" id="{5CD67A94-9F2F-BD40-A500-74719DC26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048" name="Group 87">
              <a:extLst>
                <a:ext uri="{FF2B5EF4-FFF2-40B4-BE49-F238E27FC236}">
                  <a16:creationId xmlns:a16="http://schemas.microsoft.com/office/drawing/2014/main" id="{B950435B-14B6-4D4C-BFB5-E826A0FEBAC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7049" name="Line 88">
                <a:extLst>
                  <a:ext uri="{FF2B5EF4-FFF2-40B4-BE49-F238E27FC236}">
                    <a16:creationId xmlns:a16="http://schemas.microsoft.com/office/drawing/2014/main" id="{ED3930AA-DF8F-FA44-B897-8E5F6989FE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0" name="Line 89">
                <a:extLst>
                  <a:ext uri="{FF2B5EF4-FFF2-40B4-BE49-F238E27FC236}">
                    <a16:creationId xmlns:a16="http://schemas.microsoft.com/office/drawing/2014/main" id="{7E725FAB-1FA7-F64C-B68B-B6A423605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051" name="Line 90">
                <a:extLst>
                  <a:ext uri="{FF2B5EF4-FFF2-40B4-BE49-F238E27FC236}">
                    <a16:creationId xmlns:a16="http://schemas.microsoft.com/office/drawing/2014/main" id="{AEA6AEC6-6069-874E-AF53-717D24378F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7001" name="Freeform 91">
            <a:extLst>
              <a:ext uri="{FF2B5EF4-FFF2-40B4-BE49-F238E27FC236}">
                <a16:creationId xmlns:a16="http://schemas.microsoft.com/office/drawing/2014/main" id="{A2F2DA3F-8D29-4340-B72C-7272F8E1F782}"/>
              </a:ext>
            </a:extLst>
          </p:cNvPr>
          <p:cNvSpPr>
            <a:spLocks/>
          </p:cNvSpPr>
          <p:nvPr/>
        </p:nvSpPr>
        <p:spPr bwMode="auto">
          <a:xfrm>
            <a:off x="5934076" y="5524501"/>
            <a:ext cx="506413" cy="307975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2" name="Freeform 92">
            <a:extLst>
              <a:ext uri="{FF2B5EF4-FFF2-40B4-BE49-F238E27FC236}">
                <a16:creationId xmlns:a16="http://schemas.microsoft.com/office/drawing/2014/main" id="{1BCD291A-D3B8-0645-A100-EF9E4E082171}"/>
              </a:ext>
            </a:extLst>
          </p:cNvPr>
          <p:cNvSpPr>
            <a:spLocks/>
          </p:cNvSpPr>
          <p:nvPr/>
        </p:nvSpPr>
        <p:spPr bwMode="auto">
          <a:xfrm>
            <a:off x="4868863" y="5916614"/>
            <a:ext cx="481012" cy="238125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3" name="Freeform 93">
            <a:extLst>
              <a:ext uri="{FF2B5EF4-FFF2-40B4-BE49-F238E27FC236}">
                <a16:creationId xmlns:a16="http://schemas.microsoft.com/office/drawing/2014/main" id="{A73CD08C-A5C0-5C47-97D6-6AA55F207776}"/>
              </a:ext>
            </a:extLst>
          </p:cNvPr>
          <p:cNvSpPr>
            <a:spLocks/>
          </p:cNvSpPr>
          <p:nvPr/>
        </p:nvSpPr>
        <p:spPr bwMode="auto">
          <a:xfrm>
            <a:off x="5816600" y="5892800"/>
            <a:ext cx="630238" cy="247650"/>
          </a:xfrm>
          <a:custGeom>
            <a:avLst/>
            <a:gdLst>
              <a:gd name="T0" fmla="*/ 0 w 378"/>
              <a:gd name="T1" fmla="*/ 2147483646 h 174"/>
              <a:gd name="T2" fmla="*/ 2147483646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4" name="Freeform 94">
            <a:extLst>
              <a:ext uri="{FF2B5EF4-FFF2-40B4-BE49-F238E27FC236}">
                <a16:creationId xmlns:a16="http://schemas.microsoft.com/office/drawing/2014/main" id="{6DB2B283-C7F6-3C46-ACC3-13AD65F9B4E8}"/>
              </a:ext>
            </a:extLst>
          </p:cNvPr>
          <p:cNvSpPr>
            <a:spLocks/>
          </p:cNvSpPr>
          <p:nvPr/>
        </p:nvSpPr>
        <p:spPr bwMode="auto">
          <a:xfrm>
            <a:off x="6484939" y="5946775"/>
            <a:ext cx="206375" cy="508000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5" name="Freeform 95">
            <a:extLst>
              <a:ext uri="{FF2B5EF4-FFF2-40B4-BE49-F238E27FC236}">
                <a16:creationId xmlns:a16="http://schemas.microsoft.com/office/drawing/2014/main" id="{ED24396B-0B68-794C-AAC9-34FABF881C06}"/>
              </a:ext>
            </a:extLst>
          </p:cNvPr>
          <p:cNvSpPr>
            <a:spLocks/>
          </p:cNvSpPr>
          <p:nvPr/>
        </p:nvSpPr>
        <p:spPr bwMode="auto">
          <a:xfrm>
            <a:off x="5248275" y="6480176"/>
            <a:ext cx="736600" cy="74613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6" name="Freeform 96">
            <a:extLst>
              <a:ext uri="{FF2B5EF4-FFF2-40B4-BE49-F238E27FC236}">
                <a16:creationId xmlns:a16="http://schemas.microsoft.com/office/drawing/2014/main" id="{4EE5A5FB-58A6-274E-B632-4B705394B0EE}"/>
              </a:ext>
            </a:extLst>
          </p:cNvPr>
          <p:cNvSpPr>
            <a:spLocks/>
          </p:cNvSpPr>
          <p:nvPr/>
        </p:nvSpPr>
        <p:spPr bwMode="auto">
          <a:xfrm>
            <a:off x="4711701" y="5940425"/>
            <a:ext cx="193675" cy="425450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007" name="Freeform 7">
            <a:extLst>
              <a:ext uri="{FF2B5EF4-FFF2-40B4-BE49-F238E27FC236}">
                <a16:creationId xmlns:a16="http://schemas.microsoft.com/office/drawing/2014/main" id="{B8648D1D-0C29-8145-8AC8-ABF3C8B6CDC7}"/>
              </a:ext>
            </a:extLst>
          </p:cNvPr>
          <p:cNvSpPr>
            <a:spLocks/>
          </p:cNvSpPr>
          <p:nvPr/>
        </p:nvSpPr>
        <p:spPr bwMode="auto">
          <a:xfrm>
            <a:off x="3600450" y="4598988"/>
            <a:ext cx="5156200" cy="1509712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817 h 1509215"/>
              <a:gd name="T4" fmla="*/ 1131061 w 5156094"/>
              <a:gd name="T5" fmla="*/ 1171160 h 1509215"/>
              <a:gd name="T6" fmla="*/ 1755093 w 5156094"/>
              <a:gd name="T7" fmla="*/ 1491267 h 1509215"/>
              <a:gd name="T8" fmla="*/ 2207388 w 5156094"/>
              <a:gd name="T9" fmla="*/ 1511701 h 1509215"/>
              <a:gd name="T10" fmla="*/ 2989067 w 5156094"/>
              <a:gd name="T11" fmla="*/ 1199527 h 1509215"/>
              <a:gd name="T12" fmla="*/ 3391814 w 5156094"/>
              <a:gd name="T13" fmla="*/ 1211128 h 1509215"/>
              <a:gd name="T14" fmla="*/ 5156624 w 5156094"/>
              <a:gd name="T15" fmla="*/ 1200431 h 1509215"/>
              <a:gd name="T16" fmla="*/ 5126906 w 5156094"/>
              <a:gd name="T17" fmla="*/ 64189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156094" h="1509215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754913" y="1488814"/>
                </a:lnTo>
                <a:lnTo>
                  <a:pt x="2207163" y="1509215"/>
                </a:lnTo>
                <a:lnTo>
                  <a:pt x="2988762" y="1197554"/>
                </a:lnTo>
                <a:lnTo>
                  <a:pt x="3391464" y="1209136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7008" name="TextBox 10">
            <a:extLst>
              <a:ext uri="{FF2B5EF4-FFF2-40B4-BE49-F238E27FC236}">
                <a16:creationId xmlns:a16="http://schemas.microsoft.com/office/drawing/2014/main" id="{1A3F5210-ED5C-654A-B1A2-16582087D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639888" y="4827588"/>
            <a:ext cx="460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ECN=11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9C0E912-E7AE-1C42-9BB2-AC41627DE369}"/>
              </a:ext>
            </a:extLst>
          </p:cNvPr>
          <p:cNvGrpSpPr>
            <a:grpSpLocks/>
          </p:cNvGrpSpPr>
          <p:nvPr/>
        </p:nvGrpSpPr>
        <p:grpSpPr bwMode="auto">
          <a:xfrm>
            <a:off x="3025775" y="5843589"/>
            <a:ext cx="1493838" cy="307975"/>
            <a:chOff x="1502428" y="5844331"/>
            <a:chExt cx="1493249" cy="307777"/>
          </a:xfrm>
        </p:grpSpPr>
        <p:grpSp>
          <p:nvGrpSpPr>
            <p:cNvPr id="127034" name="Group 274">
              <a:extLst>
                <a:ext uri="{FF2B5EF4-FFF2-40B4-BE49-F238E27FC236}">
                  <a16:creationId xmlns:a16="http://schemas.microsoft.com/office/drawing/2014/main" id="{2A5BB229-84D9-1B43-8A51-24A008054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127036" name="Group 275">
                <a:extLst>
                  <a:ext uri="{FF2B5EF4-FFF2-40B4-BE49-F238E27FC236}">
                    <a16:creationId xmlns:a16="http://schemas.microsoft.com/office/drawing/2014/main" id="{3911A457-40AE-F441-BDCE-3A7D34713F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78" name="Rectangle 277">
                  <a:extLst>
                    <a:ext uri="{FF2B5EF4-FFF2-40B4-BE49-F238E27FC236}">
                      <a16:creationId xmlns:a16="http://schemas.microsoft.com/office/drawing/2014/main" id="{021BE17A-33F8-104F-A58C-837289867B94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CF0FF82-459C-8E49-A1C6-2691CF5D48A1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299E8BE0-8F01-9E41-A152-FB4BFAC324F1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B11D5D29-4B25-E040-BB66-2E3ED2E7308B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37" name="TextBox 276">
                <a:extLst>
                  <a:ext uri="{FF2B5EF4-FFF2-40B4-BE49-F238E27FC236}">
                    <a16:creationId xmlns:a16="http://schemas.microsoft.com/office/drawing/2014/main" id="{9F1F42E1-9D80-334B-A820-E63CBBD98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FFFF"/>
                    </a:solidFill>
                    <a:latin typeface="Tahoma" panose="020B0604030504040204" pitchFamily="34" charset="0"/>
                  </a:rPr>
                  <a:t>00</a:t>
                </a:r>
              </a:p>
            </p:txBody>
          </p:sp>
        </p:grpSp>
        <p:cxnSp>
          <p:nvCxnSpPr>
            <p:cNvPr id="127035" name="Straight Arrow Connector 15">
              <a:extLst>
                <a:ext uri="{FF2B5EF4-FFF2-40B4-BE49-F238E27FC236}">
                  <a16:creationId xmlns:a16="http://schemas.microsoft.com/office/drawing/2014/main" id="{F096CB67-0DDB-AC40-919F-D12244CE6C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2DC572-63AD-2242-B750-BE03C94AD934}"/>
              </a:ext>
            </a:extLst>
          </p:cNvPr>
          <p:cNvGrpSpPr>
            <a:grpSpLocks/>
          </p:cNvGrpSpPr>
          <p:nvPr/>
        </p:nvGrpSpPr>
        <p:grpSpPr bwMode="auto">
          <a:xfrm>
            <a:off x="5145089" y="5775326"/>
            <a:ext cx="1493837" cy="358775"/>
            <a:chOff x="3621632" y="5775938"/>
            <a:chExt cx="1493249" cy="357723"/>
          </a:xfrm>
        </p:grpSpPr>
        <p:grpSp>
          <p:nvGrpSpPr>
            <p:cNvPr id="127026" name="Group 13">
              <a:extLst>
                <a:ext uri="{FF2B5EF4-FFF2-40B4-BE49-F238E27FC236}">
                  <a16:creationId xmlns:a16="http://schemas.microsoft.com/office/drawing/2014/main" id="{C2C0CECC-4BE5-0041-80AB-6DAE057571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127028" name="Group 11">
                <a:extLst>
                  <a:ext uri="{FF2B5EF4-FFF2-40B4-BE49-F238E27FC236}">
                    <a16:creationId xmlns:a16="http://schemas.microsoft.com/office/drawing/2014/main" id="{D2AAC982-F87D-5F49-AE5A-1700679724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CBC15C2-C8BC-F44A-849B-C44A59F0792A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4FD36A73-54BD-1E47-B1C7-2D2454B0F41D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2156B311-48A3-094E-8E66-325ADB751029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22A67642-D350-954C-B03A-45E1FB7FC359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</p:spPr>
              <p:txBody>
                <a:bodyPr wrap="none"/>
                <a:lstStyle/>
                <a:p>
                  <a:pPr algn="ctr">
                    <a:defRPr/>
                  </a:pPr>
                  <a:endParaRPr lang="en-US"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127029" name="TextBox 12">
                <a:extLst>
                  <a:ext uri="{FF2B5EF4-FFF2-40B4-BE49-F238E27FC236}">
                    <a16:creationId xmlns:a16="http://schemas.microsoft.com/office/drawing/2014/main" id="{27CE5EDC-0D5E-BD46-9412-089481C63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ECN=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11</a:t>
                </a:r>
              </a:p>
            </p:txBody>
          </p:sp>
        </p:grpSp>
        <p:cxnSp>
          <p:nvCxnSpPr>
            <p:cNvPr id="127027" name="Straight Arrow Connector 286">
              <a:extLst>
                <a:ext uri="{FF2B5EF4-FFF2-40B4-BE49-F238E27FC236}">
                  <a16:creationId xmlns:a16="http://schemas.microsoft.com/office/drawing/2014/main" id="{920F851D-5F77-0449-8119-7A8B60FB59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F85E9F-3669-BC4B-BBFE-07D5E4DE4C52}"/>
              </a:ext>
            </a:extLst>
          </p:cNvPr>
          <p:cNvGrpSpPr>
            <a:grpSpLocks/>
          </p:cNvGrpSpPr>
          <p:nvPr/>
        </p:nvGrpSpPr>
        <p:grpSpPr bwMode="auto">
          <a:xfrm>
            <a:off x="3857625" y="4533901"/>
            <a:ext cx="3983038" cy="379413"/>
            <a:chOff x="2334273" y="4534486"/>
            <a:chExt cx="3981995" cy="378689"/>
          </a:xfrm>
        </p:grpSpPr>
        <p:grpSp>
          <p:nvGrpSpPr>
            <p:cNvPr id="127018" name="Group 27">
              <a:extLst>
                <a:ext uri="{FF2B5EF4-FFF2-40B4-BE49-F238E27FC236}">
                  <a16:creationId xmlns:a16="http://schemas.microsoft.com/office/drawing/2014/main" id="{07ABAEA9-603D-2F41-8266-BF75F0365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1C4308D2-3CC5-AD40-ADE0-55B62090A1C9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/>
              <a:lstStyle/>
              <a:p>
                <a:pPr algn="ctr"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7022" name="Rectangle 298">
                <a:extLst>
                  <a:ext uri="{FF2B5EF4-FFF2-40B4-BE49-F238E27FC236}">
                    <a16:creationId xmlns:a16="http://schemas.microsoft.com/office/drawing/2014/main" id="{72BAADA1-BA91-2F42-9E20-B458CD2B5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27023" name="Freeform 299">
                <a:extLst>
                  <a:ext uri="{FF2B5EF4-FFF2-40B4-BE49-F238E27FC236}">
                    <a16:creationId xmlns:a16="http://schemas.microsoft.com/office/drawing/2014/main" id="{0E48027C-36B2-4149-9BB6-34C0DB8E6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3091 h 93730"/>
                  <a:gd name="T2" fmla="*/ 4874 w 1223105"/>
                  <a:gd name="T3" fmla="*/ 0 h 93730"/>
                  <a:gd name="T4" fmla="*/ 84801 w 1223105"/>
                  <a:gd name="T5" fmla="*/ 163 h 93730"/>
                  <a:gd name="T6" fmla="*/ 79278 w 1223105"/>
                  <a:gd name="T7" fmla="*/ 3254 h 93730"/>
                  <a:gd name="T8" fmla="*/ 0 w 1223105"/>
                  <a:gd name="T9" fmla="*/ 3091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4" name="Freeform 300">
                <a:extLst>
                  <a:ext uri="{FF2B5EF4-FFF2-40B4-BE49-F238E27FC236}">
                    <a16:creationId xmlns:a16="http://schemas.microsoft.com/office/drawing/2014/main" id="{B2033333-192E-684E-87B1-39D2940D5F7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2497 w 136342"/>
                  <a:gd name="T1" fmla="*/ 342 h 891908"/>
                  <a:gd name="T2" fmla="*/ 0 w 136342"/>
                  <a:gd name="T3" fmla="*/ 0 h 891908"/>
                  <a:gd name="T4" fmla="*/ 6996 w 136342"/>
                  <a:gd name="T5" fmla="*/ 81 h 891908"/>
                  <a:gd name="T6" fmla="*/ 9453 w 136342"/>
                  <a:gd name="T7" fmla="*/ 417 h 891908"/>
                  <a:gd name="T8" fmla="*/ 2497 w 136342"/>
                  <a:gd name="T9" fmla="*/ 342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7025" name="TextBox 296">
                <a:extLst>
                  <a:ext uri="{FF2B5EF4-FFF2-40B4-BE49-F238E27FC236}">
                    <a16:creationId xmlns:a16="http://schemas.microsoft.com/office/drawing/2014/main" id="{367CD1DF-C98A-E645-95F4-F551B8E51D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Tahoma" panose="020B0604030504040204" pitchFamily="34" charset="0"/>
                  </a:rPr>
                  <a:t>ECE=</a:t>
                </a:r>
                <a:r>
                  <a:rPr lang="en-US" altLang="en-US" sz="1400">
                    <a:solidFill>
                      <a:srgbClr val="FF0000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</p:grpSp>
        <p:cxnSp>
          <p:nvCxnSpPr>
            <p:cNvPr id="127019" name="Straight Arrow Connector 294">
              <a:extLst>
                <a:ext uri="{FF2B5EF4-FFF2-40B4-BE49-F238E27FC236}">
                  <a16:creationId xmlns:a16="http://schemas.microsoft.com/office/drawing/2014/main" id="{DAD5415E-766F-7A44-BC12-236338CE03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020" name="Straight Arrow Connector 25">
              <a:extLst>
                <a:ext uri="{FF2B5EF4-FFF2-40B4-BE49-F238E27FC236}">
                  <a16:creationId xmlns:a16="http://schemas.microsoft.com/office/drawing/2014/main" id="{A3EDAB89-0B23-D24C-87D9-53156F2232C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93D2E86-DDE1-7E4F-8F53-ADEBDA83461B}"/>
              </a:ext>
            </a:extLst>
          </p:cNvPr>
          <p:cNvGrpSpPr>
            <a:grpSpLocks/>
          </p:cNvGrpSpPr>
          <p:nvPr/>
        </p:nvGrpSpPr>
        <p:grpSpPr bwMode="auto">
          <a:xfrm>
            <a:off x="2425701" y="6161088"/>
            <a:ext cx="1160463" cy="461962"/>
            <a:chOff x="902416" y="6160831"/>
            <a:chExt cx="1160369" cy="462226"/>
          </a:xfrm>
        </p:grpSpPr>
        <p:sp>
          <p:nvSpPr>
            <p:cNvPr id="127016" name="TextBox 29">
              <a:extLst>
                <a:ext uri="{FF2B5EF4-FFF2-40B4-BE49-F238E27FC236}">
                  <a16:creationId xmlns:a16="http://schemas.microsoft.com/office/drawing/2014/main" id="{6AB120EA-B188-C642-B2DD-5543E9ED7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IP datagram</a:t>
              </a:r>
            </a:p>
          </p:txBody>
        </p:sp>
        <p:cxnSp>
          <p:nvCxnSpPr>
            <p:cNvPr id="127017" name="Straight Connector 31">
              <a:extLst>
                <a:ext uri="{FF2B5EF4-FFF2-40B4-BE49-F238E27FC236}">
                  <a16:creationId xmlns:a16="http://schemas.microsoft.com/office/drawing/2014/main" id="{B86F7EF9-E6D9-4E41-BA7B-46EBE84416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2977A9D-E60D-5E4C-8EF4-62CD35853264}"/>
              </a:ext>
            </a:extLst>
          </p:cNvPr>
          <p:cNvGrpSpPr>
            <a:grpSpLocks/>
          </p:cNvGrpSpPr>
          <p:nvPr/>
        </p:nvGrpSpPr>
        <p:grpSpPr bwMode="auto">
          <a:xfrm>
            <a:off x="6056314" y="3995739"/>
            <a:ext cx="1620837" cy="515937"/>
            <a:chOff x="4531899" y="3996483"/>
            <a:chExt cx="1620957" cy="514832"/>
          </a:xfrm>
        </p:grpSpPr>
        <p:sp>
          <p:nvSpPr>
            <p:cNvPr id="127014" name="TextBox 312">
              <a:extLst>
                <a:ext uri="{FF2B5EF4-FFF2-40B4-BE49-F238E27FC236}">
                  <a16:creationId xmlns:a16="http://schemas.microsoft.com/office/drawing/2014/main" id="{0758A825-D8B8-D644-BB0F-193A1283A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TCP ACK segment</a:t>
              </a:r>
            </a:p>
          </p:txBody>
        </p:sp>
        <p:cxnSp>
          <p:nvCxnSpPr>
            <p:cNvPr id="127015" name="Straight Connector 313">
              <a:extLst>
                <a:ext uri="{FF2B5EF4-FFF2-40B4-BE49-F238E27FC236}">
                  <a16:creationId xmlns:a16="http://schemas.microsoft.com/office/drawing/2014/main" id="{13783F2A-1C25-B34B-9940-82524A1DFD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9568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6">
            <a:extLst>
              <a:ext uri="{FF2B5EF4-FFF2-40B4-BE49-F238E27FC236}">
                <a16:creationId xmlns:a16="http://schemas.microsoft.com/office/drawing/2014/main" id="{5FE91399-455B-A14D-8F91-9018AC01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3-</a:t>
            </a:r>
            <a:fld id="{ACDA16A4-D8E7-7645-BF60-D8A28F6381B6}" type="slidenum">
              <a:rPr lang="en-US" altLang="en-US" sz="12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475" name="Freeform 9">
            <a:extLst>
              <a:ext uri="{FF2B5EF4-FFF2-40B4-BE49-F238E27FC236}">
                <a16:creationId xmlns:a16="http://schemas.microsoft.com/office/drawing/2014/main" id="{F6DBB8EF-B885-7346-9844-48D4D50DC464}"/>
              </a:ext>
            </a:extLst>
          </p:cNvPr>
          <p:cNvSpPr>
            <a:spLocks/>
          </p:cNvSpPr>
          <p:nvPr/>
        </p:nvSpPr>
        <p:spPr bwMode="auto">
          <a:xfrm flipH="1">
            <a:off x="5756276" y="1647826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76" name="Group 124">
            <a:extLst>
              <a:ext uri="{FF2B5EF4-FFF2-40B4-BE49-F238E27FC236}">
                <a16:creationId xmlns:a16="http://schemas.microsoft.com/office/drawing/2014/main" id="{E5D2D4FF-7C8C-914E-9854-842CFF5DE5AE}"/>
              </a:ext>
            </a:extLst>
          </p:cNvPr>
          <p:cNvGrpSpPr>
            <a:grpSpLocks/>
          </p:cNvGrpSpPr>
          <p:nvPr/>
        </p:nvGrpSpPr>
        <p:grpSpPr bwMode="auto">
          <a:xfrm>
            <a:off x="5422901" y="2344739"/>
            <a:ext cx="525463" cy="434975"/>
            <a:chOff x="-44" y="1473"/>
            <a:chExt cx="981" cy="1105"/>
          </a:xfrm>
        </p:grpSpPr>
        <p:pic>
          <p:nvPicPr>
            <p:cNvPr id="105648" name="Picture 125" descr="desktop_computer_stylized_medium">
              <a:extLst>
                <a:ext uri="{FF2B5EF4-FFF2-40B4-BE49-F238E27FC236}">
                  <a16:creationId xmlns:a16="http://schemas.microsoft.com/office/drawing/2014/main" id="{60CB591C-78E9-A643-AD8C-F4262C0AC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649" name="Freeform 126">
              <a:extLst>
                <a:ext uri="{FF2B5EF4-FFF2-40B4-BE49-F238E27FC236}">
                  <a16:creationId xmlns:a16="http://schemas.microsoft.com/office/drawing/2014/main" id="{966E8BF5-E1EC-4441-B05C-8BF31CFA37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478" name="Freeform 3">
            <a:extLst>
              <a:ext uri="{FF2B5EF4-FFF2-40B4-BE49-F238E27FC236}">
                <a16:creationId xmlns:a16="http://schemas.microsoft.com/office/drawing/2014/main" id="{5D49528B-0B26-4342-BF2D-8ABEFE842AAF}"/>
              </a:ext>
            </a:extLst>
          </p:cNvPr>
          <p:cNvSpPr>
            <a:spLocks/>
          </p:cNvSpPr>
          <p:nvPr/>
        </p:nvSpPr>
        <p:spPr bwMode="auto">
          <a:xfrm>
            <a:off x="9740901" y="2840039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9" name="Freeform 6">
            <a:extLst>
              <a:ext uri="{FF2B5EF4-FFF2-40B4-BE49-F238E27FC236}">
                <a16:creationId xmlns:a16="http://schemas.microsoft.com/office/drawing/2014/main" id="{0C780627-ACB5-F541-9731-523BB40D8BA2}"/>
              </a:ext>
            </a:extLst>
          </p:cNvPr>
          <p:cNvSpPr>
            <a:spLocks/>
          </p:cNvSpPr>
          <p:nvPr/>
        </p:nvSpPr>
        <p:spPr bwMode="auto">
          <a:xfrm>
            <a:off x="10117139" y="1858964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0" name="Freeform 12">
            <a:extLst>
              <a:ext uri="{FF2B5EF4-FFF2-40B4-BE49-F238E27FC236}">
                <a16:creationId xmlns:a16="http://schemas.microsoft.com/office/drawing/2014/main" id="{F8DD194E-0A1D-BC47-94B1-29A799162B2B}"/>
              </a:ext>
            </a:extLst>
          </p:cNvPr>
          <p:cNvSpPr>
            <a:spLocks/>
          </p:cNvSpPr>
          <p:nvPr/>
        </p:nvSpPr>
        <p:spPr bwMode="auto">
          <a:xfrm flipH="1">
            <a:off x="4881564" y="2589214"/>
            <a:ext cx="250825" cy="9302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4" name="Rectangle 14">
            <a:extLst>
              <a:ext uri="{FF2B5EF4-FFF2-40B4-BE49-F238E27FC236}">
                <a16:creationId xmlns:a16="http://schemas.microsoft.com/office/drawing/2014/main" id="{A068FABA-4624-5D48-87BC-FED5AA830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1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8075" name="Rectangle 15">
            <a:extLst>
              <a:ext uri="{FF2B5EF4-FFF2-40B4-BE49-F238E27FC236}">
                <a16:creationId xmlns:a16="http://schemas.microsoft.com/office/drawing/2014/main" id="{9BB96178-188E-4549-AECA-4BC4AC16718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71651" y="1514475"/>
            <a:ext cx="3152775" cy="1938338"/>
          </a:xfrm>
        </p:spPr>
        <p:txBody>
          <a:bodyPr>
            <a:normAutofit lnSpcReduction="10000"/>
          </a:bodyPr>
          <a:lstStyle/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/>
              <a:t>two senders, two receivers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/>
              <a:t>one router, infinite buffers 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/>
              <a:t>output link capacity: R</a:t>
            </a:r>
          </a:p>
          <a:p>
            <a:pPr marL="223838" indent="-223838">
              <a:buFont typeface="Wingdings" charset="2"/>
              <a:buChar char="§"/>
              <a:defRPr/>
            </a:pPr>
            <a:r>
              <a:rPr lang="en-US" sz="2000" dirty="0"/>
              <a:t>no retransmission</a:t>
            </a:r>
          </a:p>
          <a:p>
            <a:pPr>
              <a:buFont typeface="Wingdings" charset="2"/>
              <a:buChar char="§"/>
              <a:defRPr/>
            </a:pPr>
            <a:endParaRPr lang="en-US" sz="2400" dirty="0"/>
          </a:p>
        </p:txBody>
      </p:sp>
      <p:sp>
        <p:nvSpPr>
          <p:cNvPr id="88076" name="Rectangle 16">
            <a:extLst>
              <a:ext uri="{FF2B5EF4-FFF2-40B4-BE49-F238E27FC236}">
                <a16:creationId xmlns:a16="http://schemas.microsoft.com/office/drawing/2014/main" id="{77E0BC62-B24B-6142-9A3B-35E6B237BE9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954339" y="5802314"/>
            <a:ext cx="3297237" cy="7842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sz="2000" dirty="0"/>
              <a:t>maximum per-connection throughput: R/2</a:t>
            </a:r>
          </a:p>
        </p:txBody>
      </p:sp>
      <p:sp>
        <p:nvSpPr>
          <p:cNvPr id="105484" name="Oval 18">
            <a:extLst>
              <a:ext uri="{FF2B5EF4-FFF2-40B4-BE49-F238E27FC236}">
                <a16:creationId xmlns:a16="http://schemas.microsoft.com/office/drawing/2014/main" id="{63BBF648-ECFB-1A4A-B20A-DF8270599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6" y="3087688"/>
            <a:ext cx="1063625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5485" name="Line 19">
            <a:extLst>
              <a:ext uri="{FF2B5EF4-FFF2-40B4-BE49-F238E27FC236}">
                <a16:creationId xmlns:a16="http://schemas.microsoft.com/office/drawing/2014/main" id="{B4A41DB6-DF1B-3A45-B4D2-CDB79AC1A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9625" y="3068638"/>
            <a:ext cx="0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Line 20">
            <a:extLst>
              <a:ext uri="{FF2B5EF4-FFF2-40B4-BE49-F238E27FC236}">
                <a16:creationId xmlns:a16="http://schemas.microsoft.com/office/drawing/2014/main" id="{C34F6BE5-75ED-BA4B-AFE1-81095259C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0" y="3068638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21">
            <a:extLst>
              <a:ext uri="{FF2B5EF4-FFF2-40B4-BE49-F238E27FC236}">
                <a16:creationId xmlns:a16="http://schemas.microsoft.com/office/drawing/2014/main" id="{51AA4162-5D9D-F84E-8540-43C42A0CC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26" y="3068639"/>
            <a:ext cx="252413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5488" name="Rectangle 22">
            <a:extLst>
              <a:ext uri="{FF2B5EF4-FFF2-40B4-BE49-F238E27FC236}">
                <a16:creationId xmlns:a16="http://schemas.microsoft.com/office/drawing/2014/main" id="{D69C6E60-6B2C-1A45-8F03-E99E0B445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0988" y="3059114"/>
            <a:ext cx="322262" cy="14287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5489" name="Oval 23">
            <a:extLst>
              <a:ext uri="{FF2B5EF4-FFF2-40B4-BE49-F238E27FC236}">
                <a16:creationId xmlns:a16="http://schemas.microsoft.com/office/drawing/2014/main" id="{24C8F449-B2AD-A340-8CF3-CE3A754F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4" y="2900363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5490" name="Group 24">
            <a:extLst>
              <a:ext uri="{FF2B5EF4-FFF2-40B4-BE49-F238E27FC236}">
                <a16:creationId xmlns:a16="http://schemas.microsoft.com/office/drawing/2014/main" id="{1D2FAF6F-204E-D74B-A00F-56FC2E781E54}"/>
              </a:ext>
            </a:extLst>
          </p:cNvPr>
          <p:cNvGrpSpPr>
            <a:grpSpLocks/>
          </p:cNvGrpSpPr>
          <p:nvPr/>
        </p:nvGrpSpPr>
        <p:grpSpPr bwMode="auto">
          <a:xfrm>
            <a:off x="7405688" y="2959100"/>
            <a:ext cx="527050" cy="160338"/>
            <a:chOff x="2848" y="848"/>
            <a:chExt cx="140" cy="98"/>
          </a:xfrm>
        </p:grpSpPr>
        <p:sp>
          <p:nvSpPr>
            <p:cNvPr id="105645" name="Line 25">
              <a:extLst>
                <a:ext uri="{FF2B5EF4-FFF2-40B4-BE49-F238E27FC236}">
                  <a16:creationId xmlns:a16="http://schemas.microsoft.com/office/drawing/2014/main" id="{4A0B59E0-7F96-1F4D-9D53-76268470B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6" name="Line 26">
              <a:extLst>
                <a:ext uri="{FF2B5EF4-FFF2-40B4-BE49-F238E27FC236}">
                  <a16:creationId xmlns:a16="http://schemas.microsoft.com/office/drawing/2014/main" id="{9F815A30-3EE4-2343-BCFD-6D0EAFB8C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7" name="Line 27">
              <a:extLst>
                <a:ext uri="{FF2B5EF4-FFF2-40B4-BE49-F238E27FC236}">
                  <a16:creationId xmlns:a16="http://schemas.microsoft.com/office/drawing/2014/main" id="{6C8D2E2D-4B48-8D4D-9039-835F5EFBF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491" name="Group 28">
            <a:extLst>
              <a:ext uri="{FF2B5EF4-FFF2-40B4-BE49-F238E27FC236}">
                <a16:creationId xmlns:a16="http://schemas.microsoft.com/office/drawing/2014/main" id="{C7C9AF67-FAAB-794B-8A7D-A4D8C3EB72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05688" y="2957513"/>
            <a:ext cx="527050" cy="158750"/>
            <a:chOff x="2848" y="848"/>
            <a:chExt cx="140" cy="98"/>
          </a:xfrm>
        </p:grpSpPr>
        <p:sp>
          <p:nvSpPr>
            <p:cNvPr id="105642" name="Line 29">
              <a:extLst>
                <a:ext uri="{FF2B5EF4-FFF2-40B4-BE49-F238E27FC236}">
                  <a16:creationId xmlns:a16="http://schemas.microsoft.com/office/drawing/2014/main" id="{2077B009-5B23-164F-A79D-149F7EF1C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3" name="Line 30">
              <a:extLst>
                <a:ext uri="{FF2B5EF4-FFF2-40B4-BE49-F238E27FC236}">
                  <a16:creationId xmlns:a16="http://schemas.microsoft.com/office/drawing/2014/main" id="{78FA4E0C-7335-CC4F-9D08-229E61FAF3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44" name="Line 31">
              <a:extLst>
                <a:ext uri="{FF2B5EF4-FFF2-40B4-BE49-F238E27FC236}">
                  <a16:creationId xmlns:a16="http://schemas.microsoft.com/office/drawing/2014/main" id="{B4F1FA04-F2E5-104C-A9E4-B4B88281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492" name="Text Box 32">
            <a:extLst>
              <a:ext uri="{FF2B5EF4-FFF2-40B4-BE49-F238E27FC236}">
                <a16:creationId xmlns:a16="http://schemas.microsoft.com/office/drawing/2014/main" id="{0850C211-FFBA-2141-A0D8-E1541D5A8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689" y="2178050"/>
            <a:ext cx="142398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  <a:latin typeface="Arial" panose="020B0604020202020204" pitchFamily="34" charset="0"/>
              </a:rPr>
              <a:t>unlimited shared output link buffers</a:t>
            </a:r>
          </a:p>
        </p:txBody>
      </p:sp>
      <p:sp>
        <p:nvSpPr>
          <p:cNvPr id="105493" name="Line 33">
            <a:extLst>
              <a:ext uri="{FF2B5EF4-FFF2-40B4-BE49-F238E27FC236}">
                <a16:creationId xmlns:a16="http://schemas.microsoft.com/office/drawing/2014/main" id="{2EC90584-E1EF-5A4B-B619-F3C1E762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361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4" name="Line 34">
            <a:extLst>
              <a:ext uri="{FF2B5EF4-FFF2-40B4-BE49-F238E27FC236}">
                <a16:creationId xmlns:a16="http://schemas.microsoft.com/office/drawing/2014/main" id="{147C8934-BF76-A445-B1E7-92C0C73048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9388" y="272256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5" name="Group 35">
            <a:extLst>
              <a:ext uri="{FF2B5EF4-FFF2-40B4-BE49-F238E27FC236}">
                <a16:creationId xmlns:a16="http://schemas.microsoft.com/office/drawing/2014/main" id="{53BE5BB4-8B8A-B34C-957E-AD68FBAB61CE}"/>
              </a:ext>
            </a:extLst>
          </p:cNvPr>
          <p:cNvGrpSpPr>
            <a:grpSpLocks/>
          </p:cNvGrpSpPr>
          <p:nvPr/>
        </p:nvGrpSpPr>
        <p:grpSpPr bwMode="auto">
          <a:xfrm>
            <a:off x="5983289" y="1703389"/>
            <a:ext cx="650875" cy="904875"/>
            <a:chOff x="12762" y="10336"/>
            <a:chExt cx="1027" cy="1700"/>
          </a:xfrm>
        </p:grpSpPr>
        <p:sp>
          <p:nvSpPr>
            <p:cNvPr id="105636" name="Rectangle 36">
              <a:extLst>
                <a:ext uri="{FF2B5EF4-FFF2-40B4-BE49-F238E27FC236}">
                  <a16:creationId xmlns:a16="http://schemas.microsoft.com/office/drawing/2014/main" id="{8B273109-1299-EF46-95F7-6AA06B4B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37" name="Rectangle 37">
              <a:extLst>
                <a:ext uri="{FF2B5EF4-FFF2-40B4-BE49-F238E27FC236}">
                  <a16:creationId xmlns:a16="http://schemas.microsoft.com/office/drawing/2014/main" id="{999E31A2-E492-664A-9D1D-E7ED888EA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38" name="Line 38">
              <a:extLst>
                <a:ext uri="{FF2B5EF4-FFF2-40B4-BE49-F238E27FC236}">
                  <a16:creationId xmlns:a16="http://schemas.microsoft.com/office/drawing/2014/main" id="{B90D0F4C-455D-C74E-8A44-B5D7553E2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9" name="Line 39">
              <a:extLst>
                <a:ext uri="{FF2B5EF4-FFF2-40B4-BE49-F238E27FC236}">
                  <a16:creationId xmlns:a16="http://schemas.microsoft.com/office/drawing/2014/main" id="{314E9B1B-876A-0B4A-ACD0-3E4B2BDB0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0" name="Line 40">
              <a:extLst>
                <a:ext uri="{FF2B5EF4-FFF2-40B4-BE49-F238E27FC236}">
                  <a16:creationId xmlns:a16="http://schemas.microsoft.com/office/drawing/2014/main" id="{A20CC419-2910-9341-A287-1A2AB8F45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41" name="Line 41">
              <a:extLst>
                <a:ext uri="{FF2B5EF4-FFF2-40B4-BE49-F238E27FC236}">
                  <a16:creationId xmlns:a16="http://schemas.microsoft.com/office/drawing/2014/main" id="{2D816378-2260-3846-BFCF-12BF4C095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496" name="Text Box 42">
            <a:extLst>
              <a:ext uri="{FF2B5EF4-FFF2-40B4-BE49-F238E27FC236}">
                <a16:creationId xmlns:a16="http://schemas.microsoft.com/office/drawing/2014/main" id="{95EB064F-09CA-7D46-9B75-66BFE7103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601" y="18637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5497" name="Text Box 43">
            <a:extLst>
              <a:ext uri="{FF2B5EF4-FFF2-40B4-BE49-F238E27FC236}">
                <a16:creationId xmlns:a16="http://schemas.microsoft.com/office/drawing/2014/main" id="{1F572806-8A2C-494C-B219-865854647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8351" y="1136651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original data: </a:t>
            </a:r>
            <a:r>
              <a:rPr lang="en-US" altLang="en-US" sz="2400">
                <a:solidFill>
                  <a:srgbClr val="CC0000"/>
                </a:solidFill>
                <a:latin typeface="Symbol" pitchFamily="2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endParaRPr lang="en-US" altLang="en-US" sz="16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05498" name="Line 44">
            <a:extLst>
              <a:ext uri="{FF2B5EF4-FFF2-40B4-BE49-F238E27FC236}">
                <a16:creationId xmlns:a16="http://schemas.microsoft.com/office/drawing/2014/main" id="{F6E86C85-5047-AE40-952C-E08B9A5DDB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5463" y="3579814"/>
            <a:ext cx="43815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499" name="Group 45">
            <a:extLst>
              <a:ext uri="{FF2B5EF4-FFF2-40B4-BE49-F238E27FC236}">
                <a16:creationId xmlns:a16="http://schemas.microsoft.com/office/drawing/2014/main" id="{61F343DC-20C5-9B4A-8C6A-1CDBD822D1EF}"/>
              </a:ext>
            </a:extLst>
          </p:cNvPr>
          <p:cNvGrpSpPr>
            <a:grpSpLocks/>
          </p:cNvGrpSpPr>
          <p:nvPr/>
        </p:nvGrpSpPr>
        <p:grpSpPr bwMode="auto">
          <a:xfrm>
            <a:off x="5126039" y="2598739"/>
            <a:ext cx="650875" cy="904875"/>
            <a:chOff x="12762" y="10336"/>
            <a:chExt cx="1027" cy="1700"/>
          </a:xfrm>
        </p:grpSpPr>
        <p:sp>
          <p:nvSpPr>
            <p:cNvPr id="105630" name="Rectangle 46">
              <a:extLst>
                <a:ext uri="{FF2B5EF4-FFF2-40B4-BE49-F238E27FC236}">
                  <a16:creationId xmlns:a16="http://schemas.microsoft.com/office/drawing/2014/main" id="{2DF28E3C-F310-2A43-B6E0-A3F38D04D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31" name="Rectangle 47">
              <a:extLst>
                <a:ext uri="{FF2B5EF4-FFF2-40B4-BE49-F238E27FC236}">
                  <a16:creationId xmlns:a16="http://schemas.microsoft.com/office/drawing/2014/main" id="{696842EE-C72F-E344-BB8B-80595812D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32" name="Line 48">
              <a:extLst>
                <a:ext uri="{FF2B5EF4-FFF2-40B4-BE49-F238E27FC236}">
                  <a16:creationId xmlns:a16="http://schemas.microsoft.com/office/drawing/2014/main" id="{FEF169CA-2DB6-D240-BF47-77A44EF7B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3" name="Line 49">
              <a:extLst>
                <a:ext uri="{FF2B5EF4-FFF2-40B4-BE49-F238E27FC236}">
                  <a16:creationId xmlns:a16="http://schemas.microsoft.com/office/drawing/2014/main" id="{8D64B662-FADD-6F4F-80B6-0EFC7C333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4" name="Line 50">
              <a:extLst>
                <a:ext uri="{FF2B5EF4-FFF2-40B4-BE49-F238E27FC236}">
                  <a16:creationId xmlns:a16="http://schemas.microsoft.com/office/drawing/2014/main" id="{5BA0AF56-1FB3-7F4F-B076-BAAF5D59D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35" name="Line 51">
              <a:extLst>
                <a:ext uri="{FF2B5EF4-FFF2-40B4-BE49-F238E27FC236}">
                  <a16:creationId xmlns:a16="http://schemas.microsoft.com/office/drawing/2014/main" id="{1B8CA8F6-5D0E-4B4C-9B03-30989619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0" name="Text Box 52">
            <a:extLst>
              <a:ext uri="{FF2B5EF4-FFF2-40B4-BE49-F238E27FC236}">
                <a16:creationId xmlns:a16="http://schemas.microsoft.com/office/drawing/2014/main" id="{FB8538E0-F47D-3B46-9DD9-83AF46371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926" y="3413125"/>
            <a:ext cx="633413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5501" name="Line 53">
            <a:extLst>
              <a:ext uri="{FF2B5EF4-FFF2-40B4-BE49-F238E27FC236}">
                <a16:creationId xmlns:a16="http://schemas.microsoft.com/office/drawing/2014/main" id="{26B3EFDE-202D-D442-9E7B-BDC091402C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938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2" name="Line 54">
            <a:extLst>
              <a:ext uri="{FF2B5EF4-FFF2-40B4-BE49-F238E27FC236}">
                <a16:creationId xmlns:a16="http://schemas.microsoft.com/office/drawing/2014/main" id="{2E4B0D05-C859-5849-BC2B-83A28EF10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8638" y="3122613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3" name="Line 55">
            <a:extLst>
              <a:ext uri="{FF2B5EF4-FFF2-40B4-BE49-F238E27FC236}">
                <a16:creationId xmlns:a16="http://schemas.microsoft.com/office/drawing/2014/main" id="{9593B7D9-AB69-7448-872A-82CAFB8A30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2464" y="2722564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4" name="Line 57">
            <a:extLst>
              <a:ext uri="{FF2B5EF4-FFF2-40B4-BE49-F238E27FC236}">
                <a16:creationId xmlns:a16="http://schemas.microsoft.com/office/drawing/2014/main" id="{EE7C011F-5346-7A4A-AB0A-6FE32E966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6225" y="2732088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05" name="Group 58">
            <a:extLst>
              <a:ext uri="{FF2B5EF4-FFF2-40B4-BE49-F238E27FC236}">
                <a16:creationId xmlns:a16="http://schemas.microsoft.com/office/drawing/2014/main" id="{40A0545C-7D13-6F4E-8C3D-57ADA80C32A6}"/>
              </a:ext>
            </a:extLst>
          </p:cNvPr>
          <p:cNvGrpSpPr>
            <a:grpSpLocks/>
          </p:cNvGrpSpPr>
          <p:nvPr/>
        </p:nvGrpSpPr>
        <p:grpSpPr bwMode="auto">
          <a:xfrm>
            <a:off x="9478964" y="1808164"/>
            <a:ext cx="650875" cy="904875"/>
            <a:chOff x="12762" y="10336"/>
            <a:chExt cx="1027" cy="1700"/>
          </a:xfrm>
        </p:grpSpPr>
        <p:sp>
          <p:nvSpPr>
            <p:cNvPr id="105624" name="Rectangle 59">
              <a:extLst>
                <a:ext uri="{FF2B5EF4-FFF2-40B4-BE49-F238E27FC236}">
                  <a16:creationId xmlns:a16="http://schemas.microsoft.com/office/drawing/2014/main" id="{B8C4DA60-A700-884C-85CB-9788108B1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25" name="Rectangle 60">
              <a:extLst>
                <a:ext uri="{FF2B5EF4-FFF2-40B4-BE49-F238E27FC236}">
                  <a16:creationId xmlns:a16="http://schemas.microsoft.com/office/drawing/2014/main" id="{A607F846-E5E4-2A47-9BB4-B82E41CCB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26" name="Line 61">
              <a:extLst>
                <a:ext uri="{FF2B5EF4-FFF2-40B4-BE49-F238E27FC236}">
                  <a16:creationId xmlns:a16="http://schemas.microsoft.com/office/drawing/2014/main" id="{3F58DFB5-6C57-6341-8518-8D2E99279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7" name="Line 62">
              <a:extLst>
                <a:ext uri="{FF2B5EF4-FFF2-40B4-BE49-F238E27FC236}">
                  <a16:creationId xmlns:a16="http://schemas.microsoft.com/office/drawing/2014/main" id="{B26B2A56-C967-0A43-A2F9-82A3B36F8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8" name="Line 63">
              <a:extLst>
                <a:ext uri="{FF2B5EF4-FFF2-40B4-BE49-F238E27FC236}">
                  <a16:creationId xmlns:a16="http://schemas.microsoft.com/office/drawing/2014/main" id="{3EFDA469-446B-C447-A1C1-26C164910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9" name="Line 64">
              <a:extLst>
                <a:ext uri="{FF2B5EF4-FFF2-40B4-BE49-F238E27FC236}">
                  <a16:creationId xmlns:a16="http://schemas.microsoft.com/office/drawing/2014/main" id="{977977AA-3883-B047-89A4-ED798E0DC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6" name="Group 65">
            <a:extLst>
              <a:ext uri="{FF2B5EF4-FFF2-40B4-BE49-F238E27FC236}">
                <a16:creationId xmlns:a16="http://schemas.microsoft.com/office/drawing/2014/main" id="{2460CDE7-F0D5-B445-8C54-B68F2C5BF057}"/>
              </a:ext>
            </a:extLst>
          </p:cNvPr>
          <p:cNvGrpSpPr>
            <a:grpSpLocks/>
          </p:cNvGrpSpPr>
          <p:nvPr/>
        </p:nvGrpSpPr>
        <p:grpSpPr bwMode="auto">
          <a:xfrm>
            <a:off x="9097964" y="2825751"/>
            <a:ext cx="650875" cy="906463"/>
            <a:chOff x="12762" y="10336"/>
            <a:chExt cx="1027" cy="1700"/>
          </a:xfrm>
        </p:grpSpPr>
        <p:sp>
          <p:nvSpPr>
            <p:cNvPr id="105618" name="Rectangle 66">
              <a:extLst>
                <a:ext uri="{FF2B5EF4-FFF2-40B4-BE49-F238E27FC236}">
                  <a16:creationId xmlns:a16="http://schemas.microsoft.com/office/drawing/2014/main" id="{144B763D-60C8-F44C-83BD-6B04A79BE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19" name="Rectangle 67">
              <a:extLst>
                <a:ext uri="{FF2B5EF4-FFF2-40B4-BE49-F238E27FC236}">
                  <a16:creationId xmlns:a16="http://schemas.microsoft.com/office/drawing/2014/main" id="{E45BF4CF-CE6D-2542-B42F-124F32AB0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20" name="Line 68">
              <a:extLst>
                <a:ext uri="{FF2B5EF4-FFF2-40B4-BE49-F238E27FC236}">
                  <a16:creationId xmlns:a16="http://schemas.microsoft.com/office/drawing/2014/main" id="{3614BC20-5B7C-8F4E-AD8E-42DC9B3BC7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1" name="Line 69">
              <a:extLst>
                <a:ext uri="{FF2B5EF4-FFF2-40B4-BE49-F238E27FC236}">
                  <a16:creationId xmlns:a16="http://schemas.microsoft.com/office/drawing/2014/main" id="{45122170-47D7-3E4E-8DB0-8269BD4E4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2" name="Line 70">
              <a:extLst>
                <a:ext uri="{FF2B5EF4-FFF2-40B4-BE49-F238E27FC236}">
                  <a16:creationId xmlns:a16="http://schemas.microsoft.com/office/drawing/2014/main" id="{D362165E-37AF-8142-991E-9B65D1B7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23" name="Line 71">
              <a:extLst>
                <a:ext uri="{FF2B5EF4-FFF2-40B4-BE49-F238E27FC236}">
                  <a16:creationId xmlns:a16="http://schemas.microsoft.com/office/drawing/2014/main" id="{DCC9547A-E4F3-4B45-AE0C-84B674663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07" name="Oval 72">
            <a:extLst>
              <a:ext uri="{FF2B5EF4-FFF2-40B4-BE49-F238E27FC236}">
                <a16:creationId xmlns:a16="http://schemas.microsoft.com/office/drawing/2014/main" id="{32845377-5115-9743-823A-73199D4DD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17605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5508" name="Oval 73">
            <a:extLst>
              <a:ext uri="{FF2B5EF4-FFF2-40B4-BE49-F238E27FC236}">
                <a16:creationId xmlns:a16="http://schemas.microsoft.com/office/drawing/2014/main" id="{B7C2B3C7-E5B7-D14B-9024-E7506AED3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6864" y="2636839"/>
            <a:ext cx="92075" cy="904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5509" name="Line 74">
            <a:extLst>
              <a:ext uri="{FF2B5EF4-FFF2-40B4-BE49-F238E27FC236}">
                <a16:creationId xmlns:a16="http://schemas.microsoft.com/office/drawing/2014/main" id="{0E83D2C9-2E32-204B-A188-2DFE7F060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4389" y="1539876"/>
            <a:ext cx="369887" cy="252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0" name="Text Box 75">
            <a:extLst>
              <a:ext uri="{FF2B5EF4-FFF2-40B4-BE49-F238E27FC236}">
                <a16:creationId xmlns:a16="http://schemas.microsoft.com/office/drawing/2014/main" id="{415E9DC5-31DE-5F4C-8F6F-6AD120D38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838" y="1217613"/>
            <a:ext cx="1790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throughput:</a:t>
            </a:r>
            <a:r>
              <a:rPr lang="en-US" altLang="en-US" sz="2400">
                <a:solidFill>
                  <a:srgbClr val="FF0000"/>
                </a:solidFill>
                <a:latin typeface="Symbol" pitchFamily="2" charset="2"/>
              </a:rPr>
              <a:t> </a:t>
            </a:r>
            <a:r>
              <a:rPr lang="en-US" altLang="en-US" sz="2400">
                <a:solidFill>
                  <a:srgbClr val="CC0000"/>
                </a:solidFill>
                <a:latin typeface="Symbol" pitchFamily="2" charset="2"/>
              </a:rPr>
              <a:t>l</a:t>
            </a:r>
            <a:r>
              <a:rPr lang="en-US" altLang="en-US" sz="2400" baseline="-25000">
                <a:solidFill>
                  <a:srgbClr val="CC0000"/>
                </a:solidFill>
                <a:latin typeface="Arial" panose="020B0604020202020204" pitchFamily="34" charset="0"/>
              </a:rPr>
              <a:t>out</a:t>
            </a:r>
            <a:endParaRPr lang="en-US" altLang="en-US" sz="2400">
              <a:solidFill>
                <a:srgbClr val="CC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05511" name="Line 76">
            <a:extLst>
              <a:ext uri="{FF2B5EF4-FFF2-40B4-BE49-F238E27FC236}">
                <a16:creationId xmlns:a16="http://schemas.microsoft.com/office/drawing/2014/main" id="{237A36F5-21D6-AB46-8541-6459C6AB5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6389" y="1627188"/>
            <a:ext cx="528637" cy="241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2" name="Line 77">
            <a:extLst>
              <a:ext uri="{FF2B5EF4-FFF2-40B4-BE49-F238E27FC236}">
                <a16:creationId xmlns:a16="http://schemas.microsoft.com/office/drawing/2014/main" id="{08A16B8B-F1D8-274C-9D54-4B8EE3096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8614" y="2598738"/>
            <a:ext cx="333375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3" name="Group 78">
            <a:extLst>
              <a:ext uri="{FF2B5EF4-FFF2-40B4-BE49-F238E27FC236}">
                <a16:creationId xmlns:a16="http://schemas.microsoft.com/office/drawing/2014/main" id="{934C252A-D1DB-9045-AC6C-804305DA9E90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2989263"/>
            <a:ext cx="673100" cy="266700"/>
            <a:chOff x="10808" y="10250"/>
            <a:chExt cx="1018" cy="403"/>
          </a:xfrm>
        </p:grpSpPr>
        <p:sp>
          <p:nvSpPr>
            <p:cNvPr id="105607" name="Rectangle 79">
              <a:extLst>
                <a:ext uri="{FF2B5EF4-FFF2-40B4-BE49-F238E27FC236}">
                  <a16:creationId xmlns:a16="http://schemas.microsoft.com/office/drawing/2014/main" id="{22F01536-2FC0-6143-844A-620FD4818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2" y="10250"/>
              <a:ext cx="994" cy="403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608" name="Freeform 80">
              <a:extLst>
                <a:ext uri="{FF2B5EF4-FFF2-40B4-BE49-F238E27FC236}">
                  <a16:creationId xmlns:a16="http://schemas.microsoft.com/office/drawing/2014/main" id="{480571B9-171E-FB44-9561-CDCB0AE45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8" y="10272"/>
              <a:ext cx="610" cy="374"/>
            </a:xfrm>
            <a:custGeom>
              <a:avLst/>
              <a:gdLst>
                <a:gd name="T0" fmla="*/ 0 w 855"/>
                <a:gd name="T1" fmla="*/ 0 h 390"/>
                <a:gd name="T2" fmla="*/ 15 w 855"/>
                <a:gd name="T3" fmla="*/ 0 h 390"/>
                <a:gd name="T4" fmla="*/ 15 w 855"/>
                <a:gd name="T5" fmla="*/ 236 h 390"/>
                <a:gd name="T6" fmla="*/ 1 w 855"/>
                <a:gd name="T7" fmla="*/ 236 h 3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5" h="390">
                  <a:moveTo>
                    <a:pt x="0" y="0"/>
                  </a:moveTo>
                  <a:lnTo>
                    <a:pt x="855" y="0"/>
                  </a:lnTo>
                  <a:lnTo>
                    <a:pt x="855" y="390"/>
                  </a:lnTo>
                  <a:lnTo>
                    <a:pt x="45" y="39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09" name="Line 81">
              <a:extLst>
                <a:ext uri="{FF2B5EF4-FFF2-40B4-BE49-F238E27FC236}">
                  <a16:creationId xmlns:a16="http://schemas.microsoft.com/office/drawing/2014/main" id="{9FC31AC7-56CB-E943-98EE-19392AED6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8" y="10272"/>
              <a:ext cx="3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0" name="Line 82">
              <a:extLst>
                <a:ext uri="{FF2B5EF4-FFF2-40B4-BE49-F238E27FC236}">
                  <a16:creationId xmlns:a16="http://schemas.microsoft.com/office/drawing/2014/main" id="{AF4F1BA9-AFD5-E84F-8E98-264C5A221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" y="10646"/>
              <a:ext cx="38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1" name="Line 83">
              <a:extLst>
                <a:ext uri="{FF2B5EF4-FFF2-40B4-BE49-F238E27FC236}">
                  <a16:creationId xmlns:a16="http://schemas.microsoft.com/office/drawing/2014/main" id="{7491173D-746A-794D-8FB8-A2E81457B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2" name="Line 84">
              <a:extLst>
                <a:ext uri="{FF2B5EF4-FFF2-40B4-BE49-F238E27FC236}">
                  <a16:creationId xmlns:a16="http://schemas.microsoft.com/office/drawing/2014/main" id="{0E098775-5085-6846-9C39-CDFC7D5E1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9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3" name="Line 85">
              <a:extLst>
                <a:ext uri="{FF2B5EF4-FFF2-40B4-BE49-F238E27FC236}">
                  <a16:creationId xmlns:a16="http://schemas.microsoft.com/office/drawing/2014/main" id="{13B55BFD-2034-C44E-99D3-869C33601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14" y="10329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4" name="Line 86">
              <a:extLst>
                <a:ext uri="{FF2B5EF4-FFF2-40B4-BE49-F238E27FC236}">
                  <a16:creationId xmlns:a16="http://schemas.microsoft.com/office/drawing/2014/main" id="{16E353A9-5FCA-9344-869A-75454AF93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9" y="1032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5" name="Line 87">
              <a:extLst>
                <a:ext uri="{FF2B5EF4-FFF2-40B4-BE49-F238E27FC236}">
                  <a16:creationId xmlns:a16="http://schemas.microsoft.com/office/drawing/2014/main" id="{91DB6228-BA39-404F-BE88-90AC424BC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4" y="10322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6" name="Line 88">
              <a:extLst>
                <a:ext uri="{FF2B5EF4-FFF2-40B4-BE49-F238E27FC236}">
                  <a16:creationId xmlns:a16="http://schemas.microsoft.com/office/drawing/2014/main" id="{014EBD78-00DC-6B48-9DBC-7E7403680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8" y="10322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17" name="Line 89">
              <a:extLst>
                <a:ext uri="{FF2B5EF4-FFF2-40B4-BE49-F238E27FC236}">
                  <a16:creationId xmlns:a16="http://schemas.microsoft.com/office/drawing/2014/main" id="{E8BB8570-46D0-3440-A0E8-7A8E23F084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9" y="10452"/>
              <a:ext cx="417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514" name="Freeform 90">
            <a:extLst>
              <a:ext uri="{FF2B5EF4-FFF2-40B4-BE49-F238E27FC236}">
                <a16:creationId xmlns:a16="http://schemas.microsoft.com/office/drawing/2014/main" id="{E8A2EF71-7A9D-1B49-9614-3E451DD4AD45}"/>
              </a:ext>
            </a:extLst>
          </p:cNvPr>
          <p:cNvSpPr>
            <a:spLocks/>
          </p:cNvSpPr>
          <p:nvPr/>
        </p:nvSpPr>
        <p:spPr bwMode="auto">
          <a:xfrm>
            <a:off x="5424489" y="2713038"/>
            <a:ext cx="3952875" cy="952500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15" name="Freeform 91">
            <a:extLst>
              <a:ext uri="{FF2B5EF4-FFF2-40B4-BE49-F238E27FC236}">
                <a16:creationId xmlns:a16="http://schemas.microsoft.com/office/drawing/2014/main" id="{512970E4-7D5F-3D4E-B87B-F5CFC7177081}"/>
              </a:ext>
            </a:extLst>
          </p:cNvPr>
          <p:cNvSpPr>
            <a:spLocks/>
          </p:cNvSpPr>
          <p:nvPr/>
        </p:nvSpPr>
        <p:spPr bwMode="auto">
          <a:xfrm>
            <a:off x="6367463" y="1808163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6 h 804"/>
              <a:gd name="T4" fmla="*/ 2147483646 w 2160"/>
              <a:gd name="T5" fmla="*/ 2147483646 h 804"/>
              <a:gd name="T6" fmla="*/ 2147483646 w 2160"/>
              <a:gd name="T7" fmla="*/ 2147483646 h 804"/>
              <a:gd name="T8" fmla="*/ 2147483646 w 2160"/>
              <a:gd name="T9" fmla="*/ 2147483646 h 804"/>
              <a:gd name="T10" fmla="*/ 2147483646 w 2160"/>
              <a:gd name="T11" fmla="*/ 2147483646 h 804"/>
              <a:gd name="T12" fmla="*/ 2147483646 w 2160"/>
              <a:gd name="T13" fmla="*/ 2147483646 h 804"/>
              <a:gd name="T14" fmla="*/ 2147483646 w 2160"/>
              <a:gd name="T15" fmla="*/ 2147483646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5516" name="Group 107">
            <a:extLst>
              <a:ext uri="{FF2B5EF4-FFF2-40B4-BE49-F238E27FC236}">
                <a16:creationId xmlns:a16="http://schemas.microsoft.com/office/drawing/2014/main" id="{5712047A-7FBE-4147-A90E-6B515F4F759E}"/>
              </a:ext>
            </a:extLst>
          </p:cNvPr>
          <p:cNvGrpSpPr>
            <a:grpSpLocks/>
          </p:cNvGrpSpPr>
          <p:nvPr/>
        </p:nvGrpSpPr>
        <p:grpSpPr bwMode="auto">
          <a:xfrm>
            <a:off x="3152776" y="4102101"/>
            <a:ext cx="2333625" cy="1704975"/>
            <a:chOff x="837" y="2465"/>
            <a:chExt cx="1470" cy="1074"/>
          </a:xfrm>
        </p:grpSpPr>
        <p:sp>
          <p:nvSpPr>
            <p:cNvPr id="105596" name="Line 94">
              <a:extLst>
                <a:ext uri="{FF2B5EF4-FFF2-40B4-BE49-F238E27FC236}">
                  <a16:creationId xmlns:a16="http://schemas.microsoft.com/office/drawing/2014/main" id="{6CF806B0-C29F-8E45-BCAD-3EF471471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2507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7" name="Line 95">
              <a:extLst>
                <a:ext uri="{FF2B5EF4-FFF2-40B4-BE49-F238E27FC236}">
                  <a16:creationId xmlns:a16="http://schemas.microsoft.com/office/drawing/2014/main" id="{D55CF8ED-7D6A-9E4D-BF29-957A5C401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5" y="3307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8" name="Line 96">
              <a:extLst>
                <a:ext uri="{FF2B5EF4-FFF2-40B4-BE49-F238E27FC236}">
                  <a16:creationId xmlns:a16="http://schemas.microsoft.com/office/drawing/2014/main" id="{2A3ABCD3-D158-234F-A287-1D8A30105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595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9" name="Freeform 97">
              <a:extLst>
                <a:ext uri="{FF2B5EF4-FFF2-40B4-BE49-F238E27FC236}">
                  <a16:creationId xmlns:a16="http://schemas.microsoft.com/office/drawing/2014/main" id="{A7BA890F-46B4-0B44-952C-1EA02693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573"/>
              <a:ext cx="1170" cy="732"/>
            </a:xfrm>
            <a:custGeom>
              <a:avLst/>
              <a:gdLst>
                <a:gd name="T0" fmla="*/ 0 w 1170"/>
                <a:gd name="T1" fmla="*/ 732 h 732"/>
                <a:gd name="T2" fmla="*/ 720 w 1170"/>
                <a:gd name="T3" fmla="*/ 0 h 732"/>
                <a:gd name="T4" fmla="*/ 1170 w 1170"/>
                <a:gd name="T5" fmla="*/ 0 h 7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70" h="732">
                  <a:moveTo>
                    <a:pt x="0" y="732"/>
                  </a:moveTo>
                  <a:lnTo>
                    <a:pt x="720" y="0"/>
                  </a:lnTo>
                  <a:lnTo>
                    <a:pt x="117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600" name="Line 98">
              <a:extLst>
                <a:ext uri="{FF2B5EF4-FFF2-40B4-BE49-F238E27FC236}">
                  <a16:creationId xmlns:a16="http://schemas.microsoft.com/office/drawing/2014/main" id="{813B6B2D-3660-F747-A681-C8AB6DEB8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2573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601" name="Line 99">
              <a:extLst>
                <a:ext uri="{FF2B5EF4-FFF2-40B4-BE49-F238E27FC236}">
                  <a16:creationId xmlns:a16="http://schemas.microsoft.com/office/drawing/2014/main" id="{511971EB-D929-0543-8337-ACA43A464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3311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602" name="Text Box 100">
              <a:extLst>
                <a:ext uri="{FF2B5EF4-FFF2-40B4-BE49-F238E27FC236}">
                  <a16:creationId xmlns:a16="http://schemas.microsoft.com/office/drawing/2014/main" id="{0964E550-A524-F642-B624-CD4CF1519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" y="2465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5603" name="Text Box 101">
              <a:extLst>
                <a:ext uri="{FF2B5EF4-FFF2-40B4-BE49-F238E27FC236}">
                  <a16:creationId xmlns:a16="http://schemas.microsoft.com/office/drawing/2014/main" id="{70AC333E-D1CA-9648-827A-798652D17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1" y="3333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5604" name="Text Box 102">
              <a:extLst>
                <a:ext uri="{FF2B5EF4-FFF2-40B4-BE49-F238E27FC236}">
                  <a16:creationId xmlns:a16="http://schemas.microsoft.com/office/drawing/2014/main" id="{AF04CAD5-77A0-0E4D-8C6E-ECD102530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31" y="2839"/>
              <a:ext cx="3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itchFamily="2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05605" name="Text Box 103">
              <a:extLst>
                <a:ext uri="{FF2B5EF4-FFF2-40B4-BE49-F238E27FC236}">
                  <a16:creationId xmlns:a16="http://schemas.microsoft.com/office/drawing/2014/main" id="{418267E7-480F-AD43-9C22-694069F7B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0" y="3287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itchFamily="2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05606" name="Line 106">
              <a:extLst>
                <a:ext uri="{FF2B5EF4-FFF2-40B4-BE49-F238E27FC236}">
                  <a16:creationId xmlns:a16="http://schemas.microsoft.com/office/drawing/2014/main" id="{11954C70-43D3-104B-9182-E9F9E6F8E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3" y="2574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17" name="Group 120">
            <a:extLst>
              <a:ext uri="{FF2B5EF4-FFF2-40B4-BE49-F238E27FC236}">
                <a16:creationId xmlns:a16="http://schemas.microsoft.com/office/drawing/2014/main" id="{BE34D0A4-48E6-6B40-A1AE-2DDBE935F211}"/>
              </a:ext>
            </a:extLst>
          </p:cNvPr>
          <p:cNvGrpSpPr>
            <a:grpSpLocks/>
          </p:cNvGrpSpPr>
          <p:nvPr/>
        </p:nvGrpSpPr>
        <p:grpSpPr bwMode="auto">
          <a:xfrm>
            <a:off x="6904038" y="4000501"/>
            <a:ext cx="1865312" cy="1808163"/>
            <a:chOff x="4192" y="2667"/>
            <a:chExt cx="1175" cy="1139"/>
          </a:xfrm>
        </p:grpSpPr>
        <p:sp>
          <p:nvSpPr>
            <p:cNvPr id="105588" name="Line 109">
              <a:extLst>
                <a:ext uri="{FF2B5EF4-FFF2-40B4-BE49-F238E27FC236}">
                  <a16:creationId xmlns:a16="http://schemas.microsoft.com/office/drawing/2014/main" id="{643566B6-B61D-2A47-A2D4-CE0B1EAAE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1" y="2774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89" name="Line 110">
              <a:extLst>
                <a:ext uri="{FF2B5EF4-FFF2-40B4-BE49-F238E27FC236}">
                  <a16:creationId xmlns:a16="http://schemas.microsoft.com/office/drawing/2014/main" id="{DF76049A-334D-9F44-9BEF-7D533F74A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3574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0" name="Line 111">
              <a:extLst>
                <a:ext uri="{FF2B5EF4-FFF2-40B4-BE49-F238E27FC236}">
                  <a16:creationId xmlns:a16="http://schemas.microsoft.com/office/drawing/2014/main" id="{E03F4D2B-B413-FD40-B970-F613E1362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" y="2862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1" name="Freeform 112">
              <a:extLst>
                <a:ext uri="{FF2B5EF4-FFF2-40B4-BE49-F238E27FC236}">
                  <a16:creationId xmlns:a16="http://schemas.microsoft.com/office/drawing/2014/main" id="{7FE560CA-EBE7-0945-ADC1-9236E6DD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7" y="2667"/>
              <a:ext cx="723" cy="90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3" h="905">
                  <a:moveTo>
                    <a:pt x="0" y="905"/>
                  </a:moveTo>
                  <a:cubicBezTo>
                    <a:pt x="95" y="876"/>
                    <a:pt x="460" y="883"/>
                    <a:pt x="573" y="732"/>
                  </a:cubicBezTo>
                  <a:cubicBezTo>
                    <a:pt x="723" y="490"/>
                    <a:pt x="658" y="152"/>
                    <a:pt x="68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2" name="Line 114">
              <a:extLst>
                <a:ext uri="{FF2B5EF4-FFF2-40B4-BE49-F238E27FC236}">
                  <a16:creationId xmlns:a16="http://schemas.microsoft.com/office/drawing/2014/main" id="{71A01BA3-90F7-7646-9941-2CDA22DDB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3" y="3578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593" name="Text Box 116">
              <a:extLst>
                <a:ext uri="{FF2B5EF4-FFF2-40B4-BE49-F238E27FC236}">
                  <a16:creationId xmlns:a16="http://schemas.microsoft.com/office/drawing/2014/main" id="{03D1E89E-72F5-0B46-9214-B9BEB650F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" y="3600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5594" name="Text Box 117">
              <a:extLst>
                <a:ext uri="{FF2B5EF4-FFF2-40B4-BE49-F238E27FC236}">
                  <a16:creationId xmlns:a16="http://schemas.microsoft.com/office/drawing/2014/main" id="{8DB7399C-FB24-B34B-8AE9-76279C875C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67" y="3099"/>
              <a:ext cx="4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delay</a:t>
              </a:r>
              <a:endParaRPr lang="en-US" altLang="en-US" sz="2000" baseline="-25000">
                <a:latin typeface="Arial" panose="020B0604020202020204" pitchFamily="34" charset="0"/>
              </a:endParaRPr>
            </a:p>
          </p:txBody>
        </p:sp>
        <p:sp>
          <p:nvSpPr>
            <p:cNvPr id="105595" name="Text Box 118">
              <a:extLst>
                <a:ext uri="{FF2B5EF4-FFF2-40B4-BE49-F238E27FC236}">
                  <a16:creationId xmlns:a16="http://schemas.microsoft.com/office/drawing/2014/main" id="{48C28D50-7CB4-1446-9EF1-87CF69632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" y="3554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itchFamily="2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</p:grpSp>
      <p:sp>
        <p:nvSpPr>
          <p:cNvPr id="105518" name="Rectangle 121">
            <a:extLst>
              <a:ext uri="{FF2B5EF4-FFF2-40B4-BE49-F238E27FC236}">
                <a16:creationId xmlns:a16="http://schemas.microsoft.com/office/drawing/2014/main" id="{62671ECD-6ABC-7840-9AFC-AAB68A610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89" y="5786439"/>
            <a:ext cx="3603625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Char char="v"/>
            </a:pPr>
            <a:r>
              <a:rPr lang="en-US" altLang="en-US" sz="2000" dirty="0">
                <a:latin typeface="Helvetica" pitchFamily="2" charset="0"/>
              </a:rPr>
              <a:t>large delays as arrival rate,</a:t>
            </a:r>
            <a:r>
              <a:rPr lang="en-US" altLang="en-US" sz="2000" dirty="0"/>
              <a:t> </a:t>
            </a:r>
            <a:r>
              <a:rPr lang="en-US" altLang="en-US" sz="2000" dirty="0" err="1">
                <a:latin typeface="Symbol" pitchFamily="2" charset="2"/>
              </a:rPr>
              <a:t>l</a:t>
            </a:r>
            <a:r>
              <a:rPr lang="en-US" altLang="en-US" sz="2000" baseline="-25000" dirty="0" err="1"/>
              <a:t>in</a:t>
            </a:r>
            <a:r>
              <a:rPr lang="en-US" altLang="en-US" sz="2000" dirty="0"/>
              <a:t>, </a:t>
            </a:r>
            <a:r>
              <a:rPr lang="en-US" altLang="en-US" sz="2000" dirty="0">
                <a:latin typeface="Helvetica" pitchFamily="2" charset="0"/>
              </a:rPr>
              <a:t>approaches capacity</a:t>
            </a:r>
          </a:p>
        </p:txBody>
      </p:sp>
      <p:grpSp>
        <p:nvGrpSpPr>
          <p:cNvPr id="105519" name="Group 127">
            <a:extLst>
              <a:ext uri="{FF2B5EF4-FFF2-40B4-BE49-F238E27FC236}">
                <a16:creationId xmlns:a16="http://schemas.microsoft.com/office/drawing/2014/main" id="{3B6441B7-290B-654D-8F15-7B7B07D6B6AD}"/>
              </a:ext>
            </a:extLst>
          </p:cNvPr>
          <p:cNvGrpSpPr>
            <a:grpSpLocks/>
          </p:cNvGrpSpPr>
          <p:nvPr/>
        </p:nvGrpSpPr>
        <p:grpSpPr bwMode="auto">
          <a:xfrm>
            <a:off x="10217151" y="2430464"/>
            <a:ext cx="231775" cy="441325"/>
            <a:chOff x="4140" y="429"/>
            <a:chExt cx="1425" cy="2396"/>
          </a:xfrm>
        </p:grpSpPr>
        <p:sp>
          <p:nvSpPr>
            <p:cNvPr id="105556" name="Freeform 128">
              <a:extLst>
                <a:ext uri="{FF2B5EF4-FFF2-40B4-BE49-F238E27FC236}">
                  <a16:creationId xmlns:a16="http://schemas.microsoft.com/office/drawing/2014/main" id="{9036B6A0-AFC8-7A41-9F1E-3FD25EBC6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7" name="Rectangle 129">
              <a:extLst>
                <a:ext uri="{FF2B5EF4-FFF2-40B4-BE49-F238E27FC236}">
                  <a16:creationId xmlns:a16="http://schemas.microsoft.com/office/drawing/2014/main" id="{F1A5DC0B-A4D0-3040-AE2F-DAD0FCA5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58" name="Freeform 130">
              <a:extLst>
                <a:ext uri="{FF2B5EF4-FFF2-40B4-BE49-F238E27FC236}">
                  <a16:creationId xmlns:a16="http://schemas.microsoft.com/office/drawing/2014/main" id="{BC67712F-ECC3-DB4A-B3DE-EDDF8A702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59" name="Freeform 131">
              <a:extLst>
                <a:ext uri="{FF2B5EF4-FFF2-40B4-BE49-F238E27FC236}">
                  <a16:creationId xmlns:a16="http://schemas.microsoft.com/office/drawing/2014/main" id="{441A1AB3-D035-414C-BB32-F5FA80DB6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60" name="Rectangle 132">
              <a:extLst>
                <a:ext uri="{FF2B5EF4-FFF2-40B4-BE49-F238E27FC236}">
                  <a16:creationId xmlns:a16="http://schemas.microsoft.com/office/drawing/2014/main" id="{4F160403-57D5-044D-B61D-AE3331810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61" name="Group 133">
              <a:extLst>
                <a:ext uri="{FF2B5EF4-FFF2-40B4-BE49-F238E27FC236}">
                  <a16:creationId xmlns:a16="http://schemas.microsoft.com/office/drawing/2014/main" id="{79BBEA86-3AF4-E94C-97FE-0A7E84361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5586" name="AutoShape 134">
                <a:extLst>
                  <a:ext uri="{FF2B5EF4-FFF2-40B4-BE49-F238E27FC236}">
                    <a16:creationId xmlns:a16="http://schemas.microsoft.com/office/drawing/2014/main" id="{8BDDA823-54D9-6945-92D6-9DF7C86CC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87" name="AutoShape 135">
                <a:extLst>
                  <a:ext uri="{FF2B5EF4-FFF2-40B4-BE49-F238E27FC236}">
                    <a16:creationId xmlns:a16="http://schemas.microsoft.com/office/drawing/2014/main" id="{D4EAAE1A-814E-FD4E-A804-CC5AA48EF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62" name="Rectangle 136">
              <a:extLst>
                <a:ext uri="{FF2B5EF4-FFF2-40B4-BE49-F238E27FC236}">
                  <a16:creationId xmlns:a16="http://schemas.microsoft.com/office/drawing/2014/main" id="{1C812742-A3F0-1244-8DC3-7319C7E0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63" name="Group 137">
              <a:extLst>
                <a:ext uri="{FF2B5EF4-FFF2-40B4-BE49-F238E27FC236}">
                  <a16:creationId xmlns:a16="http://schemas.microsoft.com/office/drawing/2014/main" id="{0A463A4D-E37C-9646-880B-0B226EE5F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5584" name="AutoShape 138">
                <a:extLst>
                  <a:ext uri="{FF2B5EF4-FFF2-40B4-BE49-F238E27FC236}">
                    <a16:creationId xmlns:a16="http://schemas.microsoft.com/office/drawing/2014/main" id="{D4857E62-1781-C846-97B5-2324AED6F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85" name="AutoShape 139">
                <a:extLst>
                  <a:ext uri="{FF2B5EF4-FFF2-40B4-BE49-F238E27FC236}">
                    <a16:creationId xmlns:a16="http://schemas.microsoft.com/office/drawing/2014/main" id="{42A6C9F6-64E0-524C-9974-07E567CF9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64" name="Rectangle 140">
              <a:extLst>
                <a:ext uri="{FF2B5EF4-FFF2-40B4-BE49-F238E27FC236}">
                  <a16:creationId xmlns:a16="http://schemas.microsoft.com/office/drawing/2014/main" id="{3739D8E6-B5D2-474A-8EF0-CD221075D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65" name="Rectangle 141">
              <a:extLst>
                <a:ext uri="{FF2B5EF4-FFF2-40B4-BE49-F238E27FC236}">
                  <a16:creationId xmlns:a16="http://schemas.microsoft.com/office/drawing/2014/main" id="{E26A8D78-074D-654E-849C-BCBE1F1D5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66" name="Group 142">
              <a:extLst>
                <a:ext uri="{FF2B5EF4-FFF2-40B4-BE49-F238E27FC236}">
                  <a16:creationId xmlns:a16="http://schemas.microsoft.com/office/drawing/2014/main" id="{0077491E-D4D7-DD4A-98A6-1272FB0F1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582" name="AutoShape 143">
                <a:extLst>
                  <a:ext uri="{FF2B5EF4-FFF2-40B4-BE49-F238E27FC236}">
                    <a16:creationId xmlns:a16="http://schemas.microsoft.com/office/drawing/2014/main" id="{5B1232B4-22D6-3D44-8308-6EB223A05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83" name="AutoShape 144">
                <a:extLst>
                  <a:ext uri="{FF2B5EF4-FFF2-40B4-BE49-F238E27FC236}">
                    <a16:creationId xmlns:a16="http://schemas.microsoft.com/office/drawing/2014/main" id="{D558C66C-2B62-E242-9779-4809BD3C3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67" name="Freeform 145">
              <a:extLst>
                <a:ext uri="{FF2B5EF4-FFF2-40B4-BE49-F238E27FC236}">
                  <a16:creationId xmlns:a16="http://schemas.microsoft.com/office/drawing/2014/main" id="{5E7C5A6A-1ED5-3843-BE35-EBCDF1737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68" name="Group 146">
              <a:extLst>
                <a:ext uri="{FF2B5EF4-FFF2-40B4-BE49-F238E27FC236}">
                  <a16:creationId xmlns:a16="http://schemas.microsoft.com/office/drawing/2014/main" id="{D936A05E-557A-5749-8888-0132B4A8A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5580" name="AutoShape 147">
                <a:extLst>
                  <a:ext uri="{FF2B5EF4-FFF2-40B4-BE49-F238E27FC236}">
                    <a16:creationId xmlns:a16="http://schemas.microsoft.com/office/drawing/2014/main" id="{F67897EC-9D30-5142-841B-17DB97D5CC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81" name="AutoShape 148">
                <a:extLst>
                  <a:ext uri="{FF2B5EF4-FFF2-40B4-BE49-F238E27FC236}">
                    <a16:creationId xmlns:a16="http://schemas.microsoft.com/office/drawing/2014/main" id="{C950968C-4AAB-8147-B762-405F6BA01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69" name="Rectangle 149">
              <a:extLst>
                <a:ext uri="{FF2B5EF4-FFF2-40B4-BE49-F238E27FC236}">
                  <a16:creationId xmlns:a16="http://schemas.microsoft.com/office/drawing/2014/main" id="{64D833B0-9EE7-1449-B0D2-FF44786B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0" name="Freeform 150">
              <a:extLst>
                <a:ext uri="{FF2B5EF4-FFF2-40B4-BE49-F238E27FC236}">
                  <a16:creationId xmlns:a16="http://schemas.microsoft.com/office/drawing/2014/main" id="{2C1CED7B-2429-EE40-8220-E8EA6C8BB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1" name="Freeform 151">
              <a:extLst>
                <a:ext uri="{FF2B5EF4-FFF2-40B4-BE49-F238E27FC236}">
                  <a16:creationId xmlns:a16="http://schemas.microsoft.com/office/drawing/2014/main" id="{4344B0C2-018F-8F4B-B11C-B82C0319B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2" name="Oval 152">
              <a:extLst>
                <a:ext uri="{FF2B5EF4-FFF2-40B4-BE49-F238E27FC236}">
                  <a16:creationId xmlns:a16="http://schemas.microsoft.com/office/drawing/2014/main" id="{835A9224-A4F4-4C43-945B-C173CF197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3" name="Freeform 153">
              <a:extLst>
                <a:ext uri="{FF2B5EF4-FFF2-40B4-BE49-F238E27FC236}">
                  <a16:creationId xmlns:a16="http://schemas.microsoft.com/office/drawing/2014/main" id="{D8EC4A82-43DD-EE47-BFF0-D41EEEE6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74" name="AutoShape 154">
              <a:extLst>
                <a:ext uri="{FF2B5EF4-FFF2-40B4-BE49-F238E27FC236}">
                  <a16:creationId xmlns:a16="http://schemas.microsoft.com/office/drawing/2014/main" id="{949299B1-8B56-C544-9199-D7CE0C474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5" name="AutoShape 155">
              <a:extLst>
                <a:ext uri="{FF2B5EF4-FFF2-40B4-BE49-F238E27FC236}">
                  <a16:creationId xmlns:a16="http://schemas.microsoft.com/office/drawing/2014/main" id="{DDFD9772-ACD5-CC47-9946-DD41E5275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6" name="Oval 156">
              <a:extLst>
                <a:ext uri="{FF2B5EF4-FFF2-40B4-BE49-F238E27FC236}">
                  <a16:creationId xmlns:a16="http://schemas.microsoft.com/office/drawing/2014/main" id="{5E4E4659-4824-A940-9D21-DDE8476BD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7" name="Oval 157">
              <a:extLst>
                <a:ext uri="{FF2B5EF4-FFF2-40B4-BE49-F238E27FC236}">
                  <a16:creationId xmlns:a16="http://schemas.microsoft.com/office/drawing/2014/main" id="{143B47A3-A531-7C4B-9A7C-8B03BB457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78" name="Oval 158">
              <a:extLst>
                <a:ext uri="{FF2B5EF4-FFF2-40B4-BE49-F238E27FC236}">
                  <a16:creationId xmlns:a16="http://schemas.microsoft.com/office/drawing/2014/main" id="{9E799DF0-2D43-874D-9ADC-A0A999220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79" name="Rectangle 159">
              <a:extLst>
                <a:ext uri="{FF2B5EF4-FFF2-40B4-BE49-F238E27FC236}">
                  <a16:creationId xmlns:a16="http://schemas.microsoft.com/office/drawing/2014/main" id="{2CD50C70-5640-4849-B124-08EEE6491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5520" name="Group 160">
            <a:extLst>
              <a:ext uri="{FF2B5EF4-FFF2-40B4-BE49-F238E27FC236}">
                <a16:creationId xmlns:a16="http://schemas.microsoft.com/office/drawing/2014/main" id="{14BD9BE8-664A-D941-ACE2-E27D62DFAA89}"/>
              </a:ext>
            </a:extLst>
          </p:cNvPr>
          <p:cNvGrpSpPr>
            <a:grpSpLocks/>
          </p:cNvGrpSpPr>
          <p:nvPr/>
        </p:nvGrpSpPr>
        <p:grpSpPr bwMode="auto">
          <a:xfrm>
            <a:off x="4537076" y="3321051"/>
            <a:ext cx="525463" cy="434975"/>
            <a:chOff x="-44" y="1473"/>
            <a:chExt cx="981" cy="1105"/>
          </a:xfrm>
        </p:grpSpPr>
        <p:pic>
          <p:nvPicPr>
            <p:cNvPr id="105554" name="Picture 161" descr="desktop_computer_stylized_medium">
              <a:extLst>
                <a:ext uri="{FF2B5EF4-FFF2-40B4-BE49-F238E27FC236}">
                  <a16:creationId xmlns:a16="http://schemas.microsoft.com/office/drawing/2014/main" id="{F2E91FB3-309B-C443-B734-A3BDC42AE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55" name="Freeform 162">
              <a:extLst>
                <a:ext uri="{FF2B5EF4-FFF2-40B4-BE49-F238E27FC236}">
                  <a16:creationId xmlns:a16="http://schemas.microsoft.com/office/drawing/2014/main" id="{9A8A5717-5A86-A046-B4CF-E2BD616453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21" name="Group 163">
            <a:extLst>
              <a:ext uri="{FF2B5EF4-FFF2-40B4-BE49-F238E27FC236}">
                <a16:creationId xmlns:a16="http://schemas.microsoft.com/office/drawing/2014/main" id="{4427AAD8-B0E5-604C-A668-D2006B9DE9AF}"/>
              </a:ext>
            </a:extLst>
          </p:cNvPr>
          <p:cNvGrpSpPr>
            <a:grpSpLocks/>
          </p:cNvGrpSpPr>
          <p:nvPr/>
        </p:nvGrpSpPr>
        <p:grpSpPr bwMode="auto">
          <a:xfrm>
            <a:off x="9899651" y="3395664"/>
            <a:ext cx="231775" cy="441325"/>
            <a:chOff x="4140" y="429"/>
            <a:chExt cx="1425" cy="2396"/>
          </a:xfrm>
        </p:grpSpPr>
        <p:sp>
          <p:nvSpPr>
            <p:cNvPr id="105522" name="Freeform 164">
              <a:extLst>
                <a:ext uri="{FF2B5EF4-FFF2-40B4-BE49-F238E27FC236}">
                  <a16:creationId xmlns:a16="http://schemas.microsoft.com/office/drawing/2014/main" id="{71FBC625-9F5C-6E4D-B237-AAB3FB23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3" name="Rectangle 165">
              <a:extLst>
                <a:ext uri="{FF2B5EF4-FFF2-40B4-BE49-F238E27FC236}">
                  <a16:creationId xmlns:a16="http://schemas.microsoft.com/office/drawing/2014/main" id="{CD3AAA1C-D00C-B14B-9D7A-AE83CF0C4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24" name="Freeform 166">
              <a:extLst>
                <a:ext uri="{FF2B5EF4-FFF2-40B4-BE49-F238E27FC236}">
                  <a16:creationId xmlns:a16="http://schemas.microsoft.com/office/drawing/2014/main" id="{9DE1648B-B86A-E14A-97F2-478EB475C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5" name="Freeform 167">
              <a:extLst>
                <a:ext uri="{FF2B5EF4-FFF2-40B4-BE49-F238E27FC236}">
                  <a16:creationId xmlns:a16="http://schemas.microsoft.com/office/drawing/2014/main" id="{925891B9-8973-6E48-8AC1-AA1425E6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26" name="Rectangle 168">
              <a:extLst>
                <a:ext uri="{FF2B5EF4-FFF2-40B4-BE49-F238E27FC236}">
                  <a16:creationId xmlns:a16="http://schemas.microsoft.com/office/drawing/2014/main" id="{BD7481AC-771E-7049-801C-F82DB88E0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27" name="Group 169">
              <a:extLst>
                <a:ext uri="{FF2B5EF4-FFF2-40B4-BE49-F238E27FC236}">
                  <a16:creationId xmlns:a16="http://schemas.microsoft.com/office/drawing/2014/main" id="{8EE9D123-3940-6447-AFD3-339F3D718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5552" name="AutoShape 170">
                <a:extLst>
                  <a:ext uri="{FF2B5EF4-FFF2-40B4-BE49-F238E27FC236}">
                    <a16:creationId xmlns:a16="http://schemas.microsoft.com/office/drawing/2014/main" id="{ED3F0D3E-5DBE-8E4C-922C-26A58E694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53" name="AutoShape 171">
                <a:extLst>
                  <a:ext uri="{FF2B5EF4-FFF2-40B4-BE49-F238E27FC236}">
                    <a16:creationId xmlns:a16="http://schemas.microsoft.com/office/drawing/2014/main" id="{07DFE5A3-EA9F-8649-B96D-5729D823D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28" name="Rectangle 172">
              <a:extLst>
                <a:ext uri="{FF2B5EF4-FFF2-40B4-BE49-F238E27FC236}">
                  <a16:creationId xmlns:a16="http://schemas.microsoft.com/office/drawing/2014/main" id="{522710B6-031A-9B4E-A31B-73BA0EC0B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29" name="Group 173">
              <a:extLst>
                <a:ext uri="{FF2B5EF4-FFF2-40B4-BE49-F238E27FC236}">
                  <a16:creationId xmlns:a16="http://schemas.microsoft.com/office/drawing/2014/main" id="{959ABE18-208B-C647-A2E2-803980ABD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5550" name="AutoShape 174">
                <a:extLst>
                  <a:ext uri="{FF2B5EF4-FFF2-40B4-BE49-F238E27FC236}">
                    <a16:creationId xmlns:a16="http://schemas.microsoft.com/office/drawing/2014/main" id="{791E291A-653A-7740-8A36-3079EE1D3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51" name="AutoShape 175">
                <a:extLst>
                  <a:ext uri="{FF2B5EF4-FFF2-40B4-BE49-F238E27FC236}">
                    <a16:creationId xmlns:a16="http://schemas.microsoft.com/office/drawing/2014/main" id="{76846F0B-6BF0-9849-B8EC-F4986B737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30" name="Rectangle 176">
              <a:extLst>
                <a:ext uri="{FF2B5EF4-FFF2-40B4-BE49-F238E27FC236}">
                  <a16:creationId xmlns:a16="http://schemas.microsoft.com/office/drawing/2014/main" id="{49B8C68C-1E83-2B4C-BF62-4221B2DBF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31" name="Rectangle 177">
              <a:extLst>
                <a:ext uri="{FF2B5EF4-FFF2-40B4-BE49-F238E27FC236}">
                  <a16:creationId xmlns:a16="http://schemas.microsoft.com/office/drawing/2014/main" id="{49549351-6E17-0043-A92C-F03980072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5532" name="Group 178">
              <a:extLst>
                <a:ext uri="{FF2B5EF4-FFF2-40B4-BE49-F238E27FC236}">
                  <a16:creationId xmlns:a16="http://schemas.microsoft.com/office/drawing/2014/main" id="{408182CC-C5E0-EF4F-8D89-1D882A1D2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548" name="AutoShape 179">
                <a:extLst>
                  <a:ext uri="{FF2B5EF4-FFF2-40B4-BE49-F238E27FC236}">
                    <a16:creationId xmlns:a16="http://schemas.microsoft.com/office/drawing/2014/main" id="{1C570BDC-0739-4A44-951E-62EC251C6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49" name="AutoShape 180">
                <a:extLst>
                  <a:ext uri="{FF2B5EF4-FFF2-40B4-BE49-F238E27FC236}">
                    <a16:creationId xmlns:a16="http://schemas.microsoft.com/office/drawing/2014/main" id="{4768459D-193E-094F-9826-A60DC88C8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33" name="Freeform 181">
              <a:extLst>
                <a:ext uri="{FF2B5EF4-FFF2-40B4-BE49-F238E27FC236}">
                  <a16:creationId xmlns:a16="http://schemas.microsoft.com/office/drawing/2014/main" id="{B161B57F-051B-614A-9CC7-0CD4A2A66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5534" name="Group 182">
              <a:extLst>
                <a:ext uri="{FF2B5EF4-FFF2-40B4-BE49-F238E27FC236}">
                  <a16:creationId xmlns:a16="http://schemas.microsoft.com/office/drawing/2014/main" id="{5A3FB050-E9CC-7E43-80CC-AA47EAC5E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5546" name="AutoShape 183">
                <a:extLst>
                  <a:ext uri="{FF2B5EF4-FFF2-40B4-BE49-F238E27FC236}">
                    <a16:creationId xmlns:a16="http://schemas.microsoft.com/office/drawing/2014/main" id="{FBBE4B59-4F67-E14E-B97D-3ABFCCBDE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5547" name="AutoShape 184">
                <a:extLst>
                  <a:ext uri="{FF2B5EF4-FFF2-40B4-BE49-F238E27FC236}">
                    <a16:creationId xmlns:a16="http://schemas.microsoft.com/office/drawing/2014/main" id="{30AEC51F-991E-D746-81A9-A410C0DA8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5535" name="Rectangle 185">
              <a:extLst>
                <a:ext uri="{FF2B5EF4-FFF2-40B4-BE49-F238E27FC236}">
                  <a16:creationId xmlns:a16="http://schemas.microsoft.com/office/drawing/2014/main" id="{EAAB2EA3-41AD-514E-8E1E-CF91A1D8C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36" name="Freeform 186">
              <a:extLst>
                <a:ext uri="{FF2B5EF4-FFF2-40B4-BE49-F238E27FC236}">
                  <a16:creationId xmlns:a16="http://schemas.microsoft.com/office/drawing/2014/main" id="{D6975E01-D565-9E44-A3CA-D4C781281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7" name="Freeform 187">
              <a:extLst>
                <a:ext uri="{FF2B5EF4-FFF2-40B4-BE49-F238E27FC236}">
                  <a16:creationId xmlns:a16="http://schemas.microsoft.com/office/drawing/2014/main" id="{1813A11B-C901-5B49-AB93-307CA4E35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38" name="Oval 188">
              <a:extLst>
                <a:ext uri="{FF2B5EF4-FFF2-40B4-BE49-F238E27FC236}">
                  <a16:creationId xmlns:a16="http://schemas.microsoft.com/office/drawing/2014/main" id="{514FC572-A54A-D545-9595-020478B7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39" name="Freeform 189">
              <a:extLst>
                <a:ext uri="{FF2B5EF4-FFF2-40B4-BE49-F238E27FC236}">
                  <a16:creationId xmlns:a16="http://schemas.microsoft.com/office/drawing/2014/main" id="{EDEE0F5F-C0EB-0445-B0E4-D739A059A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40" name="AutoShape 190">
              <a:extLst>
                <a:ext uri="{FF2B5EF4-FFF2-40B4-BE49-F238E27FC236}">
                  <a16:creationId xmlns:a16="http://schemas.microsoft.com/office/drawing/2014/main" id="{39158746-D525-DF45-80AB-C381A8ED3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41" name="AutoShape 191">
              <a:extLst>
                <a:ext uri="{FF2B5EF4-FFF2-40B4-BE49-F238E27FC236}">
                  <a16:creationId xmlns:a16="http://schemas.microsoft.com/office/drawing/2014/main" id="{1DC0B713-692F-424F-8217-EC6913EA0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42" name="Oval 192">
              <a:extLst>
                <a:ext uri="{FF2B5EF4-FFF2-40B4-BE49-F238E27FC236}">
                  <a16:creationId xmlns:a16="http://schemas.microsoft.com/office/drawing/2014/main" id="{EF207CC1-0381-C348-83A9-8360D6FE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43" name="Oval 193">
              <a:extLst>
                <a:ext uri="{FF2B5EF4-FFF2-40B4-BE49-F238E27FC236}">
                  <a16:creationId xmlns:a16="http://schemas.microsoft.com/office/drawing/2014/main" id="{747D71C1-E1D7-6849-B9AD-A3940F007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544" name="Oval 194">
              <a:extLst>
                <a:ext uri="{FF2B5EF4-FFF2-40B4-BE49-F238E27FC236}">
                  <a16:creationId xmlns:a16="http://schemas.microsoft.com/office/drawing/2014/main" id="{4583893B-F3DC-B749-A167-79B42405F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5545" name="Rectangle 195">
              <a:extLst>
                <a:ext uri="{FF2B5EF4-FFF2-40B4-BE49-F238E27FC236}">
                  <a16:creationId xmlns:a16="http://schemas.microsoft.com/office/drawing/2014/main" id="{817EDB45-376B-5848-8F0A-5D281FD28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43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6">
            <a:extLst>
              <a:ext uri="{FF2B5EF4-FFF2-40B4-BE49-F238E27FC236}">
                <a16:creationId xmlns:a16="http://schemas.microsoft.com/office/drawing/2014/main" id="{DB7B0ACD-E7A5-094D-98E3-DF963077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0AF8DEC-648B-3940-AAAA-C0A762BEC5E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6499" name="Freeform 247">
            <a:extLst>
              <a:ext uri="{FF2B5EF4-FFF2-40B4-BE49-F238E27FC236}">
                <a16:creationId xmlns:a16="http://schemas.microsoft.com/office/drawing/2014/main" id="{B71861BD-98BA-ED47-B164-8759B8EFBE1F}"/>
              </a:ext>
            </a:extLst>
          </p:cNvPr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00" name="Group 322">
            <a:extLst>
              <a:ext uri="{FF2B5EF4-FFF2-40B4-BE49-F238E27FC236}">
                <a16:creationId xmlns:a16="http://schemas.microsoft.com/office/drawing/2014/main" id="{BD70E4F5-607F-BC40-8F5E-E7A81484375C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6653" name="Picture 323" descr="desktop_computer_stylized_medium">
              <a:extLst>
                <a:ext uri="{FF2B5EF4-FFF2-40B4-BE49-F238E27FC236}">
                  <a16:creationId xmlns:a16="http://schemas.microsoft.com/office/drawing/2014/main" id="{BA2EC13A-6A4F-C346-94C5-1286754CF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654" name="Freeform 324">
              <a:extLst>
                <a:ext uri="{FF2B5EF4-FFF2-40B4-BE49-F238E27FC236}">
                  <a16:creationId xmlns:a16="http://schemas.microsoft.com/office/drawing/2014/main" id="{2DD9C4D2-B826-F746-A05D-BD8E377DAC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6501" name="Freeform 254">
            <a:extLst>
              <a:ext uri="{FF2B5EF4-FFF2-40B4-BE49-F238E27FC236}">
                <a16:creationId xmlns:a16="http://schemas.microsoft.com/office/drawing/2014/main" id="{D522B8D2-1DFE-604E-A070-93138CB9C57A}"/>
              </a:ext>
            </a:extLst>
          </p:cNvPr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2" name="Freeform 243">
            <a:extLst>
              <a:ext uri="{FF2B5EF4-FFF2-40B4-BE49-F238E27FC236}">
                <a16:creationId xmlns:a16="http://schemas.microsoft.com/office/drawing/2014/main" id="{DC36581E-5DE0-9C42-BF66-A94A0AC77C70}"/>
              </a:ext>
            </a:extLst>
          </p:cNvPr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2">
            <a:extLst>
              <a:ext uri="{FF2B5EF4-FFF2-40B4-BE49-F238E27FC236}">
                <a16:creationId xmlns:a16="http://schemas.microsoft.com/office/drawing/2014/main" id="{3C58D9FC-AED3-8D40-89EB-8EC0B0797A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73275" y="1135063"/>
            <a:ext cx="7975600" cy="19050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one router, </a:t>
            </a:r>
            <a:r>
              <a:rPr lang="en-US" i="1">
                <a:solidFill>
                  <a:srgbClr val="000099"/>
                </a:solidFill>
                <a:cs typeface="+mn-cs"/>
              </a:rPr>
              <a:t>finite</a:t>
            </a:r>
            <a:r>
              <a:rPr lang="en-US">
                <a:cs typeface="+mn-cs"/>
              </a:rPr>
              <a:t> buffers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sender retransmission of timed-out packet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application-layer input = application-layer output:</a:t>
            </a:r>
            <a:r>
              <a:rPr lang="en-US">
                <a:latin typeface="Symbol" charset="0"/>
              </a:rPr>
              <a:t> l</a:t>
            </a:r>
            <a:r>
              <a:rPr lang="en-US" baseline="-25000">
                <a:latin typeface="Arial" charset="0"/>
              </a:rPr>
              <a:t>in </a:t>
            </a:r>
            <a:r>
              <a:rPr lang="en-US">
                <a:latin typeface="Arial" charset="0"/>
              </a:rPr>
              <a:t>= </a:t>
            </a:r>
            <a:r>
              <a:rPr lang="en-US">
                <a:latin typeface="Symbol" charset="0"/>
              </a:rPr>
              <a:t>l</a:t>
            </a:r>
            <a:r>
              <a:rPr lang="en-US" baseline="-25000">
                <a:latin typeface="Arial" charset="0"/>
              </a:rPr>
              <a:t>out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transport-layer input includes </a:t>
            </a:r>
            <a:r>
              <a:rPr lang="en-US" i="1"/>
              <a:t>retransmissions </a:t>
            </a:r>
            <a:r>
              <a:rPr lang="en-US"/>
              <a:t>:</a:t>
            </a:r>
            <a:r>
              <a:rPr lang="en-US">
                <a:latin typeface="Symbol" charset="0"/>
              </a:rPr>
              <a:t> l</a:t>
            </a:r>
            <a:r>
              <a:rPr lang="en-US" baseline="-25000">
                <a:latin typeface="Arial" charset="0"/>
              </a:rPr>
              <a:t>in </a:t>
            </a:r>
            <a:r>
              <a:rPr lang="en-US">
                <a:latin typeface="Arial" charset="0"/>
              </a:rPr>
              <a:t>   </a:t>
            </a:r>
            <a:r>
              <a:rPr lang="en-US">
                <a:latin typeface="Symbol" charset="0"/>
              </a:rPr>
              <a:t>l</a:t>
            </a:r>
            <a:r>
              <a:rPr lang="en-US" baseline="-25000">
                <a:latin typeface="Arial" charset="0"/>
              </a:rPr>
              <a:t>in</a:t>
            </a:r>
            <a:endParaRPr lang="en-US" i="1"/>
          </a:p>
          <a:p>
            <a:pPr>
              <a:buFont typeface="Wingdings" charset="2"/>
              <a:buChar char="§"/>
              <a:defRPr/>
            </a:pPr>
            <a:endParaRPr lang="en-US" sz="2400"/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sp>
        <p:nvSpPr>
          <p:cNvPr id="106504" name="Oval 3">
            <a:extLst>
              <a:ext uri="{FF2B5EF4-FFF2-40B4-BE49-F238E27FC236}">
                <a16:creationId xmlns:a16="http://schemas.microsoft.com/office/drawing/2014/main" id="{85886EB4-65EF-A94C-9A5F-640902449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6505" name="Line 4">
            <a:extLst>
              <a:ext uri="{FF2B5EF4-FFF2-40B4-BE49-F238E27FC236}">
                <a16:creationId xmlns:a16="http://schemas.microsoft.com/office/drawing/2014/main" id="{16E7D0B8-49E3-3A47-AAA2-72BA508C3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Line 5">
            <a:extLst>
              <a:ext uri="{FF2B5EF4-FFF2-40B4-BE49-F238E27FC236}">
                <a16:creationId xmlns:a16="http://schemas.microsoft.com/office/drawing/2014/main" id="{908BDA42-04AE-3047-B6AE-2E3A119D4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7" name="Rectangle 6">
            <a:extLst>
              <a:ext uri="{FF2B5EF4-FFF2-40B4-BE49-F238E27FC236}">
                <a16:creationId xmlns:a16="http://schemas.microsoft.com/office/drawing/2014/main" id="{B21CBB64-4E68-B84E-B751-4998A929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08" name="Rectangle 7">
            <a:extLst>
              <a:ext uri="{FF2B5EF4-FFF2-40B4-BE49-F238E27FC236}">
                <a16:creationId xmlns:a16="http://schemas.microsoft.com/office/drawing/2014/main" id="{891EA53C-4F50-874F-9BC0-953103F52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09" name="Oval 8">
            <a:extLst>
              <a:ext uri="{FF2B5EF4-FFF2-40B4-BE49-F238E27FC236}">
                <a16:creationId xmlns:a16="http://schemas.microsoft.com/office/drawing/2014/main" id="{231C0F7F-7274-1C40-B0A3-1F1217E0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6510" name="Group 9">
            <a:extLst>
              <a:ext uri="{FF2B5EF4-FFF2-40B4-BE49-F238E27FC236}">
                <a16:creationId xmlns:a16="http://schemas.microsoft.com/office/drawing/2014/main" id="{76A5896C-6622-3249-A32E-9AF31105B6F7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06650" name="Line 10">
              <a:extLst>
                <a:ext uri="{FF2B5EF4-FFF2-40B4-BE49-F238E27FC236}">
                  <a16:creationId xmlns:a16="http://schemas.microsoft.com/office/drawing/2014/main" id="{B471559F-F71C-B04D-A5A8-E7D493A7A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1" name="Line 11">
              <a:extLst>
                <a:ext uri="{FF2B5EF4-FFF2-40B4-BE49-F238E27FC236}">
                  <a16:creationId xmlns:a16="http://schemas.microsoft.com/office/drawing/2014/main" id="{346D3B8D-8754-1148-9A78-06BBE2F33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652" name="Line 12">
              <a:extLst>
                <a:ext uri="{FF2B5EF4-FFF2-40B4-BE49-F238E27FC236}">
                  <a16:creationId xmlns:a16="http://schemas.microsoft.com/office/drawing/2014/main" id="{6B4598D5-3D76-CB4B-BF57-8CA7BEE15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511" name="Line 13">
            <a:extLst>
              <a:ext uri="{FF2B5EF4-FFF2-40B4-BE49-F238E27FC236}">
                <a16:creationId xmlns:a16="http://schemas.microsoft.com/office/drawing/2014/main" id="{8719F901-C0B4-A04A-8616-9BD2DF746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4">
            <a:extLst>
              <a:ext uri="{FF2B5EF4-FFF2-40B4-BE49-F238E27FC236}">
                <a16:creationId xmlns:a16="http://schemas.microsoft.com/office/drawing/2014/main" id="{58D4F28F-5240-3149-8863-94CB1E1AFF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5">
            <a:extLst>
              <a:ext uri="{FF2B5EF4-FFF2-40B4-BE49-F238E27FC236}">
                <a16:creationId xmlns:a16="http://schemas.microsoft.com/office/drawing/2014/main" id="{A66F196C-F345-EA44-A253-FD3436241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Text Box 16">
            <a:extLst>
              <a:ext uri="{FF2B5EF4-FFF2-40B4-BE49-F238E27FC236}">
                <a16:creationId xmlns:a16="http://schemas.microsoft.com/office/drawing/2014/main" id="{BDE9E8CA-477A-3E40-9E87-A6FA4BA90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15" name="Line 17">
            <a:extLst>
              <a:ext uri="{FF2B5EF4-FFF2-40B4-BE49-F238E27FC236}">
                <a16:creationId xmlns:a16="http://schemas.microsoft.com/office/drawing/2014/main" id="{43343488-E94A-1849-A045-115C68E0C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6" name="Line 18">
            <a:extLst>
              <a:ext uri="{FF2B5EF4-FFF2-40B4-BE49-F238E27FC236}">
                <a16:creationId xmlns:a16="http://schemas.microsoft.com/office/drawing/2014/main" id="{7A4D7965-8048-3549-8E0A-8B293DB3D6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17" name="Group 59">
            <a:extLst>
              <a:ext uri="{FF2B5EF4-FFF2-40B4-BE49-F238E27FC236}">
                <a16:creationId xmlns:a16="http://schemas.microsoft.com/office/drawing/2014/main" id="{29BC17F8-2D08-EA4A-B398-BC9A038E6FC7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06644" name="Rectangle 60">
              <a:extLst>
                <a:ext uri="{FF2B5EF4-FFF2-40B4-BE49-F238E27FC236}">
                  <a16:creationId xmlns:a16="http://schemas.microsoft.com/office/drawing/2014/main" id="{A9C11095-5065-D442-B1A4-94AEAA2E0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45" name="Rectangle 61">
              <a:extLst>
                <a:ext uri="{FF2B5EF4-FFF2-40B4-BE49-F238E27FC236}">
                  <a16:creationId xmlns:a16="http://schemas.microsoft.com/office/drawing/2014/main" id="{2BC674EE-1983-FA44-ADE2-0B7B48DF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46" name="Line 62">
              <a:extLst>
                <a:ext uri="{FF2B5EF4-FFF2-40B4-BE49-F238E27FC236}">
                  <a16:creationId xmlns:a16="http://schemas.microsoft.com/office/drawing/2014/main" id="{644DB170-B0E3-FD45-9967-FA854C0C4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7" name="Line 63">
              <a:extLst>
                <a:ext uri="{FF2B5EF4-FFF2-40B4-BE49-F238E27FC236}">
                  <a16:creationId xmlns:a16="http://schemas.microsoft.com/office/drawing/2014/main" id="{0F7980C5-BECE-E946-92C6-EB593BFEB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8" name="Line 64">
              <a:extLst>
                <a:ext uri="{FF2B5EF4-FFF2-40B4-BE49-F238E27FC236}">
                  <a16:creationId xmlns:a16="http://schemas.microsoft.com/office/drawing/2014/main" id="{1FFFC0BD-5925-FA48-9CDB-34EFE1818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9" name="Line 65">
              <a:extLst>
                <a:ext uri="{FF2B5EF4-FFF2-40B4-BE49-F238E27FC236}">
                  <a16:creationId xmlns:a16="http://schemas.microsoft.com/office/drawing/2014/main" id="{3B2E9115-3F7C-904D-B063-DC50CA70E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18" name="Text Box 66">
            <a:extLst>
              <a:ext uri="{FF2B5EF4-FFF2-40B4-BE49-F238E27FC236}">
                <a16:creationId xmlns:a16="http://schemas.microsoft.com/office/drawing/2014/main" id="{52131E78-A216-EC4C-BCF9-35425213E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9" y="4654550"/>
            <a:ext cx="852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19" name="Text Box 67">
            <a:extLst>
              <a:ext uri="{FF2B5EF4-FFF2-40B4-BE49-F238E27FC236}">
                <a16:creationId xmlns:a16="http://schemas.microsoft.com/office/drawing/2014/main" id="{6BA04FFA-9A2C-BA43-AACF-7636CD2F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20" name="Line 68">
            <a:extLst>
              <a:ext uri="{FF2B5EF4-FFF2-40B4-BE49-F238E27FC236}">
                <a16:creationId xmlns:a16="http://schemas.microsoft.com/office/drawing/2014/main" id="{94613FAD-EC2D-E841-A655-58859E2CD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1" name="Group 109">
            <a:extLst>
              <a:ext uri="{FF2B5EF4-FFF2-40B4-BE49-F238E27FC236}">
                <a16:creationId xmlns:a16="http://schemas.microsoft.com/office/drawing/2014/main" id="{66988348-9465-7045-876F-5BF4324B57EF}"/>
              </a:ext>
            </a:extLst>
          </p:cNvPr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06638" name="Rectangle 110">
              <a:extLst>
                <a:ext uri="{FF2B5EF4-FFF2-40B4-BE49-F238E27FC236}">
                  <a16:creationId xmlns:a16="http://schemas.microsoft.com/office/drawing/2014/main" id="{83C1C382-89EF-E54E-B80E-6142C956F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39" name="Rectangle 111">
              <a:extLst>
                <a:ext uri="{FF2B5EF4-FFF2-40B4-BE49-F238E27FC236}">
                  <a16:creationId xmlns:a16="http://schemas.microsoft.com/office/drawing/2014/main" id="{7391208D-75BD-B94A-90DF-A66A2D7C0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40" name="Line 112">
              <a:extLst>
                <a:ext uri="{FF2B5EF4-FFF2-40B4-BE49-F238E27FC236}">
                  <a16:creationId xmlns:a16="http://schemas.microsoft.com/office/drawing/2014/main" id="{5C4F6975-BD61-9E4D-992B-56BFFB192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1" name="Line 113">
              <a:extLst>
                <a:ext uri="{FF2B5EF4-FFF2-40B4-BE49-F238E27FC236}">
                  <a16:creationId xmlns:a16="http://schemas.microsoft.com/office/drawing/2014/main" id="{FB8816EB-04CA-5D46-BB87-CF1E1C177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2" name="Line 114">
              <a:extLst>
                <a:ext uri="{FF2B5EF4-FFF2-40B4-BE49-F238E27FC236}">
                  <a16:creationId xmlns:a16="http://schemas.microsoft.com/office/drawing/2014/main" id="{0BF12F2D-4420-4441-892E-B33C651B5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43" name="Line 115">
              <a:extLst>
                <a:ext uri="{FF2B5EF4-FFF2-40B4-BE49-F238E27FC236}">
                  <a16:creationId xmlns:a16="http://schemas.microsoft.com/office/drawing/2014/main" id="{E139C78B-CD8B-6445-889B-9438E43F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22" name="Text Box 116">
            <a:extLst>
              <a:ext uri="{FF2B5EF4-FFF2-40B4-BE49-F238E27FC236}">
                <a16:creationId xmlns:a16="http://schemas.microsoft.com/office/drawing/2014/main" id="{842F14AC-A11E-FB45-8231-0CCBB958A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23" name="Line 117">
            <a:extLst>
              <a:ext uri="{FF2B5EF4-FFF2-40B4-BE49-F238E27FC236}">
                <a16:creationId xmlns:a16="http://schemas.microsoft.com/office/drawing/2014/main" id="{A63E148C-C35E-844C-A74A-50AB81023C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Line 118">
            <a:extLst>
              <a:ext uri="{FF2B5EF4-FFF2-40B4-BE49-F238E27FC236}">
                <a16:creationId xmlns:a16="http://schemas.microsoft.com/office/drawing/2014/main" id="{3C011535-A3B5-F34B-944A-32FAAD373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5" name="Line 119">
            <a:extLst>
              <a:ext uri="{FF2B5EF4-FFF2-40B4-BE49-F238E27FC236}">
                <a16:creationId xmlns:a16="http://schemas.microsoft.com/office/drawing/2014/main" id="{63BA05A3-9EFD-A041-9BDA-736328549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6" name="Line 120">
            <a:extLst>
              <a:ext uri="{FF2B5EF4-FFF2-40B4-BE49-F238E27FC236}">
                <a16:creationId xmlns:a16="http://schemas.microsoft.com/office/drawing/2014/main" id="{8A5A1815-CB3C-E040-877D-62B84A3AE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7" name="Line 121">
            <a:extLst>
              <a:ext uri="{FF2B5EF4-FFF2-40B4-BE49-F238E27FC236}">
                <a16:creationId xmlns:a16="http://schemas.microsoft.com/office/drawing/2014/main" id="{0F515078-E4BE-E845-BDE6-7934233B43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28" name="Group 162">
            <a:extLst>
              <a:ext uri="{FF2B5EF4-FFF2-40B4-BE49-F238E27FC236}">
                <a16:creationId xmlns:a16="http://schemas.microsoft.com/office/drawing/2014/main" id="{BAFAF4ED-8A01-9744-AF59-B373A1AE1D24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06632" name="Rectangle 163">
              <a:extLst>
                <a:ext uri="{FF2B5EF4-FFF2-40B4-BE49-F238E27FC236}">
                  <a16:creationId xmlns:a16="http://schemas.microsoft.com/office/drawing/2014/main" id="{51D40AEC-3835-D14E-8DC4-9F646A588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33" name="Rectangle 164">
              <a:extLst>
                <a:ext uri="{FF2B5EF4-FFF2-40B4-BE49-F238E27FC236}">
                  <a16:creationId xmlns:a16="http://schemas.microsoft.com/office/drawing/2014/main" id="{97F76AAC-56FB-9C46-8ABA-0215622A4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34" name="Line 165">
              <a:extLst>
                <a:ext uri="{FF2B5EF4-FFF2-40B4-BE49-F238E27FC236}">
                  <a16:creationId xmlns:a16="http://schemas.microsoft.com/office/drawing/2014/main" id="{DEE3A60F-EE43-0445-AF8F-4F34EE966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5" name="Line 166">
              <a:extLst>
                <a:ext uri="{FF2B5EF4-FFF2-40B4-BE49-F238E27FC236}">
                  <a16:creationId xmlns:a16="http://schemas.microsoft.com/office/drawing/2014/main" id="{8017F43D-5A58-864D-B27E-116CCF88B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6" name="Line 167">
              <a:extLst>
                <a:ext uri="{FF2B5EF4-FFF2-40B4-BE49-F238E27FC236}">
                  <a16:creationId xmlns:a16="http://schemas.microsoft.com/office/drawing/2014/main" id="{F8E2FC85-2D21-114F-BABA-DD8E32662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7" name="Line 168">
              <a:extLst>
                <a:ext uri="{FF2B5EF4-FFF2-40B4-BE49-F238E27FC236}">
                  <a16:creationId xmlns:a16="http://schemas.microsoft.com/office/drawing/2014/main" id="{52DE3562-142C-5A4D-8707-BB513D866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529" name="Group 209">
            <a:extLst>
              <a:ext uri="{FF2B5EF4-FFF2-40B4-BE49-F238E27FC236}">
                <a16:creationId xmlns:a16="http://schemas.microsoft.com/office/drawing/2014/main" id="{C78A1583-B02F-964F-8391-C4BBC33573F2}"/>
              </a:ext>
            </a:extLst>
          </p:cNvPr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06626" name="Rectangle 210">
              <a:extLst>
                <a:ext uri="{FF2B5EF4-FFF2-40B4-BE49-F238E27FC236}">
                  <a16:creationId xmlns:a16="http://schemas.microsoft.com/office/drawing/2014/main" id="{CB3EFADD-57F0-2845-BF0B-BBB7C6F87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27" name="Rectangle 211">
              <a:extLst>
                <a:ext uri="{FF2B5EF4-FFF2-40B4-BE49-F238E27FC236}">
                  <a16:creationId xmlns:a16="http://schemas.microsoft.com/office/drawing/2014/main" id="{AB853EA8-30E4-D742-8181-45E711A07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28" name="Line 212">
              <a:extLst>
                <a:ext uri="{FF2B5EF4-FFF2-40B4-BE49-F238E27FC236}">
                  <a16:creationId xmlns:a16="http://schemas.microsoft.com/office/drawing/2014/main" id="{A417E8A8-A6E8-5941-8E65-8EA4D9352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9" name="Line 213">
              <a:extLst>
                <a:ext uri="{FF2B5EF4-FFF2-40B4-BE49-F238E27FC236}">
                  <a16:creationId xmlns:a16="http://schemas.microsoft.com/office/drawing/2014/main" id="{4F2C931A-5635-094E-8E3B-934429077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0" name="Line 214">
              <a:extLst>
                <a:ext uri="{FF2B5EF4-FFF2-40B4-BE49-F238E27FC236}">
                  <a16:creationId xmlns:a16="http://schemas.microsoft.com/office/drawing/2014/main" id="{6782B9AC-49B8-0C44-B994-D21AA2B5A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31" name="Line 215">
              <a:extLst>
                <a:ext uri="{FF2B5EF4-FFF2-40B4-BE49-F238E27FC236}">
                  <a16:creationId xmlns:a16="http://schemas.microsoft.com/office/drawing/2014/main" id="{5B18C906-5CDD-FD41-A088-620014DCD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0" name="Oval 216">
            <a:extLst>
              <a:ext uri="{FF2B5EF4-FFF2-40B4-BE49-F238E27FC236}">
                <a16:creationId xmlns:a16="http://schemas.microsoft.com/office/drawing/2014/main" id="{4A4B98D8-8E71-E64C-8E39-0CD96133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6531" name="Oval 217">
            <a:extLst>
              <a:ext uri="{FF2B5EF4-FFF2-40B4-BE49-F238E27FC236}">
                <a16:creationId xmlns:a16="http://schemas.microsoft.com/office/drawing/2014/main" id="{90EEC077-827C-F944-A151-5AE90FAF0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6532" name="Text Box 218">
            <a:extLst>
              <a:ext uri="{FF2B5EF4-FFF2-40B4-BE49-F238E27FC236}">
                <a16:creationId xmlns:a16="http://schemas.microsoft.com/office/drawing/2014/main" id="{4E8E8C70-3720-654B-8221-C208919FD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33" name="Line 219">
            <a:extLst>
              <a:ext uri="{FF2B5EF4-FFF2-40B4-BE49-F238E27FC236}">
                <a16:creationId xmlns:a16="http://schemas.microsoft.com/office/drawing/2014/main" id="{CF2573DD-26F2-DB43-B3AF-4553AAA21E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34" name="Group 220">
            <a:extLst>
              <a:ext uri="{FF2B5EF4-FFF2-40B4-BE49-F238E27FC236}">
                <a16:creationId xmlns:a16="http://schemas.microsoft.com/office/drawing/2014/main" id="{67669296-7797-8447-B998-03F8F65C7E70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06619" name="Rectangle 221">
              <a:extLst>
                <a:ext uri="{FF2B5EF4-FFF2-40B4-BE49-F238E27FC236}">
                  <a16:creationId xmlns:a16="http://schemas.microsoft.com/office/drawing/2014/main" id="{5C7E8669-4687-FB4D-9971-D722D4B88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20" name="Line 222">
              <a:extLst>
                <a:ext uri="{FF2B5EF4-FFF2-40B4-BE49-F238E27FC236}">
                  <a16:creationId xmlns:a16="http://schemas.microsoft.com/office/drawing/2014/main" id="{E794CC33-CDC8-AF43-823F-C8C2438CF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1" name="Line 223">
              <a:extLst>
                <a:ext uri="{FF2B5EF4-FFF2-40B4-BE49-F238E27FC236}">
                  <a16:creationId xmlns:a16="http://schemas.microsoft.com/office/drawing/2014/main" id="{2C5381DF-FE97-134E-94B6-91693EC09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2" name="Line 224">
              <a:extLst>
                <a:ext uri="{FF2B5EF4-FFF2-40B4-BE49-F238E27FC236}">
                  <a16:creationId xmlns:a16="http://schemas.microsoft.com/office/drawing/2014/main" id="{D103DDB4-445E-C142-B21D-BE4568A88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3" name="Line 225">
              <a:extLst>
                <a:ext uri="{FF2B5EF4-FFF2-40B4-BE49-F238E27FC236}">
                  <a16:creationId xmlns:a16="http://schemas.microsoft.com/office/drawing/2014/main" id="{6AAA1C26-114E-F94E-BF57-878BA603E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4" name="Line 226">
              <a:extLst>
                <a:ext uri="{FF2B5EF4-FFF2-40B4-BE49-F238E27FC236}">
                  <a16:creationId xmlns:a16="http://schemas.microsoft.com/office/drawing/2014/main" id="{B0111729-91EF-5244-B78C-329F7764A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25" name="Line 227">
              <a:extLst>
                <a:ext uri="{FF2B5EF4-FFF2-40B4-BE49-F238E27FC236}">
                  <a16:creationId xmlns:a16="http://schemas.microsoft.com/office/drawing/2014/main" id="{1EA52A8E-7271-B347-B209-242D96888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535" name="Line 228">
            <a:extLst>
              <a:ext uri="{FF2B5EF4-FFF2-40B4-BE49-F238E27FC236}">
                <a16:creationId xmlns:a16="http://schemas.microsoft.com/office/drawing/2014/main" id="{14BF38F0-E9FB-914D-80C7-80FB57DC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6" name="Freeform 229">
            <a:extLst>
              <a:ext uri="{FF2B5EF4-FFF2-40B4-BE49-F238E27FC236}">
                <a16:creationId xmlns:a16="http://schemas.microsoft.com/office/drawing/2014/main" id="{5FDE2FD1-7AAF-5348-AD1F-280185E0EEE7}"/>
              </a:ext>
            </a:extLst>
          </p:cNvPr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7" name="Freeform 230">
            <a:extLst>
              <a:ext uri="{FF2B5EF4-FFF2-40B4-BE49-F238E27FC236}">
                <a16:creationId xmlns:a16="http://schemas.microsoft.com/office/drawing/2014/main" id="{AAEF77E5-4E7C-6547-91DD-6CDD8A825449}"/>
              </a:ext>
            </a:extLst>
          </p:cNvPr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8" name="Oval 231">
            <a:extLst>
              <a:ext uri="{FF2B5EF4-FFF2-40B4-BE49-F238E27FC236}">
                <a16:creationId xmlns:a16="http://schemas.microsoft.com/office/drawing/2014/main" id="{C6F3B4FA-E42A-CA4D-9E50-1D97D571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6539" name="Text Box 232">
            <a:extLst>
              <a:ext uri="{FF2B5EF4-FFF2-40B4-BE49-F238E27FC236}">
                <a16:creationId xmlns:a16="http://schemas.microsoft.com/office/drawing/2014/main" id="{FBDCC567-1340-394F-BA40-960C7A91D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 dirty="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6540" name="Line 233">
            <a:extLst>
              <a:ext uri="{FF2B5EF4-FFF2-40B4-BE49-F238E27FC236}">
                <a16:creationId xmlns:a16="http://schemas.microsoft.com/office/drawing/2014/main" id="{9C3D8433-9272-064E-B0D9-E0A522A9E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1" name="Line 234">
            <a:extLst>
              <a:ext uri="{FF2B5EF4-FFF2-40B4-BE49-F238E27FC236}">
                <a16:creationId xmlns:a16="http://schemas.microsoft.com/office/drawing/2014/main" id="{65923D04-B51F-3341-8A5E-DE2DA08FE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2" name="Line 235">
            <a:extLst>
              <a:ext uri="{FF2B5EF4-FFF2-40B4-BE49-F238E27FC236}">
                <a16:creationId xmlns:a16="http://schemas.microsoft.com/office/drawing/2014/main" id="{3DD92597-029E-F544-BE21-157D03AE2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543" name="Text Box 236">
            <a:extLst>
              <a:ext uri="{FF2B5EF4-FFF2-40B4-BE49-F238E27FC236}">
                <a16:creationId xmlns:a16="http://schemas.microsoft.com/office/drawing/2014/main" id="{DC49F415-61DD-094C-8CAB-A2B097DF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30" y="2326799"/>
            <a:ext cx="312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i="1">
                <a:latin typeface="Comic Sans MS" panose="030F0902030302020204" pitchFamily="66" charset="0"/>
              </a:rPr>
              <a:t>‘</a:t>
            </a:r>
            <a:endParaRPr lang="en-US" altLang="en-US" sz="2000" i="1">
              <a:latin typeface="Comic Sans MS" panose="030F0902030302020204" pitchFamily="66" charset="0"/>
            </a:endParaRPr>
          </a:p>
        </p:txBody>
      </p:sp>
      <p:grpSp>
        <p:nvGrpSpPr>
          <p:cNvPr id="106544" name="Group 237">
            <a:extLst>
              <a:ext uri="{FF2B5EF4-FFF2-40B4-BE49-F238E27FC236}">
                <a16:creationId xmlns:a16="http://schemas.microsoft.com/office/drawing/2014/main" id="{448E93D5-0DD6-6447-B19C-A2553CF0476D}"/>
              </a:ext>
            </a:extLst>
          </p:cNvPr>
          <p:cNvGrpSpPr>
            <a:grpSpLocks/>
          </p:cNvGrpSpPr>
          <p:nvPr/>
        </p:nvGrpSpPr>
        <p:grpSpPr bwMode="auto">
          <a:xfrm>
            <a:off x="9053552" y="2555400"/>
            <a:ext cx="160337" cy="142875"/>
            <a:chOff x="174" y="3986"/>
            <a:chExt cx="51" cy="62"/>
          </a:xfrm>
        </p:grpSpPr>
        <p:sp>
          <p:nvSpPr>
            <p:cNvPr id="106617" name="Freeform 238">
              <a:extLst>
                <a:ext uri="{FF2B5EF4-FFF2-40B4-BE49-F238E27FC236}">
                  <a16:creationId xmlns:a16="http://schemas.microsoft.com/office/drawing/2014/main" id="{C2A51E8C-64B6-6D4B-A1FD-9F9ED1AD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" y="3986"/>
              <a:ext cx="49" cy="48"/>
            </a:xfrm>
            <a:custGeom>
              <a:avLst/>
              <a:gdLst>
                <a:gd name="T0" fmla="*/ 0 w 49"/>
                <a:gd name="T1" fmla="*/ 0 h 62"/>
                <a:gd name="T2" fmla="*/ 49 w 49"/>
                <a:gd name="T3" fmla="*/ 2 h 62"/>
                <a:gd name="T4" fmla="*/ 4 w 49"/>
                <a:gd name="T5" fmla="*/ 3 h 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62">
                  <a:moveTo>
                    <a:pt x="0" y="0"/>
                  </a:moveTo>
                  <a:lnTo>
                    <a:pt x="49" y="32"/>
                  </a:lnTo>
                  <a:lnTo>
                    <a:pt x="4" y="62"/>
                  </a:lnTo>
                </a:path>
              </a:pathLst>
            </a:cu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618" name="Line 239">
              <a:extLst>
                <a:ext uri="{FF2B5EF4-FFF2-40B4-BE49-F238E27FC236}">
                  <a16:creationId xmlns:a16="http://schemas.microsoft.com/office/drawing/2014/main" id="{B10EF9FB-B681-5C41-A666-080DBEF2D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" y="4048"/>
              <a:ext cx="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9139" name="Rectangle 241">
            <a:extLst>
              <a:ext uri="{FF2B5EF4-FFF2-40B4-BE49-F238E27FC236}">
                <a16:creationId xmlns:a16="http://schemas.microsoft.com/office/drawing/2014/main" id="{22D79785-F094-F040-8477-146821806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2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106547" name="Freeform 250">
            <a:extLst>
              <a:ext uri="{FF2B5EF4-FFF2-40B4-BE49-F238E27FC236}">
                <a16:creationId xmlns:a16="http://schemas.microsoft.com/office/drawing/2014/main" id="{BCBBE9BF-3AB8-E743-B104-A50CD5405386}"/>
              </a:ext>
            </a:extLst>
          </p:cNvPr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6548" name="Group 256">
            <a:extLst>
              <a:ext uri="{FF2B5EF4-FFF2-40B4-BE49-F238E27FC236}">
                <a16:creationId xmlns:a16="http://schemas.microsoft.com/office/drawing/2014/main" id="{82A4468B-99B1-8B44-B1C8-5F615A03AA76}"/>
              </a:ext>
            </a:extLst>
          </p:cNvPr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6585" name="Freeform 257">
              <a:extLst>
                <a:ext uri="{FF2B5EF4-FFF2-40B4-BE49-F238E27FC236}">
                  <a16:creationId xmlns:a16="http://schemas.microsoft.com/office/drawing/2014/main" id="{A1DCAB30-4D40-E74D-AB15-CCB44427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6" name="Rectangle 258">
              <a:extLst>
                <a:ext uri="{FF2B5EF4-FFF2-40B4-BE49-F238E27FC236}">
                  <a16:creationId xmlns:a16="http://schemas.microsoft.com/office/drawing/2014/main" id="{529C7D64-D107-3245-8DBB-3487DE6C7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87" name="Freeform 259">
              <a:extLst>
                <a:ext uri="{FF2B5EF4-FFF2-40B4-BE49-F238E27FC236}">
                  <a16:creationId xmlns:a16="http://schemas.microsoft.com/office/drawing/2014/main" id="{125A48C5-A2D9-1644-ABF8-CAB81C0D7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8" name="Freeform 260">
              <a:extLst>
                <a:ext uri="{FF2B5EF4-FFF2-40B4-BE49-F238E27FC236}">
                  <a16:creationId xmlns:a16="http://schemas.microsoft.com/office/drawing/2014/main" id="{6340270F-1285-4D4A-9C6E-B04DBDD5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89" name="Rectangle 261">
              <a:extLst>
                <a:ext uri="{FF2B5EF4-FFF2-40B4-BE49-F238E27FC236}">
                  <a16:creationId xmlns:a16="http://schemas.microsoft.com/office/drawing/2014/main" id="{FDFCAFFE-0D9A-3F4F-B25B-E806A2D0E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90" name="Group 262">
              <a:extLst>
                <a:ext uri="{FF2B5EF4-FFF2-40B4-BE49-F238E27FC236}">
                  <a16:creationId xmlns:a16="http://schemas.microsoft.com/office/drawing/2014/main" id="{0C78B75E-3412-FA45-927C-74930A883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615" name="AutoShape 263">
                <a:extLst>
                  <a:ext uri="{FF2B5EF4-FFF2-40B4-BE49-F238E27FC236}">
                    <a16:creationId xmlns:a16="http://schemas.microsoft.com/office/drawing/2014/main" id="{A7A80DD8-B4B4-DB4A-8D49-E841220FF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616" name="AutoShape 264">
                <a:extLst>
                  <a:ext uri="{FF2B5EF4-FFF2-40B4-BE49-F238E27FC236}">
                    <a16:creationId xmlns:a16="http://schemas.microsoft.com/office/drawing/2014/main" id="{9EE8C276-F745-784A-AE92-46CB2000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91" name="Rectangle 265">
              <a:extLst>
                <a:ext uri="{FF2B5EF4-FFF2-40B4-BE49-F238E27FC236}">
                  <a16:creationId xmlns:a16="http://schemas.microsoft.com/office/drawing/2014/main" id="{09E742CE-48EE-5D44-9D88-8CF716F6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92" name="Group 266">
              <a:extLst>
                <a:ext uri="{FF2B5EF4-FFF2-40B4-BE49-F238E27FC236}">
                  <a16:creationId xmlns:a16="http://schemas.microsoft.com/office/drawing/2014/main" id="{DF3D15B4-7EC5-9B4D-9ED2-BE0EFEA79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613" name="AutoShape 267">
                <a:extLst>
                  <a:ext uri="{FF2B5EF4-FFF2-40B4-BE49-F238E27FC236}">
                    <a16:creationId xmlns:a16="http://schemas.microsoft.com/office/drawing/2014/main" id="{90256EE5-F40E-8C47-B54D-6C70F2FEA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614" name="AutoShape 268">
                <a:extLst>
                  <a:ext uri="{FF2B5EF4-FFF2-40B4-BE49-F238E27FC236}">
                    <a16:creationId xmlns:a16="http://schemas.microsoft.com/office/drawing/2014/main" id="{8897F4CF-5049-174B-9198-663E6C958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93" name="Rectangle 269">
              <a:extLst>
                <a:ext uri="{FF2B5EF4-FFF2-40B4-BE49-F238E27FC236}">
                  <a16:creationId xmlns:a16="http://schemas.microsoft.com/office/drawing/2014/main" id="{1B70FB61-0A90-3F49-97FF-5DA0419C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94" name="Rectangle 270">
              <a:extLst>
                <a:ext uri="{FF2B5EF4-FFF2-40B4-BE49-F238E27FC236}">
                  <a16:creationId xmlns:a16="http://schemas.microsoft.com/office/drawing/2014/main" id="{45FBA1F4-B46B-2145-92C2-003F9988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95" name="Group 271">
              <a:extLst>
                <a:ext uri="{FF2B5EF4-FFF2-40B4-BE49-F238E27FC236}">
                  <a16:creationId xmlns:a16="http://schemas.microsoft.com/office/drawing/2014/main" id="{B8A76457-4A9A-9F4E-9E06-BDC807144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611" name="AutoShape 272">
                <a:extLst>
                  <a:ext uri="{FF2B5EF4-FFF2-40B4-BE49-F238E27FC236}">
                    <a16:creationId xmlns:a16="http://schemas.microsoft.com/office/drawing/2014/main" id="{D91FD5F1-1B25-1F42-9EE3-07AECF74E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612" name="AutoShape 273">
                <a:extLst>
                  <a:ext uri="{FF2B5EF4-FFF2-40B4-BE49-F238E27FC236}">
                    <a16:creationId xmlns:a16="http://schemas.microsoft.com/office/drawing/2014/main" id="{3FA3558B-E06F-AF41-B1BB-566750E1A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96" name="Freeform 274">
              <a:extLst>
                <a:ext uri="{FF2B5EF4-FFF2-40B4-BE49-F238E27FC236}">
                  <a16:creationId xmlns:a16="http://schemas.microsoft.com/office/drawing/2014/main" id="{798A8259-A8F2-7F4A-B45B-F36EDD4F5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97" name="Group 275">
              <a:extLst>
                <a:ext uri="{FF2B5EF4-FFF2-40B4-BE49-F238E27FC236}">
                  <a16:creationId xmlns:a16="http://schemas.microsoft.com/office/drawing/2014/main" id="{58751EED-D826-EF46-8E17-F569F422A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609" name="AutoShape 276">
                <a:extLst>
                  <a:ext uri="{FF2B5EF4-FFF2-40B4-BE49-F238E27FC236}">
                    <a16:creationId xmlns:a16="http://schemas.microsoft.com/office/drawing/2014/main" id="{5F460C7C-390E-4443-B82F-9F77074A2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610" name="AutoShape 277">
                <a:extLst>
                  <a:ext uri="{FF2B5EF4-FFF2-40B4-BE49-F238E27FC236}">
                    <a16:creationId xmlns:a16="http://schemas.microsoft.com/office/drawing/2014/main" id="{0A718BCB-0E7C-1F4F-BAB3-A18037D40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98" name="Rectangle 278">
              <a:extLst>
                <a:ext uri="{FF2B5EF4-FFF2-40B4-BE49-F238E27FC236}">
                  <a16:creationId xmlns:a16="http://schemas.microsoft.com/office/drawing/2014/main" id="{71D539A3-63CB-2A40-AAB8-AC6292965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99" name="Freeform 279">
              <a:extLst>
                <a:ext uri="{FF2B5EF4-FFF2-40B4-BE49-F238E27FC236}">
                  <a16:creationId xmlns:a16="http://schemas.microsoft.com/office/drawing/2014/main" id="{A16A132B-B2E8-6649-A339-27C572EF5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0" name="Freeform 280">
              <a:extLst>
                <a:ext uri="{FF2B5EF4-FFF2-40B4-BE49-F238E27FC236}">
                  <a16:creationId xmlns:a16="http://schemas.microsoft.com/office/drawing/2014/main" id="{BB6C7215-F6A7-C845-9934-6D8F1AFCA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1" name="Oval 281">
              <a:extLst>
                <a:ext uri="{FF2B5EF4-FFF2-40B4-BE49-F238E27FC236}">
                  <a16:creationId xmlns:a16="http://schemas.microsoft.com/office/drawing/2014/main" id="{06F62B17-0804-B849-85B2-D183AC1F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02" name="Freeform 282">
              <a:extLst>
                <a:ext uri="{FF2B5EF4-FFF2-40B4-BE49-F238E27FC236}">
                  <a16:creationId xmlns:a16="http://schemas.microsoft.com/office/drawing/2014/main" id="{E283401C-8232-B84A-9A06-4DF020A9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03" name="AutoShape 283">
              <a:extLst>
                <a:ext uri="{FF2B5EF4-FFF2-40B4-BE49-F238E27FC236}">
                  <a16:creationId xmlns:a16="http://schemas.microsoft.com/office/drawing/2014/main" id="{9D670A4B-C434-184D-B748-65C563F8D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04" name="AutoShape 284">
              <a:extLst>
                <a:ext uri="{FF2B5EF4-FFF2-40B4-BE49-F238E27FC236}">
                  <a16:creationId xmlns:a16="http://schemas.microsoft.com/office/drawing/2014/main" id="{66820BA3-0690-2E41-9F16-729D344C0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05" name="Oval 285">
              <a:extLst>
                <a:ext uri="{FF2B5EF4-FFF2-40B4-BE49-F238E27FC236}">
                  <a16:creationId xmlns:a16="http://schemas.microsoft.com/office/drawing/2014/main" id="{0AE21E0C-0328-4E44-8A6F-660D8D47F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06" name="Oval 286">
              <a:extLst>
                <a:ext uri="{FF2B5EF4-FFF2-40B4-BE49-F238E27FC236}">
                  <a16:creationId xmlns:a16="http://schemas.microsoft.com/office/drawing/2014/main" id="{124463EF-6489-E64E-93CC-A6FC45B6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607" name="Oval 287">
              <a:extLst>
                <a:ext uri="{FF2B5EF4-FFF2-40B4-BE49-F238E27FC236}">
                  <a16:creationId xmlns:a16="http://schemas.microsoft.com/office/drawing/2014/main" id="{240CCC3C-40ED-C241-A024-B53B2B49F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608" name="Rectangle 288">
              <a:extLst>
                <a:ext uri="{FF2B5EF4-FFF2-40B4-BE49-F238E27FC236}">
                  <a16:creationId xmlns:a16="http://schemas.microsoft.com/office/drawing/2014/main" id="{DD7D316E-ADDC-B34B-B198-4567D449C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6549" name="Group 289">
            <a:extLst>
              <a:ext uri="{FF2B5EF4-FFF2-40B4-BE49-F238E27FC236}">
                <a16:creationId xmlns:a16="http://schemas.microsoft.com/office/drawing/2014/main" id="{4DCB7451-8CA1-8441-806F-41DDBC4134A8}"/>
              </a:ext>
            </a:extLst>
          </p:cNvPr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6553" name="Freeform 290">
              <a:extLst>
                <a:ext uri="{FF2B5EF4-FFF2-40B4-BE49-F238E27FC236}">
                  <a16:creationId xmlns:a16="http://schemas.microsoft.com/office/drawing/2014/main" id="{31595689-29AE-BE48-BB42-498BB8E815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4" name="Rectangle 291">
              <a:extLst>
                <a:ext uri="{FF2B5EF4-FFF2-40B4-BE49-F238E27FC236}">
                  <a16:creationId xmlns:a16="http://schemas.microsoft.com/office/drawing/2014/main" id="{E55F99A0-76AD-1A4F-B00B-C8E11A33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55" name="Freeform 292">
              <a:extLst>
                <a:ext uri="{FF2B5EF4-FFF2-40B4-BE49-F238E27FC236}">
                  <a16:creationId xmlns:a16="http://schemas.microsoft.com/office/drawing/2014/main" id="{870DEB47-240E-FD43-8D08-DFF586594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6" name="Freeform 293">
              <a:extLst>
                <a:ext uri="{FF2B5EF4-FFF2-40B4-BE49-F238E27FC236}">
                  <a16:creationId xmlns:a16="http://schemas.microsoft.com/office/drawing/2014/main" id="{599FCD77-4646-E548-A208-A02987FC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57" name="Rectangle 294">
              <a:extLst>
                <a:ext uri="{FF2B5EF4-FFF2-40B4-BE49-F238E27FC236}">
                  <a16:creationId xmlns:a16="http://schemas.microsoft.com/office/drawing/2014/main" id="{28E04B4C-B5BA-1042-B7D2-31E06E2DD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58" name="Group 295">
              <a:extLst>
                <a:ext uri="{FF2B5EF4-FFF2-40B4-BE49-F238E27FC236}">
                  <a16:creationId xmlns:a16="http://schemas.microsoft.com/office/drawing/2014/main" id="{62AE90FC-C6C4-9E43-8C13-14DEE4421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6583" name="AutoShape 296">
                <a:extLst>
                  <a:ext uri="{FF2B5EF4-FFF2-40B4-BE49-F238E27FC236}">
                    <a16:creationId xmlns:a16="http://schemas.microsoft.com/office/drawing/2014/main" id="{3EAF2A5C-8B38-6E43-AF37-A9233B42F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584" name="AutoShape 297">
                <a:extLst>
                  <a:ext uri="{FF2B5EF4-FFF2-40B4-BE49-F238E27FC236}">
                    <a16:creationId xmlns:a16="http://schemas.microsoft.com/office/drawing/2014/main" id="{57BA0EA2-4D3B-524F-8CD5-98EBD58BC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59" name="Rectangle 298">
              <a:extLst>
                <a:ext uri="{FF2B5EF4-FFF2-40B4-BE49-F238E27FC236}">
                  <a16:creationId xmlns:a16="http://schemas.microsoft.com/office/drawing/2014/main" id="{1C7CF5C1-25B2-674A-B413-6FDD53FF6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60" name="Group 299">
              <a:extLst>
                <a:ext uri="{FF2B5EF4-FFF2-40B4-BE49-F238E27FC236}">
                  <a16:creationId xmlns:a16="http://schemas.microsoft.com/office/drawing/2014/main" id="{F60AD5B7-2E3C-7B47-A562-0DCF19409D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6581" name="AutoShape 300">
                <a:extLst>
                  <a:ext uri="{FF2B5EF4-FFF2-40B4-BE49-F238E27FC236}">
                    <a16:creationId xmlns:a16="http://schemas.microsoft.com/office/drawing/2014/main" id="{8D77E9BF-EA34-5B4F-A9E5-2EA30B9D4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582" name="AutoShape 301">
                <a:extLst>
                  <a:ext uri="{FF2B5EF4-FFF2-40B4-BE49-F238E27FC236}">
                    <a16:creationId xmlns:a16="http://schemas.microsoft.com/office/drawing/2014/main" id="{364BD1B5-A1A2-5F4A-8A13-DC808EB24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61" name="Rectangle 302">
              <a:extLst>
                <a:ext uri="{FF2B5EF4-FFF2-40B4-BE49-F238E27FC236}">
                  <a16:creationId xmlns:a16="http://schemas.microsoft.com/office/drawing/2014/main" id="{C64AD5D3-AAA8-EE41-9652-7C705AD3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62" name="Rectangle 303">
              <a:extLst>
                <a:ext uri="{FF2B5EF4-FFF2-40B4-BE49-F238E27FC236}">
                  <a16:creationId xmlns:a16="http://schemas.microsoft.com/office/drawing/2014/main" id="{4F2283CE-0136-B74B-9193-87FEE2D4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6563" name="Group 304">
              <a:extLst>
                <a:ext uri="{FF2B5EF4-FFF2-40B4-BE49-F238E27FC236}">
                  <a16:creationId xmlns:a16="http://schemas.microsoft.com/office/drawing/2014/main" id="{12612F49-6161-DD4E-B1DE-2FD06A10D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6579" name="AutoShape 305">
                <a:extLst>
                  <a:ext uri="{FF2B5EF4-FFF2-40B4-BE49-F238E27FC236}">
                    <a16:creationId xmlns:a16="http://schemas.microsoft.com/office/drawing/2014/main" id="{BCC45671-B727-104A-9AFE-949852CFE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580" name="AutoShape 306">
                <a:extLst>
                  <a:ext uri="{FF2B5EF4-FFF2-40B4-BE49-F238E27FC236}">
                    <a16:creationId xmlns:a16="http://schemas.microsoft.com/office/drawing/2014/main" id="{447F55B3-EF19-2F40-9616-0222EC2F3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64" name="Freeform 307">
              <a:extLst>
                <a:ext uri="{FF2B5EF4-FFF2-40B4-BE49-F238E27FC236}">
                  <a16:creationId xmlns:a16="http://schemas.microsoft.com/office/drawing/2014/main" id="{C8FC4CBF-280D-1346-B9CE-F1EE0C1C0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6565" name="Group 308">
              <a:extLst>
                <a:ext uri="{FF2B5EF4-FFF2-40B4-BE49-F238E27FC236}">
                  <a16:creationId xmlns:a16="http://schemas.microsoft.com/office/drawing/2014/main" id="{66275030-0111-9642-8B79-D71E9DEE44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6577" name="AutoShape 309">
                <a:extLst>
                  <a:ext uri="{FF2B5EF4-FFF2-40B4-BE49-F238E27FC236}">
                    <a16:creationId xmlns:a16="http://schemas.microsoft.com/office/drawing/2014/main" id="{15F7B90E-6A0C-5046-9E11-EC6C13F94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6578" name="AutoShape 310">
                <a:extLst>
                  <a:ext uri="{FF2B5EF4-FFF2-40B4-BE49-F238E27FC236}">
                    <a16:creationId xmlns:a16="http://schemas.microsoft.com/office/drawing/2014/main" id="{D8F05275-A7ED-9740-A101-683FAB1FC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6566" name="Rectangle 311">
              <a:extLst>
                <a:ext uri="{FF2B5EF4-FFF2-40B4-BE49-F238E27FC236}">
                  <a16:creationId xmlns:a16="http://schemas.microsoft.com/office/drawing/2014/main" id="{3AC782A3-93E9-884F-A957-92B58C646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67" name="Freeform 312">
              <a:extLst>
                <a:ext uri="{FF2B5EF4-FFF2-40B4-BE49-F238E27FC236}">
                  <a16:creationId xmlns:a16="http://schemas.microsoft.com/office/drawing/2014/main" id="{A8D6FDFE-6309-864F-B3F4-1F262A621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8" name="Freeform 313">
              <a:extLst>
                <a:ext uri="{FF2B5EF4-FFF2-40B4-BE49-F238E27FC236}">
                  <a16:creationId xmlns:a16="http://schemas.microsoft.com/office/drawing/2014/main" id="{5AAF4242-D088-5847-8DC3-F9371A811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69" name="Oval 314">
              <a:extLst>
                <a:ext uri="{FF2B5EF4-FFF2-40B4-BE49-F238E27FC236}">
                  <a16:creationId xmlns:a16="http://schemas.microsoft.com/office/drawing/2014/main" id="{B2FFB97E-2B6C-F841-A188-789CD39E9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70" name="Freeform 315">
              <a:extLst>
                <a:ext uri="{FF2B5EF4-FFF2-40B4-BE49-F238E27FC236}">
                  <a16:creationId xmlns:a16="http://schemas.microsoft.com/office/drawing/2014/main" id="{EA4529BE-1092-2C40-9D92-A35F6250F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71" name="AutoShape 316">
              <a:extLst>
                <a:ext uri="{FF2B5EF4-FFF2-40B4-BE49-F238E27FC236}">
                  <a16:creationId xmlns:a16="http://schemas.microsoft.com/office/drawing/2014/main" id="{2AA1D1FF-3039-184D-A7EC-732E5F97B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72" name="AutoShape 317">
              <a:extLst>
                <a:ext uri="{FF2B5EF4-FFF2-40B4-BE49-F238E27FC236}">
                  <a16:creationId xmlns:a16="http://schemas.microsoft.com/office/drawing/2014/main" id="{A1FF2D98-E9B2-7F40-9DB5-FFBC2F497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73" name="Oval 318">
              <a:extLst>
                <a:ext uri="{FF2B5EF4-FFF2-40B4-BE49-F238E27FC236}">
                  <a16:creationId xmlns:a16="http://schemas.microsoft.com/office/drawing/2014/main" id="{12B3895E-A917-254B-9AEE-5F4B426AD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74" name="Oval 319">
              <a:extLst>
                <a:ext uri="{FF2B5EF4-FFF2-40B4-BE49-F238E27FC236}">
                  <a16:creationId xmlns:a16="http://schemas.microsoft.com/office/drawing/2014/main" id="{EC094520-B457-CC48-86DF-6701AFB2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575" name="Oval 320">
              <a:extLst>
                <a:ext uri="{FF2B5EF4-FFF2-40B4-BE49-F238E27FC236}">
                  <a16:creationId xmlns:a16="http://schemas.microsoft.com/office/drawing/2014/main" id="{50A1076B-E787-444F-8E5C-43EDE5C11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6576" name="Rectangle 321">
              <a:extLst>
                <a:ext uri="{FF2B5EF4-FFF2-40B4-BE49-F238E27FC236}">
                  <a16:creationId xmlns:a16="http://schemas.microsoft.com/office/drawing/2014/main" id="{FEC7D057-680D-3A45-ABB4-A75BEEE2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6550" name="Group 325">
            <a:extLst>
              <a:ext uri="{FF2B5EF4-FFF2-40B4-BE49-F238E27FC236}">
                <a16:creationId xmlns:a16="http://schemas.microsoft.com/office/drawing/2014/main" id="{D0F9E8BE-12D1-C049-8115-A9160D5F4984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5594351"/>
            <a:ext cx="525462" cy="434975"/>
            <a:chOff x="-44" y="1473"/>
            <a:chExt cx="981" cy="1105"/>
          </a:xfrm>
        </p:grpSpPr>
        <p:pic>
          <p:nvPicPr>
            <p:cNvPr id="106551" name="Picture 326" descr="desktop_computer_stylized_medium">
              <a:extLst>
                <a:ext uri="{FF2B5EF4-FFF2-40B4-BE49-F238E27FC236}">
                  <a16:creationId xmlns:a16="http://schemas.microsoft.com/office/drawing/2014/main" id="{47513674-2E95-F94C-85D5-B0B8EC730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52" name="Freeform 327">
              <a:extLst>
                <a:ext uri="{FF2B5EF4-FFF2-40B4-BE49-F238E27FC236}">
                  <a16:creationId xmlns:a16="http://schemas.microsoft.com/office/drawing/2014/main" id="{78A2F833-5401-1743-80C8-BECED0CD51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66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6">
            <a:extLst>
              <a:ext uri="{FF2B5EF4-FFF2-40B4-BE49-F238E27FC236}">
                <a16:creationId xmlns:a16="http://schemas.microsoft.com/office/drawing/2014/main" id="{E9CA6557-0152-994D-B3E0-EEED7D377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97BFE68-4ABB-654A-8C14-D588FE873CE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7523" name="Freeform 305">
            <a:extLst>
              <a:ext uri="{FF2B5EF4-FFF2-40B4-BE49-F238E27FC236}">
                <a16:creationId xmlns:a16="http://schemas.microsoft.com/office/drawing/2014/main" id="{C656F522-890C-6E4A-8DCD-B13EE21AEA76}"/>
              </a:ext>
            </a:extLst>
          </p:cNvPr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24" name="Group 380">
            <a:extLst>
              <a:ext uri="{FF2B5EF4-FFF2-40B4-BE49-F238E27FC236}">
                <a16:creationId xmlns:a16="http://schemas.microsoft.com/office/drawing/2014/main" id="{D8999B1A-7761-DE45-B28D-6BE4F27AEC3F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7689" name="Picture 381" descr="desktop_computer_stylized_medium">
              <a:extLst>
                <a:ext uri="{FF2B5EF4-FFF2-40B4-BE49-F238E27FC236}">
                  <a16:creationId xmlns:a16="http://schemas.microsoft.com/office/drawing/2014/main" id="{9456AD0D-9FBC-B743-B17B-3F001928C1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90" name="Freeform 382">
              <a:extLst>
                <a:ext uri="{FF2B5EF4-FFF2-40B4-BE49-F238E27FC236}">
                  <a16:creationId xmlns:a16="http://schemas.microsoft.com/office/drawing/2014/main" id="{8D94A74F-6B12-8443-903E-A99C557036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7525" name="Freeform 376">
            <a:extLst>
              <a:ext uri="{FF2B5EF4-FFF2-40B4-BE49-F238E27FC236}">
                <a16:creationId xmlns:a16="http://schemas.microsoft.com/office/drawing/2014/main" id="{BC1368EA-D855-9048-934B-07E5B1D4543A}"/>
              </a:ext>
            </a:extLst>
          </p:cNvPr>
          <p:cNvSpPr>
            <a:spLocks/>
          </p:cNvSpPr>
          <p:nvPr/>
        </p:nvSpPr>
        <p:spPr bwMode="auto">
          <a:xfrm>
            <a:off x="8483601" y="4970463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6" name="Freeform 302">
            <a:extLst>
              <a:ext uri="{FF2B5EF4-FFF2-40B4-BE49-F238E27FC236}">
                <a16:creationId xmlns:a16="http://schemas.microsoft.com/office/drawing/2014/main" id="{6A6D25CB-79DB-434F-A68E-3B2EC6982CEA}"/>
              </a:ext>
            </a:extLst>
          </p:cNvPr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7" name="Freeform 299">
            <a:extLst>
              <a:ext uri="{FF2B5EF4-FFF2-40B4-BE49-F238E27FC236}">
                <a16:creationId xmlns:a16="http://schemas.microsoft.com/office/drawing/2014/main" id="{C7863338-6ADB-8F40-9DD8-9BC3E82CC383}"/>
              </a:ext>
            </a:extLst>
          </p:cNvPr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Rectangle 3">
            <a:extLst>
              <a:ext uri="{FF2B5EF4-FFF2-40B4-BE49-F238E27FC236}">
                <a16:creationId xmlns:a16="http://schemas.microsoft.com/office/drawing/2014/main" id="{955EEEE2-6525-8D4A-82FD-7705DB25E99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63776" y="1387475"/>
            <a:ext cx="3743325" cy="1430338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2400">
                <a:solidFill>
                  <a:srgbClr val="000099"/>
                </a:solidFill>
              </a:rPr>
              <a:t>idealization: perfect knowledge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r>
              <a:rPr lang="en-US" sz="2400"/>
              <a:t>sender sends only when router buffers available </a:t>
            </a:r>
          </a:p>
          <a:p>
            <a:pPr>
              <a:lnSpc>
                <a:spcPct val="80000"/>
              </a:lnSpc>
              <a:buFont typeface="Wingdings" charset="2"/>
              <a:buChar char="§"/>
              <a:defRPr/>
            </a:pPr>
            <a:endParaRPr lang="en-US" sz="2400"/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sp>
        <p:nvSpPr>
          <p:cNvPr id="107529" name="Oval 4">
            <a:extLst>
              <a:ext uri="{FF2B5EF4-FFF2-40B4-BE49-F238E27FC236}">
                <a16:creationId xmlns:a16="http://schemas.microsoft.com/office/drawing/2014/main" id="{A1A93F3D-1F82-B145-95D3-CB7DED26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5326063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7530" name="Line 5">
            <a:extLst>
              <a:ext uri="{FF2B5EF4-FFF2-40B4-BE49-F238E27FC236}">
                <a16:creationId xmlns:a16="http://schemas.microsoft.com/office/drawing/2014/main" id="{8AB9DFC7-AB23-7840-BBDD-4438EF643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302251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1" name="Line 6">
            <a:extLst>
              <a:ext uri="{FF2B5EF4-FFF2-40B4-BE49-F238E27FC236}">
                <a16:creationId xmlns:a16="http://schemas.microsoft.com/office/drawing/2014/main" id="{95038327-CEDE-694B-BB47-79ADDBF22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5302251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2" name="Rectangle 7">
            <a:extLst>
              <a:ext uri="{FF2B5EF4-FFF2-40B4-BE49-F238E27FC236}">
                <a16:creationId xmlns:a16="http://schemas.microsoft.com/office/drawing/2014/main" id="{AFF9A72C-7F48-FE41-956B-E5E2BDC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02250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33" name="Rectangle 8">
            <a:extLst>
              <a:ext uri="{FF2B5EF4-FFF2-40B4-BE49-F238E27FC236}">
                <a16:creationId xmlns:a16="http://schemas.microsoft.com/office/drawing/2014/main" id="{BAE71209-EFB1-5641-BFCA-227F0545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289550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34" name="Oval 9">
            <a:extLst>
              <a:ext uri="{FF2B5EF4-FFF2-40B4-BE49-F238E27FC236}">
                <a16:creationId xmlns:a16="http://schemas.microsoft.com/office/drawing/2014/main" id="{AA19278C-205F-BC4F-8E88-EF8E030EB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5103814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7535" name="Group 10">
            <a:extLst>
              <a:ext uri="{FF2B5EF4-FFF2-40B4-BE49-F238E27FC236}">
                <a16:creationId xmlns:a16="http://schemas.microsoft.com/office/drawing/2014/main" id="{320FAC16-4DA6-0843-AF4C-A97FF903DB57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160964"/>
            <a:ext cx="647700" cy="206375"/>
            <a:chOff x="2848" y="848"/>
            <a:chExt cx="140" cy="98"/>
          </a:xfrm>
        </p:grpSpPr>
        <p:sp>
          <p:nvSpPr>
            <p:cNvPr id="107686" name="Line 11">
              <a:extLst>
                <a:ext uri="{FF2B5EF4-FFF2-40B4-BE49-F238E27FC236}">
                  <a16:creationId xmlns:a16="http://schemas.microsoft.com/office/drawing/2014/main" id="{3CDFACF1-5DF9-CA4E-A0C6-31F40FD02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7" name="Line 12">
              <a:extLst>
                <a:ext uri="{FF2B5EF4-FFF2-40B4-BE49-F238E27FC236}">
                  <a16:creationId xmlns:a16="http://schemas.microsoft.com/office/drawing/2014/main" id="{7A14282D-84D4-2C47-B492-F9EA4DAFD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688" name="Line 13">
              <a:extLst>
                <a:ext uri="{FF2B5EF4-FFF2-40B4-BE49-F238E27FC236}">
                  <a16:creationId xmlns:a16="http://schemas.microsoft.com/office/drawing/2014/main" id="{6FA08832-90C0-9B4F-9610-DEE82119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536" name="Line 14">
            <a:extLst>
              <a:ext uri="{FF2B5EF4-FFF2-40B4-BE49-F238E27FC236}">
                <a16:creationId xmlns:a16="http://schemas.microsoft.com/office/drawing/2014/main" id="{EE07CA90-AAAC-BA4A-AA94-0A1AD0453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9" y="5359401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Line 15">
            <a:extLst>
              <a:ext uri="{FF2B5EF4-FFF2-40B4-BE49-F238E27FC236}">
                <a16:creationId xmlns:a16="http://schemas.microsoft.com/office/drawing/2014/main" id="{7DA0A5E8-C801-1548-8760-DD31804E2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5159375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16">
            <a:extLst>
              <a:ext uri="{FF2B5EF4-FFF2-40B4-BE49-F238E27FC236}">
                <a16:creationId xmlns:a16="http://schemas.microsoft.com/office/drawing/2014/main" id="{6721C4E8-1767-6443-863C-5BDDD599E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59376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Text Box 17">
            <a:extLst>
              <a:ext uri="{FF2B5EF4-FFF2-40B4-BE49-F238E27FC236}">
                <a16:creationId xmlns:a16="http://schemas.microsoft.com/office/drawing/2014/main" id="{4DE2B468-28B3-5E4A-BD82-0077E6E46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2276" y="5934075"/>
            <a:ext cx="213677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finite shared output link buffers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40" name="Line 18">
            <a:extLst>
              <a:ext uri="{FF2B5EF4-FFF2-40B4-BE49-F238E27FC236}">
                <a16:creationId xmlns:a16="http://schemas.microsoft.com/office/drawing/2014/main" id="{70125095-557F-BF41-A055-7A21C98C79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19">
            <a:extLst>
              <a:ext uri="{FF2B5EF4-FFF2-40B4-BE49-F238E27FC236}">
                <a16:creationId xmlns:a16="http://schemas.microsoft.com/office/drawing/2014/main" id="{59D37BB4-BDAC-DD48-B376-7CCCE757B2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4856164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2" name="Group 60">
            <a:extLst>
              <a:ext uri="{FF2B5EF4-FFF2-40B4-BE49-F238E27FC236}">
                <a16:creationId xmlns:a16="http://schemas.microsoft.com/office/drawing/2014/main" id="{BBDF3191-2BD6-5549-ABA3-999C88B48D0B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541713"/>
            <a:ext cx="798512" cy="1166812"/>
            <a:chOff x="12762" y="10336"/>
            <a:chExt cx="1027" cy="1700"/>
          </a:xfrm>
        </p:grpSpPr>
        <p:sp>
          <p:nvSpPr>
            <p:cNvPr id="107680" name="Rectangle 61">
              <a:extLst>
                <a:ext uri="{FF2B5EF4-FFF2-40B4-BE49-F238E27FC236}">
                  <a16:creationId xmlns:a16="http://schemas.microsoft.com/office/drawing/2014/main" id="{1B91CC9D-BC45-BE4E-A697-0D35B8CD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81" name="Rectangle 62">
              <a:extLst>
                <a:ext uri="{FF2B5EF4-FFF2-40B4-BE49-F238E27FC236}">
                  <a16:creationId xmlns:a16="http://schemas.microsoft.com/office/drawing/2014/main" id="{5B9AAD1F-B8B2-1D4C-8CE7-9DD03046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82" name="Line 63">
              <a:extLst>
                <a:ext uri="{FF2B5EF4-FFF2-40B4-BE49-F238E27FC236}">
                  <a16:creationId xmlns:a16="http://schemas.microsoft.com/office/drawing/2014/main" id="{20B25A95-53CF-7E44-8E7E-1C228D59B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3" name="Line 64">
              <a:extLst>
                <a:ext uri="{FF2B5EF4-FFF2-40B4-BE49-F238E27FC236}">
                  <a16:creationId xmlns:a16="http://schemas.microsoft.com/office/drawing/2014/main" id="{AE50A1C5-4755-7141-9B3A-34B8D1165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4" name="Line 65">
              <a:extLst>
                <a:ext uri="{FF2B5EF4-FFF2-40B4-BE49-F238E27FC236}">
                  <a16:creationId xmlns:a16="http://schemas.microsoft.com/office/drawing/2014/main" id="{47C73139-8FF9-434B-95CC-7AA6A76F0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85" name="Line 66">
              <a:extLst>
                <a:ext uri="{FF2B5EF4-FFF2-40B4-BE49-F238E27FC236}">
                  <a16:creationId xmlns:a16="http://schemas.microsoft.com/office/drawing/2014/main" id="{8AC8A6DC-0D92-3241-A7AD-BF84A4383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3" name="Text Box 68">
            <a:extLst>
              <a:ext uri="{FF2B5EF4-FFF2-40B4-BE49-F238E27FC236}">
                <a16:creationId xmlns:a16="http://schemas.microsoft.com/office/drawing/2014/main" id="{AFBD53E6-6F59-7B46-82D8-96560186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427414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44" name="Line 69">
            <a:extLst>
              <a:ext uri="{FF2B5EF4-FFF2-40B4-BE49-F238E27FC236}">
                <a16:creationId xmlns:a16="http://schemas.microsoft.com/office/drawing/2014/main" id="{D8329969-7000-9943-B92B-28552BBB50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1" y="5961064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45" name="Group 110">
            <a:extLst>
              <a:ext uri="{FF2B5EF4-FFF2-40B4-BE49-F238E27FC236}">
                <a16:creationId xmlns:a16="http://schemas.microsoft.com/office/drawing/2014/main" id="{35C945DD-5DA1-BB41-A009-FE3F1421153D}"/>
              </a:ext>
            </a:extLst>
          </p:cNvPr>
          <p:cNvGrpSpPr>
            <a:grpSpLocks/>
          </p:cNvGrpSpPr>
          <p:nvPr/>
        </p:nvGrpSpPr>
        <p:grpSpPr bwMode="auto">
          <a:xfrm>
            <a:off x="2822576" y="4695826"/>
            <a:ext cx="798513" cy="1166813"/>
            <a:chOff x="12762" y="10336"/>
            <a:chExt cx="1027" cy="1700"/>
          </a:xfrm>
        </p:grpSpPr>
        <p:sp>
          <p:nvSpPr>
            <p:cNvPr id="107674" name="Rectangle 111">
              <a:extLst>
                <a:ext uri="{FF2B5EF4-FFF2-40B4-BE49-F238E27FC236}">
                  <a16:creationId xmlns:a16="http://schemas.microsoft.com/office/drawing/2014/main" id="{7A8958FD-D4D6-7244-B1BA-1C4C02B30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75" name="Rectangle 112">
              <a:extLst>
                <a:ext uri="{FF2B5EF4-FFF2-40B4-BE49-F238E27FC236}">
                  <a16:creationId xmlns:a16="http://schemas.microsoft.com/office/drawing/2014/main" id="{860DF3D9-4957-5343-BD67-16741B8A8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76" name="Line 113">
              <a:extLst>
                <a:ext uri="{FF2B5EF4-FFF2-40B4-BE49-F238E27FC236}">
                  <a16:creationId xmlns:a16="http://schemas.microsoft.com/office/drawing/2014/main" id="{F2778EA9-4A8F-9340-9975-9AB6D2A6C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7" name="Line 114">
              <a:extLst>
                <a:ext uri="{FF2B5EF4-FFF2-40B4-BE49-F238E27FC236}">
                  <a16:creationId xmlns:a16="http://schemas.microsoft.com/office/drawing/2014/main" id="{DD8FDDF8-A92E-C14A-BF9B-4B80B1F9F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8" name="Line 115">
              <a:extLst>
                <a:ext uri="{FF2B5EF4-FFF2-40B4-BE49-F238E27FC236}">
                  <a16:creationId xmlns:a16="http://schemas.microsoft.com/office/drawing/2014/main" id="{D66D4EEE-22D4-4D44-8080-B67F852B2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9" name="Line 116">
              <a:extLst>
                <a:ext uri="{FF2B5EF4-FFF2-40B4-BE49-F238E27FC236}">
                  <a16:creationId xmlns:a16="http://schemas.microsoft.com/office/drawing/2014/main" id="{EF101975-83F4-4346-9BF9-46E91531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46" name="Line 118">
            <a:extLst>
              <a:ext uri="{FF2B5EF4-FFF2-40B4-BE49-F238E27FC236}">
                <a16:creationId xmlns:a16="http://schemas.microsoft.com/office/drawing/2014/main" id="{DF4931F7-7AAF-9846-BB66-7B7D889008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5372100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119">
            <a:extLst>
              <a:ext uri="{FF2B5EF4-FFF2-40B4-BE49-F238E27FC236}">
                <a16:creationId xmlns:a16="http://schemas.microsoft.com/office/drawing/2014/main" id="{751B6D2F-03F3-DA40-BF88-5139734A58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1" y="5372100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120">
            <a:extLst>
              <a:ext uri="{FF2B5EF4-FFF2-40B4-BE49-F238E27FC236}">
                <a16:creationId xmlns:a16="http://schemas.microsoft.com/office/drawing/2014/main" id="{E0A442C2-3B7C-B84A-95FD-172FC76302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56163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121">
            <a:extLst>
              <a:ext uri="{FF2B5EF4-FFF2-40B4-BE49-F238E27FC236}">
                <a16:creationId xmlns:a16="http://schemas.microsoft.com/office/drawing/2014/main" id="{B4A74C53-8F88-B44B-869C-7B88618C55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1" y="5973763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Line 122">
            <a:extLst>
              <a:ext uri="{FF2B5EF4-FFF2-40B4-BE49-F238E27FC236}">
                <a16:creationId xmlns:a16="http://schemas.microsoft.com/office/drawing/2014/main" id="{C05C6A76-EFBE-4749-8549-4552D6D08B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3513" y="4868863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1" name="Group 163">
            <a:extLst>
              <a:ext uri="{FF2B5EF4-FFF2-40B4-BE49-F238E27FC236}">
                <a16:creationId xmlns:a16="http://schemas.microsoft.com/office/drawing/2014/main" id="{2C60CD64-E175-034F-A037-68FA53129D1C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3676651"/>
            <a:ext cx="798512" cy="1166813"/>
            <a:chOff x="12762" y="10336"/>
            <a:chExt cx="1027" cy="1700"/>
          </a:xfrm>
        </p:grpSpPr>
        <p:sp>
          <p:nvSpPr>
            <p:cNvPr id="107668" name="Rectangle 164">
              <a:extLst>
                <a:ext uri="{FF2B5EF4-FFF2-40B4-BE49-F238E27FC236}">
                  <a16:creationId xmlns:a16="http://schemas.microsoft.com/office/drawing/2014/main" id="{F42CD843-CFC5-934A-96E9-451E60DC1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69" name="Rectangle 165">
              <a:extLst>
                <a:ext uri="{FF2B5EF4-FFF2-40B4-BE49-F238E27FC236}">
                  <a16:creationId xmlns:a16="http://schemas.microsoft.com/office/drawing/2014/main" id="{55430C11-AFD6-4448-8513-FBF2FAA1E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70" name="Line 166">
              <a:extLst>
                <a:ext uri="{FF2B5EF4-FFF2-40B4-BE49-F238E27FC236}">
                  <a16:creationId xmlns:a16="http://schemas.microsoft.com/office/drawing/2014/main" id="{1468B4EA-CFF0-AD43-B1E5-5C7F53EF6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1" name="Line 167">
              <a:extLst>
                <a:ext uri="{FF2B5EF4-FFF2-40B4-BE49-F238E27FC236}">
                  <a16:creationId xmlns:a16="http://schemas.microsoft.com/office/drawing/2014/main" id="{03A3D7A7-CE86-D240-94F3-BFA1F9C92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2" name="Line 168">
              <a:extLst>
                <a:ext uri="{FF2B5EF4-FFF2-40B4-BE49-F238E27FC236}">
                  <a16:creationId xmlns:a16="http://schemas.microsoft.com/office/drawing/2014/main" id="{12BAADDD-0AC6-1142-A300-4F819669F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73" name="Line 169">
              <a:extLst>
                <a:ext uri="{FF2B5EF4-FFF2-40B4-BE49-F238E27FC236}">
                  <a16:creationId xmlns:a16="http://schemas.microsoft.com/office/drawing/2014/main" id="{8E4B5945-CFF4-F741-B8E4-7DBA17C2A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552" name="Group 210">
            <a:extLst>
              <a:ext uri="{FF2B5EF4-FFF2-40B4-BE49-F238E27FC236}">
                <a16:creationId xmlns:a16="http://schemas.microsoft.com/office/drawing/2014/main" id="{B9393988-C3D5-CF42-B8BC-FD1D9D41E8E4}"/>
              </a:ext>
            </a:extLst>
          </p:cNvPr>
          <p:cNvGrpSpPr>
            <a:grpSpLocks/>
          </p:cNvGrpSpPr>
          <p:nvPr/>
        </p:nvGrpSpPr>
        <p:grpSpPr bwMode="auto">
          <a:xfrm>
            <a:off x="7699376" y="4989513"/>
            <a:ext cx="798513" cy="1168400"/>
            <a:chOff x="12762" y="10336"/>
            <a:chExt cx="1027" cy="1700"/>
          </a:xfrm>
        </p:grpSpPr>
        <p:sp>
          <p:nvSpPr>
            <p:cNvPr id="107662" name="Rectangle 211">
              <a:extLst>
                <a:ext uri="{FF2B5EF4-FFF2-40B4-BE49-F238E27FC236}">
                  <a16:creationId xmlns:a16="http://schemas.microsoft.com/office/drawing/2014/main" id="{075178EB-20EF-094E-973B-0FCCC70DE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63" name="Rectangle 212">
              <a:extLst>
                <a:ext uri="{FF2B5EF4-FFF2-40B4-BE49-F238E27FC236}">
                  <a16:creationId xmlns:a16="http://schemas.microsoft.com/office/drawing/2014/main" id="{A4F14564-515E-0347-A827-9B3C3A8E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64" name="Line 213">
              <a:extLst>
                <a:ext uri="{FF2B5EF4-FFF2-40B4-BE49-F238E27FC236}">
                  <a16:creationId xmlns:a16="http://schemas.microsoft.com/office/drawing/2014/main" id="{01E2C903-37B4-D24E-869E-CDCA8462E9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5" name="Line 214">
              <a:extLst>
                <a:ext uri="{FF2B5EF4-FFF2-40B4-BE49-F238E27FC236}">
                  <a16:creationId xmlns:a16="http://schemas.microsoft.com/office/drawing/2014/main" id="{6D163875-6131-3E43-8694-81841519B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6" name="Line 215">
              <a:extLst>
                <a:ext uri="{FF2B5EF4-FFF2-40B4-BE49-F238E27FC236}">
                  <a16:creationId xmlns:a16="http://schemas.microsoft.com/office/drawing/2014/main" id="{480DA5F0-C323-9D42-844C-CEBD7B23D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7" name="Line 216">
              <a:extLst>
                <a:ext uri="{FF2B5EF4-FFF2-40B4-BE49-F238E27FC236}">
                  <a16:creationId xmlns:a16="http://schemas.microsoft.com/office/drawing/2014/main" id="{4571FA89-480D-9548-8B1E-6BD0A3BF5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3" name="Oval 217">
            <a:extLst>
              <a:ext uri="{FF2B5EF4-FFF2-40B4-BE49-F238E27FC236}">
                <a16:creationId xmlns:a16="http://schemas.microsoft.com/office/drawing/2014/main" id="{0C7BFDC3-CFD6-794C-9905-B1814867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7554" name="Oval 218">
            <a:extLst>
              <a:ext uri="{FF2B5EF4-FFF2-40B4-BE49-F238E27FC236}">
                <a16:creationId xmlns:a16="http://schemas.microsoft.com/office/drawing/2014/main" id="{3E7292EB-7C09-EC49-BFF1-F77F7338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745039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7555" name="Text Box 219">
            <a:extLst>
              <a:ext uri="{FF2B5EF4-FFF2-40B4-BE49-F238E27FC236}">
                <a16:creationId xmlns:a16="http://schemas.microsoft.com/office/drawing/2014/main" id="{3636DCD6-41F6-D84C-9533-0DF7C7ED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88" y="3629026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56" name="Line 220">
            <a:extLst>
              <a:ext uri="{FF2B5EF4-FFF2-40B4-BE49-F238E27FC236}">
                <a16:creationId xmlns:a16="http://schemas.microsoft.com/office/drawing/2014/main" id="{F1D85C9A-E603-5D44-9B65-DD394DD6EB0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6639" y="5580064"/>
            <a:ext cx="7937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557" name="Group 221">
            <a:extLst>
              <a:ext uri="{FF2B5EF4-FFF2-40B4-BE49-F238E27FC236}">
                <a16:creationId xmlns:a16="http://schemas.microsoft.com/office/drawing/2014/main" id="{B285941D-ABEE-AB43-A6DC-B564D9285885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5211764"/>
            <a:ext cx="385763" cy="319087"/>
            <a:chOff x="11283" y="10423"/>
            <a:chExt cx="475" cy="374"/>
          </a:xfrm>
        </p:grpSpPr>
        <p:sp>
          <p:nvSpPr>
            <p:cNvPr id="107655" name="Rectangle 222">
              <a:extLst>
                <a:ext uri="{FF2B5EF4-FFF2-40B4-BE49-F238E27FC236}">
                  <a16:creationId xmlns:a16="http://schemas.microsoft.com/office/drawing/2014/main" id="{BF5F6720-901E-6E43-AECD-9D2BC1881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56" name="Line 223">
              <a:extLst>
                <a:ext uri="{FF2B5EF4-FFF2-40B4-BE49-F238E27FC236}">
                  <a16:creationId xmlns:a16="http://schemas.microsoft.com/office/drawing/2014/main" id="{C422A0C4-3314-E34E-9C27-601B0F47C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7" name="Line 224">
              <a:extLst>
                <a:ext uri="{FF2B5EF4-FFF2-40B4-BE49-F238E27FC236}">
                  <a16:creationId xmlns:a16="http://schemas.microsoft.com/office/drawing/2014/main" id="{05AEB57B-52FF-1A4B-9A08-6038A0B28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8" name="Line 225">
              <a:extLst>
                <a:ext uri="{FF2B5EF4-FFF2-40B4-BE49-F238E27FC236}">
                  <a16:creationId xmlns:a16="http://schemas.microsoft.com/office/drawing/2014/main" id="{AFAF6518-138A-C445-A1D4-8F24155E1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59" name="Line 226">
              <a:extLst>
                <a:ext uri="{FF2B5EF4-FFF2-40B4-BE49-F238E27FC236}">
                  <a16:creationId xmlns:a16="http://schemas.microsoft.com/office/drawing/2014/main" id="{259E6131-00CF-9149-A594-19386E76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0" name="Line 227">
              <a:extLst>
                <a:ext uri="{FF2B5EF4-FFF2-40B4-BE49-F238E27FC236}">
                  <a16:creationId xmlns:a16="http://schemas.microsoft.com/office/drawing/2014/main" id="{35AB90C4-FB50-7342-BA4D-2AE202BAF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61" name="Line 228">
              <a:extLst>
                <a:ext uri="{FF2B5EF4-FFF2-40B4-BE49-F238E27FC236}">
                  <a16:creationId xmlns:a16="http://schemas.microsoft.com/office/drawing/2014/main" id="{9BB0E3E2-AE29-9142-B84C-05E4B5AA63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558" name="Line 229">
            <a:extLst>
              <a:ext uri="{FF2B5EF4-FFF2-40B4-BE49-F238E27FC236}">
                <a16:creationId xmlns:a16="http://schemas.microsoft.com/office/drawing/2014/main" id="{EED6DEA4-B66D-4A4E-B6A2-0692A4BD2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1" y="3995738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Freeform 230">
            <a:extLst>
              <a:ext uri="{FF2B5EF4-FFF2-40B4-BE49-F238E27FC236}">
                <a16:creationId xmlns:a16="http://schemas.microsoft.com/office/drawing/2014/main" id="{71CE4594-4E98-B245-A8BB-E385991C82F7}"/>
              </a:ext>
            </a:extLst>
          </p:cNvPr>
          <p:cNvSpPr>
            <a:spLocks/>
          </p:cNvSpPr>
          <p:nvPr/>
        </p:nvSpPr>
        <p:spPr bwMode="auto">
          <a:xfrm>
            <a:off x="3187701" y="4843464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Freeform 231">
            <a:extLst>
              <a:ext uri="{FF2B5EF4-FFF2-40B4-BE49-F238E27FC236}">
                <a16:creationId xmlns:a16="http://schemas.microsoft.com/office/drawing/2014/main" id="{05DD96DF-D91D-0749-8DBB-E4BD53FA47EE}"/>
              </a:ext>
            </a:extLst>
          </p:cNvPr>
          <p:cNvSpPr>
            <a:spLocks/>
          </p:cNvSpPr>
          <p:nvPr/>
        </p:nvSpPr>
        <p:spPr bwMode="auto">
          <a:xfrm>
            <a:off x="4346575" y="3676650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Oval 232">
            <a:extLst>
              <a:ext uri="{FF2B5EF4-FFF2-40B4-BE49-F238E27FC236}">
                <a16:creationId xmlns:a16="http://schemas.microsoft.com/office/drawing/2014/main" id="{2A4E7277-FC7C-A140-B175-00044EB4C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49689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7562" name="Text Box 233">
            <a:extLst>
              <a:ext uri="{FF2B5EF4-FFF2-40B4-BE49-F238E27FC236}">
                <a16:creationId xmlns:a16="http://schemas.microsoft.com/office/drawing/2014/main" id="{4CDFCD15-FDCA-A94A-9586-8ECE25FEF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756025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63" name="Line 234">
            <a:extLst>
              <a:ext uri="{FF2B5EF4-FFF2-40B4-BE49-F238E27FC236}">
                <a16:creationId xmlns:a16="http://schemas.microsoft.com/office/drawing/2014/main" id="{66DCEFAB-7984-7C43-B056-54CD7636E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3916363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4" name="Line 235">
            <a:extLst>
              <a:ext uri="{FF2B5EF4-FFF2-40B4-BE49-F238E27FC236}">
                <a16:creationId xmlns:a16="http://schemas.microsoft.com/office/drawing/2014/main" id="{75FE219A-5BCA-3446-B8A2-172A3E7B8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6830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7565" name="Line 236">
            <a:extLst>
              <a:ext uri="{FF2B5EF4-FFF2-40B4-BE49-F238E27FC236}">
                <a16:creationId xmlns:a16="http://schemas.microsoft.com/office/drawing/2014/main" id="{95B6BAE6-9C09-CF4A-9E3D-90591F4D4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3835400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5569" name="Rectangle 241">
            <a:extLst>
              <a:ext uri="{FF2B5EF4-FFF2-40B4-BE49-F238E27FC236}">
                <a16:creationId xmlns:a16="http://schemas.microsoft.com/office/drawing/2014/main" id="{E75F167F-7AF4-CA4E-B766-6E06144F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1" y="3590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55570" name="Rectangle 242">
            <a:extLst>
              <a:ext uri="{FF2B5EF4-FFF2-40B4-BE49-F238E27FC236}">
                <a16:creationId xmlns:a16="http://schemas.microsoft.com/office/drawing/2014/main" id="{9E323F0D-748E-2843-8066-2913D5D95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3824289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55571" name="Text Box 243">
            <a:extLst>
              <a:ext uri="{FF2B5EF4-FFF2-40B4-BE49-F238E27FC236}">
                <a16:creationId xmlns:a16="http://schemas.microsoft.com/office/drawing/2014/main" id="{AAFBE578-F9C3-E14F-8E1D-E7C8C7B9F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3714750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55587" name="Text Box 259">
            <a:extLst>
              <a:ext uri="{FF2B5EF4-FFF2-40B4-BE49-F238E27FC236}">
                <a16:creationId xmlns:a16="http://schemas.microsoft.com/office/drawing/2014/main" id="{2A76EFD9-2C23-E24B-91EA-BCB6EFCC2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689" y="4783138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355617" name="Group 289">
            <a:extLst>
              <a:ext uri="{FF2B5EF4-FFF2-40B4-BE49-F238E27FC236}">
                <a16:creationId xmlns:a16="http://schemas.microsoft.com/office/drawing/2014/main" id="{6CF3F0EF-ABBF-CF4E-A782-C573FD0D4275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1201739"/>
            <a:ext cx="1936750" cy="1704975"/>
            <a:chOff x="2974" y="778"/>
            <a:chExt cx="1220" cy="1074"/>
          </a:xfrm>
        </p:grpSpPr>
        <p:sp>
          <p:nvSpPr>
            <p:cNvPr id="107644" name="Line 278">
              <a:extLst>
                <a:ext uri="{FF2B5EF4-FFF2-40B4-BE49-F238E27FC236}">
                  <a16:creationId xmlns:a16="http://schemas.microsoft.com/office/drawing/2014/main" id="{16AFCDCF-70A8-2446-B002-687AA6B58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45" name="Line 279">
              <a:extLst>
                <a:ext uri="{FF2B5EF4-FFF2-40B4-BE49-F238E27FC236}">
                  <a16:creationId xmlns:a16="http://schemas.microsoft.com/office/drawing/2014/main" id="{E6777A7E-2E0A-8A42-838E-918DB6F68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46" name="Line 280">
              <a:extLst>
                <a:ext uri="{FF2B5EF4-FFF2-40B4-BE49-F238E27FC236}">
                  <a16:creationId xmlns:a16="http://schemas.microsoft.com/office/drawing/2014/main" id="{03909750-C488-6148-9E78-8BCD31ED3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47" name="Freeform 281">
              <a:extLst>
                <a:ext uri="{FF2B5EF4-FFF2-40B4-BE49-F238E27FC236}">
                  <a16:creationId xmlns:a16="http://schemas.microsoft.com/office/drawing/2014/main" id="{7D47B471-0477-654E-B3C8-5855DAFBE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48" name="Line 282">
              <a:extLst>
                <a:ext uri="{FF2B5EF4-FFF2-40B4-BE49-F238E27FC236}">
                  <a16:creationId xmlns:a16="http://schemas.microsoft.com/office/drawing/2014/main" id="{B6F62FDA-B691-9E45-BEA3-1E1D7BBC7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49" name="Line 283">
              <a:extLst>
                <a:ext uri="{FF2B5EF4-FFF2-40B4-BE49-F238E27FC236}">
                  <a16:creationId xmlns:a16="http://schemas.microsoft.com/office/drawing/2014/main" id="{B7FD0A01-1D60-B748-A26A-5501B8D39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650" name="Text Box 284">
              <a:extLst>
                <a:ext uri="{FF2B5EF4-FFF2-40B4-BE49-F238E27FC236}">
                  <a16:creationId xmlns:a16="http://schemas.microsoft.com/office/drawing/2014/main" id="{53EDB464-6F00-F341-8D14-A7B6733AD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7651" name="Text Box 285">
              <a:extLst>
                <a:ext uri="{FF2B5EF4-FFF2-40B4-BE49-F238E27FC236}">
                  <a16:creationId xmlns:a16="http://schemas.microsoft.com/office/drawing/2014/main" id="{B8E9894A-C031-F047-B1C6-C4BBFC22F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R/2</a:t>
              </a:r>
            </a:p>
          </p:txBody>
        </p:sp>
        <p:sp>
          <p:nvSpPr>
            <p:cNvPr id="107652" name="Text Box 286">
              <a:extLst>
                <a:ext uri="{FF2B5EF4-FFF2-40B4-BE49-F238E27FC236}">
                  <a16:creationId xmlns:a16="http://schemas.microsoft.com/office/drawing/2014/main" id="{D385E70A-5F08-5243-8EBB-C20BB5C9A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960" y="1144"/>
              <a:ext cx="3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itchFamily="2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out</a:t>
              </a:r>
            </a:p>
          </p:txBody>
        </p:sp>
        <p:sp>
          <p:nvSpPr>
            <p:cNvPr id="107653" name="Text Box 287">
              <a:extLst>
                <a:ext uri="{FF2B5EF4-FFF2-40B4-BE49-F238E27FC236}">
                  <a16:creationId xmlns:a16="http://schemas.microsoft.com/office/drawing/2014/main" id="{B4C90EDE-0BD6-B84A-A3FC-81044AB08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7" y="1600"/>
              <a:ext cx="2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Symbol" pitchFamily="2" charset="2"/>
                </a:rPr>
                <a:t>l</a:t>
              </a:r>
              <a:r>
                <a:rPr lang="en-US" altLang="en-US" sz="2000" baseline="-25000">
                  <a:latin typeface="Arial" panose="020B0604020202020204" pitchFamily="34" charset="0"/>
                </a:rPr>
                <a:t>in</a:t>
              </a:r>
            </a:p>
          </p:txBody>
        </p:sp>
        <p:sp>
          <p:nvSpPr>
            <p:cNvPr id="107654" name="Line 288">
              <a:extLst>
                <a:ext uri="{FF2B5EF4-FFF2-40B4-BE49-F238E27FC236}">
                  <a16:creationId xmlns:a16="http://schemas.microsoft.com/office/drawing/2014/main" id="{2B238E13-768D-ED41-ADA8-D04881DFF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0165" name="Rectangle 294">
            <a:extLst>
              <a:ext uri="{FF2B5EF4-FFF2-40B4-BE49-F238E27FC236}">
                <a16:creationId xmlns:a16="http://schemas.microsoft.com/office/drawing/2014/main" id="{D41AD517-4C40-7E48-B61D-44EAB2C0A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2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107573" name="Text Box 308">
            <a:extLst>
              <a:ext uri="{FF2B5EF4-FFF2-40B4-BE49-F238E27FC236}">
                <a16:creationId xmlns:a16="http://schemas.microsoft.com/office/drawing/2014/main" id="{3F497C0D-4F24-9B42-98B6-E48BFA063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7574" name="Text Box 309">
            <a:extLst>
              <a:ext uri="{FF2B5EF4-FFF2-40B4-BE49-F238E27FC236}">
                <a16:creationId xmlns:a16="http://schemas.microsoft.com/office/drawing/2014/main" id="{C18E431B-B5D7-3943-970A-97A79BEF5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07575" name="Group 310">
            <a:extLst>
              <a:ext uri="{FF2B5EF4-FFF2-40B4-BE49-F238E27FC236}">
                <a16:creationId xmlns:a16="http://schemas.microsoft.com/office/drawing/2014/main" id="{3DF1CB7F-A2EA-4E45-B67D-1832ADA48B60}"/>
              </a:ext>
            </a:extLst>
          </p:cNvPr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7612" name="Freeform 311">
              <a:extLst>
                <a:ext uri="{FF2B5EF4-FFF2-40B4-BE49-F238E27FC236}">
                  <a16:creationId xmlns:a16="http://schemas.microsoft.com/office/drawing/2014/main" id="{F3864A6B-0356-8A49-A7D3-3D5574863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13" name="Rectangle 312">
              <a:extLst>
                <a:ext uri="{FF2B5EF4-FFF2-40B4-BE49-F238E27FC236}">
                  <a16:creationId xmlns:a16="http://schemas.microsoft.com/office/drawing/2014/main" id="{23431B91-6E54-5A45-8D0B-912B3E62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14" name="Freeform 313">
              <a:extLst>
                <a:ext uri="{FF2B5EF4-FFF2-40B4-BE49-F238E27FC236}">
                  <a16:creationId xmlns:a16="http://schemas.microsoft.com/office/drawing/2014/main" id="{B8D7B1C5-208B-734E-ACCD-40972299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15" name="Freeform 314">
              <a:extLst>
                <a:ext uri="{FF2B5EF4-FFF2-40B4-BE49-F238E27FC236}">
                  <a16:creationId xmlns:a16="http://schemas.microsoft.com/office/drawing/2014/main" id="{BD677D57-5682-1E45-B62F-63048BE3A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16" name="Rectangle 315">
              <a:extLst>
                <a:ext uri="{FF2B5EF4-FFF2-40B4-BE49-F238E27FC236}">
                  <a16:creationId xmlns:a16="http://schemas.microsoft.com/office/drawing/2014/main" id="{F6F8FC14-FAEC-F046-A5A4-7BF3C8DB8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617" name="Group 316">
              <a:extLst>
                <a:ext uri="{FF2B5EF4-FFF2-40B4-BE49-F238E27FC236}">
                  <a16:creationId xmlns:a16="http://schemas.microsoft.com/office/drawing/2014/main" id="{42FDDE78-58F9-E345-A651-C85C08DF6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642" name="AutoShape 317">
                <a:extLst>
                  <a:ext uri="{FF2B5EF4-FFF2-40B4-BE49-F238E27FC236}">
                    <a16:creationId xmlns:a16="http://schemas.microsoft.com/office/drawing/2014/main" id="{1601EAEE-35FA-2241-9ADE-519EBC8C5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43" name="AutoShape 318">
                <a:extLst>
                  <a:ext uri="{FF2B5EF4-FFF2-40B4-BE49-F238E27FC236}">
                    <a16:creationId xmlns:a16="http://schemas.microsoft.com/office/drawing/2014/main" id="{AEF4D8C0-541E-4041-8B01-69F96014A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618" name="Rectangle 319">
              <a:extLst>
                <a:ext uri="{FF2B5EF4-FFF2-40B4-BE49-F238E27FC236}">
                  <a16:creationId xmlns:a16="http://schemas.microsoft.com/office/drawing/2014/main" id="{411F38A7-15A6-2747-BC8F-33E59EC5D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619" name="Group 320">
              <a:extLst>
                <a:ext uri="{FF2B5EF4-FFF2-40B4-BE49-F238E27FC236}">
                  <a16:creationId xmlns:a16="http://schemas.microsoft.com/office/drawing/2014/main" id="{0D2D3775-A871-144C-A23D-7C40ADCB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640" name="AutoShape 321">
                <a:extLst>
                  <a:ext uri="{FF2B5EF4-FFF2-40B4-BE49-F238E27FC236}">
                    <a16:creationId xmlns:a16="http://schemas.microsoft.com/office/drawing/2014/main" id="{DBE95353-16E9-D64D-867F-A562B1DB4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41" name="AutoShape 322">
                <a:extLst>
                  <a:ext uri="{FF2B5EF4-FFF2-40B4-BE49-F238E27FC236}">
                    <a16:creationId xmlns:a16="http://schemas.microsoft.com/office/drawing/2014/main" id="{E9BAE5CD-D0B7-F249-B234-935102DA3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620" name="Rectangle 323">
              <a:extLst>
                <a:ext uri="{FF2B5EF4-FFF2-40B4-BE49-F238E27FC236}">
                  <a16:creationId xmlns:a16="http://schemas.microsoft.com/office/drawing/2014/main" id="{1B1B877C-6114-B848-9E32-C0FA0FDC7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21" name="Rectangle 324">
              <a:extLst>
                <a:ext uri="{FF2B5EF4-FFF2-40B4-BE49-F238E27FC236}">
                  <a16:creationId xmlns:a16="http://schemas.microsoft.com/office/drawing/2014/main" id="{05F54A29-4E89-5540-9D7F-8257A99B1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622" name="Group 325">
              <a:extLst>
                <a:ext uri="{FF2B5EF4-FFF2-40B4-BE49-F238E27FC236}">
                  <a16:creationId xmlns:a16="http://schemas.microsoft.com/office/drawing/2014/main" id="{D2231807-61E7-6147-BD25-E2AB6B374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7638" name="AutoShape 326">
                <a:extLst>
                  <a:ext uri="{FF2B5EF4-FFF2-40B4-BE49-F238E27FC236}">
                    <a16:creationId xmlns:a16="http://schemas.microsoft.com/office/drawing/2014/main" id="{FBC09D02-BE17-3F47-85F0-A7A5A6286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39" name="AutoShape 327">
                <a:extLst>
                  <a:ext uri="{FF2B5EF4-FFF2-40B4-BE49-F238E27FC236}">
                    <a16:creationId xmlns:a16="http://schemas.microsoft.com/office/drawing/2014/main" id="{B2685507-AE67-F142-87E9-BDE6217EA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623" name="Freeform 328">
              <a:extLst>
                <a:ext uri="{FF2B5EF4-FFF2-40B4-BE49-F238E27FC236}">
                  <a16:creationId xmlns:a16="http://schemas.microsoft.com/office/drawing/2014/main" id="{C92BE653-A9FC-4748-94A9-0EEA51F61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624" name="Group 329">
              <a:extLst>
                <a:ext uri="{FF2B5EF4-FFF2-40B4-BE49-F238E27FC236}">
                  <a16:creationId xmlns:a16="http://schemas.microsoft.com/office/drawing/2014/main" id="{1368E65C-6A24-294C-A91D-D3AFEFAD8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7636" name="AutoShape 330">
                <a:extLst>
                  <a:ext uri="{FF2B5EF4-FFF2-40B4-BE49-F238E27FC236}">
                    <a16:creationId xmlns:a16="http://schemas.microsoft.com/office/drawing/2014/main" id="{C440CAC4-8FAB-3E42-9325-02DB8DB16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37" name="AutoShape 331">
                <a:extLst>
                  <a:ext uri="{FF2B5EF4-FFF2-40B4-BE49-F238E27FC236}">
                    <a16:creationId xmlns:a16="http://schemas.microsoft.com/office/drawing/2014/main" id="{3360F70B-AB03-9844-90CE-54B6E71F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625" name="Rectangle 332">
              <a:extLst>
                <a:ext uri="{FF2B5EF4-FFF2-40B4-BE49-F238E27FC236}">
                  <a16:creationId xmlns:a16="http://schemas.microsoft.com/office/drawing/2014/main" id="{87624843-06D4-B64F-AC3E-935D359E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26" name="Freeform 333">
              <a:extLst>
                <a:ext uri="{FF2B5EF4-FFF2-40B4-BE49-F238E27FC236}">
                  <a16:creationId xmlns:a16="http://schemas.microsoft.com/office/drawing/2014/main" id="{6EFAAA74-2311-D34C-86BE-39B829208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27" name="Freeform 334">
              <a:extLst>
                <a:ext uri="{FF2B5EF4-FFF2-40B4-BE49-F238E27FC236}">
                  <a16:creationId xmlns:a16="http://schemas.microsoft.com/office/drawing/2014/main" id="{B4C3AB8A-4FA6-1B4F-A7EB-1FF093527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28" name="Oval 335">
              <a:extLst>
                <a:ext uri="{FF2B5EF4-FFF2-40B4-BE49-F238E27FC236}">
                  <a16:creationId xmlns:a16="http://schemas.microsoft.com/office/drawing/2014/main" id="{88E8FD85-B288-3340-9ACC-BDC3BAE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29" name="Freeform 336">
              <a:extLst>
                <a:ext uri="{FF2B5EF4-FFF2-40B4-BE49-F238E27FC236}">
                  <a16:creationId xmlns:a16="http://schemas.microsoft.com/office/drawing/2014/main" id="{E6E5AC73-9593-2247-B85D-EEDDDF06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30" name="AutoShape 337">
              <a:extLst>
                <a:ext uri="{FF2B5EF4-FFF2-40B4-BE49-F238E27FC236}">
                  <a16:creationId xmlns:a16="http://schemas.microsoft.com/office/drawing/2014/main" id="{6FA1DCC3-BEFC-524C-A5F4-2ABFD5D7B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31" name="AutoShape 338">
              <a:extLst>
                <a:ext uri="{FF2B5EF4-FFF2-40B4-BE49-F238E27FC236}">
                  <a16:creationId xmlns:a16="http://schemas.microsoft.com/office/drawing/2014/main" id="{E4C6640C-96FC-F843-9958-482E9955C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32" name="Oval 339">
              <a:extLst>
                <a:ext uri="{FF2B5EF4-FFF2-40B4-BE49-F238E27FC236}">
                  <a16:creationId xmlns:a16="http://schemas.microsoft.com/office/drawing/2014/main" id="{42FE9AF5-E4B8-534F-9850-67899F219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33" name="Oval 340">
              <a:extLst>
                <a:ext uri="{FF2B5EF4-FFF2-40B4-BE49-F238E27FC236}">
                  <a16:creationId xmlns:a16="http://schemas.microsoft.com/office/drawing/2014/main" id="{31140377-A367-ED46-AE08-E489B0364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634" name="Oval 341">
              <a:extLst>
                <a:ext uri="{FF2B5EF4-FFF2-40B4-BE49-F238E27FC236}">
                  <a16:creationId xmlns:a16="http://schemas.microsoft.com/office/drawing/2014/main" id="{3A55C2CD-BD9A-4746-8CC5-E9403233C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35" name="Rectangle 342">
              <a:extLst>
                <a:ext uri="{FF2B5EF4-FFF2-40B4-BE49-F238E27FC236}">
                  <a16:creationId xmlns:a16="http://schemas.microsoft.com/office/drawing/2014/main" id="{34244994-F9ED-2548-AF4B-BD363C5DF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7576" name="Group 343">
            <a:extLst>
              <a:ext uri="{FF2B5EF4-FFF2-40B4-BE49-F238E27FC236}">
                <a16:creationId xmlns:a16="http://schemas.microsoft.com/office/drawing/2014/main" id="{49ACBDF5-D201-3448-9392-26EEB7985F83}"/>
              </a:ext>
            </a:extLst>
          </p:cNvPr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7580" name="Freeform 344">
              <a:extLst>
                <a:ext uri="{FF2B5EF4-FFF2-40B4-BE49-F238E27FC236}">
                  <a16:creationId xmlns:a16="http://schemas.microsoft.com/office/drawing/2014/main" id="{F94C961B-7D1B-2042-8369-BEA85BB4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1" name="Rectangle 345">
              <a:extLst>
                <a:ext uri="{FF2B5EF4-FFF2-40B4-BE49-F238E27FC236}">
                  <a16:creationId xmlns:a16="http://schemas.microsoft.com/office/drawing/2014/main" id="{8C9FEB2C-6640-084D-B326-DBA335C2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582" name="Freeform 346">
              <a:extLst>
                <a:ext uri="{FF2B5EF4-FFF2-40B4-BE49-F238E27FC236}">
                  <a16:creationId xmlns:a16="http://schemas.microsoft.com/office/drawing/2014/main" id="{50F281B9-7BC0-7D49-B012-F824068FB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3" name="Freeform 347">
              <a:extLst>
                <a:ext uri="{FF2B5EF4-FFF2-40B4-BE49-F238E27FC236}">
                  <a16:creationId xmlns:a16="http://schemas.microsoft.com/office/drawing/2014/main" id="{583B59CD-6FCD-7C4E-8C3D-B29B3B94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84" name="Rectangle 348">
              <a:extLst>
                <a:ext uri="{FF2B5EF4-FFF2-40B4-BE49-F238E27FC236}">
                  <a16:creationId xmlns:a16="http://schemas.microsoft.com/office/drawing/2014/main" id="{02B7AB4F-36D4-E444-90B1-D5FE21BAC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585" name="Group 349">
              <a:extLst>
                <a:ext uri="{FF2B5EF4-FFF2-40B4-BE49-F238E27FC236}">
                  <a16:creationId xmlns:a16="http://schemas.microsoft.com/office/drawing/2014/main" id="{419DABC7-1819-1248-93AD-7E976E09C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7610" name="AutoShape 350">
                <a:extLst>
                  <a:ext uri="{FF2B5EF4-FFF2-40B4-BE49-F238E27FC236}">
                    <a16:creationId xmlns:a16="http://schemas.microsoft.com/office/drawing/2014/main" id="{1C7C2E09-5DD8-4647-A18A-05F3129752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11" name="AutoShape 351">
                <a:extLst>
                  <a:ext uri="{FF2B5EF4-FFF2-40B4-BE49-F238E27FC236}">
                    <a16:creationId xmlns:a16="http://schemas.microsoft.com/office/drawing/2014/main" id="{DC5636BD-7188-D640-90F5-D6B2168F8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86" name="Rectangle 352">
              <a:extLst>
                <a:ext uri="{FF2B5EF4-FFF2-40B4-BE49-F238E27FC236}">
                  <a16:creationId xmlns:a16="http://schemas.microsoft.com/office/drawing/2014/main" id="{5EAAA8F9-7CA6-CA49-B0E5-C6E2A1E04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587" name="Group 353">
              <a:extLst>
                <a:ext uri="{FF2B5EF4-FFF2-40B4-BE49-F238E27FC236}">
                  <a16:creationId xmlns:a16="http://schemas.microsoft.com/office/drawing/2014/main" id="{1217CA90-3C1D-2A42-862B-F265E71B5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608" name="AutoShape 354">
                <a:extLst>
                  <a:ext uri="{FF2B5EF4-FFF2-40B4-BE49-F238E27FC236}">
                    <a16:creationId xmlns:a16="http://schemas.microsoft.com/office/drawing/2014/main" id="{66C4F8BB-2B76-4C4B-AE08-213B9C976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09" name="AutoShape 355">
                <a:extLst>
                  <a:ext uri="{FF2B5EF4-FFF2-40B4-BE49-F238E27FC236}">
                    <a16:creationId xmlns:a16="http://schemas.microsoft.com/office/drawing/2014/main" id="{D717BA09-CC17-B84D-9C39-1E6064DCC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88" name="Rectangle 356">
              <a:extLst>
                <a:ext uri="{FF2B5EF4-FFF2-40B4-BE49-F238E27FC236}">
                  <a16:creationId xmlns:a16="http://schemas.microsoft.com/office/drawing/2014/main" id="{6603213F-0292-9B4D-9EBC-6D98A20D2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589" name="Rectangle 357">
              <a:extLst>
                <a:ext uri="{FF2B5EF4-FFF2-40B4-BE49-F238E27FC236}">
                  <a16:creationId xmlns:a16="http://schemas.microsoft.com/office/drawing/2014/main" id="{F4617BB6-AA49-6945-8801-82F5E97B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7590" name="Group 358">
              <a:extLst>
                <a:ext uri="{FF2B5EF4-FFF2-40B4-BE49-F238E27FC236}">
                  <a16:creationId xmlns:a16="http://schemas.microsoft.com/office/drawing/2014/main" id="{0C81BC3A-0731-AB4C-A884-582397329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7606" name="AutoShape 359">
                <a:extLst>
                  <a:ext uri="{FF2B5EF4-FFF2-40B4-BE49-F238E27FC236}">
                    <a16:creationId xmlns:a16="http://schemas.microsoft.com/office/drawing/2014/main" id="{CBB3A1A9-B4E3-8242-9C65-43DA19489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07" name="AutoShape 360">
                <a:extLst>
                  <a:ext uri="{FF2B5EF4-FFF2-40B4-BE49-F238E27FC236}">
                    <a16:creationId xmlns:a16="http://schemas.microsoft.com/office/drawing/2014/main" id="{1F619A5F-3DF4-FD4F-AC2D-BE3F11E07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91" name="Freeform 361">
              <a:extLst>
                <a:ext uri="{FF2B5EF4-FFF2-40B4-BE49-F238E27FC236}">
                  <a16:creationId xmlns:a16="http://schemas.microsoft.com/office/drawing/2014/main" id="{105C6270-C78F-6342-AAA9-F0114E7B9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592" name="Group 362">
              <a:extLst>
                <a:ext uri="{FF2B5EF4-FFF2-40B4-BE49-F238E27FC236}">
                  <a16:creationId xmlns:a16="http://schemas.microsoft.com/office/drawing/2014/main" id="{91F71D99-9351-5F4E-BC48-41FAF86F7B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7604" name="AutoShape 363">
                <a:extLst>
                  <a:ext uri="{FF2B5EF4-FFF2-40B4-BE49-F238E27FC236}">
                    <a16:creationId xmlns:a16="http://schemas.microsoft.com/office/drawing/2014/main" id="{FB88B241-09D2-434E-8B3E-7F04B8F24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7605" name="AutoShape 364">
                <a:extLst>
                  <a:ext uri="{FF2B5EF4-FFF2-40B4-BE49-F238E27FC236}">
                    <a16:creationId xmlns:a16="http://schemas.microsoft.com/office/drawing/2014/main" id="{26BE6D91-844F-1E42-A905-59F762036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7593" name="Rectangle 365">
              <a:extLst>
                <a:ext uri="{FF2B5EF4-FFF2-40B4-BE49-F238E27FC236}">
                  <a16:creationId xmlns:a16="http://schemas.microsoft.com/office/drawing/2014/main" id="{95E3AFE4-9BF9-4045-8DDC-32951C1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594" name="Freeform 366">
              <a:extLst>
                <a:ext uri="{FF2B5EF4-FFF2-40B4-BE49-F238E27FC236}">
                  <a16:creationId xmlns:a16="http://schemas.microsoft.com/office/drawing/2014/main" id="{A222F0D2-76E3-DC42-9EE3-5982559BE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5" name="Freeform 367">
              <a:extLst>
                <a:ext uri="{FF2B5EF4-FFF2-40B4-BE49-F238E27FC236}">
                  <a16:creationId xmlns:a16="http://schemas.microsoft.com/office/drawing/2014/main" id="{61706882-745E-F941-9C26-E866CFFB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6" name="Oval 368">
              <a:extLst>
                <a:ext uri="{FF2B5EF4-FFF2-40B4-BE49-F238E27FC236}">
                  <a16:creationId xmlns:a16="http://schemas.microsoft.com/office/drawing/2014/main" id="{B863761C-6810-7C4F-9466-3B3B2AA2A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597" name="Freeform 369">
              <a:extLst>
                <a:ext uri="{FF2B5EF4-FFF2-40B4-BE49-F238E27FC236}">
                  <a16:creationId xmlns:a16="http://schemas.microsoft.com/office/drawing/2014/main" id="{18834F80-B566-9D42-83D1-4BA6D5E5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98" name="AutoShape 370">
              <a:extLst>
                <a:ext uri="{FF2B5EF4-FFF2-40B4-BE49-F238E27FC236}">
                  <a16:creationId xmlns:a16="http://schemas.microsoft.com/office/drawing/2014/main" id="{CB2511F6-4F9F-3142-B60E-061CDA2CF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599" name="AutoShape 371">
              <a:extLst>
                <a:ext uri="{FF2B5EF4-FFF2-40B4-BE49-F238E27FC236}">
                  <a16:creationId xmlns:a16="http://schemas.microsoft.com/office/drawing/2014/main" id="{425A6662-9049-E84F-8C43-9174700EA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00" name="Oval 372">
              <a:extLst>
                <a:ext uri="{FF2B5EF4-FFF2-40B4-BE49-F238E27FC236}">
                  <a16:creationId xmlns:a16="http://schemas.microsoft.com/office/drawing/2014/main" id="{C0E52A1D-A6DC-6446-9A99-9D7ED98CB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01" name="Oval 373">
              <a:extLst>
                <a:ext uri="{FF2B5EF4-FFF2-40B4-BE49-F238E27FC236}">
                  <a16:creationId xmlns:a16="http://schemas.microsoft.com/office/drawing/2014/main" id="{D8131C12-0FDD-5A48-9951-0D4BE572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602" name="Oval 374">
              <a:extLst>
                <a:ext uri="{FF2B5EF4-FFF2-40B4-BE49-F238E27FC236}">
                  <a16:creationId xmlns:a16="http://schemas.microsoft.com/office/drawing/2014/main" id="{761ACACE-756A-1845-B6EB-75F23E0B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7603" name="Rectangle 375">
              <a:extLst>
                <a:ext uri="{FF2B5EF4-FFF2-40B4-BE49-F238E27FC236}">
                  <a16:creationId xmlns:a16="http://schemas.microsoft.com/office/drawing/2014/main" id="{50618C2F-94F0-C245-A48C-F8B4530CF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7577" name="Group 377">
            <a:extLst>
              <a:ext uri="{FF2B5EF4-FFF2-40B4-BE49-F238E27FC236}">
                <a16:creationId xmlns:a16="http://schemas.microsoft.com/office/drawing/2014/main" id="{07A4B8F8-0AEA-A442-8A88-CF7B07BE894E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7578" name="Picture 378" descr="desktop_computer_stylized_medium">
              <a:extLst>
                <a:ext uri="{FF2B5EF4-FFF2-40B4-BE49-F238E27FC236}">
                  <a16:creationId xmlns:a16="http://schemas.microsoft.com/office/drawing/2014/main" id="{344692DB-0050-5346-8851-798F1FE72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579" name="Freeform 379">
              <a:extLst>
                <a:ext uri="{FF2B5EF4-FFF2-40B4-BE49-F238E27FC236}">
                  <a16:creationId xmlns:a16="http://schemas.microsoft.com/office/drawing/2014/main" id="{CA938FBB-E098-1D44-A54B-7A493EA55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81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5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55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7" dur="2000" fill="hold"/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55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355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569" grpId="0" animBg="1"/>
      <p:bldP spid="355569" grpId="1" animBg="1"/>
      <p:bldP spid="355569" grpId="2" animBg="1"/>
      <p:bldP spid="355569" grpId="3" animBg="1"/>
      <p:bldP spid="355569" grpId="4" animBg="1"/>
      <p:bldP spid="355569" grpId="5" animBg="1"/>
      <p:bldP spid="355570" grpId="0" animBg="1"/>
      <p:bldP spid="355570" grpId="1" animBg="1"/>
      <p:bldP spid="355571" grpId="0"/>
      <p:bldP spid="355571" grpId="1"/>
      <p:bldP spid="355587" grpId="0"/>
      <p:bldP spid="35558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6">
            <a:extLst>
              <a:ext uri="{FF2B5EF4-FFF2-40B4-BE49-F238E27FC236}">
                <a16:creationId xmlns:a16="http://schemas.microsoft.com/office/drawing/2014/main" id="{1FA57B42-3460-224B-88E8-049FE0CC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A9C9F8-053B-FC49-AC82-BBA103201A4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8547" name="Freeform 249">
            <a:extLst>
              <a:ext uri="{FF2B5EF4-FFF2-40B4-BE49-F238E27FC236}">
                <a16:creationId xmlns:a16="http://schemas.microsoft.com/office/drawing/2014/main" id="{ADC12EFE-9F11-534C-90BB-E98AAD06AAB8}"/>
              </a:ext>
            </a:extLst>
          </p:cNvPr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48" name="Group 328">
            <a:extLst>
              <a:ext uri="{FF2B5EF4-FFF2-40B4-BE49-F238E27FC236}">
                <a16:creationId xmlns:a16="http://schemas.microsoft.com/office/drawing/2014/main" id="{AED20F46-EBB1-8F41-B96A-D5B45B526EA2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8700" name="Picture 329" descr="desktop_computer_stylized_medium">
              <a:extLst>
                <a:ext uri="{FF2B5EF4-FFF2-40B4-BE49-F238E27FC236}">
                  <a16:creationId xmlns:a16="http://schemas.microsoft.com/office/drawing/2014/main" id="{3DB47213-97A7-8144-B4EC-DAB5F0FF7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701" name="Freeform 330">
              <a:extLst>
                <a:ext uri="{FF2B5EF4-FFF2-40B4-BE49-F238E27FC236}">
                  <a16:creationId xmlns:a16="http://schemas.microsoft.com/office/drawing/2014/main" id="{D9F56FDD-54C1-734B-9A69-0AEE0B45B9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02434" name="Picture 2" descr="garbage_can">
            <a:extLst>
              <a:ext uri="{FF2B5EF4-FFF2-40B4-BE49-F238E27FC236}">
                <a16:creationId xmlns:a16="http://schemas.microsoft.com/office/drawing/2014/main" id="{89645329-C2B6-F640-89ED-47FE101CD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Oval 3">
            <a:extLst>
              <a:ext uri="{FF2B5EF4-FFF2-40B4-BE49-F238E27FC236}">
                <a16:creationId xmlns:a16="http://schemas.microsoft.com/office/drawing/2014/main" id="{8536E266-8C1D-354E-9987-4D7D94664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8551" name="Line 4">
            <a:extLst>
              <a:ext uri="{FF2B5EF4-FFF2-40B4-BE49-F238E27FC236}">
                <a16:creationId xmlns:a16="http://schemas.microsoft.com/office/drawing/2014/main" id="{9209C387-0332-934F-8DFB-18A171D01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2" name="Line 5">
            <a:extLst>
              <a:ext uri="{FF2B5EF4-FFF2-40B4-BE49-F238E27FC236}">
                <a16:creationId xmlns:a16="http://schemas.microsoft.com/office/drawing/2014/main" id="{7E0F5D0D-9EED-4B4B-9500-5A0A614D8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3" name="Rectangle 6">
            <a:extLst>
              <a:ext uri="{FF2B5EF4-FFF2-40B4-BE49-F238E27FC236}">
                <a16:creationId xmlns:a16="http://schemas.microsoft.com/office/drawing/2014/main" id="{33F8E23C-3FC4-3C44-8F08-EF500DB62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8554" name="Rectangle 7">
            <a:extLst>
              <a:ext uri="{FF2B5EF4-FFF2-40B4-BE49-F238E27FC236}">
                <a16:creationId xmlns:a16="http://schemas.microsoft.com/office/drawing/2014/main" id="{DB6C0B47-0D8D-4D49-B386-BD9123128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8555" name="Oval 8">
            <a:extLst>
              <a:ext uri="{FF2B5EF4-FFF2-40B4-BE49-F238E27FC236}">
                <a16:creationId xmlns:a16="http://schemas.microsoft.com/office/drawing/2014/main" id="{0A550F26-2453-C74D-8D69-5D662FA23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8556" name="Group 9">
            <a:extLst>
              <a:ext uri="{FF2B5EF4-FFF2-40B4-BE49-F238E27FC236}">
                <a16:creationId xmlns:a16="http://schemas.microsoft.com/office/drawing/2014/main" id="{B9B3F986-BFBD-3043-9E8F-C75A314EECB2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08697" name="Line 10">
              <a:extLst>
                <a:ext uri="{FF2B5EF4-FFF2-40B4-BE49-F238E27FC236}">
                  <a16:creationId xmlns:a16="http://schemas.microsoft.com/office/drawing/2014/main" id="{9CC5E010-177F-D94B-8DA4-640778345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8" name="Line 11">
              <a:extLst>
                <a:ext uri="{FF2B5EF4-FFF2-40B4-BE49-F238E27FC236}">
                  <a16:creationId xmlns:a16="http://schemas.microsoft.com/office/drawing/2014/main" id="{EF6E15D3-22A6-9F49-BDDD-C4827B3EE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699" name="Line 12">
              <a:extLst>
                <a:ext uri="{FF2B5EF4-FFF2-40B4-BE49-F238E27FC236}">
                  <a16:creationId xmlns:a16="http://schemas.microsoft.com/office/drawing/2014/main" id="{18748C7F-AE16-D544-8E8B-A8183EBD1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557" name="Line 13">
            <a:extLst>
              <a:ext uri="{FF2B5EF4-FFF2-40B4-BE49-F238E27FC236}">
                <a16:creationId xmlns:a16="http://schemas.microsoft.com/office/drawing/2014/main" id="{C334EDB7-483E-104F-8DD9-CF06BD98F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8" name="Line 14">
            <a:extLst>
              <a:ext uri="{FF2B5EF4-FFF2-40B4-BE49-F238E27FC236}">
                <a16:creationId xmlns:a16="http://schemas.microsoft.com/office/drawing/2014/main" id="{2BB0624D-B190-EA43-A482-9F4B129CB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Line 15">
            <a:extLst>
              <a:ext uri="{FF2B5EF4-FFF2-40B4-BE49-F238E27FC236}">
                <a16:creationId xmlns:a16="http://schemas.microsoft.com/office/drawing/2014/main" id="{3353CD28-129E-F441-BC5B-5E62102AC2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Line 16">
            <a:extLst>
              <a:ext uri="{FF2B5EF4-FFF2-40B4-BE49-F238E27FC236}">
                <a16:creationId xmlns:a16="http://schemas.microsoft.com/office/drawing/2014/main" id="{AA860D2A-1CA0-E74F-83D4-49C738B05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Line 17">
            <a:extLst>
              <a:ext uri="{FF2B5EF4-FFF2-40B4-BE49-F238E27FC236}">
                <a16:creationId xmlns:a16="http://schemas.microsoft.com/office/drawing/2014/main" id="{C52CFBEA-BFBD-2742-A18E-383688E714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2" name="Group 58">
            <a:extLst>
              <a:ext uri="{FF2B5EF4-FFF2-40B4-BE49-F238E27FC236}">
                <a16:creationId xmlns:a16="http://schemas.microsoft.com/office/drawing/2014/main" id="{C31220D2-DDA8-B74F-B470-74B0D727F10A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08691" name="Rectangle 59">
              <a:extLst>
                <a:ext uri="{FF2B5EF4-FFF2-40B4-BE49-F238E27FC236}">
                  <a16:creationId xmlns:a16="http://schemas.microsoft.com/office/drawing/2014/main" id="{DE312972-E49E-924C-8A3D-CCD75AA70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92" name="Rectangle 60">
              <a:extLst>
                <a:ext uri="{FF2B5EF4-FFF2-40B4-BE49-F238E27FC236}">
                  <a16:creationId xmlns:a16="http://schemas.microsoft.com/office/drawing/2014/main" id="{CB7E80B3-FE50-094A-80C4-F070D1E4C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93" name="Line 61">
              <a:extLst>
                <a:ext uri="{FF2B5EF4-FFF2-40B4-BE49-F238E27FC236}">
                  <a16:creationId xmlns:a16="http://schemas.microsoft.com/office/drawing/2014/main" id="{F7EF5127-A833-C049-A1B8-8E0C4FB88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4" name="Line 62">
              <a:extLst>
                <a:ext uri="{FF2B5EF4-FFF2-40B4-BE49-F238E27FC236}">
                  <a16:creationId xmlns:a16="http://schemas.microsoft.com/office/drawing/2014/main" id="{F13EC011-4D2C-6B49-9E5E-E2347430B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5" name="Line 63">
              <a:extLst>
                <a:ext uri="{FF2B5EF4-FFF2-40B4-BE49-F238E27FC236}">
                  <a16:creationId xmlns:a16="http://schemas.microsoft.com/office/drawing/2014/main" id="{3FDD76C4-8E59-864F-A35A-089226230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6" name="Line 64">
              <a:extLst>
                <a:ext uri="{FF2B5EF4-FFF2-40B4-BE49-F238E27FC236}">
                  <a16:creationId xmlns:a16="http://schemas.microsoft.com/office/drawing/2014/main" id="{94AAE949-0776-3644-A583-3AC3931F5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3" name="Text Box 66">
            <a:extLst>
              <a:ext uri="{FF2B5EF4-FFF2-40B4-BE49-F238E27FC236}">
                <a16:creationId xmlns:a16="http://schemas.microsoft.com/office/drawing/2014/main" id="{1C74BCAC-C59F-864F-AE2B-86427522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8564" name="Line 67">
            <a:extLst>
              <a:ext uri="{FF2B5EF4-FFF2-40B4-BE49-F238E27FC236}">
                <a16:creationId xmlns:a16="http://schemas.microsoft.com/office/drawing/2014/main" id="{992AF49E-AD3A-4B43-8E75-F42BBE582B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65" name="Group 108">
            <a:extLst>
              <a:ext uri="{FF2B5EF4-FFF2-40B4-BE49-F238E27FC236}">
                <a16:creationId xmlns:a16="http://schemas.microsoft.com/office/drawing/2014/main" id="{18375962-D418-D94E-B49C-E53947DE2462}"/>
              </a:ext>
            </a:extLst>
          </p:cNvPr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08685" name="Rectangle 109">
              <a:extLst>
                <a:ext uri="{FF2B5EF4-FFF2-40B4-BE49-F238E27FC236}">
                  <a16:creationId xmlns:a16="http://schemas.microsoft.com/office/drawing/2014/main" id="{8E4FADDC-0F8A-7546-8FE8-C4AA06182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86" name="Rectangle 110">
              <a:extLst>
                <a:ext uri="{FF2B5EF4-FFF2-40B4-BE49-F238E27FC236}">
                  <a16:creationId xmlns:a16="http://schemas.microsoft.com/office/drawing/2014/main" id="{855D0026-2A84-9746-A1E6-AB6625F3E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87" name="Line 111">
              <a:extLst>
                <a:ext uri="{FF2B5EF4-FFF2-40B4-BE49-F238E27FC236}">
                  <a16:creationId xmlns:a16="http://schemas.microsoft.com/office/drawing/2014/main" id="{EA22319F-90E9-F149-A231-B211B2376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8" name="Line 112">
              <a:extLst>
                <a:ext uri="{FF2B5EF4-FFF2-40B4-BE49-F238E27FC236}">
                  <a16:creationId xmlns:a16="http://schemas.microsoft.com/office/drawing/2014/main" id="{7626CD13-04E8-2545-89DB-523FADCB4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9" name="Line 113">
              <a:extLst>
                <a:ext uri="{FF2B5EF4-FFF2-40B4-BE49-F238E27FC236}">
                  <a16:creationId xmlns:a16="http://schemas.microsoft.com/office/drawing/2014/main" id="{FF21BBC9-F330-0C4D-AC4A-B254BF99E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90" name="Line 114">
              <a:extLst>
                <a:ext uri="{FF2B5EF4-FFF2-40B4-BE49-F238E27FC236}">
                  <a16:creationId xmlns:a16="http://schemas.microsoft.com/office/drawing/2014/main" id="{9CBBA0D7-125F-E643-BBF2-2B82B51D6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66" name="Line 116">
            <a:extLst>
              <a:ext uri="{FF2B5EF4-FFF2-40B4-BE49-F238E27FC236}">
                <a16:creationId xmlns:a16="http://schemas.microsoft.com/office/drawing/2014/main" id="{5256969E-65F2-614F-94F5-14AC568E8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7" name="Line 117">
            <a:extLst>
              <a:ext uri="{FF2B5EF4-FFF2-40B4-BE49-F238E27FC236}">
                <a16:creationId xmlns:a16="http://schemas.microsoft.com/office/drawing/2014/main" id="{E53C2A1D-314D-1B4E-84E7-4453A9262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Line 118">
            <a:extLst>
              <a:ext uri="{FF2B5EF4-FFF2-40B4-BE49-F238E27FC236}">
                <a16:creationId xmlns:a16="http://schemas.microsoft.com/office/drawing/2014/main" id="{1E1B5FE0-7A38-7842-93A4-65D70754E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9" name="Line 119">
            <a:extLst>
              <a:ext uri="{FF2B5EF4-FFF2-40B4-BE49-F238E27FC236}">
                <a16:creationId xmlns:a16="http://schemas.microsoft.com/office/drawing/2014/main" id="{068C8849-2E87-9549-857A-3710EDCB75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0" name="Line 120">
            <a:extLst>
              <a:ext uri="{FF2B5EF4-FFF2-40B4-BE49-F238E27FC236}">
                <a16:creationId xmlns:a16="http://schemas.microsoft.com/office/drawing/2014/main" id="{7EB48432-62C3-1F45-898A-E6F32C5E22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8571" name="Group 161">
            <a:extLst>
              <a:ext uri="{FF2B5EF4-FFF2-40B4-BE49-F238E27FC236}">
                <a16:creationId xmlns:a16="http://schemas.microsoft.com/office/drawing/2014/main" id="{99535069-E1EB-5845-8CD2-EA9C9181C922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08679" name="Rectangle 162">
              <a:extLst>
                <a:ext uri="{FF2B5EF4-FFF2-40B4-BE49-F238E27FC236}">
                  <a16:creationId xmlns:a16="http://schemas.microsoft.com/office/drawing/2014/main" id="{54AC1EBB-13A6-3840-8E8E-75F2453E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80" name="Rectangle 163">
              <a:extLst>
                <a:ext uri="{FF2B5EF4-FFF2-40B4-BE49-F238E27FC236}">
                  <a16:creationId xmlns:a16="http://schemas.microsoft.com/office/drawing/2014/main" id="{C857FF34-C002-2C42-B3F4-9FE9631F9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81" name="Line 164">
              <a:extLst>
                <a:ext uri="{FF2B5EF4-FFF2-40B4-BE49-F238E27FC236}">
                  <a16:creationId xmlns:a16="http://schemas.microsoft.com/office/drawing/2014/main" id="{CD543939-2762-E648-9F42-BCB1F6C08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2" name="Line 165">
              <a:extLst>
                <a:ext uri="{FF2B5EF4-FFF2-40B4-BE49-F238E27FC236}">
                  <a16:creationId xmlns:a16="http://schemas.microsoft.com/office/drawing/2014/main" id="{E6E90497-4463-074E-8F61-1878C1628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3" name="Line 166">
              <a:extLst>
                <a:ext uri="{FF2B5EF4-FFF2-40B4-BE49-F238E27FC236}">
                  <a16:creationId xmlns:a16="http://schemas.microsoft.com/office/drawing/2014/main" id="{63AC66D4-1538-A840-A352-EB333A112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84" name="Line 167">
              <a:extLst>
                <a:ext uri="{FF2B5EF4-FFF2-40B4-BE49-F238E27FC236}">
                  <a16:creationId xmlns:a16="http://schemas.microsoft.com/office/drawing/2014/main" id="{77937521-CB83-994F-9EAB-8F6BFD81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72" name="Group 208">
            <a:extLst>
              <a:ext uri="{FF2B5EF4-FFF2-40B4-BE49-F238E27FC236}">
                <a16:creationId xmlns:a16="http://schemas.microsoft.com/office/drawing/2014/main" id="{44F13064-79FF-5343-879B-55819DA86541}"/>
              </a:ext>
            </a:extLst>
          </p:cNvPr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08673" name="Rectangle 209">
              <a:extLst>
                <a:ext uri="{FF2B5EF4-FFF2-40B4-BE49-F238E27FC236}">
                  <a16:creationId xmlns:a16="http://schemas.microsoft.com/office/drawing/2014/main" id="{E4FDAB48-40DD-4042-8085-926DAA64B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74" name="Rectangle 210">
              <a:extLst>
                <a:ext uri="{FF2B5EF4-FFF2-40B4-BE49-F238E27FC236}">
                  <a16:creationId xmlns:a16="http://schemas.microsoft.com/office/drawing/2014/main" id="{F0FED9D4-3018-494B-89F3-231AA6D8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75" name="Line 211">
              <a:extLst>
                <a:ext uri="{FF2B5EF4-FFF2-40B4-BE49-F238E27FC236}">
                  <a16:creationId xmlns:a16="http://schemas.microsoft.com/office/drawing/2014/main" id="{7AE41B28-5C25-EC4D-AE64-7D7939205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6" name="Line 212">
              <a:extLst>
                <a:ext uri="{FF2B5EF4-FFF2-40B4-BE49-F238E27FC236}">
                  <a16:creationId xmlns:a16="http://schemas.microsoft.com/office/drawing/2014/main" id="{739C48DF-5F48-8D49-ACA2-8EF205303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7" name="Line 213">
              <a:extLst>
                <a:ext uri="{FF2B5EF4-FFF2-40B4-BE49-F238E27FC236}">
                  <a16:creationId xmlns:a16="http://schemas.microsoft.com/office/drawing/2014/main" id="{85E5ED23-374A-194C-8291-80716C4E8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8" name="Line 214">
              <a:extLst>
                <a:ext uri="{FF2B5EF4-FFF2-40B4-BE49-F238E27FC236}">
                  <a16:creationId xmlns:a16="http://schemas.microsoft.com/office/drawing/2014/main" id="{27B392F1-42FA-6044-BA90-FCC2D7FEA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3" name="Oval 215">
            <a:extLst>
              <a:ext uri="{FF2B5EF4-FFF2-40B4-BE49-F238E27FC236}">
                <a16:creationId xmlns:a16="http://schemas.microsoft.com/office/drawing/2014/main" id="{0DB4FF57-DC63-3D4A-BBFD-95EA9684A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8574" name="Oval 216">
            <a:extLst>
              <a:ext uri="{FF2B5EF4-FFF2-40B4-BE49-F238E27FC236}">
                <a16:creationId xmlns:a16="http://schemas.microsoft.com/office/drawing/2014/main" id="{70A9A6A8-D543-294F-A443-28BB7254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8575" name="Text Box 217">
            <a:extLst>
              <a:ext uri="{FF2B5EF4-FFF2-40B4-BE49-F238E27FC236}">
                <a16:creationId xmlns:a16="http://schemas.microsoft.com/office/drawing/2014/main" id="{68FD6D9D-56D4-D54F-B2E7-872F854B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08576" name="Group 218">
            <a:extLst>
              <a:ext uri="{FF2B5EF4-FFF2-40B4-BE49-F238E27FC236}">
                <a16:creationId xmlns:a16="http://schemas.microsoft.com/office/drawing/2014/main" id="{002C7D75-56F1-AD46-AEB2-F542B1627855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08666" name="Rectangle 219">
              <a:extLst>
                <a:ext uri="{FF2B5EF4-FFF2-40B4-BE49-F238E27FC236}">
                  <a16:creationId xmlns:a16="http://schemas.microsoft.com/office/drawing/2014/main" id="{A697B21D-AA51-2F4E-AF49-4B01ACA5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67" name="Line 220">
              <a:extLst>
                <a:ext uri="{FF2B5EF4-FFF2-40B4-BE49-F238E27FC236}">
                  <a16:creationId xmlns:a16="http://schemas.microsoft.com/office/drawing/2014/main" id="{66BA6F60-5887-3B4D-8BE8-F95B612AE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8" name="Line 221">
              <a:extLst>
                <a:ext uri="{FF2B5EF4-FFF2-40B4-BE49-F238E27FC236}">
                  <a16:creationId xmlns:a16="http://schemas.microsoft.com/office/drawing/2014/main" id="{C3CEDD51-D276-BF4E-B191-63CDA3B06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69" name="Line 222">
              <a:extLst>
                <a:ext uri="{FF2B5EF4-FFF2-40B4-BE49-F238E27FC236}">
                  <a16:creationId xmlns:a16="http://schemas.microsoft.com/office/drawing/2014/main" id="{F3BA5B7D-3DA9-F044-BE21-A966FD2E5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0" name="Line 223">
              <a:extLst>
                <a:ext uri="{FF2B5EF4-FFF2-40B4-BE49-F238E27FC236}">
                  <a16:creationId xmlns:a16="http://schemas.microsoft.com/office/drawing/2014/main" id="{F415A07A-35F1-6047-B449-D7A8906F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1" name="Line 224">
              <a:extLst>
                <a:ext uri="{FF2B5EF4-FFF2-40B4-BE49-F238E27FC236}">
                  <a16:creationId xmlns:a16="http://schemas.microsoft.com/office/drawing/2014/main" id="{C3B09355-41FB-5D40-AFE1-57AC57153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72" name="Line 225">
              <a:extLst>
                <a:ext uri="{FF2B5EF4-FFF2-40B4-BE49-F238E27FC236}">
                  <a16:creationId xmlns:a16="http://schemas.microsoft.com/office/drawing/2014/main" id="{78D63892-1A88-E947-86A4-6B6E3E0B8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577" name="Line 226">
            <a:extLst>
              <a:ext uri="{FF2B5EF4-FFF2-40B4-BE49-F238E27FC236}">
                <a16:creationId xmlns:a16="http://schemas.microsoft.com/office/drawing/2014/main" id="{A779DD22-6A71-6444-B0B6-F352F8527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Freeform 227">
            <a:extLst>
              <a:ext uri="{FF2B5EF4-FFF2-40B4-BE49-F238E27FC236}">
                <a16:creationId xmlns:a16="http://schemas.microsoft.com/office/drawing/2014/main" id="{A3900804-B380-C646-9DFA-8FD1BC3F02EB}"/>
              </a:ext>
            </a:extLst>
          </p:cNvPr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9" name="Freeform 228">
            <a:extLst>
              <a:ext uri="{FF2B5EF4-FFF2-40B4-BE49-F238E27FC236}">
                <a16:creationId xmlns:a16="http://schemas.microsoft.com/office/drawing/2014/main" id="{29B2B587-2337-0848-AF80-EEA1FE8CBF54}"/>
              </a:ext>
            </a:extLst>
          </p:cNvPr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0" name="Oval 229">
            <a:extLst>
              <a:ext uri="{FF2B5EF4-FFF2-40B4-BE49-F238E27FC236}">
                <a16:creationId xmlns:a16="http://schemas.microsoft.com/office/drawing/2014/main" id="{832D92E8-CEDE-964E-9C57-CDE92881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8581" name="Text Box 230">
            <a:extLst>
              <a:ext uri="{FF2B5EF4-FFF2-40B4-BE49-F238E27FC236}">
                <a16:creationId xmlns:a16="http://schemas.microsoft.com/office/drawing/2014/main" id="{3846F323-33C7-6747-8957-52D645DDC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8582" name="Line 231">
            <a:extLst>
              <a:ext uri="{FF2B5EF4-FFF2-40B4-BE49-F238E27FC236}">
                <a16:creationId xmlns:a16="http://schemas.microsoft.com/office/drawing/2014/main" id="{45655A79-397A-9446-B946-A9FBE433F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83" name="Line 232">
            <a:extLst>
              <a:ext uri="{FF2B5EF4-FFF2-40B4-BE49-F238E27FC236}">
                <a16:creationId xmlns:a16="http://schemas.microsoft.com/office/drawing/2014/main" id="{60E2BEB4-BB9A-154C-9E2D-9C835442F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84" name="Line 233">
            <a:extLst>
              <a:ext uri="{FF2B5EF4-FFF2-40B4-BE49-F238E27FC236}">
                <a16:creationId xmlns:a16="http://schemas.microsoft.com/office/drawing/2014/main" id="{CEDE1360-813A-E740-96C6-7C58CCBB6D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2666" name="Rectangle 234">
            <a:extLst>
              <a:ext uri="{FF2B5EF4-FFF2-40B4-BE49-F238E27FC236}">
                <a16:creationId xmlns:a16="http://schemas.microsoft.com/office/drawing/2014/main" id="{C8B1C9D5-36C7-BE4F-806E-F229029C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1" y="361315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402667" name="Rectangle 235">
            <a:extLst>
              <a:ext uri="{FF2B5EF4-FFF2-40B4-BE49-F238E27FC236}">
                <a16:creationId xmlns:a16="http://schemas.microsoft.com/office/drawing/2014/main" id="{11CC9591-97A9-144B-8391-118544AE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402668" name="Text Box 236">
            <a:extLst>
              <a:ext uri="{FF2B5EF4-FFF2-40B4-BE49-F238E27FC236}">
                <a16:creationId xmlns:a16="http://schemas.microsoft.com/office/drawing/2014/main" id="{33108ADC-628C-4C47-8A26-57A7CA9D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402669" name="Text Box 237">
            <a:extLst>
              <a:ext uri="{FF2B5EF4-FFF2-40B4-BE49-F238E27FC236}">
                <a16:creationId xmlns:a16="http://schemas.microsoft.com/office/drawing/2014/main" id="{5959F77E-64DD-2245-85B1-965C946E5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05363"/>
            <a:ext cx="1643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no buffer space!</a:t>
            </a:r>
          </a:p>
        </p:txBody>
      </p:sp>
      <p:sp>
        <p:nvSpPr>
          <p:cNvPr id="91182" name="Rectangle 238">
            <a:extLst>
              <a:ext uri="{FF2B5EF4-FFF2-40B4-BE49-F238E27FC236}">
                <a16:creationId xmlns:a16="http://schemas.microsoft.com/office/drawing/2014/main" id="{F25B31C8-7B8A-7E40-86BC-A17B2B40E5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cs typeface="+mn-cs"/>
              </a:rPr>
              <a:t>known loss</a:t>
            </a:r>
            <a:r>
              <a:rPr lang="en-US" sz="2400"/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sender only resends if packet </a:t>
            </a:r>
            <a:r>
              <a:rPr lang="en-US" sz="2400" i="1"/>
              <a:t>known</a:t>
            </a:r>
            <a:r>
              <a:rPr lang="en-US" sz="2400"/>
              <a:t> to be lost</a:t>
            </a: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sp>
        <p:nvSpPr>
          <p:cNvPr id="91184" name="Rectangle 244">
            <a:extLst>
              <a:ext uri="{FF2B5EF4-FFF2-40B4-BE49-F238E27FC236}">
                <a16:creationId xmlns:a16="http://schemas.microsoft.com/office/drawing/2014/main" id="{BAFC1675-2573-F841-AD74-A5C75CE6F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108592" name="Freeform 246">
            <a:extLst>
              <a:ext uri="{FF2B5EF4-FFF2-40B4-BE49-F238E27FC236}">
                <a16:creationId xmlns:a16="http://schemas.microsoft.com/office/drawing/2014/main" id="{F263AFFA-73D7-C344-B495-AA35A1C8BA57}"/>
              </a:ext>
            </a:extLst>
          </p:cNvPr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3" name="Freeform 252">
            <a:extLst>
              <a:ext uri="{FF2B5EF4-FFF2-40B4-BE49-F238E27FC236}">
                <a16:creationId xmlns:a16="http://schemas.microsoft.com/office/drawing/2014/main" id="{17B26E63-49B8-574A-A4E9-8D60813F9F31}"/>
              </a:ext>
            </a:extLst>
          </p:cNvPr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4" name="Freeform 255">
            <a:extLst>
              <a:ext uri="{FF2B5EF4-FFF2-40B4-BE49-F238E27FC236}">
                <a16:creationId xmlns:a16="http://schemas.microsoft.com/office/drawing/2014/main" id="{BD79AA00-EF92-2348-86F0-4B599DC870E9}"/>
              </a:ext>
            </a:extLst>
          </p:cNvPr>
          <p:cNvSpPr>
            <a:spLocks/>
          </p:cNvSpPr>
          <p:nvPr/>
        </p:nvSpPr>
        <p:spPr bwMode="auto">
          <a:xfrm>
            <a:off x="8461376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95" name="Text Box 257">
            <a:extLst>
              <a:ext uri="{FF2B5EF4-FFF2-40B4-BE49-F238E27FC236}">
                <a16:creationId xmlns:a16="http://schemas.microsoft.com/office/drawing/2014/main" id="{CF0FA0E7-9B39-754E-B523-207944831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8596" name="Text Box 258">
            <a:extLst>
              <a:ext uri="{FF2B5EF4-FFF2-40B4-BE49-F238E27FC236}">
                <a16:creationId xmlns:a16="http://schemas.microsoft.com/office/drawing/2014/main" id="{529F0F82-F9D7-B24A-B368-0B9B58BDF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08597" name="Group 259">
            <a:extLst>
              <a:ext uri="{FF2B5EF4-FFF2-40B4-BE49-F238E27FC236}">
                <a16:creationId xmlns:a16="http://schemas.microsoft.com/office/drawing/2014/main" id="{02EE60A4-1E66-B94F-9028-DB83820AAEF7}"/>
              </a:ext>
            </a:extLst>
          </p:cNvPr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8634" name="Freeform 260">
              <a:extLst>
                <a:ext uri="{FF2B5EF4-FFF2-40B4-BE49-F238E27FC236}">
                  <a16:creationId xmlns:a16="http://schemas.microsoft.com/office/drawing/2014/main" id="{8FDE1D5A-F014-014B-A310-0EF99E991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35" name="Rectangle 261">
              <a:extLst>
                <a:ext uri="{FF2B5EF4-FFF2-40B4-BE49-F238E27FC236}">
                  <a16:creationId xmlns:a16="http://schemas.microsoft.com/office/drawing/2014/main" id="{33344558-3C5B-CA43-B8B1-8559FF380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36" name="Freeform 262">
              <a:extLst>
                <a:ext uri="{FF2B5EF4-FFF2-40B4-BE49-F238E27FC236}">
                  <a16:creationId xmlns:a16="http://schemas.microsoft.com/office/drawing/2014/main" id="{5A310302-97F1-9F47-988A-56CED441F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37" name="Freeform 263">
              <a:extLst>
                <a:ext uri="{FF2B5EF4-FFF2-40B4-BE49-F238E27FC236}">
                  <a16:creationId xmlns:a16="http://schemas.microsoft.com/office/drawing/2014/main" id="{DA2EDF1A-3080-2144-BF49-A8DD233B7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38" name="Rectangle 264">
              <a:extLst>
                <a:ext uri="{FF2B5EF4-FFF2-40B4-BE49-F238E27FC236}">
                  <a16:creationId xmlns:a16="http://schemas.microsoft.com/office/drawing/2014/main" id="{1C6ECE48-2908-914B-8E67-67263908B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39" name="Group 265">
              <a:extLst>
                <a:ext uri="{FF2B5EF4-FFF2-40B4-BE49-F238E27FC236}">
                  <a16:creationId xmlns:a16="http://schemas.microsoft.com/office/drawing/2014/main" id="{8A82D2FD-831A-2D43-AE15-A151B5ECA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64" name="AutoShape 266">
                <a:extLst>
                  <a:ext uri="{FF2B5EF4-FFF2-40B4-BE49-F238E27FC236}">
                    <a16:creationId xmlns:a16="http://schemas.microsoft.com/office/drawing/2014/main" id="{6D9BB69A-DC35-8543-9416-B279B6E6D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65" name="AutoShape 267">
                <a:extLst>
                  <a:ext uri="{FF2B5EF4-FFF2-40B4-BE49-F238E27FC236}">
                    <a16:creationId xmlns:a16="http://schemas.microsoft.com/office/drawing/2014/main" id="{AE5AF11A-CEA6-0240-ADA1-F40B0352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40" name="Rectangle 268">
              <a:extLst>
                <a:ext uri="{FF2B5EF4-FFF2-40B4-BE49-F238E27FC236}">
                  <a16:creationId xmlns:a16="http://schemas.microsoft.com/office/drawing/2014/main" id="{10F865E8-B0FD-274F-82CF-DB061C15B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41" name="Group 269">
              <a:extLst>
                <a:ext uri="{FF2B5EF4-FFF2-40B4-BE49-F238E27FC236}">
                  <a16:creationId xmlns:a16="http://schemas.microsoft.com/office/drawing/2014/main" id="{6524D94F-EF84-854B-8781-F4DDFE4559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62" name="AutoShape 270">
                <a:extLst>
                  <a:ext uri="{FF2B5EF4-FFF2-40B4-BE49-F238E27FC236}">
                    <a16:creationId xmlns:a16="http://schemas.microsoft.com/office/drawing/2014/main" id="{325412AD-6163-9545-8A68-565F5BFFF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63" name="AutoShape 271">
                <a:extLst>
                  <a:ext uri="{FF2B5EF4-FFF2-40B4-BE49-F238E27FC236}">
                    <a16:creationId xmlns:a16="http://schemas.microsoft.com/office/drawing/2014/main" id="{520417A7-F38D-F040-9B4C-25E5103AE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42" name="Rectangle 272">
              <a:extLst>
                <a:ext uri="{FF2B5EF4-FFF2-40B4-BE49-F238E27FC236}">
                  <a16:creationId xmlns:a16="http://schemas.microsoft.com/office/drawing/2014/main" id="{94FA257A-2E9E-CD41-8CFD-0CF79036D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43" name="Rectangle 273">
              <a:extLst>
                <a:ext uri="{FF2B5EF4-FFF2-40B4-BE49-F238E27FC236}">
                  <a16:creationId xmlns:a16="http://schemas.microsoft.com/office/drawing/2014/main" id="{D6D2B35E-0678-2741-9165-0A08D5D6E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44" name="Group 274">
              <a:extLst>
                <a:ext uri="{FF2B5EF4-FFF2-40B4-BE49-F238E27FC236}">
                  <a16:creationId xmlns:a16="http://schemas.microsoft.com/office/drawing/2014/main" id="{B5309C72-E107-D14A-AA52-DDDEBEE7A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60" name="AutoShape 275">
                <a:extLst>
                  <a:ext uri="{FF2B5EF4-FFF2-40B4-BE49-F238E27FC236}">
                    <a16:creationId xmlns:a16="http://schemas.microsoft.com/office/drawing/2014/main" id="{70B0FC0F-1972-5B42-BE75-3F5A8F4B0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61" name="AutoShape 276">
                <a:extLst>
                  <a:ext uri="{FF2B5EF4-FFF2-40B4-BE49-F238E27FC236}">
                    <a16:creationId xmlns:a16="http://schemas.microsoft.com/office/drawing/2014/main" id="{0968DB7F-1AE5-F841-A1DF-308FA948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45" name="Freeform 277">
              <a:extLst>
                <a:ext uri="{FF2B5EF4-FFF2-40B4-BE49-F238E27FC236}">
                  <a16:creationId xmlns:a16="http://schemas.microsoft.com/office/drawing/2014/main" id="{F21E7895-C671-0648-94EB-C805B5E7C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46" name="Group 278">
              <a:extLst>
                <a:ext uri="{FF2B5EF4-FFF2-40B4-BE49-F238E27FC236}">
                  <a16:creationId xmlns:a16="http://schemas.microsoft.com/office/drawing/2014/main" id="{789C4AF4-0736-FB4D-9015-5AD7F48EA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58" name="AutoShape 279">
                <a:extLst>
                  <a:ext uri="{FF2B5EF4-FFF2-40B4-BE49-F238E27FC236}">
                    <a16:creationId xmlns:a16="http://schemas.microsoft.com/office/drawing/2014/main" id="{45E59AF2-1746-9B4F-9117-7E2F4816A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59" name="AutoShape 280">
                <a:extLst>
                  <a:ext uri="{FF2B5EF4-FFF2-40B4-BE49-F238E27FC236}">
                    <a16:creationId xmlns:a16="http://schemas.microsoft.com/office/drawing/2014/main" id="{0276E32A-50B8-E844-BA23-060D4792B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47" name="Rectangle 281">
              <a:extLst>
                <a:ext uri="{FF2B5EF4-FFF2-40B4-BE49-F238E27FC236}">
                  <a16:creationId xmlns:a16="http://schemas.microsoft.com/office/drawing/2014/main" id="{3D8B2CED-4B0C-164B-8E33-0263CED89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48" name="Freeform 282">
              <a:extLst>
                <a:ext uri="{FF2B5EF4-FFF2-40B4-BE49-F238E27FC236}">
                  <a16:creationId xmlns:a16="http://schemas.microsoft.com/office/drawing/2014/main" id="{C7C9FDED-FA63-9441-ADB8-0860156F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49" name="Freeform 283">
              <a:extLst>
                <a:ext uri="{FF2B5EF4-FFF2-40B4-BE49-F238E27FC236}">
                  <a16:creationId xmlns:a16="http://schemas.microsoft.com/office/drawing/2014/main" id="{C87FE17A-7E7D-FA4A-8CB2-08914464C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50" name="Oval 284">
              <a:extLst>
                <a:ext uri="{FF2B5EF4-FFF2-40B4-BE49-F238E27FC236}">
                  <a16:creationId xmlns:a16="http://schemas.microsoft.com/office/drawing/2014/main" id="{FF262E98-88AE-154D-A08B-FBBA69AD2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51" name="Freeform 285">
              <a:extLst>
                <a:ext uri="{FF2B5EF4-FFF2-40B4-BE49-F238E27FC236}">
                  <a16:creationId xmlns:a16="http://schemas.microsoft.com/office/drawing/2014/main" id="{4479C206-411D-FF40-A022-1DFA0404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52" name="AutoShape 286">
              <a:extLst>
                <a:ext uri="{FF2B5EF4-FFF2-40B4-BE49-F238E27FC236}">
                  <a16:creationId xmlns:a16="http://schemas.microsoft.com/office/drawing/2014/main" id="{4F0D632D-D6F8-0B44-8B8F-DD715B82D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53" name="AutoShape 287">
              <a:extLst>
                <a:ext uri="{FF2B5EF4-FFF2-40B4-BE49-F238E27FC236}">
                  <a16:creationId xmlns:a16="http://schemas.microsoft.com/office/drawing/2014/main" id="{35DDC4CA-216C-5D4F-B110-B5157D50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54" name="Oval 288">
              <a:extLst>
                <a:ext uri="{FF2B5EF4-FFF2-40B4-BE49-F238E27FC236}">
                  <a16:creationId xmlns:a16="http://schemas.microsoft.com/office/drawing/2014/main" id="{58EDF3FE-07D0-DA4C-9EE1-600E458A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55" name="Oval 289">
              <a:extLst>
                <a:ext uri="{FF2B5EF4-FFF2-40B4-BE49-F238E27FC236}">
                  <a16:creationId xmlns:a16="http://schemas.microsoft.com/office/drawing/2014/main" id="{E25A23BC-EC9E-7649-B4BB-BEDB18D94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56" name="Oval 290">
              <a:extLst>
                <a:ext uri="{FF2B5EF4-FFF2-40B4-BE49-F238E27FC236}">
                  <a16:creationId xmlns:a16="http://schemas.microsoft.com/office/drawing/2014/main" id="{B4C36095-314B-A74B-9A56-E85F68DC1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57" name="Rectangle 291">
              <a:extLst>
                <a:ext uri="{FF2B5EF4-FFF2-40B4-BE49-F238E27FC236}">
                  <a16:creationId xmlns:a16="http://schemas.microsoft.com/office/drawing/2014/main" id="{9A0EE35D-BBB5-F246-B389-3CDD3DC9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8598" name="Group 292">
            <a:extLst>
              <a:ext uri="{FF2B5EF4-FFF2-40B4-BE49-F238E27FC236}">
                <a16:creationId xmlns:a16="http://schemas.microsoft.com/office/drawing/2014/main" id="{00DEEC54-9140-DF42-89D9-92D2801DAC23}"/>
              </a:ext>
            </a:extLst>
          </p:cNvPr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8602" name="Freeform 293">
              <a:extLst>
                <a:ext uri="{FF2B5EF4-FFF2-40B4-BE49-F238E27FC236}">
                  <a16:creationId xmlns:a16="http://schemas.microsoft.com/office/drawing/2014/main" id="{A3D3784D-D5DB-034D-91D8-A5E2EC66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3" name="Rectangle 294">
              <a:extLst>
                <a:ext uri="{FF2B5EF4-FFF2-40B4-BE49-F238E27FC236}">
                  <a16:creationId xmlns:a16="http://schemas.microsoft.com/office/drawing/2014/main" id="{29C87EA3-A351-1D44-9EFF-51364507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04" name="Freeform 295">
              <a:extLst>
                <a:ext uri="{FF2B5EF4-FFF2-40B4-BE49-F238E27FC236}">
                  <a16:creationId xmlns:a16="http://schemas.microsoft.com/office/drawing/2014/main" id="{4CEADF1D-9FB7-5147-95CA-73250D72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5" name="Freeform 296">
              <a:extLst>
                <a:ext uri="{FF2B5EF4-FFF2-40B4-BE49-F238E27FC236}">
                  <a16:creationId xmlns:a16="http://schemas.microsoft.com/office/drawing/2014/main" id="{BD0B02F9-AB66-F746-84A4-EC0C5D177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06" name="Rectangle 297">
              <a:extLst>
                <a:ext uri="{FF2B5EF4-FFF2-40B4-BE49-F238E27FC236}">
                  <a16:creationId xmlns:a16="http://schemas.microsoft.com/office/drawing/2014/main" id="{6352835D-D0E2-7E4B-8F67-B40B7D2EF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07" name="Group 298">
              <a:extLst>
                <a:ext uri="{FF2B5EF4-FFF2-40B4-BE49-F238E27FC236}">
                  <a16:creationId xmlns:a16="http://schemas.microsoft.com/office/drawing/2014/main" id="{39F8642D-75F8-0049-99D4-67E69337F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8632" name="AutoShape 299">
                <a:extLst>
                  <a:ext uri="{FF2B5EF4-FFF2-40B4-BE49-F238E27FC236}">
                    <a16:creationId xmlns:a16="http://schemas.microsoft.com/office/drawing/2014/main" id="{81CEA890-DE7D-D84D-8DF4-51D64CFD0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33" name="AutoShape 300">
                <a:extLst>
                  <a:ext uri="{FF2B5EF4-FFF2-40B4-BE49-F238E27FC236}">
                    <a16:creationId xmlns:a16="http://schemas.microsoft.com/office/drawing/2014/main" id="{2A8B0552-988E-8040-AF67-A777E4222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08" name="Rectangle 301">
              <a:extLst>
                <a:ext uri="{FF2B5EF4-FFF2-40B4-BE49-F238E27FC236}">
                  <a16:creationId xmlns:a16="http://schemas.microsoft.com/office/drawing/2014/main" id="{BE896929-6293-854B-8F4B-245D8AB29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09" name="Group 302">
              <a:extLst>
                <a:ext uri="{FF2B5EF4-FFF2-40B4-BE49-F238E27FC236}">
                  <a16:creationId xmlns:a16="http://schemas.microsoft.com/office/drawing/2014/main" id="{A2BAC6A5-DD9F-134C-AE11-510580299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8630" name="AutoShape 303">
                <a:extLst>
                  <a:ext uri="{FF2B5EF4-FFF2-40B4-BE49-F238E27FC236}">
                    <a16:creationId xmlns:a16="http://schemas.microsoft.com/office/drawing/2014/main" id="{ADC878D7-F2CA-8A43-9091-72AB3D36C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31" name="AutoShape 304">
                <a:extLst>
                  <a:ext uri="{FF2B5EF4-FFF2-40B4-BE49-F238E27FC236}">
                    <a16:creationId xmlns:a16="http://schemas.microsoft.com/office/drawing/2014/main" id="{5FDB4E04-AA71-4247-BE20-F7FF6F420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10" name="Rectangle 305">
              <a:extLst>
                <a:ext uri="{FF2B5EF4-FFF2-40B4-BE49-F238E27FC236}">
                  <a16:creationId xmlns:a16="http://schemas.microsoft.com/office/drawing/2014/main" id="{9414E5D0-4C89-5D44-8114-664FD094C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11" name="Rectangle 306">
              <a:extLst>
                <a:ext uri="{FF2B5EF4-FFF2-40B4-BE49-F238E27FC236}">
                  <a16:creationId xmlns:a16="http://schemas.microsoft.com/office/drawing/2014/main" id="{05C8C06C-4410-8D49-83FD-4E304F4C7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8612" name="Group 307">
              <a:extLst>
                <a:ext uri="{FF2B5EF4-FFF2-40B4-BE49-F238E27FC236}">
                  <a16:creationId xmlns:a16="http://schemas.microsoft.com/office/drawing/2014/main" id="{363A8FE9-4457-3A4B-8497-984B6F947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8628" name="AutoShape 308">
                <a:extLst>
                  <a:ext uri="{FF2B5EF4-FFF2-40B4-BE49-F238E27FC236}">
                    <a16:creationId xmlns:a16="http://schemas.microsoft.com/office/drawing/2014/main" id="{5BCEA655-575D-2E44-A212-22F0D24BD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29" name="AutoShape 309">
                <a:extLst>
                  <a:ext uri="{FF2B5EF4-FFF2-40B4-BE49-F238E27FC236}">
                    <a16:creationId xmlns:a16="http://schemas.microsoft.com/office/drawing/2014/main" id="{04340E87-3CFC-9E49-8A8D-DE0C30FA9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13" name="Freeform 310">
              <a:extLst>
                <a:ext uri="{FF2B5EF4-FFF2-40B4-BE49-F238E27FC236}">
                  <a16:creationId xmlns:a16="http://schemas.microsoft.com/office/drawing/2014/main" id="{D389B7DB-C7E2-8048-8172-4AB126C9A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614" name="Group 311">
              <a:extLst>
                <a:ext uri="{FF2B5EF4-FFF2-40B4-BE49-F238E27FC236}">
                  <a16:creationId xmlns:a16="http://schemas.microsoft.com/office/drawing/2014/main" id="{EC89CA0B-9FC9-894F-A327-AD80FA2DC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626" name="AutoShape 312">
                <a:extLst>
                  <a:ext uri="{FF2B5EF4-FFF2-40B4-BE49-F238E27FC236}">
                    <a16:creationId xmlns:a16="http://schemas.microsoft.com/office/drawing/2014/main" id="{46A96D90-32D1-634C-9C42-CDD1B43A8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8627" name="AutoShape 313">
                <a:extLst>
                  <a:ext uri="{FF2B5EF4-FFF2-40B4-BE49-F238E27FC236}">
                    <a16:creationId xmlns:a16="http://schemas.microsoft.com/office/drawing/2014/main" id="{36ECAB6D-EE0F-184D-82D3-1F2D3B46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8615" name="Rectangle 314">
              <a:extLst>
                <a:ext uri="{FF2B5EF4-FFF2-40B4-BE49-F238E27FC236}">
                  <a16:creationId xmlns:a16="http://schemas.microsoft.com/office/drawing/2014/main" id="{70166C2A-73C4-D948-8E00-EB383A648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16" name="Freeform 315">
              <a:extLst>
                <a:ext uri="{FF2B5EF4-FFF2-40B4-BE49-F238E27FC236}">
                  <a16:creationId xmlns:a16="http://schemas.microsoft.com/office/drawing/2014/main" id="{B0BF8FFF-556E-CC4B-9639-B22B02AB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7" name="Freeform 316">
              <a:extLst>
                <a:ext uri="{FF2B5EF4-FFF2-40B4-BE49-F238E27FC236}">
                  <a16:creationId xmlns:a16="http://schemas.microsoft.com/office/drawing/2014/main" id="{1D24B9CC-9158-9F4F-9E9F-3356F8971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18" name="Oval 317">
              <a:extLst>
                <a:ext uri="{FF2B5EF4-FFF2-40B4-BE49-F238E27FC236}">
                  <a16:creationId xmlns:a16="http://schemas.microsoft.com/office/drawing/2014/main" id="{7B3BAC79-905B-8242-BB0C-3C48A1B2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19" name="Freeform 318">
              <a:extLst>
                <a:ext uri="{FF2B5EF4-FFF2-40B4-BE49-F238E27FC236}">
                  <a16:creationId xmlns:a16="http://schemas.microsoft.com/office/drawing/2014/main" id="{64A96532-325F-ED47-A35C-D5E98A9AE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20" name="AutoShape 319">
              <a:extLst>
                <a:ext uri="{FF2B5EF4-FFF2-40B4-BE49-F238E27FC236}">
                  <a16:creationId xmlns:a16="http://schemas.microsoft.com/office/drawing/2014/main" id="{C7C24CE4-5334-BC4E-A438-66DEC9760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21" name="AutoShape 320">
              <a:extLst>
                <a:ext uri="{FF2B5EF4-FFF2-40B4-BE49-F238E27FC236}">
                  <a16:creationId xmlns:a16="http://schemas.microsoft.com/office/drawing/2014/main" id="{B91ED3DC-8FB7-3E44-BC48-758C2DE31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22" name="Oval 321">
              <a:extLst>
                <a:ext uri="{FF2B5EF4-FFF2-40B4-BE49-F238E27FC236}">
                  <a16:creationId xmlns:a16="http://schemas.microsoft.com/office/drawing/2014/main" id="{0FC4A5E4-B8C8-0842-8F9D-94E119968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23" name="Oval 322">
              <a:extLst>
                <a:ext uri="{FF2B5EF4-FFF2-40B4-BE49-F238E27FC236}">
                  <a16:creationId xmlns:a16="http://schemas.microsoft.com/office/drawing/2014/main" id="{BF7652EB-018F-BE44-A1E0-CE2B7AD0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24" name="Oval 323">
              <a:extLst>
                <a:ext uri="{FF2B5EF4-FFF2-40B4-BE49-F238E27FC236}">
                  <a16:creationId xmlns:a16="http://schemas.microsoft.com/office/drawing/2014/main" id="{D8684CE2-2E3C-9947-9513-4E1B16BF4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8625" name="Rectangle 324">
              <a:extLst>
                <a:ext uri="{FF2B5EF4-FFF2-40B4-BE49-F238E27FC236}">
                  <a16:creationId xmlns:a16="http://schemas.microsoft.com/office/drawing/2014/main" id="{7B188418-2F22-B84B-8A7B-49265C370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8599" name="Group 325">
            <a:extLst>
              <a:ext uri="{FF2B5EF4-FFF2-40B4-BE49-F238E27FC236}">
                <a16:creationId xmlns:a16="http://schemas.microsoft.com/office/drawing/2014/main" id="{8716F804-3A64-4E4B-AE1A-2CD694C0AC8E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8600" name="Picture 326" descr="desktop_computer_stylized_medium">
              <a:extLst>
                <a:ext uri="{FF2B5EF4-FFF2-40B4-BE49-F238E27FC236}">
                  <a16:creationId xmlns:a16="http://schemas.microsoft.com/office/drawing/2014/main" id="{04DE7043-B6DD-C140-8FE3-7C4D43EF8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601" name="Freeform 327">
              <a:extLst>
                <a:ext uri="{FF2B5EF4-FFF2-40B4-BE49-F238E27FC236}">
                  <a16:creationId xmlns:a16="http://schemas.microsoft.com/office/drawing/2014/main" id="{FF4F119F-769F-4F4E-8AF7-E883561A13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2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402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19808 0.35139 " pathEditMode="relative" ptsTypes="AA">
                                      <p:cBhvr>
                                        <p:cTn id="34" dur="2000" fill="hold"/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02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02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666" grpId="0" animBg="1"/>
      <p:bldP spid="402666" grpId="1" animBg="1"/>
      <p:bldP spid="402666" grpId="2" animBg="1"/>
      <p:bldP spid="402666" grpId="3" animBg="1"/>
      <p:bldP spid="402666" grpId="4" animBg="1"/>
      <p:bldP spid="402667" grpId="0" animBg="1"/>
      <p:bldP spid="402668" grpId="0"/>
      <p:bldP spid="402668" grpId="1"/>
      <p:bldP spid="402669" grpId="0"/>
      <p:bldP spid="4026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6">
            <a:extLst>
              <a:ext uri="{FF2B5EF4-FFF2-40B4-BE49-F238E27FC236}">
                <a16:creationId xmlns:a16="http://schemas.microsoft.com/office/drawing/2014/main" id="{D1A4A7E6-1265-F54B-9D12-DDCBED1C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E84FABF-FE15-724D-AD66-065DC33B9CB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9571" name="Freeform 270">
            <a:extLst>
              <a:ext uri="{FF2B5EF4-FFF2-40B4-BE49-F238E27FC236}">
                <a16:creationId xmlns:a16="http://schemas.microsoft.com/office/drawing/2014/main" id="{109CF7C0-863D-DD41-AF02-6C5A0E26B63D}"/>
              </a:ext>
            </a:extLst>
          </p:cNvPr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72" name="Group 350">
            <a:extLst>
              <a:ext uri="{FF2B5EF4-FFF2-40B4-BE49-F238E27FC236}">
                <a16:creationId xmlns:a16="http://schemas.microsoft.com/office/drawing/2014/main" id="{CBBF618D-9F1A-ED46-A5DE-1F84EB8B6EE9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09740" name="Picture 351" descr="desktop_computer_stylized_medium">
              <a:extLst>
                <a:ext uri="{FF2B5EF4-FFF2-40B4-BE49-F238E27FC236}">
                  <a16:creationId xmlns:a16="http://schemas.microsoft.com/office/drawing/2014/main" id="{BB917F3E-5046-024E-A270-2C6359486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741" name="Freeform 352">
              <a:extLst>
                <a:ext uri="{FF2B5EF4-FFF2-40B4-BE49-F238E27FC236}">
                  <a16:creationId xmlns:a16="http://schemas.microsoft.com/office/drawing/2014/main" id="{279F27AA-942B-D146-BDD5-168C3B44D7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09573" name="Picture 2" descr="garbage_can">
            <a:extLst>
              <a:ext uri="{FF2B5EF4-FFF2-40B4-BE49-F238E27FC236}">
                <a16:creationId xmlns:a16="http://schemas.microsoft.com/office/drawing/2014/main" id="{22E3951A-219E-1145-901C-1200FB699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4" name="Oval 4">
            <a:extLst>
              <a:ext uri="{FF2B5EF4-FFF2-40B4-BE49-F238E27FC236}">
                <a16:creationId xmlns:a16="http://schemas.microsoft.com/office/drawing/2014/main" id="{30745AB7-74C7-5246-98BB-002A099E1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9575" name="Line 5">
            <a:extLst>
              <a:ext uri="{FF2B5EF4-FFF2-40B4-BE49-F238E27FC236}">
                <a16:creationId xmlns:a16="http://schemas.microsoft.com/office/drawing/2014/main" id="{0D3EBB2D-F642-AF4E-8A95-72F9E6AEA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Line 6">
            <a:extLst>
              <a:ext uri="{FF2B5EF4-FFF2-40B4-BE49-F238E27FC236}">
                <a16:creationId xmlns:a16="http://schemas.microsoft.com/office/drawing/2014/main" id="{603F8DFA-D59F-D746-A42C-C8D10EC3E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7">
            <a:extLst>
              <a:ext uri="{FF2B5EF4-FFF2-40B4-BE49-F238E27FC236}">
                <a16:creationId xmlns:a16="http://schemas.microsoft.com/office/drawing/2014/main" id="{B6D63EDA-57C1-E942-B3F6-BE6736CDB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9578" name="Rectangle 8">
            <a:extLst>
              <a:ext uri="{FF2B5EF4-FFF2-40B4-BE49-F238E27FC236}">
                <a16:creationId xmlns:a16="http://schemas.microsoft.com/office/drawing/2014/main" id="{08E6DE8E-0B61-1540-9F5C-F7D394F67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9579" name="Oval 9">
            <a:extLst>
              <a:ext uri="{FF2B5EF4-FFF2-40B4-BE49-F238E27FC236}">
                <a16:creationId xmlns:a16="http://schemas.microsoft.com/office/drawing/2014/main" id="{DA790D64-77D7-104D-883D-8C84DCF3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09580" name="Group 10">
            <a:extLst>
              <a:ext uri="{FF2B5EF4-FFF2-40B4-BE49-F238E27FC236}">
                <a16:creationId xmlns:a16="http://schemas.microsoft.com/office/drawing/2014/main" id="{1B5D3FF8-09C8-4B43-8940-B6882393BD2B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09737" name="Line 11">
              <a:extLst>
                <a:ext uri="{FF2B5EF4-FFF2-40B4-BE49-F238E27FC236}">
                  <a16:creationId xmlns:a16="http://schemas.microsoft.com/office/drawing/2014/main" id="{96E0FEFD-E711-004A-BA65-596671512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8" name="Line 12">
              <a:extLst>
                <a:ext uri="{FF2B5EF4-FFF2-40B4-BE49-F238E27FC236}">
                  <a16:creationId xmlns:a16="http://schemas.microsoft.com/office/drawing/2014/main" id="{8AAACB8B-0495-DD48-AB83-3454B18B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739" name="Line 13">
              <a:extLst>
                <a:ext uri="{FF2B5EF4-FFF2-40B4-BE49-F238E27FC236}">
                  <a16:creationId xmlns:a16="http://schemas.microsoft.com/office/drawing/2014/main" id="{5C26E923-ED3F-AF4F-ACCA-B7513E2B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9581" name="Line 14">
            <a:extLst>
              <a:ext uri="{FF2B5EF4-FFF2-40B4-BE49-F238E27FC236}">
                <a16:creationId xmlns:a16="http://schemas.microsoft.com/office/drawing/2014/main" id="{16E52DA9-645C-7C47-9ACB-951A94BBA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2" name="Line 15">
            <a:extLst>
              <a:ext uri="{FF2B5EF4-FFF2-40B4-BE49-F238E27FC236}">
                <a16:creationId xmlns:a16="http://schemas.microsoft.com/office/drawing/2014/main" id="{8122A461-92E0-0D4F-9559-D185144703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3" name="Line 16">
            <a:extLst>
              <a:ext uri="{FF2B5EF4-FFF2-40B4-BE49-F238E27FC236}">
                <a16:creationId xmlns:a16="http://schemas.microsoft.com/office/drawing/2014/main" id="{C6F1E062-E0D1-F44C-A133-E5D8AC2A39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Line 17">
            <a:extLst>
              <a:ext uri="{FF2B5EF4-FFF2-40B4-BE49-F238E27FC236}">
                <a16:creationId xmlns:a16="http://schemas.microsoft.com/office/drawing/2014/main" id="{D2A7C960-07C1-1845-850A-293D2E706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85" name="Line 18">
            <a:extLst>
              <a:ext uri="{FF2B5EF4-FFF2-40B4-BE49-F238E27FC236}">
                <a16:creationId xmlns:a16="http://schemas.microsoft.com/office/drawing/2014/main" id="{C546FDF2-41A7-774F-9D25-30D9202CBD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6" name="Group 59">
            <a:extLst>
              <a:ext uri="{FF2B5EF4-FFF2-40B4-BE49-F238E27FC236}">
                <a16:creationId xmlns:a16="http://schemas.microsoft.com/office/drawing/2014/main" id="{325AE73F-8123-194D-9E2A-B73228C59661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09731" name="Rectangle 60">
              <a:extLst>
                <a:ext uri="{FF2B5EF4-FFF2-40B4-BE49-F238E27FC236}">
                  <a16:creationId xmlns:a16="http://schemas.microsoft.com/office/drawing/2014/main" id="{A0CCBF00-EC43-154C-BD6D-2B02919C3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32" name="Rectangle 61">
              <a:extLst>
                <a:ext uri="{FF2B5EF4-FFF2-40B4-BE49-F238E27FC236}">
                  <a16:creationId xmlns:a16="http://schemas.microsoft.com/office/drawing/2014/main" id="{F23A2E12-DC87-9847-88AA-9A52FF480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33" name="Line 62">
              <a:extLst>
                <a:ext uri="{FF2B5EF4-FFF2-40B4-BE49-F238E27FC236}">
                  <a16:creationId xmlns:a16="http://schemas.microsoft.com/office/drawing/2014/main" id="{D8AEDD38-278B-2545-A75B-C4AE85F87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4" name="Line 63">
              <a:extLst>
                <a:ext uri="{FF2B5EF4-FFF2-40B4-BE49-F238E27FC236}">
                  <a16:creationId xmlns:a16="http://schemas.microsoft.com/office/drawing/2014/main" id="{0F19113D-26D7-654C-83C8-ECECEB084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5" name="Line 64">
              <a:extLst>
                <a:ext uri="{FF2B5EF4-FFF2-40B4-BE49-F238E27FC236}">
                  <a16:creationId xmlns:a16="http://schemas.microsoft.com/office/drawing/2014/main" id="{F478F4CD-1093-224D-9119-368FC8FC9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6" name="Line 65">
              <a:extLst>
                <a:ext uri="{FF2B5EF4-FFF2-40B4-BE49-F238E27FC236}">
                  <a16:creationId xmlns:a16="http://schemas.microsoft.com/office/drawing/2014/main" id="{8CB35E1D-F0BE-9644-96A2-A6D98AE87D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87" name="Text Box 67">
            <a:extLst>
              <a:ext uri="{FF2B5EF4-FFF2-40B4-BE49-F238E27FC236}">
                <a16:creationId xmlns:a16="http://schemas.microsoft.com/office/drawing/2014/main" id="{8FD94DBE-5930-184C-ABAE-68F3D1D4C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: original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9588" name="Line 68">
            <a:extLst>
              <a:ext uri="{FF2B5EF4-FFF2-40B4-BE49-F238E27FC236}">
                <a16:creationId xmlns:a16="http://schemas.microsoft.com/office/drawing/2014/main" id="{F92D57E2-C9F4-7D4D-AE21-7F4B50B8AA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89" name="Group 109">
            <a:extLst>
              <a:ext uri="{FF2B5EF4-FFF2-40B4-BE49-F238E27FC236}">
                <a16:creationId xmlns:a16="http://schemas.microsoft.com/office/drawing/2014/main" id="{B9868554-3003-7240-A762-88A41A003E1E}"/>
              </a:ext>
            </a:extLst>
          </p:cNvPr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09725" name="Rectangle 110">
              <a:extLst>
                <a:ext uri="{FF2B5EF4-FFF2-40B4-BE49-F238E27FC236}">
                  <a16:creationId xmlns:a16="http://schemas.microsoft.com/office/drawing/2014/main" id="{C56ED410-B9FD-E44F-B9E1-153052B82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26" name="Rectangle 111">
              <a:extLst>
                <a:ext uri="{FF2B5EF4-FFF2-40B4-BE49-F238E27FC236}">
                  <a16:creationId xmlns:a16="http://schemas.microsoft.com/office/drawing/2014/main" id="{3B9234A9-880C-CE40-8C5A-914C5DBD6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27" name="Line 112">
              <a:extLst>
                <a:ext uri="{FF2B5EF4-FFF2-40B4-BE49-F238E27FC236}">
                  <a16:creationId xmlns:a16="http://schemas.microsoft.com/office/drawing/2014/main" id="{701D217F-5BC7-944A-A285-085662C30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8" name="Line 113">
              <a:extLst>
                <a:ext uri="{FF2B5EF4-FFF2-40B4-BE49-F238E27FC236}">
                  <a16:creationId xmlns:a16="http://schemas.microsoft.com/office/drawing/2014/main" id="{43EC3F20-786F-4B45-8FE7-8C7D76B22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9" name="Line 114">
              <a:extLst>
                <a:ext uri="{FF2B5EF4-FFF2-40B4-BE49-F238E27FC236}">
                  <a16:creationId xmlns:a16="http://schemas.microsoft.com/office/drawing/2014/main" id="{7F86FEDD-4DBB-804C-8662-E2D2592A0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30" name="Line 115">
              <a:extLst>
                <a:ext uri="{FF2B5EF4-FFF2-40B4-BE49-F238E27FC236}">
                  <a16:creationId xmlns:a16="http://schemas.microsoft.com/office/drawing/2014/main" id="{3F0687AB-2AD3-BC4D-AD26-270BD936F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0" name="Line 117">
            <a:extLst>
              <a:ext uri="{FF2B5EF4-FFF2-40B4-BE49-F238E27FC236}">
                <a16:creationId xmlns:a16="http://schemas.microsoft.com/office/drawing/2014/main" id="{1F1C7221-54D1-E74F-9BEC-548593DDB1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1" name="Line 118">
            <a:extLst>
              <a:ext uri="{FF2B5EF4-FFF2-40B4-BE49-F238E27FC236}">
                <a16:creationId xmlns:a16="http://schemas.microsoft.com/office/drawing/2014/main" id="{9BAAD3AD-4E9A-8044-8666-8B6A9CAC0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2" name="Line 119">
            <a:extLst>
              <a:ext uri="{FF2B5EF4-FFF2-40B4-BE49-F238E27FC236}">
                <a16:creationId xmlns:a16="http://schemas.microsoft.com/office/drawing/2014/main" id="{0B66200F-0FE7-5147-912E-882183C864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3" name="Line 120">
            <a:extLst>
              <a:ext uri="{FF2B5EF4-FFF2-40B4-BE49-F238E27FC236}">
                <a16:creationId xmlns:a16="http://schemas.microsoft.com/office/drawing/2014/main" id="{AC287AE2-FC57-764B-AC57-BC872F9FA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594" name="Line 121">
            <a:extLst>
              <a:ext uri="{FF2B5EF4-FFF2-40B4-BE49-F238E27FC236}">
                <a16:creationId xmlns:a16="http://schemas.microsoft.com/office/drawing/2014/main" id="{986C5D48-1052-D24F-BB14-BEEE5EAFC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595" name="Group 162">
            <a:extLst>
              <a:ext uri="{FF2B5EF4-FFF2-40B4-BE49-F238E27FC236}">
                <a16:creationId xmlns:a16="http://schemas.microsoft.com/office/drawing/2014/main" id="{44958BC0-D197-C74C-AC57-C87AFB5539F8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09719" name="Rectangle 163">
              <a:extLst>
                <a:ext uri="{FF2B5EF4-FFF2-40B4-BE49-F238E27FC236}">
                  <a16:creationId xmlns:a16="http://schemas.microsoft.com/office/drawing/2014/main" id="{E2F1D0D8-E28D-6147-9AC6-7EFC5C25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20" name="Rectangle 164">
              <a:extLst>
                <a:ext uri="{FF2B5EF4-FFF2-40B4-BE49-F238E27FC236}">
                  <a16:creationId xmlns:a16="http://schemas.microsoft.com/office/drawing/2014/main" id="{1B829DD7-6F17-D447-BA8B-B7C8EE951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21" name="Line 165">
              <a:extLst>
                <a:ext uri="{FF2B5EF4-FFF2-40B4-BE49-F238E27FC236}">
                  <a16:creationId xmlns:a16="http://schemas.microsoft.com/office/drawing/2014/main" id="{E2394D2F-ADE4-7843-A666-626709DBA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2" name="Line 166">
              <a:extLst>
                <a:ext uri="{FF2B5EF4-FFF2-40B4-BE49-F238E27FC236}">
                  <a16:creationId xmlns:a16="http://schemas.microsoft.com/office/drawing/2014/main" id="{521F2C6E-D069-6342-973C-3B6B0CCB0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3" name="Line 167">
              <a:extLst>
                <a:ext uri="{FF2B5EF4-FFF2-40B4-BE49-F238E27FC236}">
                  <a16:creationId xmlns:a16="http://schemas.microsoft.com/office/drawing/2014/main" id="{155D6815-443A-404F-B1C8-148F0F48C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24" name="Line 168">
              <a:extLst>
                <a:ext uri="{FF2B5EF4-FFF2-40B4-BE49-F238E27FC236}">
                  <a16:creationId xmlns:a16="http://schemas.microsoft.com/office/drawing/2014/main" id="{2EF387C8-D171-014F-9B2A-87A82CD4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596" name="Group 209">
            <a:extLst>
              <a:ext uri="{FF2B5EF4-FFF2-40B4-BE49-F238E27FC236}">
                <a16:creationId xmlns:a16="http://schemas.microsoft.com/office/drawing/2014/main" id="{9515143D-2564-324B-B37A-02F0BFDCB7DA}"/>
              </a:ext>
            </a:extLst>
          </p:cNvPr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09713" name="Rectangle 210">
              <a:extLst>
                <a:ext uri="{FF2B5EF4-FFF2-40B4-BE49-F238E27FC236}">
                  <a16:creationId xmlns:a16="http://schemas.microsoft.com/office/drawing/2014/main" id="{1AD12532-019E-FE4D-A19C-6B34936D1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14" name="Rectangle 211">
              <a:extLst>
                <a:ext uri="{FF2B5EF4-FFF2-40B4-BE49-F238E27FC236}">
                  <a16:creationId xmlns:a16="http://schemas.microsoft.com/office/drawing/2014/main" id="{47900774-B712-0F46-8534-8845ACE7F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15" name="Line 212">
              <a:extLst>
                <a:ext uri="{FF2B5EF4-FFF2-40B4-BE49-F238E27FC236}">
                  <a16:creationId xmlns:a16="http://schemas.microsoft.com/office/drawing/2014/main" id="{F0677F67-1671-BC4C-BC68-3056A3C01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6" name="Line 213">
              <a:extLst>
                <a:ext uri="{FF2B5EF4-FFF2-40B4-BE49-F238E27FC236}">
                  <a16:creationId xmlns:a16="http://schemas.microsoft.com/office/drawing/2014/main" id="{DA20BECC-F837-C84B-8436-C6AC7C6A8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7" name="Line 214">
              <a:extLst>
                <a:ext uri="{FF2B5EF4-FFF2-40B4-BE49-F238E27FC236}">
                  <a16:creationId xmlns:a16="http://schemas.microsoft.com/office/drawing/2014/main" id="{5AAFD978-DA3C-3F42-B8CD-8CF650927D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8" name="Line 215">
              <a:extLst>
                <a:ext uri="{FF2B5EF4-FFF2-40B4-BE49-F238E27FC236}">
                  <a16:creationId xmlns:a16="http://schemas.microsoft.com/office/drawing/2014/main" id="{032BEE88-F4EF-B845-BCF4-7862A4DA3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597" name="Oval 216">
            <a:extLst>
              <a:ext uri="{FF2B5EF4-FFF2-40B4-BE49-F238E27FC236}">
                <a16:creationId xmlns:a16="http://schemas.microsoft.com/office/drawing/2014/main" id="{3DCCE1C9-6FD8-C24D-857A-367E8E941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9598" name="Oval 217">
            <a:extLst>
              <a:ext uri="{FF2B5EF4-FFF2-40B4-BE49-F238E27FC236}">
                <a16:creationId xmlns:a16="http://schemas.microsoft.com/office/drawing/2014/main" id="{C9ECDACA-A057-EF42-AB1D-78AFE525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9599" name="Text Box 218">
            <a:extLst>
              <a:ext uri="{FF2B5EF4-FFF2-40B4-BE49-F238E27FC236}">
                <a16:creationId xmlns:a16="http://schemas.microsoft.com/office/drawing/2014/main" id="{5117D4FD-D425-E942-87AE-6A71C369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09600" name="Group 219">
            <a:extLst>
              <a:ext uri="{FF2B5EF4-FFF2-40B4-BE49-F238E27FC236}">
                <a16:creationId xmlns:a16="http://schemas.microsoft.com/office/drawing/2014/main" id="{CC6944BA-33F8-8A41-95F1-6930001656D8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09706" name="Rectangle 220">
              <a:extLst>
                <a:ext uri="{FF2B5EF4-FFF2-40B4-BE49-F238E27FC236}">
                  <a16:creationId xmlns:a16="http://schemas.microsoft.com/office/drawing/2014/main" id="{57D286A8-A224-0B45-A2B7-27599721A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07" name="Line 221">
              <a:extLst>
                <a:ext uri="{FF2B5EF4-FFF2-40B4-BE49-F238E27FC236}">
                  <a16:creationId xmlns:a16="http://schemas.microsoft.com/office/drawing/2014/main" id="{93E31C01-D94A-A241-A7F0-45C332D28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8" name="Line 222">
              <a:extLst>
                <a:ext uri="{FF2B5EF4-FFF2-40B4-BE49-F238E27FC236}">
                  <a16:creationId xmlns:a16="http://schemas.microsoft.com/office/drawing/2014/main" id="{1D25DAEF-F297-7F49-882E-1E0BD1ECD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9" name="Line 223">
              <a:extLst>
                <a:ext uri="{FF2B5EF4-FFF2-40B4-BE49-F238E27FC236}">
                  <a16:creationId xmlns:a16="http://schemas.microsoft.com/office/drawing/2014/main" id="{16BE11D6-6508-974F-9471-2F32DB5FD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0" name="Line 224">
              <a:extLst>
                <a:ext uri="{FF2B5EF4-FFF2-40B4-BE49-F238E27FC236}">
                  <a16:creationId xmlns:a16="http://schemas.microsoft.com/office/drawing/2014/main" id="{E8E4963D-7CE8-084D-81C7-2AFD54662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1" name="Line 225">
              <a:extLst>
                <a:ext uri="{FF2B5EF4-FFF2-40B4-BE49-F238E27FC236}">
                  <a16:creationId xmlns:a16="http://schemas.microsoft.com/office/drawing/2014/main" id="{34C35E5B-57DD-844B-88BB-69DBE2EC4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12" name="Line 226">
              <a:extLst>
                <a:ext uri="{FF2B5EF4-FFF2-40B4-BE49-F238E27FC236}">
                  <a16:creationId xmlns:a16="http://schemas.microsoft.com/office/drawing/2014/main" id="{D600E012-B24D-AB41-AADD-49B11B579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9601" name="Line 227">
            <a:extLst>
              <a:ext uri="{FF2B5EF4-FFF2-40B4-BE49-F238E27FC236}">
                <a16:creationId xmlns:a16="http://schemas.microsoft.com/office/drawing/2014/main" id="{F541B6BB-9096-A64D-8582-296C870F30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2" name="Freeform 228">
            <a:extLst>
              <a:ext uri="{FF2B5EF4-FFF2-40B4-BE49-F238E27FC236}">
                <a16:creationId xmlns:a16="http://schemas.microsoft.com/office/drawing/2014/main" id="{563D6281-C18D-974D-8A8D-FB073CF24618}"/>
              </a:ext>
            </a:extLst>
          </p:cNvPr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3" name="Freeform 229">
            <a:extLst>
              <a:ext uri="{FF2B5EF4-FFF2-40B4-BE49-F238E27FC236}">
                <a16:creationId xmlns:a16="http://schemas.microsoft.com/office/drawing/2014/main" id="{DC5CED88-FDEA-4E48-B53E-168C84F8A479}"/>
              </a:ext>
            </a:extLst>
          </p:cNvPr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4" name="Oval 230">
            <a:extLst>
              <a:ext uri="{FF2B5EF4-FFF2-40B4-BE49-F238E27FC236}">
                <a16:creationId xmlns:a16="http://schemas.microsoft.com/office/drawing/2014/main" id="{C734CF24-DE0F-F14E-A888-20991B2C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09605" name="Text Box 231">
            <a:extLst>
              <a:ext uri="{FF2B5EF4-FFF2-40B4-BE49-F238E27FC236}">
                <a16:creationId xmlns:a16="http://schemas.microsoft.com/office/drawing/2014/main" id="{CF9BC14E-C190-0041-AE76-40E591CF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original data, </a:t>
            </a:r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plus</a:t>
            </a:r>
            <a:r>
              <a:rPr lang="en-US" altLang="en-US" sz="1600">
                <a:solidFill>
                  <a:srgbClr val="FF0000"/>
                </a:solidFill>
                <a:latin typeface="Arial" panose="020B0604020202020204" pitchFamily="34" charset="0"/>
              </a:rPr>
              <a:t> retransmitted data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9606" name="Line 232">
            <a:extLst>
              <a:ext uri="{FF2B5EF4-FFF2-40B4-BE49-F238E27FC236}">
                <a16:creationId xmlns:a16="http://schemas.microsoft.com/office/drawing/2014/main" id="{5F13BDF0-11DA-8B46-A4A7-3EA73EEF7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607" name="Line 233">
            <a:extLst>
              <a:ext uri="{FF2B5EF4-FFF2-40B4-BE49-F238E27FC236}">
                <a16:creationId xmlns:a16="http://schemas.microsoft.com/office/drawing/2014/main" id="{6FB35929-C1FF-2145-821D-450138927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608" name="Line 234">
            <a:extLst>
              <a:ext uri="{FF2B5EF4-FFF2-40B4-BE49-F238E27FC236}">
                <a16:creationId xmlns:a16="http://schemas.microsoft.com/office/drawing/2014/main" id="{40E59A90-97CF-F64E-8ABE-382EF5A5F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3691" name="Rectangle 235">
            <a:extLst>
              <a:ext uri="{FF2B5EF4-FFF2-40B4-BE49-F238E27FC236}">
                <a16:creationId xmlns:a16="http://schemas.microsoft.com/office/drawing/2014/main" id="{F75F363A-1116-3244-8092-3EEB2E320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403692" name="Text Box 236">
            <a:extLst>
              <a:ext uri="{FF2B5EF4-FFF2-40B4-BE49-F238E27FC236}">
                <a16:creationId xmlns:a16="http://schemas.microsoft.com/office/drawing/2014/main" id="{DEACD08E-41FC-9C4D-9400-50843F0FF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4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sp>
        <p:nvSpPr>
          <p:cNvPr id="403693" name="Rectangle 237">
            <a:extLst>
              <a:ext uri="{FF2B5EF4-FFF2-40B4-BE49-F238E27FC236}">
                <a16:creationId xmlns:a16="http://schemas.microsoft.com/office/drawing/2014/main" id="{0B8937CD-B0A2-8A41-9598-2516A2C2E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3844926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92206" name="Rectangle 261">
            <a:extLst>
              <a:ext uri="{FF2B5EF4-FFF2-40B4-BE49-F238E27FC236}">
                <a16:creationId xmlns:a16="http://schemas.microsoft.com/office/drawing/2014/main" id="{2BD8E6EF-FE33-C947-94A9-A8582CBFE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Causes/costs of congestion: scenario 2</a:t>
            </a:r>
            <a:r>
              <a:rPr lang="en-US">
                <a:cs typeface="+mj-cs"/>
              </a:rPr>
              <a:t> </a:t>
            </a:r>
          </a:p>
        </p:txBody>
      </p:sp>
      <p:sp>
        <p:nvSpPr>
          <p:cNvPr id="92207" name="Rectangle 264">
            <a:extLst>
              <a:ext uri="{FF2B5EF4-FFF2-40B4-BE49-F238E27FC236}">
                <a16:creationId xmlns:a16="http://schemas.microsoft.com/office/drawing/2014/main" id="{946FD8DD-1B3B-734A-BB72-691ECD793E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84388" y="1116013"/>
            <a:ext cx="3536950" cy="1916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000099"/>
                </a:solidFill>
                <a:cs typeface="+mn-cs"/>
              </a:rPr>
              <a:t>Idealization: </a:t>
            </a:r>
            <a:r>
              <a:rPr lang="en-US" i="1">
                <a:solidFill>
                  <a:srgbClr val="CC0000"/>
                </a:solidFill>
                <a:cs typeface="+mn-cs"/>
              </a:rPr>
              <a:t>known loss</a:t>
            </a:r>
            <a:r>
              <a:rPr lang="en-US" sz="2400"/>
              <a:t> packets can be lost, dropped at router due  to full buffers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/>
              <a:t>sender only resends if packet </a:t>
            </a:r>
            <a:r>
              <a:rPr lang="en-US" sz="2400" i="1"/>
              <a:t>known</a:t>
            </a:r>
            <a:r>
              <a:rPr lang="en-US" sz="2400"/>
              <a:t> to be lost</a:t>
            </a: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cs typeface="+mn-cs"/>
            </a:endParaRPr>
          </a:p>
        </p:txBody>
      </p:sp>
      <p:grpSp>
        <p:nvGrpSpPr>
          <p:cNvPr id="403736" name="Group 280">
            <a:extLst>
              <a:ext uri="{FF2B5EF4-FFF2-40B4-BE49-F238E27FC236}">
                <a16:creationId xmlns:a16="http://schemas.microsoft.com/office/drawing/2014/main" id="{2207DAB2-0DF1-E645-816D-D9308D11FECE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1244600"/>
            <a:ext cx="4306888" cy="2076450"/>
            <a:chOff x="2898" y="784"/>
            <a:chExt cx="2713" cy="1308"/>
          </a:xfrm>
        </p:grpSpPr>
        <p:sp>
          <p:nvSpPr>
            <p:cNvPr id="109690" name="Line 239">
              <a:extLst>
                <a:ext uri="{FF2B5EF4-FFF2-40B4-BE49-F238E27FC236}">
                  <a16:creationId xmlns:a16="http://schemas.microsoft.com/office/drawing/2014/main" id="{2110DDEB-007A-B64D-A8A4-B2FE0CFEE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91" name="Line 240">
              <a:extLst>
                <a:ext uri="{FF2B5EF4-FFF2-40B4-BE49-F238E27FC236}">
                  <a16:creationId xmlns:a16="http://schemas.microsoft.com/office/drawing/2014/main" id="{7314BA18-FED3-F242-AC27-3BF476F29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92" name="Text Box 241">
              <a:extLst>
                <a:ext uri="{FF2B5EF4-FFF2-40B4-BE49-F238E27FC236}">
                  <a16:creationId xmlns:a16="http://schemas.microsoft.com/office/drawing/2014/main" id="{BF71185E-720A-9145-97B4-30CD8C3E4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109693" name="Line 242">
              <a:extLst>
                <a:ext uri="{FF2B5EF4-FFF2-40B4-BE49-F238E27FC236}">
                  <a16:creationId xmlns:a16="http://schemas.microsoft.com/office/drawing/2014/main" id="{0771679B-CD1C-E446-8C15-D4D82CEF81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94" name="Line 243">
              <a:extLst>
                <a:ext uri="{FF2B5EF4-FFF2-40B4-BE49-F238E27FC236}">
                  <a16:creationId xmlns:a16="http://schemas.microsoft.com/office/drawing/2014/main" id="{1CBB1515-045B-D142-90E9-AF611A3191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95" name="Text Box 244">
              <a:extLst>
                <a:ext uri="{FF2B5EF4-FFF2-40B4-BE49-F238E27FC236}">
                  <a16:creationId xmlns:a16="http://schemas.microsoft.com/office/drawing/2014/main" id="{A01F6D31-9903-FA40-A540-739CF3270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R/2</a:t>
              </a:r>
            </a:p>
          </p:txBody>
        </p:sp>
        <p:sp>
          <p:nvSpPr>
            <p:cNvPr id="109696" name="Freeform 245">
              <a:extLst>
                <a:ext uri="{FF2B5EF4-FFF2-40B4-BE49-F238E27FC236}">
                  <a16:creationId xmlns:a16="http://schemas.microsoft.com/office/drawing/2014/main" id="{9C396834-F996-B642-97FC-CFFD13E98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97" name="Group 246">
              <a:extLst>
                <a:ext uri="{FF2B5EF4-FFF2-40B4-BE49-F238E27FC236}">
                  <a16:creationId xmlns:a16="http://schemas.microsoft.com/office/drawing/2014/main" id="{85949994-D0B5-3E4F-9DB1-13AD423E45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109704" name="Text Box 247">
                <a:extLst>
                  <a:ext uri="{FF2B5EF4-FFF2-40B4-BE49-F238E27FC236}">
                    <a16:creationId xmlns:a16="http://schemas.microsoft.com/office/drawing/2014/main" id="{20F99D98-E528-1643-8F0D-50B9789E9A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Symbol" pitchFamily="2" charset="2"/>
                    <a:cs typeface="Arial" panose="020B0604020202020204" pitchFamily="34" charset="0"/>
                  </a:rPr>
                  <a:t>l</a:t>
                </a:r>
                <a:r>
                  <a:rPr lang="en-US" altLang="en-US" sz="1800" baseline="-2500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</a:p>
            </p:txBody>
          </p:sp>
          <p:sp>
            <p:nvSpPr>
              <p:cNvPr id="109705" name="Line 248">
                <a:extLst>
                  <a:ext uri="{FF2B5EF4-FFF2-40B4-BE49-F238E27FC236}">
                    <a16:creationId xmlns:a16="http://schemas.microsoft.com/office/drawing/2014/main" id="{C5F0BACC-1068-EF46-9771-B9E11424E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9698" name="Text Box 249">
              <a:extLst>
                <a:ext uri="{FF2B5EF4-FFF2-40B4-BE49-F238E27FC236}">
                  <a16:creationId xmlns:a16="http://schemas.microsoft.com/office/drawing/2014/main" id="{29C39215-7EAB-E247-AB24-9E6040765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itchFamily="2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</a:p>
          </p:txBody>
        </p:sp>
        <p:sp>
          <p:nvSpPr>
            <p:cNvPr id="109699" name="Line 250">
              <a:extLst>
                <a:ext uri="{FF2B5EF4-FFF2-40B4-BE49-F238E27FC236}">
                  <a16:creationId xmlns:a16="http://schemas.microsoft.com/office/drawing/2014/main" id="{6C61D564-730B-084E-97B3-B37CC101B7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700" name="Oval 251">
              <a:extLst>
                <a:ext uri="{FF2B5EF4-FFF2-40B4-BE49-F238E27FC236}">
                  <a16:creationId xmlns:a16="http://schemas.microsoft.com/office/drawing/2014/main" id="{872AA4A8-1917-A24B-9E19-373A4845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701" name="Text Box 252">
              <a:extLst>
                <a:ext uri="{FF2B5EF4-FFF2-40B4-BE49-F238E27FC236}">
                  <a16:creationId xmlns:a16="http://schemas.microsoft.com/office/drawing/2014/main" id="{60FC21DC-9868-9746-B2F2-87970FE6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but asymptotic goodput is still R/2 (why?)</a:t>
              </a:r>
            </a:p>
          </p:txBody>
        </p:sp>
        <p:sp>
          <p:nvSpPr>
            <p:cNvPr id="109702" name="Line 253">
              <a:extLst>
                <a:ext uri="{FF2B5EF4-FFF2-40B4-BE49-F238E27FC236}">
                  <a16:creationId xmlns:a16="http://schemas.microsoft.com/office/drawing/2014/main" id="{0CABE154-5C88-E44C-AFFB-966F8DDA33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703" name="Line 265">
              <a:extLst>
                <a:ext uri="{FF2B5EF4-FFF2-40B4-BE49-F238E27FC236}">
                  <a16:creationId xmlns:a16="http://schemas.microsoft.com/office/drawing/2014/main" id="{9C4A55AB-4DC7-7743-AAC8-0E15B6494D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3" y="946"/>
              <a:ext cx="133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9616" name="Freeform 267">
            <a:extLst>
              <a:ext uri="{FF2B5EF4-FFF2-40B4-BE49-F238E27FC236}">
                <a16:creationId xmlns:a16="http://schemas.microsoft.com/office/drawing/2014/main" id="{5AB4ED2B-CE2F-0B4F-BDEA-709AE2F02CB7}"/>
              </a:ext>
            </a:extLst>
          </p:cNvPr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7" name="Freeform 273">
            <a:extLst>
              <a:ext uri="{FF2B5EF4-FFF2-40B4-BE49-F238E27FC236}">
                <a16:creationId xmlns:a16="http://schemas.microsoft.com/office/drawing/2014/main" id="{70F32EF0-7C1F-2047-9982-6101077BF607}"/>
              </a:ext>
            </a:extLst>
          </p:cNvPr>
          <p:cNvSpPr>
            <a:spLocks/>
          </p:cNvSpPr>
          <p:nvPr/>
        </p:nvSpPr>
        <p:spPr bwMode="auto">
          <a:xfrm>
            <a:off x="8940801" y="3665538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8" name="Freeform 276">
            <a:extLst>
              <a:ext uri="{FF2B5EF4-FFF2-40B4-BE49-F238E27FC236}">
                <a16:creationId xmlns:a16="http://schemas.microsoft.com/office/drawing/2014/main" id="{AE2AEAC4-B3AB-D440-862C-6B955DA75785}"/>
              </a:ext>
            </a:extLst>
          </p:cNvPr>
          <p:cNvSpPr>
            <a:spLocks/>
          </p:cNvSpPr>
          <p:nvPr/>
        </p:nvSpPr>
        <p:spPr bwMode="auto">
          <a:xfrm>
            <a:off x="8472489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9" name="Text Box 278">
            <a:extLst>
              <a:ext uri="{FF2B5EF4-FFF2-40B4-BE49-F238E27FC236}">
                <a16:creationId xmlns:a16="http://schemas.microsoft.com/office/drawing/2014/main" id="{A01C2B0D-C992-394C-9A80-7B4E45F3C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09620" name="Text Box 279">
            <a:extLst>
              <a:ext uri="{FF2B5EF4-FFF2-40B4-BE49-F238E27FC236}">
                <a16:creationId xmlns:a16="http://schemas.microsoft.com/office/drawing/2014/main" id="{CD76E96A-A213-2D45-BAF8-7FECB13BE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09621" name="Group 281">
            <a:extLst>
              <a:ext uri="{FF2B5EF4-FFF2-40B4-BE49-F238E27FC236}">
                <a16:creationId xmlns:a16="http://schemas.microsoft.com/office/drawing/2014/main" id="{032A663D-0434-8A49-A072-BDCF030F5650}"/>
              </a:ext>
            </a:extLst>
          </p:cNvPr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09658" name="Freeform 282">
              <a:extLst>
                <a:ext uri="{FF2B5EF4-FFF2-40B4-BE49-F238E27FC236}">
                  <a16:creationId xmlns:a16="http://schemas.microsoft.com/office/drawing/2014/main" id="{1ACA4F97-1ABB-4040-B24F-5FE1C1ED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59" name="Rectangle 283">
              <a:extLst>
                <a:ext uri="{FF2B5EF4-FFF2-40B4-BE49-F238E27FC236}">
                  <a16:creationId xmlns:a16="http://schemas.microsoft.com/office/drawing/2014/main" id="{201AA8A1-E526-8242-A0CB-7FB88BC78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60" name="Freeform 284">
              <a:extLst>
                <a:ext uri="{FF2B5EF4-FFF2-40B4-BE49-F238E27FC236}">
                  <a16:creationId xmlns:a16="http://schemas.microsoft.com/office/drawing/2014/main" id="{93A0F9FC-2E5A-444A-A0AF-2440322EB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61" name="Freeform 285">
              <a:extLst>
                <a:ext uri="{FF2B5EF4-FFF2-40B4-BE49-F238E27FC236}">
                  <a16:creationId xmlns:a16="http://schemas.microsoft.com/office/drawing/2014/main" id="{69196FC4-8613-4544-AC63-3777F5BB1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62" name="Rectangle 286">
              <a:extLst>
                <a:ext uri="{FF2B5EF4-FFF2-40B4-BE49-F238E27FC236}">
                  <a16:creationId xmlns:a16="http://schemas.microsoft.com/office/drawing/2014/main" id="{672ADFA8-3DCC-084F-9D19-855CC261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63" name="Group 287">
              <a:extLst>
                <a:ext uri="{FF2B5EF4-FFF2-40B4-BE49-F238E27FC236}">
                  <a16:creationId xmlns:a16="http://schemas.microsoft.com/office/drawing/2014/main" id="{2F4551DB-52C8-CF43-B5AE-CE62D6A44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88" name="AutoShape 288">
                <a:extLst>
                  <a:ext uri="{FF2B5EF4-FFF2-40B4-BE49-F238E27FC236}">
                    <a16:creationId xmlns:a16="http://schemas.microsoft.com/office/drawing/2014/main" id="{64C5A5D4-2F88-3F43-9392-0048CFF6B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89" name="AutoShape 289">
                <a:extLst>
                  <a:ext uri="{FF2B5EF4-FFF2-40B4-BE49-F238E27FC236}">
                    <a16:creationId xmlns:a16="http://schemas.microsoft.com/office/drawing/2014/main" id="{7E268E6D-3485-7043-9562-26939C303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64" name="Rectangle 290">
              <a:extLst>
                <a:ext uri="{FF2B5EF4-FFF2-40B4-BE49-F238E27FC236}">
                  <a16:creationId xmlns:a16="http://schemas.microsoft.com/office/drawing/2014/main" id="{E752AF4F-70DB-7A40-8BCA-B8C56257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65" name="Group 291">
              <a:extLst>
                <a:ext uri="{FF2B5EF4-FFF2-40B4-BE49-F238E27FC236}">
                  <a16:creationId xmlns:a16="http://schemas.microsoft.com/office/drawing/2014/main" id="{F7959AD0-BF19-7240-8B2B-DD84FE8AA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86" name="AutoShape 292">
                <a:extLst>
                  <a:ext uri="{FF2B5EF4-FFF2-40B4-BE49-F238E27FC236}">
                    <a16:creationId xmlns:a16="http://schemas.microsoft.com/office/drawing/2014/main" id="{71650794-16C1-4E48-9175-9800F577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87" name="AutoShape 293">
                <a:extLst>
                  <a:ext uri="{FF2B5EF4-FFF2-40B4-BE49-F238E27FC236}">
                    <a16:creationId xmlns:a16="http://schemas.microsoft.com/office/drawing/2014/main" id="{921FE8D5-E3B9-4B4D-A160-1425CEB7E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66" name="Rectangle 294">
              <a:extLst>
                <a:ext uri="{FF2B5EF4-FFF2-40B4-BE49-F238E27FC236}">
                  <a16:creationId xmlns:a16="http://schemas.microsoft.com/office/drawing/2014/main" id="{0A9A88B2-8B74-464F-87DA-9D1985846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67" name="Rectangle 295">
              <a:extLst>
                <a:ext uri="{FF2B5EF4-FFF2-40B4-BE49-F238E27FC236}">
                  <a16:creationId xmlns:a16="http://schemas.microsoft.com/office/drawing/2014/main" id="{DDC5DF5E-CF35-5341-B6F8-C227EFBAD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68" name="Group 296">
              <a:extLst>
                <a:ext uri="{FF2B5EF4-FFF2-40B4-BE49-F238E27FC236}">
                  <a16:creationId xmlns:a16="http://schemas.microsoft.com/office/drawing/2014/main" id="{CB54FCC4-9618-EE41-AD54-000E5B84B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84" name="AutoShape 297">
                <a:extLst>
                  <a:ext uri="{FF2B5EF4-FFF2-40B4-BE49-F238E27FC236}">
                    <a16:creationId xmlns:a16="http://schemas.microsoft.com/office/drawing/2014/main" id="{9F645CD0-D102-0F47-84D8-27A0244F4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85" name="AutoShape 298">
                <a:extLst>
                  <a:ext uri="{FF2B5EF4-FFF2-40B4-BE49-F238E27FC236}">
                    <a16:creationId xmlns:a16="http://schemas.microsoft.com/office/drawing/2014/main" id="{63BF66EC-8DE9-B744-8FE8-0DD6D0E74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69" name="Freeform 299">
              <a:extLst>
                <a:ext uri="{FF2B5EF4-FFF2-40B4-BE49-F238E27FC236}">
                  <a16:creationId xmlns:a16="http://schemas.microsoft.com/office/drawing/2014/main" id="{B193ED7E-9C19-7248-8998-61783CD7D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70" name="Group 300">
              <a:extLst>
                <a:ext uri="{FF2B5EF4-FFF2-40B4-BE49-F238E27FC236}">
                  <a16:creationId xmlns:a16="http://schemas.microsoft.com/office/drawing/2014/main" id="{2FB5542D-7E06-1F41-8020-754A117C4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82" name="AutoShape 301">
                <a:extLst>
                  <a:ext uri="{FF2B5EF4-FFF2-40B4-BE49-F238E27FC236}">
                    <a16:creationId xmlns:a16="http://schemas.microsoft.com/office/drawing/2014/main" id="{996DEDFF-D365-5A41-9B88-68B88F99C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83" name="AutoShape 302">
                <a:extLst>
                  <a:ext uri="{FF2B5EF4-FFF2-40B4-BE49-F238E27FC236}">
                    <a16:creationId xmlns:a16="http://schemas.microsoft.com/office/drawing/2014/main" id="{BC13FC67-CDAF-9B4B-BEEC-8A64F5679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71" name="Rectangle 303">
              <a:extLst>
                <a:ext uri="{FF2B5EF4-FFF2-40B4-BE49-F238E27FC236}">
                  <a16:creationId xmlns:a16="http://schemas.microsoft.com/office/drawing/2014/main" id="{D0BF8E37-B12A-4B47-9147-C51EAAF4A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72" name="Freeform 304">
              <a:extLst>
                <a:ext uri="{FF2B5EF4-FFF2-40B4-BE49-F238E27FC236}">
                  <a16:creationId xmlns:a16="http://schemas.microsoft.com/office/drawing/2014/main" id="{AAD1904A-5F31-D841-B8DE-FCCB0CF1B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73" name="Freeform 305">
              <a:extLst>
                <a:ext uri="{FF2B5EF4-FFF2-40B4-BE49-F238E27FC236}">
                  <a16:creationId xmlns:a16="http://schemas.microsoft.com/office/drawing/2014/main" id="{7CCD47FF-43F0-CF43-9643-D4310BAE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74" name="Oval 306">
              <a:extLst>
                <a:ext uri="{FF2B5EF4-FFF2-40B4-BE49-F238E27FC236}">
                  <a16:creationId xmlns:a16="http://schemas.microsoft.com/office/drawing/2014/main" id="{409DFD46-4464-EE46-92AB-FB58A068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75" name="Freeform 307">
              <a:extLst>
                <a:ext uri="{FF2B5EF4-FFF2-40B4-BE49-F238E27FC236}">
                  <a16:creationId xmlns:a16="http://schemas.microsoft.com/office/drawing/2014/main" id="{E310E426-F242-E64F-989D-F4ED8E450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76" name="AutoShape 308">
              <a:extLst>
                <a:ext uri="{FF2B5EF4-FFF2-40B4-BE49-F238E27FC236}">
                  <a16:creationId xmlns:a16="http://schemas.microsoft.com/office/drawing/2014/main" id="{6482D050-03CF-9D46-AE09-8654AF6E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77" name="AutoShape 309">
              <a:extLst>
                <a:ext uri="{FF2B5EF4-FFF2-40B4-BE49-F238E27FC236}">
                  <a16:creationId xmlns:a16="http://schemas.microsoft.com/office/drawing/2014/main" id="{C9128ACD-C256-0047-8376-E16337F3B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78" name="Oval 310">
              <a:extLst>
                <a:ext uri="{FF2B5EF4-FFF2-40B4-BE49-F238E27FC236}">
                  <a16:creationId xmlns:a16="http://schemas.microsoft.com/office/drawing/2014/main" id="{CDEDC68F-EA84-F548-A2EC-14A22A5F0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79" name="Oval 311">
              <a:extLst>
                <a:ext uri="{FF2B5EF4-FFF2-40B4-BE49-F238E27FC236}">
                  <a16:creationId xmlns:a16="http://schemas.microsoft.com/office/drawing/2014/main" id="{7FFBB28D-85FA-4244-BC57-2E431A50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80" name="Oval 312">
              <a:extLst>
                <a:ext uri="{FF2B5EF4-FFF2-40B4-BE49-F238E27FC236}">
                  <a16:creationId xmlns:a16="http://schemas.microsoft.com/office/drawing/2014/main" id="{A29F7E1F-4D73-914F-8E69-4C4542A00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81" name="Rectangle 313">
              <a:extLst>
                <a:ext uri="{FF2B5EF4-FFF2-40B4-BE49-F238E27FC236}">
                  <a16:creationId xmlns:a16="http://schemas.microsoft.com/office/drawing/2014/main" id="{8C67C183-4A9E-B24D-9906-8B533E032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9622" name="Group 314">
            <a:extLst>
              <a:ext uri="{FF2B5EF4-FFF2-40B4-BE49-F238E27FC236}">
                <a16:creationId xmlns:a16="http://schemas.microsoft.com/office/drawing/2014/main" id="{28A1992E-A3C5-D64E-B18C-2F4CB8959BE2}"/>
              </a:ext>
            </a:extLst>
          </p:cNvPr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09626" name="Freeform 315">
              <a:extLst>
                <a:ext uri="{FF2B5EF4-FFF2-40B4-BE49-F238E27FC236}">
                  <a16:creationId xmlns:a16="http://schemas.microsoft.com/office/drawing/2014/main" id="{498BF069-6CAC-AF4E-B3A4-B0176538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7" name="Rectangle 316">
              <a:extLst>
                <a:ext uri="{FF2B5EF4-FFF2-40B4-BE49-F238E27FC236}">
                  <a16:creationId xmlns:a16="http://schemas.microsoft.com/office/drawing/2014/main" id="{44A3A5DC-0C7E-4044-A5B0-A1F09C18F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28" name="Freeform 317">
              <a:extLst>
                <a:ext uri="{FF2B5EF4-FFF2-40B4-BE49-F238E27FC236}">
                  <a16:creationId xmlns:a16="http://schemas.microsoft.com/office/drawing/2014/main" id="{B81C7A3A-0D3E-8D47-9F19-42CFE2C2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29" name="Freeform 318">
              <a:extLst>
                <a:ext uri="{FF2B5EF4-FFF2-40B4-BE49-F238E27FC236}">
                  <a16:creationId xmlns:a16="http://schemas.microsoft.com/office/drawing/2014/main" id="{BB590797-11D9-AD48-B34E-3B9F7864C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30" name="Rectangle 319">
              <a:extLst>
                <a:ext uri="{FF2B5EF4-FFF2-40B4-BE49-F238E27FC236}">
                  <a16:creationId xmlns:a16="http://schemas.microsoft.com/office/drawing/2014/main" id="{7AC1DA79-55C0-2A44-A566-E13A780C9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31" name="Group 320">
              <a:extLst>
                <a:ext uri="{FF2B5EF4-FFF2-40B4-BE49-F238E27FC236}">
                  <a16:creationId xmlns:a16="http://schemas.microsoft.com/office/drawing/2014/main" id="{F8DD5928-E583-684F-B79A-2B67C5D8C5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656" name="AutoShape 321">
                <a:extLst>
                  <a:ext uri="{FF2B5EF4-FFF2-40B4-BE49-F238E27FC236}">
                    <a16:creationId xmlns:a16="http://schemas.microsoft.com/office/drawing/2014/main" id="{DEB8FD62-26A4-9B40-ABD6-9670693E4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57" name="AutoShape 322">
                <a:extLst>
                  <a:ext uri="{FF2B5EF4-FFF2-40B4-BE49-F238E27FC236}">
                    <a16:creationId xmlns:a16="http://schemas.microsoft.com/office/drawing/2014/main" id="{6A1A1A2F-3D26-FC46-84F1-70358C650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32" name="Rectangle 323">
              <a:extLst>
                <a:ext uri="{FF2B5EF4-FFF2-40B4-BE49-F238E27FC236}">
                  <a16:creationId xmlns:a16="http://schemas.microsoft.com/office/drawing/2014/main" id="{2C7F98A8-2766-2D47-BE22-951FA8E36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33" name="Group 324">
              <a:extLst>
                <a:ext uri="{FF2B5EF4-FFF2-40B4-BE49-F238E27FC236}">
                  <a16:creationId xmlns:a16="http://schemas.microsoft.com/office/drawing/2014/main" id="{3E95911C-65C0-884A-9146-993284555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9654" name="AutoShape 325">
                <a:extLst>
                  <a:ext uri="{FF2B5EF4-FFF2-40B4-BE49-F238E27FC236}">
                    <a16:creationId xmlns:a16="http://schemas.microsoft.com/office/drawing/2014/main" id="{0BFC24BF-591E-054F-8911-3B8EE5426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55" name="AutoShape 326">
                <a:extLst>
                  <a:ext uri="{FF2B5EF4-FFF2-40B4-BE49-F238E27FC236}">
                    <a16:creationId xmlns:a16="http://schemas.microsoft.com/office/drawing/2014/main" id="{716DCA82-1E3A-D044-8754-3B4CE082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34" name="Rectangle 327">
              <a:extLst>
                <a:ext uri="{FF2B5EF4-FFF2-40B4-BE49-F238E27FC236}">
                  <a16:creationId xmlns:a16="http://schemas.microsoft.com/office/drawing/2014/main" id="{3B8FA180-6AAB-DB47-8061-9BF7E475F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35" name="Rectangle 328">
              <a:extLst>
                <a:ext uri="{FF2B5EF4-FFF2-40B4-BE49-F238E27FC236}">
                  <a16:creationId xmlns:a16="http://schemas.microsoft.com/office/drawing/2014/main" id="{E275CAD0-D184-3546-AF38-84BE6AE1C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09636" name="Group 329">
              <a:extLst>
                <a:ext uri="{FF2B5EF4-FFF2-40B4-BE49-F238E27FC236}">
                  <a16:creationId xmlns:a16="http://schemas.microsoft.com/office/drawing/2014/main" id="{AF6C07CD-680C-7748-8D63-FD3A9A3C7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9652" name="AutoShape 330">
                <a:extLst>
                  <a:ext uri="{FF2B5EF4-FFF2-40B4-BE49-F238E27FC236}">
                    <a16:creationId xmlns:a16="http://schemas.microsoft.com/office/drawing/2014/main" id="{A2A19AA3-1791-4C41-90A3-AB3C85815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53" name="AutoShape 331">
                <a:extLst>
                  <a:ext uri="{FF2B5EF4-FFF2-40B4-BE49-F238E27FC236}">
                    <a16:creationId xmlns:a16="http://schemas.microsoft.com/office/drawing/2014/main" id="{3AFC1CB5-8E37-AF41-BD48-35B3F8D9C5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37" name="Freeform 332">
              <a:extLst>
                <a:ext uri="{FF2B5EF4-FFF2-40B4-BE49-F238E27FC236}">
                  <a16:creationId xmlns:a16="http://schemas.microsoft.com/office/drawing/2014/main" id="{A01DC3C1-2F0E-8240-8EA5-9E0914612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9638" name="Group 333">
              <a:extLst>
                <a:ext uri="{FF2B5EF4-FFF2-40B4-BE49-F238E27FC236}">
                  <a16:creationId xmlns:a16="http://schemas.microsoft.com/office/drawing/2014/main" id="{8CE63A22-95E1-0547-9C89-0CC362BF0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650" name="AutoShape 334">
                <a:extLst>
                  <a:ext uri="{FF2B5EF4-FFF2-40B4-BE49-F238E27FC236}">
                    <a16:creationId xmlns:a16="http://schemas.microsoft.com/office/drawing/2014/main" id="{C80FB92F-1609-7A43-AAF2-D3F865DBB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09651" name="AutoShape 335">
                <a:extLst>
                  <a:ext uri="{FF2B5EF4-FFF2-40B4-BE49-F238E27FC236}">
                    <a16:creationId xmlns:a16="http://schemas.microsoft.com/office/drawing/2014/main" id="{C53FFA57-DB38-5D42-A83A-8203AA2C4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09639" name="Rectangle 336">
              <a:extLst>
                <a:ext uri="{FF2B5EF4-FFF2-40B4-BE49-F238E27FC236}">
                  <a16:creationId xmlns:a16="http://schemas.microsoft.com/office/drawing/2014/main" id="{49A940A5-CC5A-0147-95BE-EC24430AF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0" name="Freeform 337">
              <a:extLst>
                <a:ext uri="{FF2B5EF4-FFF2-40B4-BE49-F238E27FC236}">
                  <a16:creationId xmlns:a16="http://schemas.microsoft.com/office/drawing/2014/main" id="{47D4ED65-A422-6548-A2B7-B18BB59D9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1" name="Freeform 338">
              <a:extLst>
                <a:ext uri="{FF2B5EF4-FFF2-40B4-BE49-F238E27FC236}">
                  <a16:creationId xmlns:a16="http://schemas.microsoft.com/office/drawing/2014/main" id="{5C18BE6E-0760-854C-8A71-1E67209FA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2" name="Oval 339">
              <a:extLst>
                <a:ext uri="{FF2B5EF4-FFF2-40B4-BE49-F238E27FC236}">
                  <a16:creationId xmlns:a16="http://schemas.microsoft.com/office/drawing/2014/main" id="{D2393A99-29F8-094A-8991-FC467456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3" name="Freeform 340">
              <a:extLst>
                <a:ext uri="{FF2B5EF4-FFF2-40B4-BE49-F238E27FC236}">
                  <a16:creationId xmlns:a16="http://schemas.microsoft.com/office/drawing/2014/main" id="{5DFBED19-D14C-BD4B-8E3E-4B6270286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44" name="AutoShape 341">
              <a:extLst>
                <a:ext uri="{FF2B5EF4-FFF2-40B4-BE49-F238E27FC236}">
                  <a16:creationId xmlns:a16="http://schemas.microsoft.com/office/drawing/2014/main" id="{DACDD6EC-D205-6C48-BBB0-BB8BA9F52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5" name="AutoShape 342">
              <a:extLst>
                <a:ext uri="{FF2B5EF4-FFF2-40B4-BE49-F238E27FC236}">
                  <a16:creationId xmlns:a16="http://schemas.microsoft.com/office/drawing/2014/main" id="{20EB4F91-E0D6-F24F-A383-EFAA7944A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6" name="Oval 343">
              <a:extLst>
                <a:ext uri="{FF2B5EF4-FFF2-40B4-BE49-F238E27FC236}">
                  <a16:creationId xmlns:a16="http://schemas.microsoft.com/office/drawing/2014/main" id="{13770D71-F679-EE4B-BECF-D3E0E8ED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7" name="Oval 344">
              <a:extLst>
                <a:ext uri="{FF2B5EF4-FFF2-40B4-BE49-F238E27FC236}">
                  <a16:creationId xmlns:a16="http://schemas.microsoft.com/office/drawing/2014/main" id="{9F905F47-826B-344C-A2F8-820EA0B8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48" name="Oval 345">
              <a:extLst>
                <a:ext uri="{FF2B5EF4-FFF2-40B4-BE49-F238E27FC236}">
                  <a16:creationId xmlns:a16="http://schemas.microsoft.com/office/drawing/2014/main" id="{6105393A-9299-804F-A441-C33DC3465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09649" name="Rectangle 346">
              <a:extLst>
                <a:ext uri="{FF2B5EF4-FFF2-40B4-BE49-F238E27FC236}">
                  <a16:creationId xmlns:a16="http://schemas.microsoft.com/office/drawing/2014/main" id="{A2E22AD7-EC9B-5A4B-9468-608E97C4B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09623" name="Group 347">
            <a:extLst>
              <a:ext uri="{FF2B5EF4-FFF2-40B4-BE49-F238E27FC236}">
                <a16:creationId xmlns:a16="http://schemas.microsoft.com/office/drawing/2014/main" id="{3C479DB0-E2C2-3A49-A2A8-4F25E98A9C5D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09624" name="Picture 348" descr="desktop_computer_stylized_medium">
              <a:extLst>
                <a:ext uri="{FF2B5EF4-FFF2-40B4-BE49-F238E27FC236}">
                  <a16:creationId xmlns:a16="http://schemas.microsoft.com/office/drawing/2014/main" id="{C992AAD4-1A80-F643-8462-658F41875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625" name="Freeform 349">
              <a:extLst>
                <a:ext uri="{FF2B5EF4-FFF2-40B4-BE49-F238E27FC236}">
                  <a16:creationId xmlns:a16="http://schemas.microsoft.com/office/drawing/2014/main" id="{7E2C131C-1FCF-DB40-AACC-BB95944522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74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0.03333 4.44444E-6 L 0.03333 0.14583 L 0.1191 0.14583 L 0.07969 0.20625 L 0.22622 0.20625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2 0.20625 L 0.275 0.20648 " pathEditMode="relative" ptsTypes="AA">
                                      <p:cBhvr>
                                        <p:cTn id="13" dur="3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403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 0.20649 L 0.34289 0.20649 L 0.40834 0.11598 L 0.49775 0.12084 L 0.49775 -0.011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03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03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691" grpId="0" animBg="1"/>
      <p:bldP spid="403691" grpId="1" animBg="1"/>
      <p:bldP spid="403691" grpId="2" animBg="1"/>
      <p:bldP spid="403691" grpId="3" animBg="1"/>
      <p:bldP spid="403692" grpId="0"/>
      <p:bldP spid="4036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6">
            <a:extLst>
              <a:ext uri="{FF2B5EF4-FFF2-40B4-BE49-F238E27FC236}">
                <a16:creationId xmlns:a16="http://schemas.microsoft.com/office/drawing/2014/main" id="{5370E5AC-9276-EA46-9589-8B76A151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4D36F45-4A03-3943-8581-B121149662B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0595" name="Freeform 273">
            <a:extLst>
              <a:ext uri="{FF2B5EF4-FFF2-40B4-BE49-F238E27FC236}">
                <a16:creationId xmlns:a16="http://schemas.microsoft.com/office/drawing/2014/main" id="{A390EB19-E78D-B241-B207-2B8387DAA4A1}"/>
              </a:ext>
            </a:extLst>
          </p:cNvPr>
          <p:cNvSpPr>
            <a:spLocks/>
          </p:cNvSpPr>
          <p:nvPr/>
        </p:nvSpPr>
        <p:spPr bwMode="auto">
          <a:xfrm flipH="1">
            <a:off x="3635376" y="3465514"/>
            <a:ext cx="250825" cy="1201737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596" name="Group 357">
            <a:extLst>
              <a:ext uri="{FF2B5EF4-FFF2-40B4-BE49-F238E27FC236}">
                <a16:creationId xmlns:a16="http://schemas.microsoft.com/office/drawing/2014/main" id="{1684CA9C-97FC-8840-848D-1C2A1753704A}"/>
              </a:ext>
            </a:extLst>
          </p:cNvPr>
          <p:cNvGrpSpPr>
            <a:grpSpLocks/>
          </p:cNvGrpSpPr>
          <p:nvPr/>
        </p:nvGrpSpPr>
        <p:grpSpPr bwMode="auto">
          <a:xfrm>
            <a:off x="3240088" y="4425951"/>
            <a:ext cx="525462" cy="434975"/>
            <a:chOff x="-44" y="1473"/>
            <a:chExt cx="981" cy="1105"/>
          </a:xfrm>
        </p:grpSpPr>
        <p:pic>
          <p:nvPicPr>
            <p:cNvPr id="110769" name="Picture 358" descr="desktop_computer_stylized_medium">
              <a:extLst>
                <a:ext uri="{FF2B5EF4-FFF2-40B4-BE49-F238E27FC236}">
                  <a16:creationId xmlns:a16="http://schemas.microsoft.com/office/drawing/2014/main" id="{14215F9A-CA09-3C40-8AF1-7DFCC3478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770" name="Freeform 359">
              <a:extLst>
                <a:ext uri="{FF2B5EF4-FFF2-40B4-BE49-F238E27FC236}">
                  <a16:creationId xmlns:a16="http://schemas.microsoft.com/office/drawing/2014/main" id="{48FED0B7-238F-E141-97B8-8A24879756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0597" name="Oval 3">
            <a:extLst>
              <a:ext uri="{FF2B5EF4-FFF2-40B4-BE49-F238E27FC236}">
                <a16:creationId xmlns:a16="http://schemas.microsoft.com/office/drawing/2014/main" id="{30F16A72-255A-E44D-BDD0-FC8828F7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4" y="5348288"/>
            <a:ext cx="1304925" cy="303212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0598" name="Line 4">
            <a:extLst>
              <a:ext uri="{FF2B5EF4-FFF2-40B4-BE49-F238E27FC236}">
                <a16:creationId xmlns:a16="http://schemas.microsoft.com/office/drawing/2014/main" id="{67A4CCEA-F77A-2F43-8210-AE6526508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324476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Line 5">
            <a:extLst>
              <a:ext uri="{FF2B5EF4-FFF2-40B4-BE49-F238E27FC236}">
                <a16:creationId xmlns:a16="http://schemas.microsoft.com/office/drawing/2014/main" id="{3640961B-0D96-EB42-8975-438BF65D1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4638" y="5324476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6">
            <a:extLst>
              <a:ext uri="{FF2B5EF4-FFF2-40B4-BE49-F238E27FC236}">
                <a16:creationId xmlns:a16="http://schemas.microsoft.com/office/drawing/2014/main" id="{184EE85F-2BED-7246-AA9F-A00D7157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5324475"/>
            <a:ext cx="309562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0601" name="Rectangle 7">
            <a:extLst>
              <a:ext uri="{FF2B5EF4-FFF2-40B4-BE49-F238E27FC236}">
                <a16:creationId xmlns:a16="http://schemas.microsoft.com/office/drawing/2014/main" id="{A359C6D0-CECA-2649-B310-990B86B66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5311775"/>
            <a:ext cx="395288" cy="18415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0602" name="Oval 8">
            <a:extLst>
              <a:ext uri="{FF2B5EF4-FFF2-40B4-BE49-F238E27FC236}">
                <a16:creationId xmlns:a16="http://schemas.microsoft.com/office/drawing/2014/main" id="{352D10B3-39A1-364D-B3C6-14F6724EF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951" y="5126039"/>
            <a:ext cx="1306513" cy="352425"/>
          </a:xfrm>
          <a:prstGeom prst="ellipse">
            <a:avLst/>
          </a:prstGeom>
          <a:solidFill>
            <a:srgbClr val="80808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grpSp>
        <p:nvGrpSpPr>
          <p:cNvPr id="110603" name="Group 9">
            <a:extLst>
              <a:ext uri="{FF2B5EF4-FFF2-40B4-BE49-F238E27FC236}">
                <a16:creationId xmlns:a16="http://schemas.microsoft.com/office/drawing/2014/main" id="{B8F98104-C17B-8F40-B00C-C377C94CA7DA}"/>
              </a:ext>
            </a:extLst>
          </p:cNvPr>
          <p:cNvGrpSpPr>
            <a:grpSpLocks/>
          </p:cNvGrpSpPr>
          <p:nvPr/>
        </p:nvGrpSpPr>
        <p:grpSpPr bwMode="auto">
          <a:xfrm>
            <a:off x="5621338" y="5183189"/>
            <a:ext cx="647700" cy="206375"/>
            <a:chOff x="2848" y="848"/>
            <a:chExt cx="140" cy="98"/>
          </a:xfrm>
        </p:grpSpPr>
        <p:sp>
          <p:nvSpPr>
            <p:cNvPr id="110766" name="Line 10">
              <a:extLst>
                <a:ext uri="{FF2B5EF4-FFF2-40B4-BE49-F238E27FC236}">
                  <a16:creationId xmlns:a16="http://schemas.microsoft.com/office/drawing/2014/main" id="{2706F85A-066F-694D-9E01-54B9B43F1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7" name="Line 11">
              <a:extLst>
                <a:ext uri="{FF2B5EF4-FFF2-40B4-BE49-F238E27FC236}">
                  <a16:creationId xmlns:a16="http://schemas.microsoft.com/office/drawing/2014/main" id="{33B23F72-E65C-CF4B-9AD7-8CD5A6E385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68" name="Line 12">
              <a:extLst>
                <a:ext uri="{FF2B5EF4-FFF2-40B4-BE49-F238E27FC236}">
                  <a16:creationId xmlns:a16="http://schemas.microsoft.com/office/drawing/2014/main" id="{AC86995F-EA42-AE46-8E5D-648ED4FE6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604" name="Line 13">
            <a:extLst>
              <a:ext uri="{FF2B5EF4-FFF2-40B4-BE49-F238E27FC236}">
                <a16:creationId xmlns:a16="http://schemas.microsoft.com/office/drawing/2014/main" id="{AB410252-B0D8-934D-9C77-993392683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9" y="5381626"/>
            <a:ext cx="231775" cy="476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Line 14">
            <a:extLst>
              <a:ext uri="{FF2B5EF4-FFF2-40B4-BE49-F238E27FC236}">
                <a16:creationId xmlns:a16="http://schemas.microsoft.com/office/drawing/2014/main" id="{7FBFA4CE-45A9-5145-9E70-12C3771A3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65838" y="5181600"/>
            <a:ext cx="2032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Line 15">
            <a:extLst>
              <a:ext uri="{FF2B5EF4-FFF2-40B4-BE49-F238E27FC236}">
                <a16:creationId xmlns:a16="http://schemas.microsoft.com/office/drawing/2014/main" id="{FCA66BC6-CF5D-A444-A00D-ACAE1DD24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4063" y="5181601"/>
            <a:ext cx="241300" cy="2000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7" name="Line 16">
            <a:extLst>
              <a:ext uri="{FF2B5EF4-FFF2-40B4-BE49-F238E27FC236}">
                <a16:creationId xmlns:a16="http://schemas.microsoft.com/office/drawing/2014/main" id="{C81E722C-0822-C34C-B575-D4C5727D6D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811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7">
            <a:extLst>
              <a:ext uri="{FF2B5EF4-FFF2-40B4-BE49-F238E27FC236}">
                <a16:creationId xmlns:a16="http://schemas.microsoft.com/office/drawing/2014/main" id="{318F4535-F8A4-3F45-B1A4-4610A6F1E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4878389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09" name="Group 58">
            <a:extLst>
              <a:ext uri="{FF2B5EF4-FFF2-40B4-BE49-F238E27FC236}">
                <a16:creationId xmlns:a16="http://schemas.microsoft.com/office/drawing/2014/main" id="{61D83DBB-782B-C948-BBDB-1D56DC9A63B6}"/>
              </a:ext>
            </a:extLst>
          </p:cNvPr>
          <p:cNvGrpSpPr>
            <a:grpSpLocks/>
          </p:cNvGrpSpPr>
          <p:nvPr/>
        </p:nvGrpSpPr>
        <p:grpSpPr bwMode="auto">
          <a:xfrm>
            <a:off x="3875088" y="3563938"/>
            <a:ext cx="798512" cy="1166812"/>
            <a:chOff x="12762" y="10336"/>
            <a:chExt cx="1027" cy="1700"/>
          </a:xfrm>
        </p:grpSpPr>
        <p:sp>
          <p:nvSpPr>
            <p:cNvPr id="110760" name="Rectangle 59">
              <a:extLst>
                <a:ext uri="{FF2B5EF4-FFF2-40B4-BE49-F238E27FC236}">
                  <a16:creationId xmlns:a16="http://schemas.microsoft.com/office/drawing/2014/main" id="{3BEEE606-F808-FD44-BD1C-615363B4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61" name="Rectangle 60">
              <a:extLst>
                <a:ext uri="{FF2B5EF4-FFF2-40B4-BE49-F238E27FC236}">
                  <a16:creationId xmlns:a16="http://schemas.microsoft.com/office/drawing/2014/main" id="{41C2D188-2CD9-CA41-A2C9-F6C334B31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62" name="Line 61">
              <a:extLst>
                <a:ext uri="{FF2B5EF4-FFF2-40B4-BE49-F238E27FC236}">
                  <a16:creationId xmlns:a16="http://schemas.microsoft.com/office/drawing/2014/main" id="{556F4947-A4F1-CC4A-9D5A-D9F5DE4ED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3" name="Line 62">
              <a:extLst>
                <a:ext uri="{FF2B5EF4-FFF2-40B4-BE49-F238E27FC236}">
                  <a16:creationId xmlns:a16="http://schemas.microsoft.com/office/drawing/2014/main" id="{AFD3AC49-78CC-274C-BAD4-A1D0CA9B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4" name="Line 63">
              <a:extLst>
                <a:ext uri="{FF2B5EF4-FFF2-40B4-BE49-F238E27FC236}">
                  <a16:creationId xmlns:a16="http://schemas.microsoft.com/office/drawing/2014/main" id="{940B8111-CDAF-9541-A622-0ED131AD39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65" name="Line 64">
              <a:extLst>
                <a:ext uri="{FF2B5EF4-FFF2-40B4-BE49-F238E27FC236}">
                  <a16:creationId xmlns:a16="http://schemas.microsoft.com/office/drawing/2014/main" id="{2735197C-1192-5147-9A8C-7D6516AA4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0" name="Text Box 65">
            <a:extLst>
              <a:ext uri="{FF2B5EF4-FFF2-40B4-BE49-F238E27FC236}">
                <a16:creationId xmlns:a16="http://schemas.microsoft.com/office/drawing/2014/main" id="{48BCBC5D-B31C-CD4B-B65C-CA3316581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4705350"/>
            <a:ext cx="8524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0611" name="Text Box 66">
            <a:extLst>
              <a:ext uri="{FF2B5EF4-FFF2-40B4-BE49-F238E27FC236}">
                <a16:creationId xmlns:a16="http://schemas.microsoft.com/office/drawing/2014/main" id="{B15EB441-BC6B-FA44-A554-BB76E2A6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3449639"/>
            <a:ext cx="18811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0612" name="Line 67">
            <a:extLst>
              <a:ext uri="{FF2B5EF4-FFF2-40B4-BE49-F238E27FC236}">
                <a16:creationId xmlns:a16="http://schemas.microsoft.com/office/drawing/2014/main" id="{D5AA22A4-5F5D-3449-BA1B-B474712175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951" y="5983289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3" name="Group 108">
            <a:extLst>
              <a:ext uri="{FF2B5EF4-FFF2-40B4-BE49-F238E27FC236}">
                <a16:creationId xmlns:a16="http://schemas.microsoft.com/office/drawing/2014/main" id="{8DC37682-31F1-3648-8A07-466CD4096D57}"/>
              </a:ext>
            </a:extLst>
          </p:cNvPr>
          <p:cNvGrpSpPr>
            <a:grpSpLocks/>
          </p:cNvGrpSpPr>
          <p:nvPr/>
        </p:nvGrpSpPr>
        <p:grpSpPr bwMode="auto">
          <a:xfrm>
            <a:off x="2822576" y="4718051"/>
            <a:ext cx="798513" cy="1166813"/>
            <a:chOff x="12762" y="10336"/>
            <a:chExt cx="1027" cy="1700"/>
          </a:xfrm>
        </p:grpSpPr>
        <p:sp>
          <p:nvSpPr>
            <p:cNvPr id="110754" name="Rectangle 109">
              <a:extLst>
                <a:ext uri="{FF2B5EF4-FFF2-40B4-BE49-F238E27FC236}">
                  <a16:creationId xmlns:a16="http://schemas.microsoft.com/office/drawing/2014/main" id="{0C7B83F3-CBFB-6A41-A2BF-BE9BB252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55" name="Rectangle 110">
              <a:extLst>
                <a:ext uri="{FF2B5EF4-FFF2-40B4-BE49-F238E27FC236}">
                  <a16:creationId xmlns:a16="http://schemas.microsoft.com/office/drawing/2014/main" id="{DABA4214-80E7-7240-AA2A-73625E3F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56" name="Line 111">
              <a:extLst>
                <a:ext uri="{FF2B5EF4-FFF2-40B4-BE49-F238E27FC236}">
                  <a16:creationId xmlns:a16="http://schemas.microsoft.com/office/drawing/2014/main" id="{C387723A-69A3-9B44-8D9D-8F6ABC519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7" name="Line 112">
              <a:extLst>
                <a:ext uri="{FF2B5EF4-FFF2-40B4-BE49-F238E27FC236}">
                  <a16:creationId xmlns:a16="http://schemas.microsoft.com/office/drawing/2014/main" id="{9686B261-85C8-B543-84D3-A89660FD7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8" name="Line 113">
              <a:extLst>
                <a:ext uri="{FF2B5EF4-FFF2-40B4-BE49-F238E27FC236}">
                  <a16:creationId xmlns:a16="http://schemas.microsoft.com/office/drawing/2014/main" id="{FB551F89-AABE-4E47-AED5-DB5C76456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9" name="Line 114">
              <a:extLst>
                <a:ext uri="{FF2B5EF4-FFF2-40B4-BE49-F238E27FC236}">
                  <a16:creationId xmlns:a16="http://schemas.microsoft.com/office/drawing/2014/main" id="{90878783-1A8B-604F-AE5A-AE101680B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14" name="Line 116">
            <a:extLst>
              <a:ext uri="{FF2B5EF4-FFF2-40B4-BE49-F238E27FC236}">
                <a16:creationId xmlns:a16="http://schemas.microsoft.com/office/drawing/2014/main" id="{739CB750-87CF-124B-81C3-15903F55A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5013" y="5394325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5" name="Line 117">
            <a:extLst>
              <a:ext uri="{FF2B5EF4-FFF2-40B4-BE49-F238E27FC236}">
                <a16:creationId xmlns:a16="http://schemas.microsoft.com/office/drawing/2014/main" id="{7C6919ED-DEB9-DF44-A559-75D9B6AFE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1" y="5394325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Line 118">
            <a:extLst>
              <a:ext uri="{FF2B5EF4-FFF2-40B4-BE49-F238E27FC236}">
                <a16:creationId xmlns:a16="http://schemas.microsoft.com/office/drawing/2014/main" id="{FE22A494-5B69-744A-8F71-82DBBAC3D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4963" y="4878388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7" name="Line 119">
            <a:extLst>
              <a:ext uri="{FF2B5EF4-FFF2-40B4-BE49-F238E27FC236}">
                <a16:creationId xmlns:a16="http://schemas.microsoft.com/office/drawing/2014/main" id="{B82B9C62-B7AE-3E44-A201-EEF664F80E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3851" y="5995988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8" name="Line 120">
            <a:extLst>
              <a:ext uri="{FF2B5EF4-FFF2-40B4-BE49-F238E27FC236}">
                <a16:creationId xmlns:a16="http://schemas.microsoft.com/office/drawing/2014/main" id="{CBF71A68-8904-9345-97D3-694D8871C4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3513" y="4891088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0619" name="Group 161">
            <a:extLst>
              <a:ext uri="{FF2B5EF4-FFF2-40B4-BE49-F238E27FC236}">
                <a16:creationId xmlns:a16="http://schemas.microsoft.com/office/drawing/2014/main" id="{419BF0D3-DEC4-8842-B529-F15526716B85}"/>
              </a:ext>
            </a:extLst>
          </p:cNvPr>
          <p:cNvGrpSpPr>
            <a:grpSpLocks/>
          </p:cNvGrpSpPr>
          <p:nvPr/>
        </p:nvGrpSpPr>
        <p:grpSpPr bwMode="auto">
          <a:xfrm>
            <a:off x="8167688" y="3698876"/>
            <a:ext cx="798512" cy="1166813"/>
            <a:chOff x="12762" y="10336"/>
            <a:chExt cx="1027" cy="1700"/>
          </a:xfrm>
        </p:grpSpPr>
        <p:sp>
          <p:nvSpPr>
            <p:cNvPr id="110748" name="Rectangle 162">
              <a:extLst>
                <a:ext uri="{FF2B5EF4-FFF2-40B4-BE49-F238E27FC236}">
                  <a16:creationId xmlns:a16="http://schemas.microsoft.com/office/drawing/2014/main" id="{358C2958-1799-BD4D-B56A-9A4DCD525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49" name="Rectangle 163">
              <a:extLst>
                <a:ext uri="{FF2B5EF4-FFF2-40B4-BE49-F238E27FC236}">
                  <a16:creationId xmlns:a16="http://schemas.microsoft.com/office/drawing/2014/main" id="{A47BDC7B-4A91-6347-A6FA-D5A8C4DA2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50" name="Line 164">
              <a:extLst>
                <a:ext uri="{FF2B5EF4-FFF2-40B4-BE49-F238E27FC236}">
                  <a16:creationId xmlns:a16="http://schemas.microsoft.com/office/drawing/2014/main" id="{C2EA558E-6642-6443-BFF2-12B0EFB5A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1" name="Line 165">
              <a:extLst>
                <a:ext uri="{FF2B5EF4-FFF2-40B4-BE49-F238E27FC236}">
                  <a16:creationId xmlns:a16="http://schemas.microsoft.com/office/drawing/2014/main" id="{B3029330-F655-6041-B618-209F3F383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2" name="Line 166">
              <a:extLst>
                <a:ext uri="{FF2B5EF4-FFF2-40B4-BE49-F238E27FC236}">
                  <a16:creationId xmlns:a16="http://schemas.microsoft.com/office/drawing/2014/main" id="{6339D0D1-8494-8E4E-B0E2-BA9973E9F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53" name="Line 167">
              <a:extLst>
                <a:ext uri="{FF2B5EF4-FFF2-40B4-BE49-F238E27FC236}">
                  <a16:creationId xmlns:a16="http://schemas.microsoft.com/office/drawing/2014/main" id="{9034BBAA-760E-CE49-B0B2-FA509CD5E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620" name="Group 208">
            <a:extLst>
              <a:ext uri="{FF2B5EF4-FFF2-40B4-BE49-F238E27FC236}">
                <a16:creationId xmlns:a16="http://schemas.microsoft.com/office/drawing/2014/main" id="{CF082DE5-15DB-3847-988A-D35054609169}"/>
              </a:ext>
            </a:extLst>
          </p:cNvPr>
          <p:cNvGrpSpPr>
            <a:grpSpLocks/>
          </p:cNvGrpSpPr>
          <p:nvPr/>
        </p:nvGrpSpPr>
        <p:grpSpPr bwMode="auto">
          <a:xfrm>
            <a:off x="7699376" y="5011738"/>
            <a:ext cx="798513" cy="1168400"/>
            <a:chOff x="12762" y="10336"/>
            <a:chExt cx="1027" cy="1700"/>
          </a:xfrm>
        </p:grpSpPr>
        <p:sp>
          <p:nvSpPr>
            <p:cNvPr id="110742" name="Rectangle 209">
              <a:extLst>
                <a:ext uri="{FF2B5EF4-FFF2-40B4-BE49-F238E27FC236}">
                  <a16:creationId xmlns:a16="http://schemas.microsoft.com/office/drawing/2014/main" id="{C3D87E47-D42A-2446-AF61-72D0247A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43" name="Rectangle 210">
              <a:extLst>
                <a:ext uri="{FF2B5EF4-FFF2-40B4-BE49-F238E27FC236}">
                  <a16:creationId xmlns:a16="http://schemas.microsoft.com/office/drawing/2014/main" id="{6B25647F-3B4B-5F4F-B9A2-7E096BAA4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44" name="Line 211">
              <a:extLst>
                <a:ext uri="{FF2B5EF4-FFF2-40B4-BE49-F238E27FC236}">
                  <a16:creationId xmlns:a16="http://schemas.microsoft.com/office/drawing/2014/main" id="{E771A184-1864-6B41-B545-4DC95B772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5" name="Line 212">
              <a:extLst>
                <a:ext uri="{FF2B5EF4-FFF2-40B4-BE49-F238E27FC236}">
                  <a16:creationId xmlns:a16="http://schemas.microsoft.com/office/drawing/2014/main" id="{A0D8A4CA-3F83-7C41-A42E-F97CA419D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6" name="Line 213">
              <a:extLst>
                <a:ext uri="{FF2B5EF4-FFF2-40B4-BE49-F238E27FC236}">
                  <a16:creationId xmlns:a16="http://schemas.microsoft.com/office/drawing/2014/main" id="{7F3EE0EB-C06D-F74D-BD23-35AD67A70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7" name="Line 214">
              <a:extLst>
                <a:ext uri="{FF2B5EF4-FFF2-40B4-BE49-F238E27FC236}">
                  <a16:creationId xmlns:a16="http://schemas.microsoft.com/office/drawing/2014/main" id="{450B860A-7EED-654F-B8F3-389688541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1" name="Oval 215">
            <a:extLst>
              <a:ext uri="{FF2B5EF4-FFF2-40B4-BE49-F238E27FC236}">
                <a16:creationId xmlns:a16="http://schemas.microsoft.com/office/drawing/2014/main" id="{D2FB51F9-6791-9643-A740-FB7726DED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0622" name="Oval 216">
            <a:extLst>
              <a:ext uri="{FF2B5EF4-FFF2-40B4-BE49-F238E27FC236}">
                <a16:creationId xmlns:a16="http://schemas.microsoft.com/office/drawing/2014/main" id="{E98B26B5-523C-DA42-8C9C-D62B9DA1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4767264"/>
            <a:ext cx="114300" cy="117475"/>
          </a:xfrm>
          <a:prstGeom prst="ellipse">
            <a:avLst/>
          </a:pr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0623" name="Text Box 217">
            <a:extLst>
              <a:ext uri="{FF2B5EF4-FFF2-40B4-BE49-F238E27FC236}">
                <a16:creationId xmlns:a16="http://schemas.microsoft.com/office/drawing/2014/main" id="{D1DA9496-0860-3D40-BBC1-B425E3C81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7488" y="3651251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out</a:t>
            </a:r>
            <a:endParaRPr lang="en-US" altLang="en-US" sz="20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110624" name="Group 218">
            <a:extLst>
              <a:ext uri="{FF2B5EF4-FFF2-40B4-BE49-F238E27FC236}">
                <a16:creationId xmlns:a16="http://schemas.microsoft.com/office/drawing/2014/main" id="{2F4D82A9-54BC-5844-BE1B-D5FCA28C5C46}"/>
              </a:ext>
            </a:extLst>
          </p:cNvPr>
          <p:cNvGrpSpPr>
            <a:grpSpLocks/>
          </p:cNvGrpSpPr>
          <p:nvPr/>
        </p:nvGrpSpPr>
        <p:grpSpPr bwMode="auto">
          <a:xfrm>
            <a:off x="6111876" y="5233989"/>
            <a:ext cx="385763" cy="319087"/>
            <a:chOff x="11283" y="10423"/>
            <a:chExt cx="475" cy="374"/>
          </a:xfrm>
        </p:grpSpPr>
        <p:sp>
          <p:nvSpPr>
            <p:cNvPr id="110735" name="Rectangle 219">
              <a:extLst>
                <a:ext uri="{FF2B5EF4-FFF2-40B4-BE49-F238E27FC236}">
                  <a16:creationId xmlns:a16="http://schemas.microsoft.com/office/drawing/2014/main" id="{4F1E7209-5921-F447-B6F6-F12850908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36" name="Line 220">
              <a:extLst>
                <a:ext uri="{FF2B5EF4-FFF2-40B4-BE49-F238E27FC236}">
                  <a16:creationId xmlns:a16="http://schemas.microsoft.com/office/drawing/2014/main" id="{97330C5A-DE87-C945-8756-7348CC150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7" name="Line 221">
              <a:extLst>
                <a:ext uri="{FF2B5EF4-FFF2-40B4-BE49-F238E27FC236}">
                  <a16:creationId xmlns:a16="http://schemas.microsoft.com/office/drawing/2014/main" id="{D07E52A1-96B7-364F-A5BF-468E58508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8" name="Line 222">
              <a:extLst>
                <a:ext uri="{FF2B5EF4-FFF2-40B4-BE49-F238E27FC236}">
                  <a16:creationId xmlns:a16="http://schemas.microsoft.com/office/drawing/2014/main" id="{4D7C6B7C-4F04-2246-ADD9-DF07455D0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39" name="Line 223">
              <a:extLst>
                <a:ext uri="{FF2B5EF4-FFF2-40B4-BE49-F238E27FC236}">
                  <a16:creationId xmlns:a16="http://schemas.microsoft.com/office/drawing/2014/main" id="{94F96FFC-5AFB-534C-A65A-2F542AD4C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0" name="Line 224">
              <a:extLst>
                <a:ext uri="{FF2B5EF4-FFF2-40B4-BE49-F238E27FC236}">
                  <a16:creationId xmlns:a16="http://schemas.microsoft.com/office/drawing/2014/main" id="{3E7D4362-2AD6-434D-962A-B0A7F7406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41" name="Line 225">
              <a:extLst>
                <a:ext uri="{FF2B5EF4-FFF2-40B4-BE49-F238E27FC236}">
                  <a16:creationId xmlns:a16="http://schemas.microsoft.com/office/drawing/2014/main" id="{6B694F03-A813-454B-8C80-1CE028686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0625" name="Line 226">
            <a:extLst>
              <a:ext uri="{FF2B5EF4-FFF2-40B4-BE49-F238E27FC236}">
                <a16:creationId xmlns:a16="http://schemas.microsoft.com/office/drawing/2014/main" id="{5CF973C8-2777-AF49-8E30-E161CFFAD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9051" y="4017963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Freeform 227">
            <a:extLst>
              <a:ext uri="{FF2B5EF4-FFF2-40B4-BE49-F238E27FC236}">
                <a16:creationId xmlns:a16="http://schemas.microsoft.com/office/drawing/2014/main" id="{0D3EB07A-8A25-5D46-B00E-42F915FCF521}"/>
              </a:ext>
            </a:extLst>
          </p:cNvPr>
          <p:cNvSpPr>
            <a:spLocks/>
          </p:cNvSpPr>
          <p:nvPr/>
        </p:nvSpPr>
        <p:spPr bwMode="auto">
          <a:xfrm>
            <a:off x="3187701" y="4865689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6 h 1501"/>
              <a:gd name="T4" fmla="*/ 2147483646 w 6225"/>
              <a:gd name="T5" fmla="*/ 2147483646 h 1501"/>
              <a:gd name="T6" fmla="*/ 2147483646 w 6225"/>
              <a:gd name="T7" fmla="*/ 2147483646 h 1501"/>
              <a:gd name="T8" fmla="*/ 2147483646 w 6225"/>
              <a:gd name="T9" fmla="*/ 2147483646 h 1501"/>
              <a:gd name="T10" fmla="*/ 2147483646 w 6225"/>
              <a:gd name="T11" fmla="*/ 2147483646 h 1501"/>
              <a:gd name="T12" fmla="*/ 2147483646 w 6225"/>
              <a:gd name="T13" fmla="*/ 2147483646 h 1501"/>
              <a:gd name="T14" fmla="*/ 2147483646 w 6225"/>
              <a:gd name="T15" fmla="*/ 2147483646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 cmpd="sng">
            <a:solidFill>
              <a:srgbClr val="80808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7" name="Freeform 228">
            <a:extLst>
              <a:ext uri="{FF2B5EF4-FFF2-40B4-BE49-F238E27FC236}">
                <a16:creationId xmlns:a16="http://schemas.microsoft.com/office/drawing/2014/main" id="{A9F897E4-B783-9847-B7B5-60C1F9E2D99B}"/>
              </a:ext>
            </a:extLst>
          </p:cNvPr>
          <p:cNvSpPr>
            <a:spLocks/>
          </p:cNvSpPr>
          <p:nvPr/>
        </p:nvSpPr>
        <p:spPr bwMode="auto">
          <a:xfrm>
            <a:off x="4346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6 h 2010"/>
              <a:gd name="T4" fmla="*/ 2147483646 w 5400"/>
              <a:gd name="T5" fmla="*/ 2147483646 h 2010"/>
              <a:gd name="T6" fmla="*/ 2147483646 w 5400"/>
              <a:gd name="T7" fmla="*/ 2147483646 h 2010"/>
              <a:gd name="T8" fmla="*/ 2147483646 w 5400"/>
              <a:gd name="T9" fmla="*/ 2147483646 h 2010"/>
              <a:gd name="T10" fmla="*/ 2147483646 w 5400"/>
              <a:gd name="T11" fmla="*/ 2147483646 h 2010"/>
              <a:gd name="T12" fmla="*/ 2147483646 w 5400"/>
              <a:gd name="T13" fmla="*/ 2147483646 h 2010"/>
              <a:gd name="T14" fmla="*/ 2147483646 w 5400"/>
              <a:gd name="T15" fmla="*/ 2147483646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8" name="Oval 229">
            <a:extLst>
              <a:ext uri="{FF2B5EF4-FFF2-40B4-BE49-F238E27FC236}">
                <a16:creationId xmlns:a16="http://schemas.microsoft.com/office/drawing/2014/main" id="{3187C9E5-9D38-C54B-897A-36FF301B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838" y="3871914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110629" name="Text Box 230">
            <a:extLst>
              <a:ext uri="{FF2B5EF4-FFF2-40B4-BE49-F238E27FC236}">
                <a16:creationId xmlns:a16="http://schemas.microsoft.com/office/drawing/2014/main" id="{AFD039A7-FBEF-8549-90AD-85DD0E52B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3778250"/>
            <a:ext cx="23495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Symbol" pitchFamily="2" charset="2"/>
              </a:rPr>
              <a:t>l</a:t>
            </a: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in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110630" name="Line 231">
            <a:extLst>
              <a:ext uri="{FF2B5EF4-FFF2-40B4-BE49-F238E27FC236}">
                <a16:creationId xmlns:a16="http://schemas.microsoft.com/office/drawing/2014/main" id="{3950AFB4-D0AA-5F41-86EB-B16BC4FAB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88" y="3938588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31" name="Line 232">
            <a:extLst>
              <a:ext uri="{FF2B5EF4-FFF2-40B4-BE49-F238E27FC236}">
                <a16:creationId xmlns:a16="http://schemas.microsoft.com/office/drawing/2014/main" id="{9D30E633-461D-CB48-A1FC-7D5BE5141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125" y="37052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32" name="Line 233">
            <a:extLst>
              <a:ext uri="{FF2B5EF4-FFF2-40B4-BE49-F238E27FC236}">
                <a16:creationId xmlns:a16="http://schemas.microsoft.com/office/drawing/2014/main" id="{B28521BF-6F8D-EF40-8E64-32881668F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0763" y="3857625"/>
            <a:ext cx="514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634" name="Rectangle 234">
            <a:extLst>
              <a:ext uri="{FF2B5EF4-FFF2-40B4-BE49-F238E27FC236}">
                <a16:creationId xmlns:a16="http://schemas.microsoft.com/office/drawing/2014/main" id="{2E1AAC21-CB47-E74C-AE71-0AF81F9F4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1" y="361315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58635" name="Rectangle 235">
            <a:extLst>
              <a:ext uri="{FF2B5EF4-FFF2-40B4-BE49-F238E27FC236}">
                <a16:creationId xmlns:a16="http://schemas.microsoft.com/office/drawing/2014/main" id="{E1D2D402-BB12-9741-AE4D-20B2AE841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1" y="3846514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ahoma" panose="020B0604030504040204" pitchFamily="34" charset="0"/>
            </a:endParaRPr>
          </a:p>
        </p:txBody>
      </p:sp>
      <p:sp>
        <p:nvSpPr>
          <p:cNvPr id="358636" name="Text Box 236">
            <a:extLst>
              <a:ext uri="{FF2B5EF4-FFF2-40B4-BE49-F238E27FC236}">
                <a16:creationId xmlns:a16="http://schemas.microsoft.com/office/drawing/2014/main" id="{A0936B48-553C-D24A-B608-7140BD4B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4" y="3736975"/>
            <a:ext cx="612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6600"/>
                </a:solidFill>
                <a:latin typeface="Arial" panose="020B0604020202020204" pitchFamily="34" charset="0"/>
              </a:rPr>
              <a:t>copy</a:t>
            </a:r>
          </a:p>
        </p:txBody>
      </p:sp>
      <p:sp>
        <p:nvSpPr>
          <p:cNvPr id="358637" name="Text Box 237">
            <a:extLst>
              <a:ext uri="{FF2B5EF4-FFF2-40B4-BE49-F238E27FC236}">
                <a16:creationId xmlns:a16="http://schemas.microsoft.com/office/drawing/2014/main" id="{A5B42510-D359-0C48-8A50-B12B6EA9B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6" y="48053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6600"/>
                </a:solidFill>
                <a:latin typeface="Arial" panose="020B0604020202020204" pitchFamily="34" charset="0"/>
              </a:rPr>
              <a:t>free buffer space!</a:t>
            </a:r>
          </a:p>
        </p:txBody>
      </p:sp>
      <p:grpSp>
        <p:nvGrpSpPr>
          <p:cNvPr id="358640" name="Group 240">
            <a:extLst>
              <a:ext uri="{FF2B5EF4-FFF2-40B4-BE49-F238E27FC236}">
                <a16:creationId xmlns:a16="http://schemas.microsoft.com/office/drawing/2014/main" id="{88C9A3A6-3570-0240-ACF1-711DE0BDE38B}"/>
              </a:ext>
            </a:extLst>
          </p:cNvPr>
          <p:cNvGrpSpPr>
            <a:grpSpLocks/>
          </p:cNvGrpSpPr>
          <p:nvPr/>
        </p:nvGrpSpPr>
        <p:grpSpPr bwMode="auto">
          <a:xfrm>
            <a:off x="2900364" y="3300413"/>
            <a:ext cx="947737" cy="869950"/>
            <a:chOff x="3283" y="2142"/>
            <a:chExt cx="597" cy="548"/>
          </a:xfrm>
        </p:grpSpPr>
        <p:grpSp>
          <p:nvGrpSpPr>
            <p:cNvPr id="110730" name="Group 241">
              <a:extLst>
                <a:ext uri="{FF2B5EF4-FFF2-40B4-BE49-F238E27FC236}">
                  <a16:creationId xmlns:a16="http://schemas.microsoft.com/office/drawing/2014/main" id="{04DDC541-6AFD-754F-87F9-E01E882B9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110733" name="Picture 242">
                <a:extLst>
                  <a:ext uri="{FF2B5EF4-FFF2-40B4-BE49-F238E27FC236}">
                    <a16:creationId xmlns:a16="http://schemas.microsoft.com/office/drawing/2014/main" id="{D44D35E9-EEED-A34D-93CE-7CC84BE371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734" name="Rectangle 243">
                <a:extLst>
                  <a:ext uri="{FF2B5EF4-FFF2-40B4-BE49-F238E27FC236}">
                    <a16:creationId xmlns:a16="http://schemas.microsoft.com/office/drawing/2014/main" id="{6DA3B4DE-31E9-234F-9030-1B79B974B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731" name="Text Box 244">
              <a:extLst>
                <a:ext uri="{FF2B5EF4-FFF2-40B4-BE49-F238E27FC236}">
                  <a16:creationId xmlns:a16="http://schemas.microsoft.com/office/drawing/2014/main" id="{552F996F-61E7-024F-8103-7158878FA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 i="1">
                  <a:solidFill>
                    <a:schemeClr val="accent2"/>
                  </a:solidFill>
                  <a:latin typeface="Comic Sans MS" panose="030F0902030302020204" pitchFamily="66" charset="0"/>
                </a:rPr>
                <a:t>timeout</a:t>
              </a:r>
            </a:p>
          </p:txBody>
        </p:sp>
        <p:pic>
          <p:nvPicPr>
            <p:cNvPr id="110732" name="Picture 245">
              <a:extLst>
                <a:ext uri="{FF2B5EF4-FFF2-40B4-BE49-F238E27FC236}">
                  <a16:creationId xmlns:a16="http://schemas.microsoft.com/office/drawing/2014/main" id="{10566F75-D7FD-A446-9E27-2D19501C1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646" name="Line 246">
            <a:extLst>
              <a:ext uri="{FF2B5EF4-FFF2-40B4-BE49-F238E27FC236}">
                <a16:creationId xmlns:a16="http://schemas.microsoft.com/office/drawing/2014/main" id="{9E662C40-B04D-2E4D-AB31-906A861D8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7" name="Line 247">
            <a:extLst>
              <a:ext uri="{FF2B5EF4-FFF2-40B4-BE49-F238E27FC236}">
                <a16:creationId xmlns:a16="http://schemas.microsoft.com/office/drawing/2014/main" id="{9431922F-1233-624D-8B6D-5B8A5E7E788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48" name="Text Box 248">
            <a:extLst>
              <a:ext uri="{FF2B5EF4-FFF2-40B4-BE49-F238E27FC236}">
                <a16:creationId xmlns:a16="http://schemas.microsoft.com/office/drawing/2014/main" id="{407B987C-AE7C-994B-9A7C-9D3C39221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1303338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358649" name="Line 249">
            <a:extLst>
              <a:ext uri="{FF2B5EF4-FFF2-40B4-BE49-F238E27FC236}">
                <a16:creationId xmlns:a16="http://schemas.microsoft.com/office/drawing/2014/main" id="{E808D89E-1850-6A40-A8BF-4AB924F1568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1" name="Text Box 251">
            <a:extLst>
              <a:ext uri="{FF2B5EF4-FFF2-40B4-BE49-F238E27FC236}">
                <a16:creationId xmlns:a16="http://schemas.microsoft.com/office/drawing/2014/main" id="{EDEE9595-AE3E-614F-A956-3F0F0788F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2919413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358653" name="Group 253">
            <a:extLst>
              <a:ext uri="{FF2B5EF4-FFF2-40B4-BE49-F238E27FC236}">
                <a16:creationId xmlns:a16="http://schemas.microsoft.com/office/drawing/2014/main" id="{E11F5136-1A2E-F543-9ADA-65CEC7F12CCF}"/>
              </a:ext>
            </a:extLst>
          </p:cNvPr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110728" name="Text Box 254">
              <a:extLst>
                <a:ext uri="{FF2B5EF4-FFF2-40B4-BE49-F238E27FC236}">
                  <a16:creationId xmlns:a16="http://schemas.microsoft.com/office/drawing/2014/main" id="{A21453B8-90F9-1646-9913-FE7EE296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itchFamily="2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110729" name="Line 255">
              <a:extLst>
                <a:ext uri="{FF2B5EF4-FFF2-40B4-BE49-F238E27FC236}">
                  <a16:creationId xmlns:a16="http://schemas.microsoft.com/office/drawing/2014/main" id="{6B656DEB-0A81-E143-8815-09A6813AD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56" name="Text Box 256">
            <a:extLst>
              <a:ext uri="{FF2B5EF4-FFF2-40B4-BE49-F238E27FC236}">
                <a16:creationId xmlns:a16="http://schemas.microsoft.com/office/drawing/2014/main" id="{BA7A092C-25E6-5A44-B304-C970AB15B6C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itchFamily="2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358657" name="Line 257">
            <a:extLst>
              <a:ext uri="{FF2B5EF4-FFF2-40B4-BE49-F238E27FC236}">
                <a16:creationId xmlns:a16="http://schemas.microsoft.com/office/drawing/2014/main" id="{F21118B8-638C-E043-8889-66FA2394129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662" name="Group 262">
            <a:extLst>
              <a:ext uri="{FF2B5EF4-FFF2-40B4-BE49-F238E27FC236}">
                <a16:creationId xmlns:a16="http://schemas.microsoft.com/office/drawing/2014/main" id="{B23A5283-F01A-E444-9DAD-EE76918E2081}"/>
              </a:ext>
            </a:extLst>
          </p:cNvPr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110724" name="Line 250">
              <a:extLst>
                <a:ext uri="{FF2B5EF4-FFF2-40B4-BE49-F238E27FC236}">
                  <a16:creationId xmlns:a16="http://schemas.microsoft.com/office/drawing/2014/main" id="{ECCDFE6E-B79D-CB48-976E-2D508B4D73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25" name="Oval 258">
              <a:extLst>
                <a:ext uri="{FF2B5EF4-FFF2-40B4-BE49-F238E27FC236}">
                  <a16:creationId xmlns:a16="http://schemas.microsoft.com/office/drawing/2014/main" id="{E928D1AA-D894-FB40-89E0-12E31CB0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26" name="Text Box 259">
              <a:extLst>
                <a:ext uri="{FF2B5EF4-FFF2-40B4-BE49-F238E27FC236}">
                  <a16:creationId xmlns:a16="http://schemas.microsoft.com/office/drawing/2014/main" id="{FFB85918-E71B-074A-9701-141475351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10727" name="Line 260">
              <a:extLst>
                <a:ext uri="{FF2B5EF4-FFF2-40B4-BE49-F238E27FC236}">
                  <a16:creationId xmlns:a16="http://schemas.microsoft.com/office/drawing/2014/main" id="{BAC97B47-CC1A-1E47-8B58-01CEB3632B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8661" name="Freeform 261">
            <a:extLst>
              <a:ext uri="{FF2B5EF4-FFF2-40B4-BE49-F238E27FC236}">
                <a16:creationId xmlns:a16="http://schemas.microsoft.com/office/drawing/2014/main" id="{864E853A-897F-8142-9EC8-C3BD56831F97}"/>
              </a:ext>
            </a:extLst>
          </p:cNvPr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648" name="Freeform 264">
            <a:extLst>
              <a:ext uri="{FF2B5EF4-FFF2-40B4-BE49-F238E27FC236}">
                <a16:creationId xmlns:a16="http://schemas.microsoft.com/office/drawing/2014/main" id="{69F7F21A-0277-FA45-8F1E-AEBFCD17590B}"/>
              </a:ext>
            </a:extLst>
          </p:cNvPr>
          <p:cNvSpPr>
            <a:spLocks/>
          </p:cNvSpPr>
          <p:nvPr/>
        </p:nvSpPr>
        <p:spPr bwMode="auto">
          <a:xfrm>
            <a:off x="8461376" y="4981575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49" name="Freeform 267">
            <a:extLst>
              <a:ext uri="{FF2B5EF4-FFF2-40B4-BE49-F238E27FC236}">
                <a16:creationId xmlns:a16="http://schemas.microsoft.com/office/drawing/2014/main" id="{354358B7-5FEF-7743-9977-9E9AE8F7CC07}"/>
              </a:ext>
            </a:extLst>
          </p:cNvPr>
          <p:cNvSpPr>
            <a:spLocks/>
          </p:cNvSpPr>
          <p:nvPr/>
        </p:nvSpPr>
        <p:spPr bwMode="auto">
          <a:xfrm>
            <a:off x="8940801" y="3676650"/>
            <a:ext cx="250825" cy="1212850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0" name="Freeform 270">
            <a:extLst>
              <a:ext uri="{FF2B5EF4-FFF2-40B4-BE49-F238E27FC236}">
                <a16:creationId xmlns:a16="http://schemas.microsoft.com/office/drawing/2014/main" id="{418EC32F-143B-E142-9AF3-43606C71DE72}"/>
              </a:ext>
            </a:extLst>
          </p:cNvPr>
          <p:cNvSpPr>
            <a:spLocks/>
          </p:cNvSpPr>
          <p:nvPr/>
        </p:nvSpPr>
        <p:spPr bwMode="auto">
          <a:xfrm flipH="1">
            <a:off x="2590801" y="4667250"/>
            <a:ext cx="250825" cy="120173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51" name="Text Box 275">
            <a:extLst>
              <a:ext uri="{FF2B5EF4-FFF2-40B4-BE49-F238E27FC236}">
                <a16:creationId xmlns:a16="http://schemas.microsoft.com/office/drawing/2014/main" id="{85D549DF-7E24-BF45-8EA9-600736DEE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6073775"/>
            <a:ext cx="8778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Host B</a:t>
            </a:r>
            <a:endParaRPr lang="en-US" altLang="en-US" sz="1600">
              <a:solidFill>
                <a:schemeClr val="tx2"/>
              </a:solidFill>
              <a:latin typeface="Comic Sans MS" panose="030F0902030302020204" pitchFamily="66" charset="0"/>
            </a:endParaRPr>
          </a:p>
        </p:txBody>
      </p:sp>
      <p:sp>
        <p:nvSpPr>
          <p:cNvPr id="93245" name="Rectangle 281">
            <a:extLst>
              <a:ext uri="{FF2B5EF4-FFF2-40B4-BE49-F238E27FC236}">
                <a16:creationId xmlns:a16="http://schemas.microsoft.com/office/drawing/2014/main" id="{65CA1102-3DE7-714F-9B48-E8B50B02B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22" y="1039813"/>
            <a:ext cx="5288768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duplicates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</a:rPr>
              <a:t>two</a:t>
            </a:r>
            <a:r>
              <a:rPr lang="en-US" sz="2400" i="1" dirty="0">
                <a:latin typeface="Helvetica" pitchFamily="2" charset="0"/>
                <a:ea typeface="ＭＳ Ｐゴシック" charset="0"/>
              </a:rPr>
              <a:t> 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copies, both of which are delivered</a:t>
            </a:r>
            <a:endParaRPr lang="en-US" sz="2800" dirty="0">
              <a:latin typeface="Helvetica" pitchFamily="2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93247" name="Rectangle 287">
            <a:extLst>
              <a:ext uri="{FF2B5EF4-FFF2-40B4-BE49-F238E27FC236}">
                <a16:creationId xmlns:a16="http://schemas.microsoft.com/office/drawing/2014/main" id="{84F40F56-98E5-754D-BEC2-96F58033B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2</a:t>
            </a:r>
            <a:r>
              <a:rPr lang="en-US" dirty="0">
                <a:cs typeface="+mj-cs"/>
              </a:rPr>
              <a:t> </a:t>
            </a:r>
          </a:p>
        </p:txBody>
      </p:sp>
      <p:grpSp>
        <p:nvGrpSpPr>
          <p:cNvPr id="110655" name="Group 288">
            <a:extLst>
              <a:ext uri="{FF2B5EF4-FFF2-40B4-BE49-F238E27FC236}">
                <a16:creationId xmlns:a16="http://schemas.microsoft.com/office/drawing/2014/main" id="{E7E1D749-3F0E-214C-8D97-CA861CD7BA61}"/>
              </a:ext>
            </a:extLst>
          </p:cNvPr>
          <p:cNvGrpSpPr>
            <a:grpSpLocks/>
          </p:cNvGrpSpPr>
          <p:nvPr/>
        </p:nvGrpSpPr>
        <p:grpSpPr bwMode="auto">
          <a:xfrm>
            <a:off x="9077326" y="4564064"/>
            <a:ext cx="231775" cy="441325"/>
            <a:chOff x="4140" y="429"/>
            <a:chExt cx="1425" cy="2396"/>
          </a:xfrm>
        </p:grpSpPr>
        <p:sp>
          <p:nvSpPr>
            <p:cNvPr id="110692" name="Freeform 289">
              <a:extLst>
                <a:ext uri="{FF2B5EF4-FFF2-40B4-BE49-F238E27FC236}">
                  <a16:creationId xmlns:a16="http://schemas.microsoft.com/office/drawing/2014/main" id="{6D4E57F4-B907-854C-98C8-512E23007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3" name="Rectangle 290">
              <a:extLst>
                <a:ext uri="{FF2B5EF4-FFF2-40B4-BE49-F238E27FC236}">
                  <a16:creationId xmlns:a16="http://schemas.microsoft.com/office/drawing/2014/main" id="{BADDF7A9-710F-474C-BA6B-8307FE987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94" name="Freeform 291">
              <a:extLst>
                <a:ext uri="{FF2B5EF4-FFF2-40B4-BE49-F238E27FC236}">
                  <a16:creationId xmlns:a16="http://schemas.microsoft.com/office/drawing/2014/main" id="{29628461-4755-A943-B1BA-431CD4153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5" name="Freeform 292">
              <a:extLst>
                <a:ext uri="{FF2B5EF4-FFF2-40B4-BE49-F238E27FC236}">
                  <a16:creationId xmlns:a16="http://schemas.microsoft.com/office/drawing/2014/main" id="{A359E540-87F2-514A-B9BF-8F6FF0ECF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96" name="Rectangle 293">
              <a:extLst>
                <a:ext uri="{FF2B5EF4-FFF2-40B4-BE49-F238E27FC236}">
                  <a16:creationId xmlns:a16="http://schemas.microsoft.com/office/drawing/2014/main" id="{FD17BC38-CFF8-B643-B5DC-47B604D4F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697" name="Group 294">
              <a:extLst>
                <a:ext uri="{FF2B5EF4-FFF2-40B4-BE49-F238E27FC236}">
                  <a16:creationId xmlns:a16="http://schemas.microsoft.com/office/drawing/2014/main" id="{E790FC88-444D-C84B-92C5-D6B3B35C5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722" name="AutoShape 295">
                <a:extLst>
                  <a:ext uri="{FF2B5EF4-FFF2-40B4-BE49-F238E27FC236}">
                    <a16:creationId xmlns:a16="http://schemas.microsoft.com/office/drawing/2014/main" id="{11A6AC7B-13DB-5449-9341-F56DCA13C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723" name="AutoShape 296">
                <a:extLst>
                  <a:ext uri="{FF2B5EF4-FFF2-40B4-BE49-F238E27FC236}">
                    <a16:creationId xmlns:a16="http://schemas.microsoft.com/office/drawing/2014/main" id="{5FBF58AA-22A4-D347-B3B2-57A70E2E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98" name="Rectangle 297">
              <a:extLst>
                <a:ext uri="{FF2B5EF4-FFF2-40B4-BE49-F238E27FC236}">
                  <a16:creationId xmlns:a16="http://schemas.microsoft.com/office/drawing/2014/main" id="{57968544-023B-4D43-961C-46D5C4AF1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699" name="Group 298">
              <a:extLst>
                <a:ext uri="{FF2B5EF4-FFF2-40B4-BE49-F238E27FC236}">
                  <a16:creationId xmlns:a16="http://schemas.microsoft.com/office/drawing/2014/main" id="{4CFE2681-0324-EE48-81DF-0D9A95034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720" name="AutoShape 299">
                <a:extLst>
                  <a:ext uri="{FF2B5EF4-FFF2-40B4-BE49-F238E27FC236}">
                    <a16:creationId xmlns:a16="http://schemas.microsoft.com/office/drawing/2014/main" id="{A07AAD29-7812-3E48-877C-FC516549E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721" name="AutoShape 300">
                <a:extLst>
                  <a:ext uri="{FF2B5EF4-FFF2-40B4-BE49-F238E27FC236}">
                    <a16:creationId xmlns:a16="http://schemas.microsoft.com/office/drawing/2014/main" id="{2BC4ACD1-471A-FD42-AB6E-80379B4B1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700" name="Rectangle 301">
              <a:extLst>
                <a:ext uri="{FF2B5EF4-FFF2-40B4-BE49-F238E27FC236}">
                  <a16:creationId xmlns:a16="http://schemas.microsoft.com/office/drawing/2014/main" id="{6AC67E9A-DF4E-0044-B0A9-2515E3367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01" name="Rectangle 302">
              <a:extLst>
                <a:ext uri="{FF2B5EF4-FFF2-40B4-BE49-F238E27FC236}">
                  <a16:creationId xmlns:a16="http://schemas.microsoft.com/office/drawing/2014/main" id="{1F6F033D-1970-F847-B467-94EB0A6C3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702" name="Group 303">
              <a:extLst>
                <a:ext uri="{FF2B5EF4-FFF2-40B4-BE49-F238E27FC236}">
                  <a16:creationId xmlns:a16="http://schemas.microsoft.com/office/drawing/2014/main" id="{75910E00-BF99-834E-9CF1-97338D65A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718" name="AutoShape 304">
                <a:extLst>
                  <a:ext uri="{FF2B5EF4-FFF2-40B4-BE49-F238E27FC236}">
                    <a16:creationId xmlns:a16="http://schemas.microsoft.com/office/drawing/2014/main" id="{50B00543-1E55-8642-B4C0-9D9F55415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719" name="AutoShape 305">
                <a:extLst>
                  <a:ext uri="{FF2B5EF4-FFF2-40B4-BE49-F238E27FC236}">
                    <a16:creationId xmlns:a16="http://schemas.microsoft.com/office/drawing/2014/main" id="{F17AD53D-90F6-E44D-BBCE-CB2240A7E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703" name="Freeform 306">
              <a:extLst>
                <a:ext uri="{FF2B5EF4-FFF2-40B4-BE49-F238E27FC236}">
                  <a16:creationId xmlns:a16="http://schemas.microsoft.com/office/drawing/2014/main" id="{5987E8DD-0358-6340-96A6-B46A6FAC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704" name="Group 307">
              <a:extLst>
                <a:ext uri="{FF2B5EF4-FFF2-40B4-BE49-F238E27FC236}">
                  <a16:creationId xmlns:a16="http://schemas.microsoft.com/office/drawing/2014/main" id="{02126691-B9FE-2245-BC31-B67740493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716" name="AutoShape 308">
                <a:extLst>
                  <a:ext uri="{FF2B5EF4-FFF2-40B4-BE49-F238E27FC236}">
                    <a16:creationId xmlns:a16="http://schemas.microsoft.com/office/drawing/2014/main" id="{5A28A3B8-BFB2-8A4D-98B3-D9CEDDB5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717" name="AutoShape 309">
                <a:extLst>
                  <a:ext uri="{FF2B5EF4-FFF2-40B4-BE49-F238E27FC236}">
                    <a16:creationId xmlns:a16="http://schemas.microsoft.com/office/drawing/2014/main" id="{DBE64560-36CC-6441-944A-DD552A73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705" name="Rectangle 310">
              <a:extLst>
                <a:ext uri="{FF2B5EF4-FFF2-40B4-BE49-F238E27FC236}">
                  <a16:creationId xmlns:a16="http://schemas.microsoft.com/office/drawing/2014/main" id="{2B2CE32D-7247-7542-8CD2-23D90513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06" name="Freeform 311">
              <a:extLst>
                <a:ext uri="{FF2B5EF4-FFF2-40B4-BE49-F238E27FC236}">
                  <a16:creationId xmlns:a16="http://schemas.microsoft.com/office/drawing/2014/main" id="{67B41E3A-05E1-214D-8E2C-906F155A5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07" name="Freeform 312">
              <a:extLst>
                <a:ext uri="{FF2B5EF4-FFF2-40B4-BE49-F238E27FC236}">
                  <a16:creationId xmlns:a16="http://schemas.microsoft.com/office/drawing/2014/main" id="{FB6578C0-4AE2-9A46-95B9-334D683FD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08" name="Oval 313">
              <a:extLst>
                <a:ext uri="{FF2B5EF4-FFF2-40B4-BE49-F238E27FC236}">
                  <a16:creationId xmlns:a16="http://schemas.microsoft.com/office/drawing/2014/main" id="{ED6115CC-FA04-5543-98E0-04B70F67D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09" name="Freeform 314">
              <a:extLst>
                <a:ext uri="{FF2B5EF4-FFF2-40B4-BE49-F238E27FC236}">
                  <a16:creationId xmlns:a16="http://schemas.microsoft.com/office/drawing/2014/main" id="{42A07D04-105F-F94D-A208-2EDE9F8A3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710" name="AutoShape 315">
              <a:extLst>
                <a:ext uri="{FF2B5EF4-FFF2-40B4-BE49-F238E27FC236}">
                  <a16:creationId xmlns:a16="http://schemas.microsoft.com/office/drawing/2014/main" id="{A6A5A697-0F9F-6B4E-9FCF-B4F4ACCC5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11" name="AutoShape 316">
              <a:extLst>
                <a:ext uri="{FF2B5EF4-FFF2-40B4-BE49-F238E27FC236}">
                  <a16:creationId xmlns:a16="http://schemas.microsoft.com/office/drawing/2014/main" id="{4F99C68C-4CD4-2242-8F0B-9CC8C2F8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12" name="Oval 317">
              <a:extLst>
                <a:ext uri="{FF2B5EF4-FFF2-40B4-BE49-F238E27FC236}">
                  <a16:creationId xmlns:a16="http://schemas.microsoft.com/office/drawing/2014/main" id="{716066BC-70F8-3C4A-AFDF-8AE1E929A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13" name="Oval 318">
              <a:extLst>
                <a:ext uri="{FF2B5EF4-FFF2-40B4-BE49-F238E27FC236}">
                  <a16:creationId xmlns:a16="http://schemas.microsoft.com/office/drawing/2014/main" id="{0E3791C5-FAFC-FC47-8171-8506D16A2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14" name="Oval 319">
              <a:extLst>
                <a:ext uri="{FF2B5EF4-FFF2-40B4-BE49-F238E27FC236}">
                  <a16:creationId xmlns:a16="http://schemas.microsoft.com/office/drawing/2014/main" id="{98E06EBD-E98D-E24C-8592-E66AF9E45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715" name="Rectangle 320">
              <a:extLst>
                <a:ext uri="{FF2B5EF4-FFF2-40B4-BE49-F238E27FC236}">
                  <a16:creationId xmlns:a16="http://schemas.microsoft.com/office/drawing/2014/main" id="{09D40433-E4AA-BC43-8122-BC5A07A66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0656" name="Group 321">
            <a:extLst>
              <a:ext uri="{FF2B5EF4-FFF2-40B4-BE49-F238E27FC236}">
                <a16:creationId xmlns:a16="http://schemas.microsoft.com/office/drawing/2014/main" id="{5646FE7F-9527-C34F-84E9-561C26C39E2E}"/>
              </a:ext>
            </a:extLst>
          </p:cNvPr>
          <p:cNvGrpSpPr>
            <a:grpSpLocks/>
          </p:cNvGrpSpPr>
          <p:nvPr/>
        </p:nvGrpSpPr>
        <p:grpSpPr bwMode="auto">
          <a:xfrm>
            <a:off x="8659814" y="5867401"/>
            <a:ext cx="231775" cy="441325"/>
            <a:chOff x="4140" y="429"/>
            <a:chExt cx="1425" cy="2396"/>
          </a:xfrm>
        </p:grpSpPr>
        <p:sp>
          <p:nvSpPr>
            <p:cNvPr id="110660" name="Freeform 322">
              <a:extLst>
                <a:ext uri="{FF2B5EF4-FFF2-40B4-BE49-F238E27FC236}">
                  <a16:creationId xmlns:a16="http://schemas.microsoft.com/office/drawing/2014/main" id="{C7CE2E86-2FA8-8145-B328-5F584C0D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1" name="Rectangle 323">
              <a:extLst>
                <a:ext uri="{FF2B5EF4-FFF2-40B4-BE49-F238E27FC236}">
                  <a16:creationId xmlns:a16="http://schemas.microsoft.com/office/drawing/2014/main" id="{AE38CC4C-0C7D-754D-8E97-0A89E326B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62" name="Freeform 324">
              <a:extLst>
                <a:ext uri="{FF2B5EF4-FFF2-40B4-BE49-F238E27FC236}">
                  <a16:creationId xmlns:a16="http://schemas.microsoft.com/office/drawing/2014/main" id="{BAF6CABB-56A6-D44E-9E06-D4E4C802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3" name="Freeform 325">
              <a:extLst>
                <a:ext uri="{FF2B5EF4-FFF2-40B4-BE49-F238E27FC236}">
                  <a16:creationId xmlns:a16="http://schemas.microsoft.com/office/drawing/2014/main" id="{E3B8CDA1-16AA-9541-8A81-007C12DFB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64" name="Rectangle 326">
              <a:extLst>
                <a:ext uri="{FF2B5EF4-FFF2-40B4-BE49-F238E27FC236}">
                  <a16:creationId xmlns:a16="http://schemas.microsoft.com/office/drawing/2014/main" id="{42D2BDD1-5150-2547-B621-DF619C209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665" name="Group 327">
              <a:extLst>
                <a:ext uri="{FF2B5EF4-FFF2-40B4-BE49-F238E27FC236}">
                  <a16:creationId xmlns:a16="http://schemas.microsoft.com/office/drawing/2014/main" id="{FE8F061B-AE8E-0D41-ABA6-286E86595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0690" name="AutoShape 328">
                <a:extLst>
                  <a:ext uri="{FF2B5EF4-FFF2-40B4-BE49-F238E27FC236}">
                    <a16:creationId xmlns:a16="http://schemas.microsoft.com/office/drawing/2014/main" id="{E87B3FC3-807E-584A-96F6-36AB39B67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691" name="AutoShape 329">
                <a:extLst>
                  <a:ext uri="{FF2B5EF4-FFF2-40B4-BE49-F238E27FC236}">
                    <a16:creationId xmlns:a16="http://schemas.microsoft.com/office/drawing/2014/main" id="{023FA6DB-F045-6F42-A0E9-604DEFF41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66" name="Rectangle 330">
              <a:extLst>
                <a:ext uri="{FF2B5EF4-FFF2-40B4-BE49-F238E27FC236}">
                  <a16:creationId xmlns:a16="http://schemas.microsoft.com/office/drawing/2014/main" id="{94EFCAF5-9BA1-0644-AED1-A305887EE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667" name="Group 331">
              <a:extLst>
                <a:ext uri="{FF2B5EF4-FFF2-40B4-BE49-F238E27FC236}">
                  <a16:creationId xmlns:a16="http://schemas.microsoft.com/office/drawing/2014/main" id="{9437CED5-57E5-5C41-A082-AFE7AF8B9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0688" name="AutoShape 332">
                <a:extLst>
                  <a:ext uri="{FF2B5EF4-FFF2-40B4-BE49-F238E27FC236}">
                    <a16:creationId xmlns:a16="http://schemas.microsoft.com/office/drawing/2014/main" id="{B69F0ADD-6AB6-2747-960B-56C1B6E1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689" name="AutoShape 333">
                <a:extLst>
                  <a:ext uri="{FF2B5EF4-FFF2-40B4-BE49-F238E27FC236}">
                    <a16:creationId xmlns:a16="http://schemas.microsoft.com/office/drawing/2014/main" id="{04465BEA-50FF-5E46-ACB6-58A93657B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68" name="Rectangle 334">
              <a:extLst>
                <a:ext uri="{FF2B5EF4-FFF2-40B4-BE49-F238E27FC236}">
                  <a16:creationId xmlns:a16="http://schemas.microsoft.com/office/drawing/2014/main" id="{BAE1FCF1-CC9F-CA46-B25B-236395C1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69" name="Rectangle 335">
              <a:extLst>
                <a:ext uri="{FF2B5EF4-FFF2-40B4-BE49-F238E27FC236}">
                  <a16:creationId xmlns:a16="http://schemas.microsoft.com/office/drawing/2014/main" id="{D92FF63D-24F3-3947-AE1B-7480D1051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110670" name="Group 336">
              <a:extLst>
                <a:ext uri="{FF2B5EF4-FFF2-40B4-BE49-F238E27FC236}">
                  <a16:creationId xmlns:a16="http://schemas.microsoft.com/office/drawing/2014/main" id="{65DDD04C-D03B-4844-890B-F2377FE0E6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0686" name="AutoShape 337">
                <a:extLst>
                  <a:ext uri="{FF2B5EF4-FFF2-40B4-BE49-F238E27FC236}">
                    <a16:creationId xmlns:a16="http://schemas.microsoft.com/office/drawing/2014/main" id="{2258DF92-5DCC-2A40-9A0E-41EA53E5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687" name="AutoShape 338">
                <a:extLst>
                  <a:ext uri="{FF2B5EF4-FFF2-40B4-BE49-F238E27FC236}">
                    <a16:creationId xmlns:a16="http://schemas.microsoft.com/office/drawing/2014/main" id="{4D89F7A3-2547-7E44-9FAF-D4ED60931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71" name="Freeform 339">
              <a:extLst>
                <a:ext uri="{FF2B5EF4-FFF2-40B4-BE49-F238E27FC236}">
                  <a16:creationId xmlns:a16="http://schemas.microsoft.com/office/drawing/2014/main" id="{F4F4520A-593F-5548-B436-787ECDAA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0672" name="Group 340">
              <a:extLst>
                <a:ext uri="{FF2B5EF4-FFF2-40B4-BE49-F238E27FC236}">
                  <a16:creationId xmlns:a16="http://schemas.microsoft.com/office/drawing/2014/main" id="{EFDC0B63-D0F7-BB42-B087-F7D2ADED0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0684" name="AutoShape 341">
                <a:extLst>
                  <a:ext uri="{FF2B5EF4-FFF2-40B4-BE49-F238E27FC236}">
                    <a16:creationId xmlns:a16="http://schemas.microsoft.com/office/drawing/2014/main" id="{D9276399-23B2-A347-972E-CAB5E0EFC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110685" name="AutoShape 342">
                <a:extLst>
                  <a:ext uri="{FF2B5EF4-FFF2-40B4-BE49-F238E27FC236}">
                    <a16:creationId xmlns:a16="http://schemas.microsoft.com/office/drawing/2014/main" id="{E99125DC-B17A-6449-B0AF-4F145BEB4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0673" name="Rectangle 343">
              <a:extLst>
                <a:ext uri="{FF2B5EF4-FFF2-40B4-BE49-F238E27FC236}">
                  <a16:creationId xmlns:a16="http://schemas.microsoft.com/office/drawing/2014/main" id="{86D14F56-C545-E845-B219-D0F5C846A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74" name="Freeform 344">
              <a:extLst>
                <a:ext uri="{FF2B5EF4-FFF2-40B4-BE49-F238E27FC236}">
                  <a16:creationId xmlns:a16="http://schemas.microsoft.com/office/drawing/2014/main" id="{92E4B236-2C50-F844-AE31-0525B70D3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5" name="Freeform 345">
              <a:extLst>
                <a:ext uri="{FF2B5EF4-FFF2-40B4-BE49-F238E27FC236}">
                  <a16:creationId xmlns:a16="http://schemas.microsoft.com/office/drawing/2014/main" id="{686D3AD3-89B4-A649-91F4-A8AF53A9A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6" name="Oval 346">
              <a:extLst>
                <a:ext uri="{FF2B5EF4-FFF2-40B4-BE49-F238E27FC236}">
                  <a16:creationId xmlns:a16="http://schemas.microsoft.com/office/drawing/2014/main" id="{A696081D-E5C6-0741-AFCC-3D9E6371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77" name="Freeform 347">
              <a:extLst>
                <a:ext uri="{FF2B5EF4-FFF2-40B4-BE49-F238E27FC236}">
                  <a16:creationId xmlns:a16="http://schemas.microsoft.com/office/drawing/2014/main" id="{80010866-2563-574E-BEB8-BDA71EDA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678" name="AutoShape 348">
              <a:extLst>
                <a:ext uri="{FF2B5EF4-FFF2-40B4-BE49-F238E27FC236}">
                  <a16:creationId xmlns:a16="http://schemas.microsoft.com/office/drawing/2014/main" id="{6B53219A-D183-3042-BD34-2665AADEF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79" name="AutoShape 349">
              <a:extLst>
                <a:ext uri="{FF2B5EF4-FFF2-40B4-BE49-F238E27FC236}">
                  <a16:creationId xmlns:a16="http://schemas.microsoft.com/office/drawing/2014/main" id="{F0C2AE62-A1DB-004E-A59D-26B40797F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80" name="Oval 350">
              <a:extLst>
                <a:ext uri="{FF2B5EF4-FFF2-40B4-BE49-F238E27FC236}">
                  <a16:creationId xmlns:a16="http://schemas.microsoft.com/office/drawing/2014/main" id="{F042A859-E6D1-9E4D-95E5-9E4F42672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81" name="Oval 351">
              <a:extLst>
                <a:ext uri="{FF2B5EF4-FFF2-40B4-BE49-F238E27FC236}">
                  <a16:creationId xmlns:a16="http://schemas.microsoft.com/office/drawing/2014/main" id="{35A4CEBD-34FC-4541-8265-E03ADB5C4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682" name="Oval 352">
              <a:extLst>
                <a:ext uri="{FF2B5EF4-FFF2-40B4-BE49-F238E27FC236}">
                  <a16:creationId xmlns:a16="http://schemas.microsoft.com/office/drawing/2014/main" id="{98FCA420-204A-0A49-8EC3-B19BB56E9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0683" name="Rectangle 353">
              <a:extLst>
                <a:ext uri="{FF2B5EF4-FFF2-40B4-BE49-F238E27FC236}">
                  <a16:creationId xmlns:a16="http://schemas.microsoft.com/office/drawing/2014/main" id="{67F498F9-FADB-6E4C-B3F7-9E8FE0D88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110657" name="Group 354">
            <a:extLst>
              <a:ext uri="{FF2B5EF4-FFF2-40B4-BE49-F238E27FC236}">
                <a16:creationId xmlns:a16="http://schemas.microsoft.com/office/drawing/2014/main" id="{E59DE418-6D42-2747-8758-38DFECDDE7C2}"/>
              </a:ext>
            </a:extLst>
          </p:cNvPr>
          <p:cNvGrpSpPr>
            <a:grpSpLocks/>
          </p:cNvGrpSpPr>
          <p:nvPr/>
        </p:nvGrpSpPr>
        <p:grpSpPr bwMode="auto">
          <a:xfrm>
            <a:off x="2185988" y="5605464"/>
            <a:ext cx="525462" cy="434975"/>
            <a:chOff x="-44" y="1473"/>
            <a:chExt cx="981" cy="1105"/>
          </a:xfrm>
        </p:grpSpPr>
        <p:pic>
          <p:nvPicPr>
            <p:cNvPr id="110658" name="Picture 355" descr="desktop_computer_stylized_medium">
              <a:extLst>
                <a:ext uri="{FF2B5EF4-FFF2-40B4-BE49-F238E27FC236}">
                  <a16:creationId xmlns:a16="http://schemas.microsoft.com/office/drawing/2014/main" id="{AD69C7F9-673B-1349-9654-6BAFE8678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659" name="Freeform 356">
              <a:extLst>
                <a:ext uri="{FF2B5EF4-FFF2-40B4-BE49-F238E27FC236}">
                  <a16:creationId xmlns:a16="http://schemas.microsoft.com/office/drawing/2014/main" id="{547DA7A6-9C76-7B4E-BB6F-8A7E68E051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50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5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58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0.03542 -1.11111E-6 L 0.03785 0.14306 L 0.11719 0.14468 L 0.0842 0.20648 L 0.34271 0.20648 L 0.4099 0.1169 L 0.49635 0.11852 L 0.49635 -0.01805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358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58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5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34" grpId="0" animBg="1"/>
      <p:bldP spid="358634" grpId="1" animBg="1"/>
      <p:bldP spid="358634" grpId="2" animBg="1"/>
      <p:bldP spid="358634" grpId="3" animBg="1"/>
      <p:bldP spid="358634" grpId="4" animBg="1"/>
      <p:bldP spid="358634" grpId="5" animBg="1"/>
      <p:bldP spid="358634" grpId="6" animBg="1"/>
      <p:bldP spid="358635" grpId="0" animBg="1"/>
      <p:bldP spid="358635" grpId="1" animBg="1"/>
      <p:bldP spid="358636" grpId="0"/>
      <p:bldP spid="358636" grpId="1"/>
      <p:bldP spid="358637" grpId="0"/>
      <p:bldP spid="358637" grpId="1"/>
      <p:bldP spid="358648" grpId="0"/>
      <p:bldP spid="358651" grpId="0"/>
      <p:bldP spid="3586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6">
            <a:extLst>
              <a:ext uri="{FF2B5EF4-FFF2-40B4-BE49-F238E27FC236}">
                <a16:creationId xmlns:a16="http://schemas.microsoft.com/office/drawing/2014/main" id="{02982E22-ACC7-4D48-8B8E-9DC2C6FA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8D9C213-45F6-8343-BC38-E3E93BD3A46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11619" name="Line 245">
            <a:extLst>
              <a:ext uri="{FF2B5EF4-FFF2-40B4-BE49-F238E27FC236}">
                <a16:creationId xmlns:a16="http://schemas.microsoft.com/office/drawing/2014/main" id="{A1E374F0-AE90-D642-B222-F1912060C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6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0" name="Text Box 247">
            <a:extLst>
              <a:ext uri="{FF2B5EF4-FFF2-40B4-BE49-F238E27FC236}">
                <a16:creationId xmlns:a16="http://schemas.microsoft.com/office/drawing/2014/main" id="{5005804C-F728-5E40-96CF-600F3E00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4" y="12922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sp>
        <p:nvSpPr>
          <p:cNvPr id="111621" name="Line 248">
            <a:extLst>
              <a:ext uri="{FF2B5EF4-FFF2-40B4-BE49-F238E27FC236}">
                <a16:creationId xmlns:a16="http://schemas.microsoft.com/office/drawing/2014/main" id="{B41B3DBD-7EDD-6A40-A56D-6CCE5DBD7B7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959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2" name="Text Box 253">
            <a:extLst>
              <a:ext uri="{FF2B5EF4-FFF2-40B4-BE49-F238E27FC236}">
                <a16:creationId xmlns:a16="http://schemas.microsoft.com/office/drawing/2014/main" id="{37368BE0-C947-A640-9745-C2037D9A58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999163" y="2027238"/>
            <a:ext cx="617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itchFamily="2" charset="2"/>
                <a:cs typeface="Arial" panose="020B0604020202020204" pitchFamily="34" charset="0"/>
              </a:rPr>
              <a:t>l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</p:txBody>
      </p:sp>
      <p:sp>
        <p:nvSpPr>
          <p:cNvPr id="111623" name="Line 254">
            <a:extLst>
              <a:ext uri="{FF2B5EF4-FFF2-40B4-BE49-F238E27FC236}">
                <a16:creationId xmlns:a16="http://schemas.microsoft.com/office/drawing/2014/main" id="{840C925F-84FA-854A-8365-DC7F2AE35E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75426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1624" name="Group 255">
            <a:extLst>
              <a:ext uri="{FF2B5EF4-FFF2-40B4-BE49-F238E27FC236}">
                <a16:creationId xmlns:a16="http://schemas.microsoft.com/office/drawing/2014/main" id="{1B26A5EB-8A8D-274A-AB9B-77D01C4A2190}"/>
              </a:ext>
            </a:extLst>
          </p:cNvPr>
          <p:cNvGrpSpPr>
            <a:grpSpLocks/>
          </p:cNvGrpSpPr>
          <p:nvPr/>
        </p:nvGrpSpPr>
        <p:grpSpPr bwMode="auto">
          <a:xfrm>
            <a:off x="8170863" y="1479550"/>
            <a:ext cx="2260600" cy="1479550"/>
            <a:chOff x="4187" y="932"/>
            <a:chExt cx="1424" cy="932"/>
          </a:xfrm>
        </p:grpSpPr>
        <p:sp>
          <p:nvSpPr>
            <p:cNvPr id="111635" name="Line 256">
              <a:extLst>
                <a:ext uri="{FF2B5EF4-FFF2-40B4-BE49-F238E27FC236}">
                  <a16:creationId xmlns:a16="http://schemas.microsoft.com/office/drawing/2014/main" id="{18A811C7-21D2-E04B-BC33-2FCD62BBB9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636" name="Oval 257">
              <a:extLst>
                <a:ext uri="{FF2B5EF4-FFF2-40B4-BE49-F238E27FC236}">
                  <a16:creationId xmlns:a16="http://schemas.microsoft.com/office/drawing/2014/main" id="{BA5266F4-467F-6D4C-9498-B57106469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11637" name="Text Box 258">
              <a:extLst>
                <a:ext uri="{FF2B5EF4-FFF2-40B4-BE49-F238E27FC236}">
                  <a16:creationId xmlns:a16="http://schemas.microsoft.com/office/drawing/2014/main" id="{E4E51BD0-ECB9-4142-97B7-AA3D5E558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when sending at R/2, some packets are retransmissions including duplicated that are delivered!</a:t>
              </a:r>
            </a:p>
          </p:txBody>
        </p:sp>
        <p:sp>
          <p:nvSpPr>
            <p:cNvPr id="111638" name="Line 259">
              <a:extLst>
                <a:ext uri="{FF2B5EF4-FFF2-40B4-BE49-F238E27FC236}">
                  <a16:creationId xmlns:a16="http://schemas.microsoft.com/office/drawing/2014/main" id="{44033E54-D0A4-4B4B-99DE-367A4D5C46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1625" name="Freeform 260">
            <a:extLst>
              <a:ext uri="{FF2B5EF4-FFF2-40B4-BE49-F238E27FC236}">
                <a16:creationId xmlns:a16="http://schemas.microsoft.com/office/drawing/2014/main" id="{17CF99C1-2431-D14E-B5D9-1C2255279586}"/>
              </a:ext>
            </a:extLst>
          </p:cNvPr>
          <p:cNvSpPr>
            <a:spLocks/>
          </p:cNvSpPr>
          <p:nvPr/>
        </p:nvSpPr>
        <p:spPr bwMode="auto">
          <a:xfrm>
            <a:off x="6613525" y="1571626"/>
            <a:ext cx="2535238" cy="1382713"/>
          </a:xfrm>
          <a:custGeom>
            <a:avLst/>
            <a:gdLst>
              <a:gd name="T0" fmla="*/ 0 w 1597"/>
              <a:gd name="T1" fmla="*/ 2147483646 h 871"/>
              <a:gd name="T2" fmla="*/ 2147483646 w 1597"/>
              <a:gd name="T3" fmla="*/ 2147483646 h 871"/>
              <a:gd name="T4" fmla="*/ 2147483646 w 1597"/>
              <a:gd name="T5" fmla="*/ 2147483646 h 871"/>
              <a:gd name="T6" fmla="*/ 2147483646 w 1597"/>
              <a:gd name="T7" fmla="*/ 2147483646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Rectangle 261">
            <a:extLst>
              <a:ext uri="{FF2B5EF4-FFF2-40B4-BE49-F238E27FC236}">
                <a16:creationId xmlns:a16="http://schemas.microsoft.com/office/drawing/2014/main" id="{B065853F-6DAB-9245-8BC7-B643FA01E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914" y="3836988"/>
            <a:ext cx="88580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6858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ja-JP" altLang="en-US" sz="2800">
                <a:solidFill>
                  <a:srgbClr val="CC0000"/>
                </a:solidFill>
                <a:latin typeface="Helvetica" pitchFamily="2" charset="0"/>
              </a:rPr>
              <a:t>“</a:t>
            </a:r>
            <a:r>
              <a:rPr lang="en-US" altLang="ja-JP" sz="2800" dirty="0">
                <a:solidFill>
                  <a:srgbClr val="CC0000"/>
                </a:solidFill>
                <a:latin typeface="Helvetica" pitchFamily="2" charset="0"/>
              </a:rPr>
              <a:t>costs</a:t>
            </a:r>
            <a:r>
              <a:rPr lang="ja-JP" altLang="en-US" sz="2800">
                <a:solidFill>
                  <a:srgbClr val="CC0000"/>
                </a:solidFill>
                <a:latin typeface="Helvetica" pitchFamily="2" charset="0"/>
              </a:rPr>
              <a:t>”</a:t>
            </a:r>
            <a:r>
              <a:rPr lang="en-US" altLang="ja-JP" sz="2800" dirty="0">
                <a:solidFill>
                  <a:srgbClr val="CC0000"/>
                </a:solidFill>
                <a:latin typeface="Helvetica" pitchFamily="2" charset="0"/>
              </a:rPr>
              <a:t> of congestion: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r>
              <a:rPr lang="en-US" altLang="en-US" sz="2400" dirty="0">
                <a:latin typeface="Helvetica" pitchFamily="2" charset="0"/>
              </a:rPr>
              <a:t>more work (</a:t>
            </a:r>
            <a:r>
              <a:rPr lang="en-US" altLang="en-US" sz="2400" dirty="0" err="1">
                <a:latin typeface="Helvetica" pitchFamily="2" charset="0"/>
              </a:rPr>
              <a:t>retrans</a:t>
            </a:r>
            <a:r>
              <a:rPr lang="en-US" altLang="en-US" sz="2400" dirty="0">
                <a:latin typeface="Helvetica" pitchFamily="2" charset="0"/>
              </a:rPr>
              <a:t>) for given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goodput</a:t>
            </a:r>
            <a:r>
              <a:rPr lang="ja-JP" altLang="en-US" sz="2400">
                <a:latin typeface="Helvetica" pitchFamily="2" charset="0"/>
              </a:rPr>
              <a:t>”</a:t>
            </a:r>
            <a:endParaRPr lang="en-US" altLang="ja-JP" sz="2400" dirty="0">
              <a:latin typeface="Helvetica" pitchFamily="2" charset="0"/>
            </a:endParaRPr>
          </a:p>
          <a:p>
            <a:r>
              <a:rPr lang="en-US" altLang="en-US" sz="2400" dirty="0">
                <a:latin typeface="Helvetica" pitchFamily="2" charset="0"/>
              </a:rPr>
              <a:t>unneeded retransmissions: link carries multiple copies of </a:t>
            </a:r>
            <a:r>
              <a:rPr lang="en-US" altLang="en-US" sz="2400" dirty="0" err="1">
                <a:latin typeface="Helvetica" pitchFamily="2" charset="0"/>
              </a:rPr>
              <a:t>pkt</a:t>
            </a:r>
            <a:endParaRPr lang="en-US" altLang="en-US" sz="2400" dirty="0">
              <a:latin typeface="Helvetica" pitchFamily="2" charset="0"/>
            </a:endParaRPr>
          </a:p>
          <a:p>
            <a:pPr lvl="1"/>
            <a:r>
              <a:rPr lang="en-US" altLang="en-US" sz="2400" dirty="0">
                <a:latin typeface="Helvetica" pitchFamily="2" charset="0"/>
              </a:rPr>
              <a:t>decreasing goodput</a:t>
            </a:r>
          </a:p>
          <a:p>
            <a:pPr>
              <a:buSzPct val="65000"/>
              <a:buFont typeface="Wingdings" pitchFamily="2" charset="2"/>
              <a:buChar char="v"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11627" name="Line 262">
            <a:extLst>
              <a:ext uri="{FF2B5EF4-FFF2-40B4-BE49-F238E27FC236}">
                <a16:creationId xmlns:a16="http://schemas.microsoft.com/office/drawing/2014/main" id="{995EB6F5-4434-DA4B-92B7-6CB1ECEAB48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509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628" name="Text Box 263">
            <a:extLst>
              <a:ext uri="{FF2B5EF4-FFF2-40B4-BE49-F238E27FC236}">
                <a16:creationId xmlns:a16="http://schemas.microsoft.com/office/drawing/2014/main" id="{029740F8-0D47-E94D-A63E-27870B7D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2930525"/>
            <a:ext cx="460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R/2</a:t>
            </a:r>
          </a:p>
        </p:txBody>
      </p:sp>
      <p:grpSp>
        <p:nvGrpSpPr>
          <p:cNvPr id="111629" name="Group 264">
            <a:extLst>
              <a:ext uri="{FF2B5EF4-FFF2-40B4-BE49-F238E27FC236}">
                <a16:creationId xmlns:a16="http://schemas.microsoft.com/office/drawing/2014/main" id="{5358F7E8-6549-CF4A-A6E6-F866DED1A510}"/>
              </a:ext>
            </a:extLst>
          </p:cNvPr>
          <p:cNvGrpSpPr>
            <a:grpSpLocks/>
          </p:cNvGrpSpPr>
          <p:nvPr/>
        </p:nvGrpSpPr>
        <p:grpSpPr bwMode="auto">
          <a:xfrm>
            <a:off x="7180264" y="2954338"/>
            <a:ext cx="427037" cy="366712"/>
            <a:chOff x="3655" y="1791"/>
            <a:chExt cx="269" cy="231"/>
          </a:xfrm>
        </p:grpSpPr>
        <p:sp>
          <p:nvSpPr>
            <p:cNvPr id="111633" name="Text Box 265">
              <a:extLst>
                <a:ext uri="{FF2B5EF4-FFF2-40B4-BE49-F238E27FC236}">
                  <a16:creationId xmlns:a16="http://schemas.microsoft.com/office/drawing/2014/main" id="{EEF3FF4B-81E4-0142-80E2-ABB333C63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Symbol" pitchFamily="2" charset="2"/>
                  <a:cs typeface="Arial" panose="020B0604020202020204" pitchFamily="34" charset="0"/>
                </a:rPr>
                <a:t>l</a:t>
              </a:r>
              <a:r>
                <a:rPr lang="en-US" altLang="en-US" sz="1800" baseline="-2500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</a:p>
          </p:txBody>
        </p:sp>
        <p:sp>
          <p:nvSpPr>
            <p:cNvPr id="111634" name="Line 266">
              <a:extLst>
                <a:ext uri="{FF2B5EF4-FFF2-40B4-BE49-F238E27FC236}">
                  <a16:creationId xmlns:a16="http://schemas.microsoft.com/office/drawing/2014/main" id="{4D107B0B-D58A-6741-BC9F-83935E120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224" name="Rectangle 271">
            <a:extLst>
              <a:ext uri="{FF2B5EF4-FFF2-40B4-BE49-F238E27FC236}">
                <a16:creationId xmlns:a16="http://schemas.microsoft.com/office/drawing/2014/main" id="{3D97DA5A-270C-D24A-AB78-DC17A970C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200" y="115889"/>
            <a:ext cx="7772400" cy="873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Costs of congestion: scenario 2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24" name="Rectangle 281">
            <a:extLst>
              <a:ext uri="{FF2B5EF4-FFF2-40B4-BE49-F238E27FC236}">
                <a16:creationId xmlns:a16="http://schemas.microsoft.com/office/drawing/2014/main" id="{6B6C8A89-B045-C448-BA5F-46F907ED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790" y="1039813"/>
            <a:ext cx="5219100" cy="191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</a:rPr>
              <a:t>Realistic: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  <a:ea typeface="ＭＳ Ｐゴシック" charset="0"/>
              </a:rPr>
              <a:t>duplicates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packets can be lost, dropped at router due  to full buffers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  <a:ea typeface="ＭＳ Ｐゴシック" charset="0"/>
              </a:rPr>
              <a:t>sender times out prematurely, sending </a:t>
            </a:r>
            <a:r>
              <a:rPr lang="en-US" sz="24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</a:rPr>
              <a:t>two</a:t>
            </a:r>
            <a:r>
              <a:rPr lang="en-US" sz="2400" i="1" dirty="0">
                <a:latin typeface="Helvetica" pitchFamily="2" charset="0"/>
                <a:ea typeface="ＭＳ Ｐゴシック" charset="0"/>
              </a:rPr>
              <a:t> </a:t>
            </a:r>
            <a:r>
              <a:rPr lang="en-US" sz="2400" dirty="0">
                <a:latin typeface="Helvetica" pitchFamily="2" charset="0"/>
                <a:ea typeface="ＭＳ Ｐゴシック" charset="0"/>
              </a:rPr>
              <a:t>copies, both of which are delivered</a:t>
            </a:r>
            <a:endParaRPr lang="en-US" sz="2800" dirty="0">
              <a:latin typeface="Helvetica" pitchFamily="2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68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1628</Words>
  <Application>Microsoft Macintosh PowerPoint</Application>
  <PresentationFormat>Widescreen</PresentationFormat>
  <Paragraphs>371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Comic Sans MS</vt:lpstr>
      <vt:lpstr>Courier New</vt:lpstr>
      <vt:lpstr>Gill Sans MT</vt:lpstr>
      <vt:lpstr>Helvetica</vt:lpstr>
      <vt:lpstr>Symbol</vt:lpstr>
      <vt:lpstr>Tahoma</vt:lpstr>
      <vt:lpstr>Times New Roman</vt:lpstr>
      <vt:lpstr>Wingdings</vt:lpstr>
      <vt:lpstr>Office Theme</vt:lpstr>
      <vt:lpstr>Transport Layer: Congestion Control</vt:lpstr>
      <vt:lpstr>Principles of congestion control</vt:lpstr>
      <vt:lpstr>Costs of congestion: scenario 1 </vt:lpstr>
      <vt:lpstr>Costs of congestion: scenario 2 </vt:lpstr>
      <vt:lpstr>Costs of congestion: scenario 2 </vt:lpstr>
      <vt:lpstr>Causes/costs of congestion: scenario 2 </vt:lpstr>
      <vt:lpstr>Causes/costs of congestion: scenario 2 </vt:lpstr>
      <vt:lpstr>Costs of congestion: scenario 2 </vt:lpstr>
      <vt:lpstr>Costs of congestion: scenario 2 </vt:lpstr>
      <vt:lpstr>Costs of congestion: scenario 3 </vt:lpstr>
      <vt:lpstr>Costs of congestion: scenario 3 </vt:lpstr>
      <vt:lpstr>TCP’s Congestion Control</vt:lpstr>
      <vt:lpstr>TCP Congestion Control</vt:lpstr>
      <vt:lpstr>TCP Congestion Control</vt:lpstr>
      <vt:lpstr>TCP congestion control: additive increase multiplicative decrease</vt:lpstr>
      <vt:lpstr>TCP Congestion Control: details</vt:lpstr>
      <vt:lpstr>TCP Slow Start </vt:lpstr>
      <vt:lpstr>TCP: detecting, reacting to loss</vt:lpstr>
      <vt:lpstr>TCP: switching from slow start to CA</vt:lpstr>
      <vt:lpstr>TCP Congestion Control: Big picture</vt:lpstr>
      <vt:lpstr>TCP throughput</vt:lpstr>
      <vt:lpstr>TCP Fairness</vt:lpstr>
      <vt:lpstr>Why is TCP fair?</vt:lpstr>
      <vt:lpstr>Explicit Congestion Notification (ECN)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1590</cp:revision>
  <cp:lastPrinted>2019-02-15T23:29:10Z</cp:lastPrinted>
  <dcterms:created xsi:type="dcterms:W3CDTF">2019-01-23T03:40:12Z</dcterms:created>
  <dcterms:modified xsi:type="dcterms:W3CDTF">2019-02-20T14:59:49Z</dcterms:modified>
</cp:coreProperties>
</file>