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499" r:id="rId2"/>
    <p:sldId id="947" r:id="rId3"/>
    <p:sldId id="965" r:id="rId4"/>
    <p:sldId id="946" r:id="rId5"/>
    <p:sldId id="669" r:id="rId6"/>
    <p:sldId id="666" r:id="rId7"/>
    <p:sldId id="667" r:id="rId8"/>
    <p:sldId id="663" r:id="rId9"/>
    <p:sldId id="622" r:id="rId10"/>
    <p:sldId id="664" r:id="rId11"/>
    <p:sldId id="665" r:id="rId12"/>
    <p:sldId id="617" r:id="rId13"/>
    <p:sldId id="670" r:id="rId14"/>
    <p:sldId id="618" r:id="rId15"/>
    <p:sldId id="671" r:id="rId16"/>
    <p:sldId id="672" r:id="rId17"/>
    <p:sldId id="668" r:id="rId18"/>
    <p:sldId id="619" r:id="rId19"/>
    <p:sldId id="621" r:id="rId20"/>
    <p:sldId id="673" r:id="rId21"/>
    <p:sldId id="674" r:id="rId22"/>
    <p:sldId id="675" r:id="rId23"/>
    <p:sldId id="676" r:id="rId24"/>
    <p:sldId id="677" r:id="rId25"/>
    <p:sldId id="953" r:id="rId26"/>
    <p:sldId id="954" r:id="rId27"/>
    <p:sldId id="688" r:id="rId28"/>
    <p:sldId id="690" r:id="rId29"/>
    <p:sldId id="687" r:id="rId30"/>
    <p:sldId id="691" r:id="rId31"/>
    <p:sldId id="693" r:id="rId32"/>
    <p:sldId id="966" r:id="rId33"/>
    <p:sldId id="661" r:id="rId34"/>
    <p:sldId id="623" r:id="rId35"/>
    <p:sldId id="662" r:id="rId36"/>
    <p:sldId id="955" r:id="rId37"/>
    <p:sldId id="626" r:id="rId38"/>
    <p:sldId id="956" r:id="rId39"/>
    <p:sldId id="678" r:id="rId40"/>
    <p:sldId id="957" r:id="rId41"/>
    <p:sldId id="958" r:id="rId42"/>
    <p:sldId id="959" r:id="rId43"/>
    <p:sldId id="960" r:id="rId44"/>
    <p:sldId id="961" r:id="rId45"/>
    <p:sldId id="962" r:id="rId46"/>
    <p:sldId id="963" r:id="rId47"/>
    <p:sldId id="628" r:id="rId48"/>
    <p:sldId id="96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(Part 2)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15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0" grpId="0" animBg="1"/>
      <p:bldP spid="30" grpId="1" animBg="1"/>
      <p:bldP spid="31" grpId="0"/>
      <p:bldP spid="31" grpId="1"/>
      <p:bldP spid="93" grpId="0"/>
      <p:bldP spid="93" grpId="1"/>
      <p:bldP spid="95" grpId="0"/>
      <p:bldP spid="9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182622" y="1480079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</p:spTree>
    <p:extLst>
      <p:ext uri="{BB962C8B-B14F-4D97-AF65-F5344CB8AC3E}">
        <p14:creationId xmlns:p14="http://schemas.microsoft.com/office/powerpoint/2010/main" val="2870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752478" y="301107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CF0762-7151-934A-B7BE-8A0F80319AD5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4E6B71D-6467-9B4B-B3C1-1F44DC8565C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B6080A-3A71-294D-80A9-E0114C09F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513512-934B-A84C-B52A-9E726FAED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0548E5-EA92-DD40-AFAC-AF979FF85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191947-E055-C543-8D1A-969FE33C82C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8C1AD7-63A2-7E4A-9760-7CDD9D20AC8A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F9C5BE-449D-E347-ACA6-2A6A11C9785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54847A-5E5F-404A-A3AB-37071249856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8CC007-B7FF-2C4A-8B56-AF35C5FF3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B2DA0-5C76-B648-8939-D62960309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06393-EA8B-E847-82AF-AE0D31CC0E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E66780-0A51-7D46-9ED3-AD1EFF1851CB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E7A554D-56EE-6141-ACE6-26A627347AF1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A599439-134D-6D4A-B36B-A521FE253C03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92D87-B729-E14F-B86C-655E8D6DC597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43FFDA-64D3-594D-BD28-97639197251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8CE8735-072A-8548-96E6-6E7821C05D0E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D06A296-7DFB-5248-B9E5-1FC93E860C1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693F16-4F92-F945-84C4-2D6B74D5223B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C9BB-F01D-924C-8726-FC63A6371922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3358B2-6F21-FD4F-8838-5CB384AA7FAC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3A36ED0-4E8B-2A41-8033-DDAB0332DA0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E3E4BD-8929-4240-BCEF-EE3C9A2F730A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E1DFF4-D530-6B47-A1FF-60FEB9C3368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013FBA-1E03-4347-BDC8-28A3547D4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B244C8-3D76-4442-ABB2-CA82630EB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AA5B46-8AF0-224E-8C2A-23656BF4B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7445E3-76FA-364F-A0D1-0E51423D2A1B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39B09F-DA88-3348-A840-DAA7703BD852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7E4A77-6440-5145-86D2-957DEEDBD8C6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1622A-E6EF-5F46-BB1D-C4259F5268A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25384F-97C0-414F-A7A1-F2B263C5A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404581-F362-0447-A4CC-21638AB5E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873E66-1F5B-4A4A-8D92-B45864D2462F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7E82A2D-9E24-6843-9A7F-D3BE7985AD1D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6D81287-6239-0048-8A7B-5A864B0CFBDC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F9D5764-5C16-7D46-AEDD-987489B079BB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EAE25D-B089-C94A-BBE6-0D697566298D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621E612-3E1C-2F47-AB98-55E23AB4AE78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1CDECEE-F105-A147-BD6A-E10795D5E084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8F551D5-562A-9040-A097-E0F1890AB47F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52298B-9446-AD47-9E41-6AEB0F982610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E39C618-600C-3F44-BEE3-2DC1497D5C4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EC51A16-30E5-9A4E-B49D-253EB5D6A519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FE81942-C36B-D448-8FD5-B23A746EEC76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8B5CB-5725-3345-AFCD-632B04EF7764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600859-BA46-AC46-99A4-E99C90689959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FA2B69-75FF-6C48-A823-3D84A8476B54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2D934-767E-714E-B249-83F82DD979AC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D1A61E-BEF6-FD4A-A506-ACB1AE94C760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BF2FE4-6BE6-5E49-A13B-3E5B9008225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18C238-0247-D44E-8743-7D5E975DA0D3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C2E5AB-DD69-1244-95CE-E99F9FEF3F1A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30FE5B-9F25-6146-B27D-CFC9CB4A56E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C464D9-06E0-4F4A-80F6-48C12EACCB46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F224BB5-C7DB-0245-BB53-6B15E0973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EBED59-09A0-5F4A-878D-6F5BF56D9353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30AD70-9CF9-B14D-A584-EFE7FFB789DB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2E8ECB-2A0E-4A49-9F51-7B42F38DEC7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ED9FC7-77C4-FB4D-A932-E76DDEDE9DE6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9DB56E-0B5A-BA44-A623-7E9C19E2AA47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559C21-8BA1-B64E-A167-884E8FE2DF8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9CD56B-E46E-EE4E-9D10-295718B8DD85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132EF85-7066-0340-AC5E-5F4E7BBDE93A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0B3E4B2-D71E-E341-A8B4-1526B40DCEB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7CEC66B-6744-934E-8A00-9F0562855BC7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2B4D5-2D19-9240-A703-D5CBCF6112D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B6F8C-2E1E-954F-9D76-17F72EB0FAD7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F1E2522-3C04-A54E-BDC7-92700DDEC89D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1DA21A53-DC0B-764C-8723-F35BB6024F44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EA7005F-2E8E-E241-974E-450919FC1E21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D0FE2970-FAE2-0A49-A858-04288717532C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C71072-A124-6E4C-8015-7535A38601C4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550A50-39D3-DD4F-99E7-8A2B2AF39AFA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7E1A6D4-2DB4-4944-8F8C-6DE724BE76BB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0EA563-BB02-2647-BEF2-27CE5FD5DE0F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F6AE60-9634-6749-A647-B0D712FCD04A}"/>
              </a:ext>
            </a:extLst>
          </p:cNvPr>
          <p:cNvSpPr txBox="1"/>
          <p:nvPr/>
        </p:nvSpPr>
        <p:spPr>
          <a:xfrm>
            <a:off x="157245" y="2961381"/>
            <a:ext cx="32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5. Send data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ACK clocking</a:t>
            </a:r>
          </a:p>
        </p:txBody>
      </p:sp>
      <p:pic>
        <p:nvPicPr>
          <p:cNvPr id="82" name="Picture 81" descr="A group of people outside a building&#10;&#10;Description automatically generated">
            <a:extLst>
              <a:ext uri="{FF2B5EF4-FFF2-40B4-BE49-F238E27FC236}">
                <a16:creationId xmlns:a16="http://schemas.microsoft.com/office/drawing/2014/main" id="{0A265CB3-43F9-8C44-9860-20B9E877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45" y="3106147"/>
            <a:ext cx="4243588" cy="1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/>
      <p:bldP spid="53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/>
      <p:bldP spid="78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8471-B12A-9E48-A9B1-E80224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a fast ACK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3C89-F9C7-5F40-9E82-F910C612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343837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>
                <a:latin typeface="Helvetica" pitchFamily="2" charset="0"/>
              </a:rPr>
              <a:t>Turn temperature </a:t>
            </a:r>
            <a:r>
              <a:rPr lang="en-US" sz="2400" dirty="0">
                <a:latin typeface="Helvetica" pitchFamily="2" charset="0"/>
              </a:rPr>
              <a:t>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  <p:pic>
        <p:nvPicPr>
          <p:cNvPr id="11" name="Picture 1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C0B0F8B-041C-8A4B-9AAA-B5C10C6C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1616" y="2171745"/>
            <a:ext cx="1680236" cy="155048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E97BB-3DFA-D64E-82AA-3117AB9DA67F}"/>
              </a:ext>
            </a:extLst>
          </p:cNvPr>
          <p:cNvGrpSpPr/>
          <p:nvPr/>
        </p:nvGrpSpPr>
        <p:grpSpPr>
          <a:xfrm>
            <a:off x="9242529" y="2437259"/>
            <a:ext cx="2205319" cy="1284975"/>
            <a:chOff x="10040373" y="2516898"/>
            <a:chExt cx="2205319" cy="1284975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C49D427-682E-CF42-8DE8-E6BEC543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33EB4-93D0-EF49-984B-B979CB3FD3A8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92C93F-3178-274B-B163-A61D1850588D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2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Throughput = sending 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2838</Words>
  <Application>Microsoft Macintosh PowerPoint</Application>
  <PresentationFormat>Widescreen</PresentationFormat>
  <Paragraphs>588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Congestion Control (Part 2)</vt:lpstr>
      <vt:lpstr>PowerPoint Presentation</vt:lpstr>
      <vt:lpstr>PowerPoint Presentation</vt:lpstr>
      <vt:lpstr>Getting to a fast ACK clock</vt:lpstr>
      <vt:lpstr>An example of a feedback loop</vt:lpstr>
      <vt:lpstr>The congestion control feedback loop</vt:lpstr>
      <vt:lpstr>Congestion window</vt:lpstr>
      <vt:lpstr>Interaction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Bandwidth-Delay Product</vt:lpstr>
      <vt:lpstr>Goal of steady state operation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3502</cp:revision>
  <dcterms:created xsi:type="dcterms:W3CDTF">2019-01-23T03:40:12Z</dcterms:created>
  <dcterms:modified xsi:type="dcterms:W3CDTF">2022-03-22T02:55:55Z</dcterms:modified>
</cp:coreProperties>
</file>