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387" r:id="rId2"/>
    <p:sldId id="507" r:id="rId3"/>
    <p:sldId id="491" r:id="rId4"/>
    <p:sldId id="381" r:id="rId5"/>
    <p:sldId id="486" r:id="rId6"/>
    <p:sldId id="493" r:id="rId7"/>
    <p:sldId id="506" r:id="rId8"/>
    <p:sldId id="460" r:id="rId9"/>
    <p:sldId id="459" r:id="rId10"/>
    <p:sldId id="311" r:id="rId11"/>
    <p:sldId id="487" r:id="rId12"/>
    <p:sldId id="477" r:id="rId13"/>
    <p:sldId id="531" r:id="rId14"/>
    <p:sldId id="519" r:id="rId15"/>
    <p:sldId id="520" r:id="rId16"/>
    <p:sldId id="526" r:id="rId17"/>
    <p:sldId id="471" r:id="rId18"/>
    <p:sldId id="472" r:id="rId19"/>
    <p:sldId id="521" r:id="rId20"/>
    <p:sldId id="522" r:id="rId21"/>
    <p:sldId id="52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97"/>
    <p:restoredTop sz="94664"/>
  </p:normalViewPr>
  <p:slideViewPr>
    <p:cSldViewPr snapToGrid="0" snapToObjects="1">
      <p:cViewPr varScale="1">
        <p:scale>
          <a:sx n="147" d="100"/>
          <a:sy n="147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27CD0-90AB-BC40-9704-E77AEDB06E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7F2828-6624-954C-9710-E7375980A3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64B113-EFD0-1841-AF88-80611DD0A1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B058C-AF56-774E-B1D8-3AF39D0312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112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A64453-15F8-EE40-9C44-B10294C0AD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A7DDCA-A783-E348-BF69-9655A05773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5B996-D984-6D49-B1F1-D669C834C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09E850-648E-C948-ADC3-B79D94DFD8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914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4.xml"/><Relationship Id="rId4" Type="http://schemas.openxmlformats.org/officeDocument/2006/relationships/oleObject" Target="../embeddings/oleObject1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4.xml"/><Relationship Id="rId4" Type="http://schemas.openxmlformats.org/officeDocument/2006/relationships/oleObject" Target="../embeddings/oleObject2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emf"/><Relationship Id="rId18" Type="http://schemas.openxmlformats.org/officeDocument/2006/relationships/image" Target="../media/image11.emf"/><Relationship Id="rId3" Type="http://schemas.openxmlformats.org/officeDocument/2006/relationships/image" Target="../media/image7.emf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2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10.emf"/><Relationship Id="rId20" Type="http://schemas.openxmlformats.org/officeDocument/2006/relationships/oleObject" Target="../embeddings/oleObject14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1.bin"/><Relationship Id="rId10" Type="http://schemas.openxmlformats.org/officeDocument/2006/relationships/oleObject" Target="../embeddings/oleObject7.bin"/><Relationship Id="rId19" Type="http://schemas.openxmlformats.org/officeDocument/2006/relationships/oleObject" Target="../embeddings/oleObject1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emf"/><Relationship Id="rId18" Type="http://schemas.openxmlformats.org/officeDocument/2006/relationships/image" Target="../media/image11.emf"/><Relationship Id="rId3" Type="http://schemas.openxmlformats.org/officeDocument/2006/relationships/image" Target="../media/image7.emf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2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10.emf"/><Relationship Id="rId20" Type="http://schemas.openxmlformats.org/officeDocument/2006/relationships/oleObject" Target="../embeddings/oleObject14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1.bin"/><Relationship Id="rId10" Type="http://schemas.openxmlformats.org/officeDocument/2006/relationships/oleObject" Target="../embeddings/oleObject7.bin"/><Relationship Id="rId19" Type="http://schemas.openxmlformats.org/officeDocument/2006/relationships/oleObject" Target="../embeddings/oleObject1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Domai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n Name System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4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Directories</a:t>
            </a:r>
          </a:p>
        </p:txBody>
      </p:sp>
      <p:sp>
        <p:nvSpPr>
          <p:cNvPr id="68610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Directories map a </a:t>
            </a:r>
            <a:r>
              <a:rPr lang="en-US" altLang="en-US" i="1" dirty="0">
                <a:ea typeface="ＭＳ Ｐゴシック" charset="-128"/>
              </a:rPr>
              <a:t>name </a:t>
            </a:r>
            <a:r>
              <a:rPr lang="en-US" altLang="en-US" dirty="0">
                <a:ea typeface="ＭＳ Ｐゴシック" charset="-128"/>
              </a:rPr>
              <a:t>to an </a:t>
            </a:r>
            <a:r>
              <a:rPr lang="en-US" altLang="en-US" i="1" dirty="0">
                <a:ea typeface="ＭＳ Ｐゴシック" charset="-128"/>
              </a:rPr>
              <a:t>address</a:t>
            </a:r>
          </a:p>
          <a:p>
            <a:r>
              <a:rPr lang="en-US" altLang="en-US" dirty="0"/>
              <a:t>We call this process </a:t>
            </a:r>
            <a:r>
              <a:rPr lang="en-US" altLang="en-US" dirty="0">
                <a:solidFill>
                  <a:srgbClr val="C00000"/>
                </a:solidFill>
              </a:rPr>
              <a:t>Address Resolution</a:t>
            </a:r>
            <a:endParaRPr lang="en-US" altLang="en-US" i="1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Simplistic designs</a:t>
            </a:r>
            <a:endParaRPr lang="en-US" altLang="en-US" dirty="0"/>
          </a:p>
          <a:p>
            <a:pPr lvl="1"/>
            <a:r>
              <a:rPr lang="en-US" altLang="en-US" dirty="0">
                <a:ea typeface="ＭＳ Ｐゴシック" charset="-128"/>
              </a:rPr>
              <a:t>Central directory</a:t>
            </a:r>
          </a:p>
          <a:p>
            <a:pPr lvl="1"/>
            <a:r>
              <a:rPr lang="en-US" altLang="en-US" dirty="0"/>
              <a:t>Ask everyone (flooding)</a:t>
            </a:r>
          </a:p>
          <a:p>
            <a:pPr lvl="1"/>
            <a:r>
              <a:rPr lang="en-US" altLang="en-US" dirty="0"/>
              <a:t>Tell everyone (e.g., push to a file like /</a:t>
            </a:r>
            <a:r>
              <a:rPr lang="en-US" altLang="en-US" dirty="0" err="1"/>
              <a:t>etc</a:t>
            </a:r>
            <a:r>
              <a:rPr lang="en-US" altLang="en-US" dirty="0"/>
              <a:t>/hosts)</a:t>
            </a:r>
          </a:p>
          <a:p>
            <a:r>
              <a:rPr lang="en-US" altLang="en-US" dirty="0">
                <a:ea typeface="ＭＳ Ｐゴシック" charset="-128"/>
              </a:rPr>
              <a:t>Scalable distributed designs</a:t>
            </a:r>
          </a:p>
          <a:p>
            <a:pPr lvl="1"/>
            <a:r>
              <a:rPr lang="en-US" altLang="en-US" dirty="0"/>
              <a:t>Hierarchical namespace (e.g., Domain Name System </a:t>
            </a:r>
            <a:r>
              <a:rPr lang="en-US" altLang="en-US" dirty="0">
                <a:solidFill>
                  <a:srgbClr val="C00000"/>
                </a:solidFill>
              </a:rPr>
              <a:t>(DNS</a:t>
            </a:r>
            <a:r>
              <a:rPr lang="en-US" altLang="en-US" dirty="0"/>
              <a:t>))</a:t>
            </a:r>
          </a:p>
          <a:p>
            <a:pPr lvl="1"/>
            <a:r>
              <a:rPr lang="en-US" altLang="en-US" dirty="0"/>
              <a:t>Flat namespace (e.g., Distributed Hash Table)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388" y="469424"/>
            <a:ext cx="2805112" cy="21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8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DE34-2622-AC40-A312-19A9B16C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DNS (“tell everyone”)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4BC4A-CD68-C548-A6D5-83C249727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every endpoint has a local directory?</a:t>
            </a:r>
          </a:p>
          <a:p>
            <a:r>
              <a:rPr lang="en-US" dirty="0">
                <a:latin typeface="Lucida Console" panose="020B0609040504020204" pitchFamily="49" charset="0"/>
              </a:rPr>
              <a:t>/</a:t>
            </a:r>
            <a:r>
              <a:rPr lang="en-US" dirty="0" err="1">
                <a:latin typeface="Lucida Console" panose="020B0609040504020204" pitchFamily="49" charset="0"/>
              </a:rPr>
              <a:t>etc</a:t>
            </a:r>
            <a:r>
              <a:rPr lang="en-US" dirty="0">
                <a:latin typeface="Lucida Console" panose="020B0609040504020204" pitchFamily="49" charset="0"/>
              </a:rPr>
              <a:t>/</a:t>
            </a:r>
            <a:r>
              <a:rPr lang="en-US" dirty="0" err="1">
                <a:latin typeface="Lucida Console" panose="020B0609040504020204" pitchFamily="49" charset="0"/>
              </a:rPr>
              <a:t>hosts.txt</a:t>
            </a:r>
            <a:r>
              <a:rPr lang="en-US" dirty="0">
                <a:latin typeface="Lucida Console" panose="020B0609040504020204" pitchFamily="49" charset="0"/>
              </a:rPr>
              <a:t>: h</a:t>
            </a:r>
            <a:r>
              <a:rPr lang="en-US" dirty="0"/>
              <a:t>ow DNS worked in the early days of the Internet</a:t>
            </a:r>
          </a:p>
          <a:p>
            <a:r>
              <a:rPr lang="en-US" dirty="0"/>
              <a:t>Q: What if endpoints changed addresses? How do you keep this up to date?</a:t>
            </a:r>
          </a:p>
          <a:p>
            <a:endParaRPr lang="en-US" dirty="0"/>
          </a:p>
        </p:txBody>
      </p:sp>
      <p:pic>
        <p:nvPicPr>
          <p:cNvPr id="5" name="Picture 4" descr="A close up of a newspaper&#13;&#10;&#13;&#10;Description automatically generated">
            <a:extLst>
              <a:ext uri="{FF2B5EF4-FFF2-40B4-BE49-F238E27FC236}">
                <a16:creationId xmlns:a16="http://schemas.microsoft.com/office/drawing/2014/main" id="{B2ED4963-2951-DE4F-84EA-36C25559B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361" y="3788670"/>
            <a:ext cx="4839888" cy="28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Placeholder 5">
            <a:extLst>
              <a:ext uri="{FF2B5EF4-FFF2-40B4-BE49-F238E27FC236}">
                <a16:creationId xmlns:a16="http://schemas.microsoft.com/office/drawing/2014/main" id="{F5F83FCE-4FCC-5944-BBE6-A7B92D78C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579" y="4046169"/>
            <a:ext cx="10101901" cy="2566988"/>
          </a:xfrm>
        </p:spPr>
        <p:txBody>
          <a:bodyPr>
            <a:normAutofit/>
          </a:bodyPr>
          <a:lstStyle/>
          <a:p>
            <a:r>
              <a:rPr lang="en-US" altLang="en-US" dirty="0"/>
              <a:t>Key idea: Implement a server that looks up a table.</a:t>
            </a:r>
          </a:p>
          <a:p>
            <a:r>
              <a:rPr lang="en-US" altLang="en-US" dirty="0"/>
              <a:t>Would this work?</a:t>
            </a:r>
          </a:p>
          <a:p>
            <a:pPr lvl="1"/>
            <a:r>
              <a:rPr lang="en-US" altLang="en-US" dirty="0"/>
              <a:t>Every new (changed) host needs to be entered in this table</a:t>
            </a:r>
          </a:p>
          <a:p>
            <a:pPr lvl="1"/>
            <a:r>
              <a:rPr lang="en-US" altLang="en-US" dirty="0"/>
              <a:t>Performance: can the server serve billions of Internet users</a:t>
            </a:r>
          </a:p>
          <a:p>
            <a:pPr lvl="1"/>
            <a:r>
              <a:rPr lang="en-US" altLang="en-US" dirty="0"/>
              <a:t>Failure: what if the server or the database crashes?</a:t>
            </a:r>
          </a:p>
          <a:p>
            <a:pPr lvl="1"/>
            <a:r>
              <a:rPr lang="en-US" altLang="en-US" dirty="0"/>
              <a:t>How to secure this server?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17F5CF3-9D09-1543-B981-846A444D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54F791E9-0A13-634C-9A94-3CE750F3F5A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2293" name="Object 2">
            <a:extLst>
              <a:ext uri="{FF2B5EF4-FFF2-40B4-BE49-F238E27FC236}">
                <a16:creationId xmlns:a16="http://schemas.microsoft.com/office/drawing/2014/main" id="{F7235B5A-B9E4-4943-842B-ACECAFAF4D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0585" y="2224239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12293" name="Object 2">
                        <a:extLst>
                          <a:ext uri="{FF2B5EF4-FFF2-40B4-BE49-F238E27FC236}">
                            <a16:creationId xmlns:a16="http://schemas.microsoft.com/office/drawing/2014/main" id="{F7235B5A-B9E4-4943-842B-ACECAFAF4D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0585" y="2224239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CC8C853-08CF-4642-9AA4-73D4858E9A08}"/>
              </a:ext>
            </a:extLst>
          </p:cNvPr>
          <p:cNvGraphicFramePr>
            <a:graphicFrameLocks noGrp="1"/>
          </p:cNvGraphicFramePr>
          <p:nvPr/>
        </p:nvGraphicFramePr>
        <p:xfrm>
          <a:off x="5834708" y="389892"/>
          <a:ext cx="5105400" cy="143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35">
                <a:tc>
                  <a:txBody>
                    <a:bodyPr/>
                    <a:lstStyle/>
                    <a:p>
                      <a:r>
                        <a:rPr lang="en-US" sz="1400" dirty="0"/>
                        <a:t>DOMAIN</a:t>
                      </a:r>
                      <a:r>
                        <a:rPr lang="en-US" sz="1400" baseline="0" dirty="0"/>
                        <a:t> NAME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</a:t>
                      </a:r>
                      <a:r>
                        <a:rPr lang="en-US" sz="1400" baseline="0" dirty="0"/>
                        <a:t> ADDRESS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 err="1"/>
                        <a:t>spotify.com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98.138.253.109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cs.rutgers.edu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128.6.4.2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www.google.com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74.125.225.243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www.princeton.edu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128.112.132.86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315" name="TextBox 21">
            <a:extLst>
              <a:ext uri="{FF2B5EF4-FFF2-40B4-BE49-F238E27FC236}">
                <a16:creationId xmlns:a16="http://schemas.microsoft.com/office/drawing/2014/main" id="{C31769EA-1C91-FD45-AE4A-E5E8C71FA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390" y="2489218"/>
            <a:ext cx="33045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QUERY </a:t>
            </a:r>
            <a:r>
              <a:rPr lang="en-US" altLang="en-US" sz="2400" dirty="0" err="1">
                <a:latin typeface="Helvetica" pitchFamily="2" charset="0"/>
              </a:rPr>
              <a:t>cs.rutgers.edu</a:t>
            </a:r>
            <a:endParaRPr lang="en-US" altLang="en-US" sz="2400" dirty="0">
              <a:latin typeface="Helvetica" pitchFamily="2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2A6AB8-8794-004F-BC7C-3C5BD3BB2307}"/>
              </a:ext>
            </a:extLst>
          </p:cNvPr>
          <p:cNvCxnSpPr/>
          <p:nvPr/>
        </p:nvCxnSpPr>
        <p:spPr bwMode="auto">
          <a:xfrm>
            <a:off x="2926898" y="2492793"/>
            <a:ext cx="6392863" cy="0"/>
          </a:xfrm>
          <a:prstGeom prst="straightConnector1">
            <a:avLst/>
          </a:prstGeom>
          <a:ln w="508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17" name="Straight Arrow Connector 28">
            <a:extLst>
              <a:ext uri="{FF2B5EF4-FFF2-40B4-BE49-F238E27FC236}">
                <a16:creationId xmlns:a16="http://schemas.microsoft.com/office/drawing/2014/main" id="{B12756D7-E4D3-6C41-9463-4AD964C7EDE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741612" y="3423370"/>
            <a:ext cx="6708775" cy="0"/>
          </a:xfrm>
          <a:prstGeom prst="straightConnector1">
            <a:avLst/>
          </a:prstGeom>
          <a:noFill/>
          <a:ln w="508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8" name="TextBox 29">
            <a:extLst>
              <a:ext uri="{FF2B5EF4-FFF2-40B4-BE49-F238E27FC236}">
                <a16:creationId xmlns:a16="http://schemas.microsoft.com/office/drawing/2014/main" id="{A5280324-D38E-364E-812C-CFEE359A0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390" y="3492589"/>
            <a:ext cx="3264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RESPONSE 128.6.4.2</a:t>
            </a:r>
          </a:p>
        </p:txBody>
      </p:sp>
      <p:sp>
        <p:nvSpPr>
          <p:cNvPr id="12319" name="TextBox 30">
            <a:extLst>
              <a:ext uri="{FF2B5EF4-FFF2-40B4-BE49-F238E27FC236}">
                <a16:creationId xmlns:a16="http://schemas.microsoft.com/office/drawing/2014/main" id="{982A0CD2-3816-5F4D-8FE6-C44F634BB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4693" y="2110421"/>
            <a:ext cx="36134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600" dirty="0">
                <a:latin typeface="Helvetica" pitchFamily="2" charset="0"/>
              </a:rPr>
              <a:t>&lt;Client IP, </a:t>
            </a:r>
            <a:r>
              <a:rPr lang="en-US" altLang="en-US" sz="1600" dirty="0" err="1">
                <a:latin typeface="Helvetica" pitchFamily="2" charset="0"/>
              </a:rPr>
              <a:t>CPort</a:t>
            </a:r>
            <a:r>
              <a:rPr lang="en-US" altLang="en-US" sz="1600" dirty="0">
                <a:latin typeface="Helvetica" pitchFamily="2" charset="0"/>
              </a:rPr>
              <a:t>, DNS server IP, 53&gt; </a:t>
            </a:r>
          </a:p>
        </p:txBody>
      </p:sp>
      <p:sp>
        <p:nvSpPr>
          <p:cNvPr id="12320" name="TextBox 31">
            <a:extLst>
              <a:ext uri="{FF2B5EF4-FFF2-40B4-BE49-F238E27FC236}">
                <a16:creationId xmlns:a16="http://schemas.microsoft.com/office/drawing/2014/main" id="{0363D13B-44CD-A14B-AD77-30ABEE8EB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4120" y="3062120"/>
            <a:ext cx="33545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600" dirty="0">
                <a:latin typeface="Helvetica" pitchFamily="2" charset="0"/>
              </a:rPr>
              <a:t>&lt;DNS server, 53, Client IP, </a:t>
            </a:r>
            <a:r>
              <a:rPr lang="en-US" altLang="en-US" sz="1600" dirty="0" err="1">
                <a:latin typeface="Helvetica" pitchFamily="2" charset="0"/>
              </a:rPr>
              <a:t>Cport</a:t>
            </a:r>
            <a:r>
              <a:rPr lang="en-US" altLang="en-US" sz="1600" dirty="0">
                <a:latin typeface="Helvetica" pitchFamily="2" charset="0"/>
              </a:rPr>
              <a:t>&gt;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327731-9EF3-534B-B4B8-7960BCB9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itchFamily="2" charset="0"/>
              </a:rPr>
              <a:t>Simple DNS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2" name="Picture 25">
            <a:extLst>
              <a:ext uri="{FF2B5EF4-FFF2-40B4-BE49-F238E27FC236}">
                <a16:creationId xmlns:a16="http://schemas.microsoft.com/office/drawing/2014/main" id="{7E6B5F3A-6B48-8357-1DF7-E08565D8A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761" y="2058414"/>
            <a:ext cx="719964" cy="95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744D07-61F5-B6AB-82A5-DF49F7FF3D9C}"/>
              </a:ext>
            </a:extLst>
          </p:cNvPr>
          <p:cNvSpPr txBox="1"/>
          <p:nvPr/>
        </p:nvSpPr>
        <p:spPr>
          <a:xfrm>
            <a:off x="9831977" y="3631474"/>
            <a:ext cx="1724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Pre-designated DNS server port: 53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A46F3F-9138-9F0D-0D25-3758177D7F2B}"/>
              </a:ext>
            </a:extLst>
          </p:cNvPr>
          <p:cNvCxnSpPr/>
          <p:nvPr/>
        </p:nvCxnSpPr>
        <p:spPr>
          <a:xfrm flipH="1" flipV="1">
            <a:off x="7253425" y="2368731"/>
            <a:ext cx="2578552" cy="14804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EF5908-7911-2702-C1BA-2CBD882545BE}"/>
              </a:ext>
            </a:extLst>
          </p:cNvPr>
          <p:cNvSpPr txBox="1"/>
          <p:nvPr/>
        </p:nvSpPr>
        <p:spPr>
          <a:xfrm>
            <a:off x="10279884" y="2128338"/>
            <a:ext cx="106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Name server</a:t>
            </a:r>
          </a:p>
        </p:txBody>
      </p:sp>
    </p:spTree>
    <p:extLst>
      <p:ext uri="{BB962C8B-B14F-4D97-AF65-F5344CB8AC3E}">
        <p14:creationId xmlns:p14="http://schemas.microsoft.com/office/powerpoint/2010/main" val="49707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5" grpId="0"/>
      <p:bldP spid="12318" grpId="0"/>
      <p:bldP spid="12319" grpId="0"/>
      <p:bldP spid="12320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C661-C2D5-0279-CF13-04487841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 to make DNS work for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54205-1295-5B36-014D-8B9F2855D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5141"/>
          </a:xfrm>
        </p:spPr>
        <p:txBody>
          <a:bodyPr/>
          <a:lstStyle/>
          <a:p>
            <a:r>
              <a:rPr lang="en-US" dirty="0"/>
              <a:t>Idea #1. Hierarchy</a:t>
            </a:r>
          </a:p>
          <a:p>
            <a:pPr lvl="1"/>
            <a:r>
              <a:rPr lang="en-US" dirty="0"/>
              <a:t>Organize names hierarchically so we can divide the work of resolution</a:t>
            </a:r>
          </a:p>
          <a:p>
            <a:pPr lvl="1"/>
            <a:r>
              <a:rPr lang="en-US" dirty="0"/>
              <a:t>Internet: some names under “.com”, others with “.org”, “.</a:t>
            </a:r>
            <a:r>
              <a:rPr lang="en-US" dirty="0" err="1"/>
              <a:t>edu</a:t>
            </a:r>
            <a:r>
              <a:rPr lang="en-US" dirty="0"/>
              <a:t>”, …</a:t>
            </a:r>
          </a:p>
          <a:p>
            <a:pPr lvl="1"/>
            <a:r>
              <a:rPr lang="en-US" dirty="0"/>
              <a:t>Called top-level domains (TLD)</a:t>
            </a:r>
          </a:p>
          <a:p>
            <a:pPr lvl="1"/>
            <a:r>
              <a:rPr lang="en-US" dirty="0"/>
              <a:t>TLDs may contain sub-domains, sub-sub-domains, …</a:t>
            </a:r>
          </a:p>
          <a:p>
            <a:pPr lvl="1"/>
            <a:r>
              <a:rPr lang="en-US" dirty="0"/>
              <a:t>Lowest level: fully qualified domain name (e.g. </a:t>
            </a:r>
            <a:r>
              <a:rPr lang="en-US" dirty="0" err="1"/>
              <a:t>people.cs.rutgers.edu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Idea #2. Distribution</a:t>
            </a:r>
          </a:p>
          <a:p>
            <a:pPr lvl="1"/>
            <a:r>
              <a:rPr lang="en-US" dirty="0"/>
              <a:t>Each node in the hierarchy served separately (name servers)</a:t>
            </a:r>
          </a:p>
          <a:p>
            <a:pPr lvl="1"/>
            <a:r>
              <a:rPr lang="en-US" dirty="0"/>
              <a:t>Lowest level: Manage changes in IP addresses of endpoints</a:t>
            </a:r>
          </a:p>
          <a:p>
            <a:pPr lvl="2"/>
            <a:r>
              <a:rPr lang="en-US" dirty="0"/>
              <a:t>Authoritative name server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62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>
            <a:extLst>
              <a:ext uri="{FF2B5EF4-FFF2-40B4-BE49-F238E27FC236}">
                <a16:creationId xmlns:a16="http://schemas.microsoft.com/office/drawing/2014/main" id="{266DCEF4-203F-F94A-98A5-EADF08A5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91403D0-2BF8-F643-BE6A-D55A9773C9F9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CD09C6D6-82DD-0D40-B5C5-B8F44CC07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563" y="19192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Root DNS Servers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2C38EFAA-E66D-114D-A72C-25ACBB648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2987676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com DNS servers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9D487FE8-72D8-9D48-98BC-D41152601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0" y="2921001"/>
            <a:ext cx="187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org DNS servers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E744E2F4-6F19-9F4D-B689-EC9EC7455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6513" y="2921001"/>
            <a:ext cx="192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edu DNS servers</a:t>
            </a:r>
          </a:p>
        </p:txBody>
      </p:sp>
      <p:sp>
        <p:nvSpPr>
          <p:cNvPr id="14343" name="Line 7">
            <a:extLst>
              <a:ext uri="{FF2B5EF4-FFF2-40B4-BE49-F238E27FC236}">
                <a16:creationId xmlns:a16="http://schemas.microsoft.com/office/drawing/2014/main" id="{0C624542-E3B4-3442-8B03-A4B15FD652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8076" y="2319338"/>
            <a:ext cx="2074863" cy="6016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Line 8">
            <a:extLst>
              <a:ext uri="{FF2B5EF4-FFF2-40B4-BE49-F238E27FC236}">
                <a16:creationId xmlns:a16="http://schemas.microsoft.com/office/drawing/2014/main" id="{0B69DC45-70E1-004D-87A2-A5DF035E3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0275" y="2252664"/>
            <a:ext cx="0" cy="668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9">
            <a:extLst>
              <a:ext uri="{FF2B5EF4-FFF2-40B4-BE49-F238E27FC236}">
                <a16:creationId xmlns:a16="http://schemas.microsoft.com/office/drawing/2014/main" id="{FDD431E1-D7F1-4543-A409-68E6881FDA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7464" y="2319338"/>
            <a:ext cx="2147887" cy="601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id="{0EEB8BCD-D37A-E74C-832D-42A61D714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0" y="3595688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rutgers.edu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893DAF49-4DA7-9F48-A7D5-783959425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3788" y="3556000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umass.edu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48" name="Line 12">
            <a:extLst>
              <a:ext uri="{FF2B5EF4-FFF2-40B4-BE49-F238E27FC236}">
                <a16:creationId xmlns:a16="http://schemas.microsoft.com/office/drawing/2014/main" id="{67A621CC-C988-C747-B7BA-693289C056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42263" y="3254376"/>
            <a:ext cx="500062" cy="334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Line 13">
            <a:extLst>
              <a:ext uri="{FF2B5EF4-FFF2-40B4-BE49-F238E27FC236}">
                <a16:creationId xmlns:a16="http://schemas.microsoft.com/office/drawing/2014/main" id="{311D0620-3368-C146-931E-5B394FE75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872539" y="3254376"/>
            <a:ext cx="428625" cy="334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Text Box 14">
            <a:extLst>
              <a:ext uri="{FF2B5EF4-FFF2-40B4-BE49-F238E27FC236}">
                <a16:creationId xmlns:a16="http://schemas.microsoft.com/office/drawing/2014/main" id="{845E2251-6B04-1B46-AA09-FDF78D55C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0" y="3689350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Arial" panose="020B0604020202020204" pitchFamily="34" charset="0"/>
              </a:rPr>
              <a:t>google.com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51" name="Text Box 15">
            <a:extLst>
              <a:ext uri="{FF2B5EF4-FFF2-40B4-BE49-F238E27FC236}">
                <a16:creationId xmlns:a16="http://schemas.microsoft.com/office/drawing/2014/main" id="{854EBB05-B461-0048-93B8-516B7CECF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722688"/>
            <a:ext cx="149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amazon.com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52" name="Line 16">
            <a:extLst>
              <a:ext uri="{FF2B5EF4-FFF2-40B4-BE49-F238E27FC236}">
                <a16:creationId xmlns:a16="http://schemas.microsoft.com/office/drawing/2014/main" id="{2E07294C-1128-C241-B9ED-D9F3241D53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89239" y="3322638"/>
            <a:ext cx="287337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Line 17">
            <a:extLst>
              <a:ext uri="{FF2B5EF4-FFF2-40B4-BE49-F238E27FC236}">
                <a16:creationId xmlns:a16="http://schemas.microsoft.com/office/drawing/2014/main" id="{6A97D8D4-36F0-4C48-8596-9E96B5716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4" y="3322638"/>
            <a:ext cx="358775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Text Box 18">
            <a:extLst>
              <a:ext uri="{FF2B5EF4-FFF2-40B4-BE49-F238E27FC236}">
                <a16:creationId xmlns:a16="http://schemas.microsoft.com/office/drawing/2014/main" id="{7247BEFF-6F5F-E945-9312-D1B592EE0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900" y="3621088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Arial" panose="020B0604020202020204" pitchFamily="34" charset="0"/>
              </a:rPr>
              <a:t>wnyc.org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55" name="Line 19">
            <a:extLst>
              <a:ext uri="{FF2B5EF4-FFF2-40B4-BE49-F238E27FC236}">
                <a16:creationId xmlns:a16="http://schemas.microsoft.com/office/drawing/2014/main" id="{196920E4-A70A-A94E-BEEC-02A056C7D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0275" y="3254375"/>
            <a:ext cx="0" cy="4016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7" name="Line 25">
            <a:extLst>
              <a:ext uri="{FF2B5EF4-FFF2-40B4-BE49-F238E27FC236}">
                <a16:creationId xmlns:a16="http://schemas.microsoft.com/office/drawing/2014/main" id="{F40CB8C9-8A6F-5F47-9820-38758628AC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7875" y="4244975"/>
            <a:ext cx="444500" cy="522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8" name="Text Box 26">
            <a:extLst>
              <a:ext uri="{FF2B5EF4-FFF2-40B4-BE49-F238E27FC236}">
                <a16:creationId xmlns:a16="http://schemas.microsoft.com/office/drawing/2014/main" id="{3BC06DE9-3011-554E-B016-5FAE1543C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763" y="4773613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>
                <a:latin typeface="Arial" panose="020B0604020202020204" pitchFamily="34" charset="0"/>
              </a:rPr>
              <a:t>cs.rutgers.edu </a:t>
            </a:r>
            <a:br>
              <a:rPr lang="en-US" altLang="en-US" sz="1800">
                <a:latin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</a:rPr>
              <a:t>DNS server</a:t>
            </a:r>
          </a:p>
        </p:txBody>
      </p:sp>
      <p:sp>
        <p:nvSpPr>
          <p:cNvPr id="14359" name="Text Box 27">
            <a:extLst>
              <a:ext uri="{FF2B5EF4-FFF2-40B4-BE49-F238E27FC236}">
                <a16:creationId xmlns:a16="http://schemas.microsoft.com/office/drawing/2014/main" id="{30F37D51-231D-E04E-AC77-88A01811D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125517"/>
            <a:ext cx="15888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RFC 1034</a:t>
            </a:r>
            <a:endParaRPr lang="en-US" alt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438B3-A2CF-AF46-9E20-6061D638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itchFamily="2" charset="0"/>
              </a:rPr>
              <a:t>Distributed and Hierarchical database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8A28DC-F86B-0340-8BAE-EDF38BD68A2F}"/>
              </a:ext>
            </a:extLst>
          </p:cNvPr>
          <p:cNvSpPr txBox="1"/>
          <p:nvPr/>
        </p:nvSpPr>
        <p:spPr>
          <a:xfrm>
            <a:off x="9580563" y="1919288"/>
            <a:ext cx="2304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Top-level domain (TLD) servers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EADBC3-871D-6644-82AD-F8E4EFE24056}"/>
              </a:ext>
            </a:extLst>
          </p:cNvPr>
          <p:cNvCxnSpPr/>
          <p:nvPr/>
        </p:nvCxnSpPr>
        <p:spPr>
          <a:xfrm flipH="1">
            <a:off x="8872539" y="2319338"/>
            <a:ext cx="581024" cy="601662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D82E6E-EA88-7F44-8FB6-EA26473AB96C}"/>
              </a:ext>
            </a:extLst>
          </p:cNvPr>
          <p:cNvCxnSpPr>
            <a:cxnSpLocks/>
          </p:cNvCxnSpPr>
          <p:nvPr/>
        </p:nvCxnSpPr>
        <p:spPr>
          <a:xfrm flipH="1">
            <a:off x="6653214" y="2210447"/>
            <a:ext cx="2771774" cy="777229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9C737B-0191-FC43-842A-4E0B65675A0A}"/>
              </a:ext>
            </a:extLst>
          </p:cNvPr>
          <p:cNvCxnSpPr>
            <a:cxnSpLocks/>
          </p:cNvCxnSpPr>
          <p:nvPr/>
        </p:nvCxnSpPr>
        <p:spPr>
          <a:xfrm flipH="1">
            <a:off x="4305301" y="2108160"/>
            <a:ext cx="5148262" cy="859329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F1367C-5A94-1046-83F2-9FDA406D55EA}"/>
              </a:ext>
            </a:extLst>
          </p:cNvPr>
          <p:cNvSpPr txBox="1"/>
          <p:nvPr/>
        </p:nvSpPr>
        <p:spPr>
          <a:xfrm>
            <a:off x="9453563" y="4724619"/>
            <a:ext cx="2310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Authoritative name server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A953FC-6495-CD4F-8A5F-575AC0BDA5FA}"/>
              </a:ext>
            </a:extLst>
          </p:cNvPr>
          <p:cNvCxnSpPr>
            <a:endCxn id="14358" idx="3"/>
          </p:cNvCxnSpPr>
          <p:nvPr/>
        </p:nvCxnSpPr>
        <p:spPr>
          <a:xfrm flipH="1">
            <a:off x="8443913" y="4953684"/>
            <a:ext cx="857251" cy="14060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D0D181B9-DDAA-834D-92CE-4CDAA3B77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04" y="3171709"/>
            <a:ext cx="1532281" cy="2855911"/>
          </a:xfrm>
          <a:prstGeom prst="rect">
            <a:avLst/>
          </a:prstGeom>
        </p:spPr>
      </p:pic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4C273992-1D44-4546-896B-E9B6C13E5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85" y="1470531"/>
            <a:ext cx="1532281" cy="128013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FED458-4B2E-6642-980D-A6945B520F52}"/>
              </a:ext>
            </a:extLst>
          </p:cNvPr>
          <p:cNvCxnSpPr>
            <a:cxnSpLocks/>
          </p:cNvCxnSpPr>
          <p:nvPr/>
        </p:nvCxnSpPr>
        <p:spPr>
          <a:xfrm>
            <a:off x="1677318" y="2380213"/>
            <a:ext cx="149146" cy="1342475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ADCAD8E-3A4B-E049-AE64-846625C7E1D5}"/>
              </a:ext>
            </a:extLst>
          </p:cNvPr>
          <p:cNvCxnSpPr>
            <a:cxnSpLocks/>
          </p:cNvCxnSpPr>
          <p:nvPr/>
        </p:nvCxnSpPr>
        <p:spPr>
          <a:xfrm flipH="1">
            <a:off x="395031" y="2380213"/>
            <a:ext cx="976960" cy="120912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5">
            <a:extLst>
              <a:ext uri="{FF2B5EF4-FFF2-40B4-BE49-F238E27FC236}">
                <a16:creationId xmlns:a16="http://schemas.microsoft.com/office/drawing/2014/main" id="{3AD13DE2-17BA-3C10-26B0-8949DE067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439" y="4493524"/>
            <a:ext cx="1053370" cy="1395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5">
            <a:extLst>
              <a:ext uri="{FF2B5EF4-FFF2-40B4-BE49-F238E27FC236}">
                <a16:creationId xmlns:a16="http://schemas.microsoft.com/office/drawing/2014/main" id="{0FF41AC3-4709-C932-7D91-BC3A49BD8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743" y="2449997"/>
            <a:ext cx="389368" cy="51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6" name="Picture 25">
            <a:extLst>
              <a:ext uri="{FF2B5EF4-FFF2-40B4-BE49-F238E27FC236}">
                <a16:creationId xmlns:a16="http://schemas.microsoft.com/office/drawing/2014/main" id="{AB77C45C-0521-B21E-89BA-6A3A96AE2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833" y="2533212"/>
            <a:ext cx="389368" cy="51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7" name="Picture 25">
            <a:extLst>
              <a:ext uri="{FF2B5EF4-FFF2-40B4-BE49-F238E27FC236}">
                <a16:creationId xmlns:a16="http://schemas.microsoft.com/office/drawing/2014/main" id="{1A429110-FE87-240D-198A-408F1D4A8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854" y="2504717"/>
            <a:ext cx="389368" cy="51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8" name="Picture 25">
            <a:extLst>
              <a:ext uri="{FF2B5EF4-FFF2-40B4-BE49-F238E27FC236}">
                <a16:creationId xmlns:a16="http://schemas.microsoft.com/office/drawing/2014/main" id="{EBC4E8D1-E82F-E5E4-4548-7476F7695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939" y="1510491"/>
            <a:ext cx="389368" cy="51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9" name="Picture 25">
            <a:extLst>
              <a:ext uri="{FF2B5EF4-FFF2-40B4-BE49-F238E27FC236}">
                <a16:creationId xmlns:a16="http://schemas.microsoft.com/office/drawing/2014/main" id="{61DE72B4-2ADA-EF55-6987-A8351824C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839" y="3278233"/>
            <a:ext cx="389368" cy="51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" name="Picture 25">
            <a:extLst>
              <a:ext uri="{FF2B5EF4-FFF2-40B4-BE49-F238E27FC236}">
                <a16:creationId xmlns:a16="http://schemas.microsoft.com/office/drawing/2014/main" id="{9CEC8118-9045-AD1D-1118-B04985A31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245" y="3354389"/>
            <a:ext cx="389368" cy="51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1" name="Picture 25">
            <a:extLst>
              <a:ext uri="{FF2B5EF4-FFF2-40B4-BE49-F238E27FC236}">
                <a16:creationId xmlns:a16="http://schemas.microsoft.com/office/drawing/2014/main" id="{1C290879-5DEC-764D-A21F-1BA26EB42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026" y="3447752"/>
            <a:ext cx="389368" cy="51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2" name="Picture 25">
            <a:extLst>
              <a:ext uri="{FF2B5EF4-FFF2-40B4-BE49-F238E27FC236}">
                <a16:creationId xmlns:a16="http://schemas.microsoft.com/office/drawing/2014/main" id="{FF97BF2E-A858-C215-C615-D72C52EF1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722" y="4223980"/>
            <a:ext cx="389368" cy="51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3" name="Picture 25">
            <a:extLst>
              <a:ext uri="{FF2B5EF4-FFF2-40B4-BE49-F238E27FC236}">
                <a16:creationId xmlns:a16="http://schemas.microsoft.com/office/drawing/2014/main" id="{1DB63E0F-A4D7-F7C8-204E-2E66C6FE7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979" y="5084343"/>
            <a:ext cx="389368" cy="51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2C9C835-67E0-B5FD-41B5-F7C943E11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7799" y="4661375"/>
            <a:ext cx="1274357" cy="1100129"/>
          </a:xfrm>
          <a:prstGeom prst="rect">
            <a:avLst/>
          </a:prstGeom>
        </p:spPr>
      </p:pic>
      <p:pic>
        <p:nvPicPr>
          <p:cNvPr id="28" name="Picture 25">
            <a:extLst>
              <a:ext uri="{FF2B5EF4-FFF2-40B4-BE49-F238E27FC236}">
                <a16:creationId xmlns:a16="http://schemas.microsoft.com/office/drawing/2014/main" id="{611BE5DE-C35C-9DCE-B696-67D6AD1CE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543" y="1971962"/>
            <a:ext cx="389368" cy="51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9" name="Picture 25">
            <a:extLst>
              <a:ext uri="{FF2B5EF4-FFF2-40B4-BE49-F238E27FC236}">
                <a16:creationId xmlns:a16="http://schemas.microsoft.com/office/drawing/2014/main" id="{9ABD977C-EDE5-C03D-C62A-5712C1AAD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148" y="2449310"/>
            <a:ext cx="389368" cy="51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" name="Picture 25">
            <a:extLst>
              <a:ext uri="{FF2B5EF4-FFF2-40B4-BE49-F238E27FC236}">
                <a16:creationId xmlns:a16="http://schemas.microsoft.com/office/drawing/2014/main" id="{599FD781-0182-A341-2CB9-147392E8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611" y="1852612"/>
            <a:ext cx="389368" cy="51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D4D1CF6-3DFC-9F88-AF49-304730E7F749}"/>
              </a:ext>
            </a:extLst>
          </p:cNvPr>
          <p:cNvSpPr txBox="1"/>
          <p:nvPr/>
        </p:nvSpPr>
        <p:spPr>
          <a:xfrm>
            <a:off x="4632756" y="6063734"/>
            <a:ext cx="1734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Hierarchy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437F96-AAF7-7B60-85DC-0CC056A42B90}"/>
              </a:ext>
            </a:extLst>
          </p:cNvPr>
          <p:cNvSpPr txBox="1"/>
          <p:nvPr/>
        </p:nvSpPr>
        <p:spPr>
          <a:xfrm>
            <a:off x="7441407" y="6077247"/>
            <a:ext cx="1734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Replication</a:t>
            </a:r>
          </a:p>
        </p:txBody>
      </p:sp>
    </p:spTree>
    <p:extLst>
      <p:ext uri="{BB962C8B-B14F-4D97-AF65-F5344CB8AC3E}">
        <p14:creationId xmlns:p14="http://schemas.microsoft.com/office/powerpoint/2010/main" val="239793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/>
      <p:bldP spid="14342" grpId="0"/>
      <p:bldP spid="14343" grpId="0" animBg="1"/>
      <p:bldP spid="14344" grpId="0" animBg="1"/>
      <p:bldP spid="14345" grpId="0" animBg="1"/>
      <p:bldP spid="14346" grpId="0"/>
      <p:bldP spid="14347" grpId="0"/>
      <p:bldP spid="14348" grpId="0" animBg="1"/>
      <p:bldP spid="14349" grpId="0" animBg="1"/>
      <p:bldP spid="14350" grpId="0"/>
      <p:bldP spid="14351" grpId="0"/>
      <p:bldP spid="14352" grpId="0" animBg="1"/>
      <p:bldP spid="14353" grpId="0" animBg="1"/>
      <p:bldP spid="14354" grpId="0"/>
      <p:bldP spid="14355" grpId="0" animBg="1"/>
      <p:bldP spid="14357" grpId="0" animBg="1"/>
      <p:bldP spid="14358" grpId="0"/>
      <p:bldP spid="2" grpId="0"/>
      <p:bldP spid="12" grpId="0"/>
      <p:bldP spid="32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5">
            <a:extLst>
              <a:ext uri="{FF2B5EF4-FFF2-40B4-BE49-F238E27FC236}">
                <a16:creationId xmlns:a16="http://schemas.microsoft.com/office/drawing/2014/main" id="{8885EFF7-874F-A74F-BE66-F4A7967B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Protocol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1D344E-4D6C-0F4A-9A24-1D8D5BB07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464207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Client-server application</a:t>
            </a:r>
          </a:p>
          <a:p>
            <a:pPr>
              <a:defRPr/>
            </a:pPr>
            <a:r>
              <a:rPr lang="en-US" dirty="0"/>
              <a:t>Client connects to (known) port 53 on server </a:t>
            </a:r>
          </a:p>
          <a:p>
            <a:pPr>
              <a:defRPr/>
            </a:pPr>
            <a:r>
              <a:rPr lang="en-US" dirty="0"/>
              <a:t>For now, assume the DNS server IP is known</a:t>
            </a:r>
          </a:p>
          <a:p>
            <a:pPr>
              <a:defRPr/>
            </a:pPr>
            <a:r>
              <a:rPr lang="en-US" dirty="0"/>
              <a:t>Two types of messages</a:t>
            </a:r>
          </a:p>
          <a:p>
            <a:pPr lvl="1">
              <a:defRPr/>
            </a:pPr>
            <a:r>
              <a:rPr lang="en-US" dirty="0"/>
              <a:t>Queries</a:t>
            </a:r>
          </a:p>
          <a:p>
            <a:pPr lvl="1">
              <a:defRPr/>
            </a:pPr>
            <a:r>
              <a:rPr lang="en-US" dirty="0"/>
              <a:t>Responses</a:t>
            </a:r>
          </a:p>
          <a:p>
            <a:pPr>
              <a:defRPr/>
            </a:pPr>
            <a:r>
              <a:rPr lang="en-US" dirty="0"/>
              <a:t>Type of Query (OPCODE)</a:t>
            </a:r>
          </a:p>
          <a:p>
            <a:pPr lvl="1">
              <a:defRPr/>
            </a:pPr>
            <a:r>
              <a:rPr lang="en-US" dirty="0"/>
              <a:t>Standard query (0x0)</a:t>
            </a:r>
          </a:p>
          <a:p>
            <a:pPr lvl="2">
              <a:defRPr/>
            </a:pPr>
            <a:r>
              <a:rPr lang="en-US" dirty="0"/>
              <a:t>e.g., Request IP address for a given domain name</a:t>
            </a:r>
          </a:p>
          <a:p>
            <a:pPr lvl="1">
              <a:defRPr/>
            </a:pPr>
            <a:r>
              <a:rPr lang="en-US" dirty="0"/>
              <a:t>Updates (0x5)</a:t>
            </a:r>
          </a:p>
          <a:p>
            <a:pPr lvl="2">
              <a:defRPr/>
            </a:pPr>
            <a:r>
              <a:rPr lang="en-US" dirty="0"/>
              <a:t>Provide a binding of IP address to domain name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5FB4C05D-2EC7-B248-9702-6B4D6D75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A508A60-AA3C-124C-8CD4-88E731871A8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90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F971-FD53-9649-9F2D-AAB0380F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6E48-0A7F-9646-9A59-9EEFFF02D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dig &lt;domain-name&gt;</a:t>
            </a:r>
          </a:p>
          <a:p>
            <a:r>
              <a:rPr lang="en-US" dirty="0">
                <a:latin typeface="Courier" pitchFamily="2" charset="0"/>
              </a:rPr>
              <a:t>dig +trace &lt;domain-name&gt;</a:t>
            </a:r>
          </a:p>
          <a:p>
            <a:r>
              <a:rPr lang="en-US" dirty="0">
                <a:latin typeface="Courier" pitchFamily="2" charset="0"/>
              </a:rPr>
              <a:t>dig @&lt;</a:t>
            </a:r>
            <a:r>
              <a:rPr lang="en-US" dirty="0" err="1">
                <a:latin typeface="Courier" pitchFamily="2" charset="0"/>
              </a:rPr>
              <a:t>dns</a:t>
            </a:r>
            <a:r>
              <a:rPr lang="en-US" dirty="0">
                <a:latin typeface="Courier" pitchFamily="2" charset="0"/>
              </a:rPr>
              <a:t>-server&gt; &lt;domain-name&gt;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/>
              <a:t>Don’t just watch; try it!</a:t>
            </a:r>
          </a:p>
        </p:txBody>
      </p:sp>
    </p:spTree>
    <p:extLst>
      <p:ext uri="{BB962C8B-B14F-4D97-AF65-F5344CB8AC3E}">
        <p14:creationId xmlns:p14="http://schemas.microsoft.com/office/powerpoint/2010/main" val="4083404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>
            <a:extLst>
              <a:ext uri="{FF2B5EF4-FFF2-40B4-BE49-F238E27FC236}">
                <a16:creationId xmlns:a16="http://schemas.microsoft.com/office/drawing/2014/main" id="{C27ADA17-E705-DC45-9C47-C3C038D9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F5E86301-B890-CF4E-B100-EF98FD00345C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3CD8CAF1-99F5-9244-9A5E-D28F567A867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334588" y="1500188"/>
            <a:ext cx="9506010" cy="754856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buFont typeface="ZapfDingbats" pitchFamily="82" charset="2"/>
              <a:buNone/>
            </a:pPr>
            <a:r>
              <a:rPr lang="en-US" altLang="en-US" sz="2400" u="sng" dirty="0">
                <a:solidFill>
                  <a:schemeClr val="accent2"/>
                </a:solidFill>
              </a:rPr>
              <a:t>DNS protocol :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C00000"/>
                </a:solidFill>
              </a:rPr>
              <a:t>query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and </a:t>
            </a:r>
            <a:r>
              <a:rPr lang="en-US" altLang="en-US" sz="2400" dirty="0">
                <a:solidFill>
                  <a:srgbClr val="C00000"/>
                </a:solidFill>
              </a:rPr>
              <a:t>reply</a:t>
            </a:r>
            <a:r>
              <a:rPr lang="en-US" altLang="en-US" sz="2400" dirty="0"/>
              <a:t> messages, both with same </a:t>
            </a:r>
            <a:r>
              <a:rPr lang="en-US" altLang="en-US" sz="2400" dirty="0">
                <a:solidFill>
                  <a:srgbClr val="C00000"/>
                </a:solidFill>
              </a:rPr>
              <a:t>message format</a:t>
            </a:r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9F9FF86F-AC61-BA41-AB78-0CF784EA5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713" y="2255044"/>
            <a:ext cx="35750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Message header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QR = 0 for Query, 1 for 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Opcode= 0 standard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identification: 16 bit # for query, reply to query uses same 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flags: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Authoritative answer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recursion desired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recursion available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reply is authoritative</a:t>
            </a:r>
          </a:p>
        </p:txBody>
      </p:sp>
      <p:pic>
        <p:nvPicPr>
          <p:cNvPr id="21510" name="Picture 5" descr="DNSmessage">
            <a:extLst>
              <a:ext uri="{FF2B5EF4-FFF2-40B4-BE49-F238E27FC236}">
                <a16:creationId xmlns:a16="http://schemas.microsoft.com/office/drawing/2014/main" id="{48B67994-DC58-524C-AD0A-3F4ADB7B8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989" y="2090739"/>
            <a:ext cx="5132387" cy="4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1" name="Group 4">
            <a:extLst>
              <a:ext uri="{FF2B5EF4-FFF2-40B4-BE49-F238E27FC236}">
                <a16:creationId xmlns:a16="http://schemas.microsoft.com/office/drawing/2014/main" id="{1A6A2059-A99A-DB40-A62D-132F46E7A108}"/>
              </a:ext>
            </a:extLst>
          </p:cNvPr>
          <p:cNvGrpSpPr>
            <a:grpSpLocks/>
          </p:cNvGrpSpPr>
          <p:nvPr/>
        </p:nvGrpSpPr>
        <p:grpSpPr bwMode="auto">
          <a:xfrm>
            <a:off x="5705475" y="1860551"/>
            <a:ext cx="1828800" cy="307975"/>
            <a:chOff x="6157913" y="310454"/>
            <a:chExt cx="1828800" cy="307778"/>
          </a:xfrm>
        </p:grpSpPr>
        <p:sp>
          <p:nvSpPr>
            <p:cNvPr id="21512" name="Rectangle 2">
              <a:extLst>
                <a:ext uri="{FF2B5EF4-FFF2-40B4-BE49-F238E27FC236}">
                  <a16:creationId xmlns:a16="http://schemas.microsoft.com/office/drawing/2014/main" id="{5F5CE727-313B-0349-9A41-CC0143CA6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7913" y="357188"/>
              <a:ext cx="914400" cy="2143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9E011C-68B5-D94D-A6AB-9964098A99F5}"/>
                </a:ext>
              </a:extLst>
            </p:cNvPr>
            <p:cNvSpPr/>
            <p:nvPr/>
          </p:nvSpPr>
          <p:spPr bwMode="auto">
            <a:xfrm>
              <a:off x="7072313" y="356463"/>
              <a:ext cx="914400" cy="21576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21514" name="TextBox 3">
              <a:extLst>
                <a:ext uri="{FF2B5EF4-FFF2-40B4-BE49-F238E27FC236}">
                  <a16:creationId xmlns:a16="http://schemas.microsoft.com/office/drawing/2014/main" id="{CFA13F59-CE55-4B40-8317-3539F9053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1143" y="310455"/>
              <a:ext cx="4539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 dirty="0">
                  <a:latin typeface="Helvetica" pitchFamily="2" charset="0"/>
                </a:rPr>
                <a:t>QR</a:t>
              </a:r>
            </a:p>
          </p:txBody>
        </p:sp>
        <p:sp>
          <p:nvSpPr>
            <p:cNvPr id="21515" name="TextBox 10">
              <a:extLst>
                <a:ext uri="{FF2B5EF4-FFF2-40B4-BE49-F238E27FC236}">
                  <a16:creationId xmlns:a16="http://schemas.microsoft.com/office/drawing/2014/main" id="{CEE4EA7D-98CC-C44C-AD14-AABD2A1DC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2313" y="310454"/>
              <a:ext cx="81464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>
                  <a:latin typeface="Helvetica" pitchFamily="2" charset="0"/>
                </a:rPr>
                <a:t>Opcode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A80D3CA-E174-AA4C-8BBB-B6ECE218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protocol: Message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1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>
            <a:extLst>
              <a:ext uri="{FF2B5EF4-FFF2-40B4-BE49-F238E27FC236}">
                <a16:creationId xmlns:a16="http://schemas.microsoft.com/office/drawing/2014/main" id="{7794455C-39D3-7144-B1D0-F61E0BAA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4871B1AF-DA4D-5E4E-B33C-762A128E8C4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2532" name="Picture 3" descr="DNSmessage">
            <a:extLst>
              <a:ext uri="{FF2B5EF4-FFF2-40B4-BE49-F238E27FC236}">
                <a16:creationId xmlns:a16="http://schemas.microsoft.com/office/drawing/2014/main" id="{317A0E0A-CE47-134B-ADEB-895BA904C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371" y="1901116"/>
            <a:ext cx="43878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4">
            <a:extLst>
              <a:ext uri="{FF2B5EF4-FFF2-40B4-BE49-F238E27FC236}">
                <a16:creationId xmlns:a16="http://schemas.microsoft.com/office/drawing/2014/main" id="{1D32C9A4-48F5-ED43-A5B4-48AA0E01D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4261" y="2218686"/>
            <a:ext cx="28905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Name, class, type fields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 for a query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2534" name="Text Box 5">
            <a:extLst>
              <a:ext uri="{FF2B5EF4-FFF2-40B4-BE49-F238E27FC236}">
                <a16:creationId xmlns:a16="http://schemas.microsoft.com/office/drawing/2014/main" id="{B9CAF801-A792-774A-8E91-176CCBF9D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617" y="3166542"/>
            <a:ext cx="36006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Resource records  in response to query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2535" name="Text Box 6">
            <a:extLst>
              <a:ext uri="{FF2B5EF4-FFF2-40B4-BE49-F238E27FC236}">
                <a16:creationId xmlns:a16="http://schemas.microsoft.com/office/drawing/2014/main" id="{F25FFB4E-4629-6949-81E8-38AEE3915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9759" y="4104634"/>
            <a:ext cx="24913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records for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authoritative servers</a:t>
            </a:r>
          </a:p>
        </p:txBody>
      </p:sp>
      <p:sp>
        <p:nvSpPr>
          <p:cNvPr id="22536" name="Text Box 7">
            <a:extLst>
              <a:ext uri="{FF2B5EF4-FFF2-40B4-BE49-F238E27FC236}">
                <a16:creationId xmlns:a16="http://schemas.microsoft.com/office/drawing/2014/main" id="{607BCA76-3D53-F14F-A65D-8159723C9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0910" y="4911284"/>
            <a:ext cx="335707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additional helpful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info that relates to the query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(but not the answer)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22537" name="Line 8">
            <a:extLst>
              <a:ext uri="{FF2B5EF4-FFF2-40B4-BE49-F238E27FC236}">
                <a16:creationId xmlns:a16="http://schemas.microsoft.com/office/drawing/2014/main" id="{05A479F2-E2E1-5342-9572-8C4BB33EA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421" y="2563103"/>
            <a:ext cx="1447800" cy="8001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9">
            <a:extLst>
              <a:ext uri="{FF2B5EF4-FFF2-40B4-BE49-F238E27FC236}">
                <a16:creationId xmlns:a16="http://schemas.microsoft.com/office/drawing/2014/main" id="{60FB4118-7586-2D46-8032-07EF40DA1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422" y="3591804"/>
            <a:ext cx="1514475" cy="3714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0">
            <a:extLst>
              <a:ext uri="{FF2B5EF4-FFF2-40B4-BE49-F238E27FC236}">
                <a16:creationId xmlns:a16="http://schemas.microsoft.com/office/drawing/2014/main" id="{5F31722E-7626-3C4F-89C6-4722A6F97C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3996" y="4468103"/>
            <a:ext cx="1447800" cy="13335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11">
            <a:extLst>
              <a:ext uri="{FF2B5EF4-FFF2-40B4-BE49-F238E27FC236}">
                <a16:creationId xmlns:a16="http://schemas.microsoft.com/office/drawing/2014/main" id="{72508D61-32DD-1848-9038-1694400E08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83522" y="5134854"/>
            <a:ext cx="1438275" cy="27622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41" name="Group 12">
            <a:extLst>
              <a:ext uri="{FF2B5EF4-FFF2-40B4-BE49-F238E27FC236}">
                <a16:creationId xmlns:a16="http://schemas.microsoft.com/office/drawing/2014/main" id="{A62BE518-8DF3-5548-82EF-7A9B5D6B9D9D}"/>
              </a:ext>
            </a:extLst>
          </p:cNvPr>
          <p:cNvGrpSpPr>
            <a:grpSpLocks/>
          </p:cNvGrpSpPr>
          <p:nvPr/>
        </p:nvGrpSpPr>
        <p:grpSpPr bwMode="auto">
          <a:xfrm>
            <a:off x="5688434" y="1674104"/>
            <a:ext cx="1828800" cy="307975"/>
            <a:chOff x="6157913" y="310454"/>
            <a:chExt cx="1828800" cy="307778"/>
          </a:xfrm>
        </p:grpSpPr>
        <p:sp>
          <p:nvSpPr>
            <p:cNvPr id="22542" name="Rectangle 13">
              <a:extLst>
                <a:ext uri="{FF2B5EF4-FFF2-40B4-BE49-F238E27FC236}">
                  <a16:creationId xmlns:a16="http://schemas.microsoft.com/office/drawing/2014/main" id="{B9ABA94E-3B8C-2C48-8580-334653AF3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7913" y="357188"/>
              <a:ext cx="914400" cy="2143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9F936B-6DF8-D746-AD2B-DB12EF56B9EE}"/>
                </a:ext>
              </a:extLst>
            </p:cNvPr>
            <p:cNvSpPr/>
            <p:nvPr/>
          </p:nvSpPr>
          <p:spPr bwMode="auto">
            <a:xfrm>
              <a:off x="7072313" y="356463"/>
              <a:ext cx="914400" cy="21576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>
                <a:defRPr/>
              </a:pPr>
              <a:endParaRPr lang="en-US"/>
            </a:p>
          </p:txBody>
        </p:sp>
        <p:sp>
          <p:nvSpPr>
            <p:cNvPr id="22544" name="TextBox 15">
              <a:extLst>
                <a:ext uri="{FF2B5EF4-FFF2-40B4-BE49-F238E27FC236}">
                  <a16:creationId xmlns:a16="http://schemas.microsoft.com/office/drawing/2014/main" id="{AFBD0D5A-9880-4B49-93D1-51FCD386C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1143" y="310455"/>
              <a:ext cx="4539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/>
                <a:t>QR</a:t>
              </a:r>
            </a:p>
          </p:txBody>
        </p:sp>
        <p:sp>
          <p:nvSpPr>
            <p:cNvPr id="22545" name="TextBox 16">
              <a:extLst>
                <a:ext uri="{FF2B5EF4-FFF2-40B4-BE49-F238E27FC236}">
                  <a16:creationId xmlns:a16="http://schemas.microsoft.com/office/drawing/2014/main" id="{0E50548A-931A-984E-B12B-4698BA4E1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2313" y="310454"/>
              <a:ext cx="91242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/>
                <a:t>OPCODE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4373972-6C49-BFDE-A117-D366F48A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protocol: Message format</a:t>
            </a:r>
          </a:p>
        </p:txBody>
      </p:sp>
    </p:spTree>
    <p:extLst>
      <p:ext uri="{BB962C8B-B14F-4D97-AF65-F5344CB8AC3E}">
        <p14:creationId xmlns:p14="http://schemas.microsoft.com/office/powerpoint/2010/main" val="92531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22534" grpId="0"/>
      <p:bldP spid="22535" grpId="0"/>
      <p:bldP spid="22536" grpId="0"/>
      <p:bldP spid="22537" grpId="0" animBg="1"/>
      <p:bldP spid="22538" grpId="0" animBg="1"/>
      <p:bldP spid="22539" grpId="0" animBg="1"/>
      <p:bldP spid="225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B5C29B33-5C05-194D-8ECE-C9D60B33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10176F2-617F-EA4E-B508-76B38B6D6FC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91183BA-C5A2-EF42-9FFD-357E7A6A97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Protocol: Actions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88252BC-09F5-F743-BA00-2ADE855F2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300" dirty="0"/>
              <a:t>When client wants to know an IP address for a host name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Client sends a DNS query to the “local” name server in its network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If name server contains the mapping, it returns the IP address to the client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Otherwise, the name server forwards the request to the root name server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The request works its way down the DNS hierarchy until it reaches a name server with a mapping for the requested name</a:t>
            </a:r>
          </a:p>
          <a:p>
            <a:pPr marL="692150" lvl="1" indent="-347663"/>
            <a:endParaRPr lang="en-US" alt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954BF1-AADE-C4E7-8032-108A77A80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0" y="1704976"/>
            <a:ext cx="1421054" cy="11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6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FB07-8A99-89E6-9D05-66956B68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1612A9-1DEC-056D-93DC-698FF3BC5E45}"/>
              </a:ext>
            </a:extLst>
          </p:cNvPr>
          <p:cNvCxnSpPr/>
          <p:nvPr/>
        </p:nvCxnSpPr>
        <p:spPr>
          <a:xfrm>
            <a:off x="910399" y="2572110"/>
            <a:ext cx="0" cy="307370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0EEBE4-AEE9-CD11-6ABE-5F02D8489E29}"/>
              </a:ext>
            </a:extLst>
          </p:cNvPr>
          <p:cNvCxnSpPr/>
          <p:nvPr/>
        </p:nvCxnSpPr>
        <p:spPr>
          <a:xfrm>
            <a:off x="3156003" y="2572110"/>
            <a:ext cx="0" cy="307370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DF6E87-81A6-F82B-223F-19BF7A5974FB}"/>
              </a:ext>
            </a:extLst>
          </p:cNvPr>
          <p:cNvCxnSpPr/>
          <p:nvPr/>
        </p:nvCxnSpPr>
        <p:spPr>
          <a:xfrm>
            <a:off x="910399" y="2858549"/>
            <a:ext cx="2268557" cy="8703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7CFCBC-9471-DF87-6DB4-4E16D2946118}"/>
              </a:ext>
            </a:extLst>
          </p:cNvPr>
          <p:cNvCxnSpPr/>
          <p:nvPr/>
        </p:nvCxnSpPr>
        <p:spPr>
          <a:xfrm>
            <a:off x="887445" y="3040728"/>
            <a:ext cx="2268557" cy="8703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FD49D0-5EDD-0655-FC5B-346BFF663040}"/>
              </a:ext>
            </a:extLst>
          </p:cNvPr>
          <p:cNvCxnSpPr/>
          <p:nvPr/>
        </p:nvCxnSpPr>
        <p:spPr>
          <a:xfrm>
            <a:off x="933354" y="3238630"/>
            <a:ext cx="2268557" cy="8703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48B1BD-2C8E-5681-C266-CC0A82985304}"/>
              </a:ext>
            </a:extLst>
          </p:cNvPr>
          <p:cNvCxnSpPr>
            <a:cxnSpLocks/>
          </p:cNvCxnSpPr>
          <p:nvPr/>
        </p:nvCxnSpPr>
        <p:spPr>
          <a:xfrm>
            <a:off x="3278105" y="2828973"/>
            <a:ext cx="0" cy="80626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E1CB3A-0E6D-1AF3-513A-A1FDA2E7246D}"/>
              </a:ext>
            </a:extLst>
          </p:cNvPr>
          <p:cNvCxnSpPr>
            <a:cxnSpLocks/>
          </p:cNvCxnSpPr>
          <p:nvPr/>
        </p:nvCxnSpPr>
        <p:spPr>
          <a:xfrm>
            <a:off x="3278105" y="3635237"/>
            <a:ext cx="0" cy="644488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7EB524-500D-B43A-BAE8-5E10BA9F7F74}"/>
              </a:ext>
            </a:extLst>
          </p:cNvPr>
          <p:cNvCxnSpPr>
            <a:cxnSpLocks/>
          </p:cNvCxnSpPr>
          <p:nvPr/>
        </p:nvCxnSpPr>
        <p:spPr>
          <a:xfrm>
            <a:off x="3276269" y="4279725"/>
            <a:ext cx="0" cy="64448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009F9E-71FE-A07A-E873-1C37AFC49690}"/>
              </a:ext>
            </a:extLst>
          </p:cNvPr>
          <p:cNvCxnSpPr>
            <a:cxnSpLocks/>
          </p:cNvCxnSpPr>
          <p:nvPr/>
        </p:nvCxnSpPr>
        <p:spPr>
          <a:xfrm>
            <a:off x="3202831" y="4924214"/>
            <a:ext cx="713614" cy="28361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C05A04-1F6E-FD59-E291-FA2C8496A588}"/>
              </a:ext>
            </a:extLst>
          </p:cNvPr>
          <p:cNvCxnSpPr>
            <a:cxnSpLocks/>
          </p:cNvCxnSpPr>
          <p:nvPr/>
        </p:nvCxnSpPr>
        <p:spPr>
          <a:xfrm>
            <a:off x="3201911" y="5106393"/>
            <a:ext cx="714534" cy="2915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BE0035-A995-251C-0AFF-03E4C489D11B}"/>
              </a:ext>
            </a:extLst>
          </p:cNvPr>
          <p:cNvCxnSpPr>
            <a:cxnSpLocks/>
          </p:cNvCxnSpPr>
          <p:nvPr/>
        </p:nvCxnSpPr>
        <p:spPr>
          <a:xfrm>
            <a:off x="3203752" y="5304295"/>
            <a:ext cx="712693" cy="27582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45D5CF-3F8B-278A-3501-CD4B52D4FD16}"/>
              </a:ext>
            </a:extLst>
          </p:cNvPr>
          <p:cNvSpPr txBox="1"/>
          <p:nvPr/>
        </p:nvSpPr>
        <p:spPr>
          <a:xfrm>
            <a:off x="3531037" y="3066333"/>
            <a:ext cx="156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Propagation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A906C6-0C67-0AF3-46FE-63BEF42F329B}"/>
              </a:ext>
            </a:extLst>
          </p:cNvPr>
          <p:cNvSpPr txBox="1"/>
          <p:nvPr/>
        </p:nvSpPr>
        <p:spPr>
          <a:xfrm>
            <a:off x="3553991" y="3772815"/>
            <a:ext cx="156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Transmission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B76B54-0A7F-47F9-0941-63183944AD64}"/>
              </a:ext>
            </a:extLst>
          </p:cNvPr>
          <p:cNvSpPr txBox="1"/>
          <p:nvPr/>
        </p:nvSpPr>
        <p:spPr>
          <a:xfrm>
            <a:off x="3553991" y="4453444"/>
            <a:ext cx="156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Queueing</a:t>
            </a:r>
          </a:p>
        </p:txBody>
      </p:sp>
      <p:pic>
        <p:nvPicPr>
          <p:cNvPr id="18" name="Picture 18" descr="Router Clip Art">
            <a:extLst>
              <a:ext uri="{FF2B5EF4-FFF2-40B4-BE49-F238E27FC236}">
                <a16:creationId xmlns:a16="http://schemas.microsoft.com/office/drawing/2014/main" id="{11243B85-A95E-3E07-EF6D-5824752B9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395" y="2093784"/>
            <a:ext cx="821210" cy="604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742104B9-F9A9-F2A6-38BB-4D539C42C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65" y="2006374"/>
            <a:ext cx="851800" cy="664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415DFB-434D-1D0C-4E8D-26ED90D5336F}"/>
              </a:ext>
            </a:extLst>
          </p:cNvPr>
          <p:cNvCxnSpPr/>
          <p:nvPr/>
        </p:nvCxnSpPr>
        <p:spPr>
          <a:xfrm flipH="1">
            <a:off x="1559476" y="3040728"/>
            <a:ext cx="508156" cy="870333"/>
          </a:xfrm>
          <a:prstGeom prst="straightConnector1">
            <a:avLst/>
          </a:prstGeom>
          <a:ln w="1270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5563685-9A26-2FCC-DDB4-EBA3FC139630}"/>
              </a:ext>
            </a:extLst>
          </p:cNvPr>
          <p:cNvSpPr txBox="1"/>
          <p:nvPr/>
        </p:nvSpPr>
        <p:spPr>
          <a:xfrm>
            <a:off x="1127145" y="3943711"/>
            <a:ext cx="126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Bandwidth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033EBC9-8DA2-4704-610B-DD7F997FFFCA}"/>
              </a:ext>
            </a:extLst>
          </p:cNvPr>
          <p:cNvCxnSpPr>
            <a:cxnSpLocks/>
          </p:cNvCxnSpPr>
          <p:nvPr/>
        </p:nvCxnSpPr>
        <p:spPr>
          <a:xfrm>
            <a:off x="958110" y="2801138"/>
            <a:ext cx="2220846" cy="27835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6273E5-116D-4246-5D1B-00E0A16F4A3D}"/>
              </a:ext>
            </a:extLst>
          </p:cNvPr>
          <p:cNvCxnSpPr>
            <a:cxnSpLocks/>
          </p:cNvCxnSpPr>
          <p:nvPr/>
        </p:nvCxnSpPr>
        <p:spPr>
          <a:xfrm>
            <a:off x="698322" y="2755927"/>
            <a:ext cx="0" cy="644488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A440F54B-6E91-6B39-4C56-D6740582A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420" y="1345674"/>
            <a:ext cx="1390360" cy="130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id="{3C88A461-56A9-872F-514A-051DB1BE9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488" y="1250467"/>
            <a:ext cx="866197" cy="1147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45E8658-19E8-12E2-63D2-C30F206F50AD}"/>
              </a:ext>
            </a:extLst>
          </p:cNvPr>
          <p:cNvSpPr txBox="1"/>
          <p:nvPr/>
        </p:nvSpPr>
        <p:spPr>
          <a:xfrm>
            <a:off x="6183880" y="2666154"/>
            <a:ext cx="251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Application process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CBC6E1-7197-77C0-CEE8-3BFF57E052C9}"/>
              </a:ext>
            </a:extLst>
          </p:cNvPr>
          <p:cNvCxnSpPr>
            <a:cxnSpLocks/>
          </p:cNvCxnSpPr>
          <p:nvPr/>
        </p:nvCxnSpPr>
        <p:spPr>
          <a:xfrm flipV="1">
            <a:off x="4993735" y="5280801"/>
            <a:ext cx="7052754" cy="14156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E651AEB-67A3-0DA6-A99A-025C6DC7CC44}"/>
              </a:ext>
            </a:extLst>
          </p:cNvPr>
          <p:cNvSpPr txBox="1"/>
          <p:nvPr/>
        </p:nvSpPr>
        <p:spPr>
          <a:xfrm>
            <a:off x="4657622" y="4886039"/>
            <a:ext cx="1502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Helvetica" pitchFamily="2" charset="0"/>
              </a:rPr>
              <a:t>User space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2C1DC6-201A-1DEB-EAD1-11D5C540E654}"/>
              </a:ext>
            </a:extLst>
          </p:cNvPr>
          <p:cNvSpPr txBox="1"/>
          <p:nvPr/>
        </p:nvSpPr>
        <p:spPr>
          <a:xfrm>
            <a:off x="4509965" y="5393872"/>
            <a:ext cx="1502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Helvetica" pitchFamily="2" charset="0"/>
              </a:rPr>
              <a:t>Kernel space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7AD6478-F27B-C82E-4524-51F5BD477E6C}"/>
              </a:ext>
            </a:extLst>
          </p:cNvPr>
          <p:cNvSpPr/>
          <p:nvPr/>
        </p:nvSpPr>
        <p:spPr>
          <a:xfrm>
            <a:off x="6012195" y="5099236"/>
            <a:ext cx="1727847" cy="43746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Helvetica" pitchFamily="2" charset="0"/>
              </a:rPr>
              <a:t>Socket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149281-D04E-3305-0115-F252A909BA29}"/>
              </a:ext>
            </a:extLst>
          </p:cNvPr>
          <p:cNvSpPr txBox="1"/>
          <p:nvPr/>
        </p:nvSpPr>
        <p:spPr>
          <a:xfrm>
            <a:off x="6220990" y="1253721"/>
            <a:ext cx="57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IP</a:t>
            </a:r>
            <a:r>
              <a:rPr lang="en-US" baseline="-25000" dirty="0">
                <a:latin typeface="Helvetica" pitchFamily="2" charset="0"/>
              </a:rPr>
              <a:t>A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E1643DB-1831-C0DB-6B84-F554EBE7C3C4}"/>
              </a:ext>
            </a:extLst>
          </p:cNvPr>
          <p:cNvSpPr/>
          <p:nvPr/>
        </p:nvSpPr>
        <p:spPr>
          <a:xfrm>
            <a:off x="5165997" y="3046102"/>
            <a:ext cx="3206822" cy="174460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17CAB6-DE62-F5FD-5E30-5AA01AF20D3D}"/>
              </a:ext>
            </a:extLst>
          </p:cNvPr>
          <p:cNvSpPr txBox="1"/>
          <p:nvPr/>
        </p:nvSpPr>
        <p:spPr>
          <a:xfrm>
            <a:off x="7473328" y="2301973"/>
            <a:ext cx="7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Helvetica" pitchFamily="2" charset="0"/>
              </a:rPr>
              <a:t>port</a:t>
            </a:r>
            <a:r>
              <a:rPr lang="en-US" baseline="-25000" dirty="0" err="1">
                <a:latin typeface="Helvetica" pitchFamily="2" charset="0"/>
              </a:rPr>
              <a:t>A</a:t>
            </a:r>
            <a:endParaRPr lang="en-US" baseline="-25000" dirty="0">
              <a:latin typeface="Helvetica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658216-9E2D-3819-663D-FB5E898BABC6}"/>
              </a:ext>
            </a:extLst>
          </p:cNvPr>
          <p:cNvSpPr txBox="1"/>
          <p:nvPr/>
        </p:nvSpPr>
        <p:spPr>
          <a:xfrm>
            <a:off x="10009767" y="1668964"/>
            <a:ext cx="57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IP</a:t>
            </a:r>
            <a:r>
              <a:rPr lang="en-US" baseline="-25000" dirty="0">
                <a:latin typeface="Helvetica" pitchFamily="2" charset="0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6BB22C-DDD6-9123-A5A5-6C5779D4C7F7}"/>
              </a:ext>
            </a:extLst>
          </p:cNvPr>
          <p:cNvSpPr txBox="1"/>
          <p:nvPr/>
        </p:nvSpPr>
        <p:spPr>
          <a:xfrm>
            <a:off x="9235901" y="2254930"/>
            <a:ext cx="7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Helvetica" pitchFamily="2" charset="0"/>
              </a:rPr>
              <a:t>port</a:t>
            </a:r>
            <a:r>
              <a:rPr lang="en-US" baseline="-25000" dirty="0" err="1">
                <a:latin typeface="Helvetica" pitchFamily="2" charset="0"/>
              </a:rPr>
              <a:t>B</a:t>
            </a:r>
            <a:endParaRPr lang="en-US" baseline="-25000" dirty="0">
              <a:latin typeface="Helvetica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9627D8-E169-805D-F8E8-2AEB4585A4C6}"/>
              </a:ext>
            </a:extLst>
          </p:cNvPr>
          <p:cNvSpPr txBox="1"/>
          <p:nvPr/>
        </p:nvSpPr>
        <p:spPr>
          <a:xfrm>
            <a:off x="5326808" y="3653413"/>
            <a:ext cx="344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urier" pitchFamily="2" charset="0"/>
              </a:rPr>
              <a:t>connect(IP</a:t>
            </a:r>
            <a:r>
              <a:rPr lang="en-US" baseline="-25000" dirty="0">
                <a:latin typeface="Courier" pitchFamily="2" charset="0"/>
              </a:rPr>
              <a:t>B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port</a:t>
            </a:r>
            <a:r>
              <a:rPr lang="en-US" baseline="-25000" dirty="0" err="1">
                <a:latin typeface="Courier" pitchFamily="2" charset="0"/>
              </a:rPr>
              <a:t>B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algn="l"/>
            <a:r>
              <a:rPr lang="en-US" dirty="0">
                <a:latin typeface="Courier" pitchFamily="2" charset="0"/>
              </a:rPr>
              <a:t>send(data)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13556C-6511-1FC5-E089-C1116A69E283}"/>
              </a:ext>
            </a:extLst>
          </p:cNvPr>
          <p:cNvSpPr/>
          <p:nvPr/>
        </p:nvSpPr>
        <p:spPr>
          <a:xfrm>
            <a:off x="8839667" y="3046372"/>
            <a:ext cx="3206822" cy="174460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C83A0F-7393-7E63-A0DA-9644E750B774}"/>
              </a:ext>
            </a:extLst>
          </p:cNvPr>
          <p:cNvSpPr txBox="1"/>
          <p:nvPr/>
        </p:nvSpPr>
        <p:spPr>
          <a:xfrm>
            <a:off x="9235901" y="3358110"/>
            <a:ext cx="2552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urier" pitchFamily="2" charset="0"/>
              </a:rPr>
              <a:t>bind(IP</a:t>
            </a:r>
            <a:r>
              <a:rPr lang="en-US" baseline="-25000" dirty="0">
                <a:latin typeface="Courier" pitchFamily="2" charset="0"/>
              </a:rPr>
              <a:t>B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port</a:t>
            </a:r>
            <a:r>
              <a:rPr lang="en-US" baseline="-25000" dirty="0" err="1">
                <a:latin typeface="Courier" pitchFamily="2" charset="0"/>
              </a:rPr>
              <a:t>B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algn="l"/>
            <a:r>
              <a:rPr lang="en-US" dirty="0">
                <a:latin typeface="Courier" pitchFamily="2" charset="0"/>
              </a:rPr>
              <a:t>listen()</a:t>
            </a:r>
          </a:p>
          <a:p>
            <a:pPr algn="l"/>
            <a:r>
              <a:rPr lang="en-US" dirty="0">
                <a:latin typeface="Courier" pitchFamily="2" charset="0"/>
              </a:rPr>
              <a:t>accept()</a:t>
            </a:r>
          </a:p>
          <a:p>
            <a:pPr algn="l"/>
            <a:r>
              <a:rPr lang="en-US" dirty="0" err="1">
                <a:latin typeface="Courier" pitchFamily="2" charset="0"/>
              </a:rPr>
              <a:t>recv</a:t>
            </a:r>
            <a:r>
              <a:rPr lang="en-US" dirty="0">
                <a:latin typeface="Courier" pitchFamily="2" charset="0"/>
              </a:rPr>
              <a:t>(data)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4E0B0F0-71BD-6320-1417-9F660C487524}"/>
              </a:ext>
            </a:extLst>
          </p:cNvPr>
          <p:cNvSpPr/>
          <p:nvPr/>
        </p:nvSpPr>
        <p:spPr>
          <a:xfrm>
            <a:off x="9525365" y="5126521"/>
            <a:ext cx="1727847" cy="43746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Helvetica" pitchFamily="2" charset="0"/>
              </a:rPr>
              <a:t>Socket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706001-C757-234E-A266-C5B51257246A}"/>
              </a:ext>
            </a:extLst>
          </p:cNvPr>
          <p:cNvSpPr txBox="1"/>
          <p:nvPr/>
        </p:nvSpPr>
        <p:spPr>
          <a:xfrm>
            <a:off x="5514927" y="5705834"/>
            <a:ext cx="272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OS network stack layers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6D6039-5067-AE49-EF31-7494F9F5B4E1}"/>
              </a:ext>
            </a:extLst>
          </p:cNvPr>
          <p:cNvSpPr txBox="1"/>
          <p:nvPr/>
        </p:nvSpPr>
        <p:spPr>
          <a:xfrm>
            <a:off x="8898297" y="5733261"/>
            <a:ext cx="272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OS network stack layers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FD42118-0E2D-65D5-AA31-A20945446010}"/>
              </a:ext>
            </a:extLst>
          </p:cNvPr>
          <p:cNvGrpSpPr/>
          <p:nvPr/>
        </p:nvGrpSpPr>
        <p:grpSpPr>
          <a:xfrm>
            <a:off x="7641139" y="6232274"/>
            <a:ext cx="1822017" cy="369332"/>
            <a:chOff x="5997799" y="3676600"/>
            <a:chExt cx="1822017" cy="369332"/>
          </a:xfrm>
        </p:grpSpPr>
        <p:sp>
          <p:nvSpPr>
            <p:cNvPr id="43" name="Can 42">
              <a:extLst>
                <a:ext uri="{FF2B5EF4-FFF2-40B4-BE49-F238E27FC236}">
                  <a16:creationId xmlns:a16="http://schemas.microsoft.com/office/drawing/2014/main" id="{779EC968-6270-4BF1-2C3D-3546D03CB484}"/>
                </a:ext>
              </a:extLst>
            </p:cNvPr>
            <p:cNvSpPr/>
            <p:nvPr/>
          </p:nvSpPr>
          <p:spPr>
            <a:xfrm rot="5400000">
              <a:off x="6739739" y="2950258"/>
              <a:ext cx="338137" cy="182201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331FC1D-4699-57A7-B463-0EA0511CECAF}"/>
                </a:ext>
              </a:extLst>
            </p:cNvPr>
            <p:cNvSpPr txBox="1"/>
            <p:nvPr/>
          </p:nvSpPr>
          <p:spPr>
            <a:xfrm>
              <a:off x="6399866" y="3676600"/>
              <a:ext cx="1192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chemeClr val="bg1"/>
                  </a:solidFill>
                  <a:latin typeface="Helvetica" pitchFamily="2" charset="0"/>
                </a:rPr>
                <a:t>Internet</a:t>
              </a:r>
            </a:p>
          </p:txBody>
        </p:sp>
      </p:grpSp>
      <p:sp>
        <p:nvSpPr>
          <p:cNvPr id="45" name="Bent Up Arrow 44">
            <a:extLst>
              <a:ext uri="{FF2B5EF4-FFF2-40B4-BE49-F238E27FC236}">
                <a16:creationId xmlns:a16="http://schemas.microsoft.com/office/drawing/2014/main" id="{1E6F8F3F-2B5A-08E0-F7CF-615A831FC5C7}"/>
              </a:ext>
            </a:extLst>
          </p:cNvPr>
          <p:cNvSpPr/>
          <p:nvPr/>
        </p:nvSpPr>
        <p:spPr>
          <a:xfrm rot="16200000" flipH="1" flipV="1">
            <a:off x="6983634" y="6128110"/>
            <a:ext cx="433546" cy="45074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Bent Up Arrow 45">
            <a:extLst>
              <a:ext uri="{FF2B5EF4-FFF2-40B4-BE49-F238E27FC236}">
                <a16:creationId xmlns:a16="http://schemas.microsoft.com/office/drawing/2014/main" id="{0192AA28-B5F4-DA90-D11C-C1052709F89B}"/>
              </a:ext>
            </a:extLst>
          </p:cNvPr>
          <p:cNvSpPr/>
          <p:nvPr/>
        </p:nvSpPr>
        <p:spPr>
          <a:xfrm rot="10800000" flipH="1" flipV="1">
            <a:off x="9626980" y="6100350"/>
            <a:ext cx="433546" cy="45074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FE4E8D-220C-F231-C6E4-A20DC49AD084}"/>
              </a:ext>
            </a:extLst>
          </p:cNvPr>
          <p:cNvSpPr txBox="1"/>
          <p:nvPr/>
        </p:nvSpPr>
        <p:spPr>
          <a:xfrm>
            <a:off x="7467076" y="759049"/>
            <a:ext cx="3206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Connection 4-tuple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DE9E8D-1B0F-5022-F354-A1B9197261DB}"/>
              </a:ext>
            </a:extLst>
          </p:cNvPr>
          <p:cNvCxnSpPr>
            <a:cxnSpLocks/>
          </p:cNvCxnSpPr>
          <p:nvPr/>
        </p:nvCxnSpPr>
        <p:spPr>
          <a:xfrm flipH="1">
            <a:off x="6650661" y="1087525"/>
            <a:ext cx="642505" cy="19660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9E1546-1FD0-7CED-DD67-2EA725FC24C6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7833568" y="1263394"/>
            <a:ext cx="409743" cy="1038579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3D2B8F-CAA4-7B06-F0D5-20C986AD31D3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9740695" y="1276922"/>
            <a:ext cx="558253" cy="392042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92ECCE2-2D44-FD6F-1BA4-5E22F6116137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9118611" y="1262856"/>
            <a:ext cx="477530" cy="99207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5DC996A-0FA8-B610-EFDD-959827FB06E7}"/>
              </a:ext>
            </a:extLst>
          </p:cNvPr>
          <p:cNvSpPr txBox="1"/>
          <p:nvPr/>
        </p:nvSpPr>
        <p:spPr>
          <a:xfrm>
            <a:off x="8839667" y="2666154"/>
            <a:ext cx="251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Application process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94120ED-E3AF-525A-CFE1-20F11B5C7631}"/>
              </a:ext>
            </a:extLst>
          </p:cNvPr>
          <p:cNvSpPr/>
          <p:nvPr/>
        </p:nvSpPr>
        <p:spPr>
          <a:xfrm>
            <a:off x="6305860" y="3683503"/>
            <a:ext cx="1887948" cy="481467"/>
          </a:xfrm>
          <a:prstGeom prst="ellipse">
            <a:avLst/>
          </a:prstGeom>
          <a:solidFill>
            <a:srgbClr val="C00000">
              <a:alpha val="27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77B327FE-AA5B-C655-655E-AA6B7F1D02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8882" y="3456103"/>
            <a:ext cx="652370" cy="120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6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1" grpId="0"/>
      <p:bldP spid="26" grpId="0"/>
      <p:bldP spid="28" grpId="0"/>
      <p:bldP spid="29" grpId="0"/>
      <p:bldP spid="30" grpId="0" animBg="1"/>
      <p:bldP spid="31" grpId="0"/>
      <p:bldP spid="32" grpId="0" animBg="1"/>
      <p:bldP spid="33" grpId="0"/>
      <p:bldP spid="34" grpId="0"/>
      <p:bldP spid="35" grpId="0"/>
      <p:bldP spid="36" grpId="0"/>
      <p:bldP spid="37" grpId="0" animBg="1"/>
      <p:bldP spid="38" grpId="0"/>
      <p:bldP spid="39" grpId="0" animBg="1"/>
      <p:bldP spid="40" grpId="0"/>
      <p:bldP spid="41" grpId="0"/>
      <p:bldP spid="45" grpId="0" animBg="1"/>
      <p:bldP spid="46" grpId="0" animBg="1"/>
      <p:bldP spid="47" grpId="0"/>
      <p:bldP spid="52" grpId="0"/>
      <p:bldP spid="5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>
            <a:extLst>
              <a:ext uri="{FF2B5EF4-FFF2-40B4-BE49-F238E27FC236}">
                <a16:creationId xmlns:a16="http://schemas.microsoft.com/office/drawing/2014/main" id="{352BC893-4A7E-2C4E-B1CB-A9C35238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3589091-8CBD-D640-A013-08D0C2760944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7411" name="Object 2">
            <a:extLst>
              <a:ext uri="{FF2B5EF4-FFF2-40B4-BE49-F238E27FC236}">
                <a16:creationId xmlns:a16="http://schemas.microsoft.com/office/drawing/2014/main" id="{85E97ABD-870F-4F44-A4F9-6866827A3F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3514" y="43037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17411" name="Object 2">
                        <a:extLst>
                          <a:ext uri="{FF2B5EF4-FFF2-40B4-BE49-F238E27FC236}">
                            <a16:creationId xmlns:a16="http://schemas.microsoft.com/office/drawing/2014/main" id="{85E97ABD-870F-4F44-A4F9-6866827A3F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514" y="43037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3">
            <a:extLst>
              <a:ext uri="{FF2B5EF4-FFF2-40B4-BE49-F238E27FC236}">
                <a16:creationId xmlns:a16="http://schemas.microsoft.com/office/drawing/2014/main" id="{3B25F23A-A7B8-084A-BCC3-F4A276C9B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8442" y="4881564"/>
            <a:ext cx="191270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requesting host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cs.rutgers.edu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BBCF3E96-3AE7-D942-9277-042603DEA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740" y="5670550"/>
            <a:ext cx="2282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gaia.cs.umass.edu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17414" name="Object 5">
            <a:extLst>
              <a:ext uri="{FF2B5EF4-FFF2-40B4-BE49-F238E27FC236}">
                <a16:creationId xmlns:a16="http://schemas.microsoft.com/office/drawing/2014/main" id="{75BB8708-6437-4943-9FBF-79533B94A5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7589" y="51038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17414" name="Object 5">
                        <a:extLst>
                          <a:ext uri="{FF2B5EF4-FFF2-40B4-BE49-F238E27FC236}">
                            <a16:creationId xmlns:a16="http://schemas.microsoft.com/office/drawing/2014/main" id="{75BB8708-6437-4943-9FBF-79533B94A5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589" y="51038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5" name="Group 6">
            <a:extLst>
              <a:ext uri="{FF2B5EF4-FFF2-40B4-BE49-F238E27FC236}">
                <a16:creationId xmlns:a16="http://schemas.microsoft.com/office/drawing/2014/main" id="{66182696-CC57-074A-ADD5-82E1D4AF0C78}"/>
              </a:ext>
            </a:extLst>
          </p:cNvPr>
          <p:cNvGrpSpPr>
            <a:grpSpLocks/>
          </p:cNvGrpSpPr>
          <p:nvPr/>
        </p:nvGrpSpPr>
        <p:grpSpPr bwMode="auto">
          <a:xfrm>
            <a:off x="6761164" y="2228851"/>
            <a:ext cx="369887" cy="657225"/>
            <a:chOff x="4180" y="783"/>
            <a:chExt cx="150" cy="307"/>
          </a:xfrm>
        </p:grpSpPr>
        <p:sp>
          <p:nvSpPr>
            <p:cNvPr id="17467" name="AutoShape 7">
              <a:extLst>
                <a:ext uri="{FF2B5EF4-FFF2-40B4-BE49-F238E27FC236}">
                  <a16:creationId xmlns:a16="http://schemas.microsoft.com/office/drawing/2014/main" id="{1D285F26-CD84-2F4A-AB86-840BFA87F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8" name="Rectangle 8">
              <a:extLst>
                <a:ext uri="{FF2B5EF4-FFF2-40B4-BE49-F238E27FC236}">
                  <a16:creationId xmlns:a16="http://schemas.microsoft.com/office/drawing/2014/main" id="{0C1FAEE6-BCDF-4146-9845-32DD4724D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9" name="Rectangle 9">
              <a:extLst>
                <a:ext uri="{FF2B5EF4-FFF2-40B4-BE49-F238E27FC236}">
                  <a16:creationId xmlns:a16="http://schemas.microsoft.com/office/drawing/2014/main" id="{E93C2E75-9C9B-4E4A-AB9A-D3E10A526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0" name="AutoShape 10">
              <a:extLst>
                <a:ext uri="{FF2B5EF4-FFF2-40B4-BE49-F238E27FC236}">
                  <a16:creationId xmlns:a16="http://schemas.microsoft.com/office/drawing/2014/main" id="{FED19E6A-66A0-1045-82E3-0B958138D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1" name="Line 11">
              <a:extLst>
                <a:ext uri="{FF2B5EF4-FFF2-40B4-BE49-F238E27FC236}">
                  <a16:creationId xmlns:a16="http://schemas.microsoft.com/office/drawing/2014/main" id="{1DD0C8BE-9053-D249-AD5D-4E6BFA212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2" name="Line 12">
              <a:extLst>
                <a:ext uri="{FF2B5EF4-FFF2-40B4-BE49-F238E27FC236}">
                  <a16:creationId xmlns:a16="http://schemas.microsoft.com/office/drawing/2014/main" id="{059633E5-7500-424C-83C0-9769BF42B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3" name="Rectangle 13">
              <a:extLst>
                <a:ext uri="{FF2B5EF4-FFF2-40B4-BE49-F238E27FC236}">
                  <a16:creationId xmlns:a16="http://schemas.microsoft.com/office/drawing/2014/main" id="{BCDDE357-6053-BF4B-8D64-3D284CC9A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4" name="Rectangle 14">
              <a:extLst>
                <a:ext uri="{FF2B5EF4-FFF2-40B4-BE49-F238E27FC236}">
                  <a16:creationId xmlns:a16="http://schemas.microsoft.com/office/drawing/2014/main" id="{652D3DD2-5E94-1742-B4A4-469A1CCF9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7416" name="Text Box 15">
            <a:extLst>
              <a:ext uri="{FF2B5EF4-FFF2-40B4-BE49-F238E27FC236}">
                <a16:creationId xmlns:a16="http://schemas.microsoft.com/office/drawing/2014/main" id="{D02D3F32-01D5-7348-BC19-CA6B873AB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root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283664" name="Line 16">
            <a:extLst>
              <a:ext uri="{FF2B5EF4-FFF2-40B4-BE49-F238E27FC236}">
                <a16:creationId xmlns:a16="http://schemas.microsoft.com/office/drawing/2014/main" id="{A973488D-B557-4741-BA71-41C8B3B94B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0375" y="2916238"/>
            <a:ext cx="0" cy="13144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5" name="Line 17">
            <a:extLst>
              <a:ext uri="{FF2B5EF4-FFF2-40B4-BE49-F238E27FC236}">
                <a16:creationId xmlns:a16="http://schemas.microsoft.com/office/drawing/2014/main" id="{0713F039-7FE1-F944-A822-897085BBB7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4675" y="1220788"/>
            <a:ext cx="914400" cy="9715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283666" name="Line 18">
            <a:extLst>
              <a:ext uri="{FF2B5EF4-FFF2-40B4-BE49-F238E27FC236}">
                <a16:creationId xmlns:a16="http://schemas.microsoft.com/office/drawing/2014/main" id="{EA3A7AFB-5976-0146-BDF3-3B15E91FD3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0425" y="2382839"/>
            <a:ext cx="1485900" cy="95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7" name="Line 19">
            <a:extLst>
              <a:ext uri="{FF2B5EF4-FFF2-40B4-BE49-F238E27FC236}">
                <a16:creationId xmlns:a16="http://schemas.microsoft.com/office/drawing/2014/main" id="{0519D182-DF37-C442-B562-B732727CEDA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10426" y="2554288"/>
            <a:ext cx="1419225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8" name="Line 20">
            <a:extLst>
              <a:ext uri="{FF2B5EF4-FFF2-40B4-BE49-F238E27FC236}">
                <a16:creationId xmlns:a16="http://schemas.microsoft.com/office/drawing/2014/main" id="{BA8720A9-5BB5-B046-843C-0445F490FA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4226" y="1449388"/>
            <a:ext cx="733425" cy="7620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283669" name="Line 21">
            <a:extLst>
              <a:ext uri="{FF2B5EF4-FFF2-40B4-BE49-F238E27FC236}">
                <a16:creationId xmlns:a16="http://schemas.microsoft.com/office/drawing/2014/main" id="{DF61498B-7FA2-C149-B358-BA3C89282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0876" y="2944814"/>
            <a:ext cx="9525" cy="13239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23" name="Group 22">
            <a:extLst>
              <a:ext uri="{FF2B5EF4-FFF2-40B4-BE49-F238E27FC236}">
                <a16:creationId xmlns:a16="http://schemas.microsoft.com/office/drawing/2014/main" id="{CDCD15D2-C0A7-9A48-B390-D7E61E797C51}"/>
              </a:ext>
            </a:extLst>
          </p:cNvPr>
          <p:cNvGrpSpPr>
            <a:grpSpLocks/>
          </p:cNvGrpSpPr>
          <p:nvPr/>
        </p:nvGrpSpPr>
        <p:grpSpPr bwMode="auto">
          <a:xfrm>
            <a:off x="5635626" y="3062286"/>
            <a:ext cx="2036763" cy="615949"/>
            <a:chOff x="2788" y="2132"/>
            <a:chExt cx="1283" cy="388"/>
          </a:xfrm>
        </p:grpSpPr>
        <p:sp>
          <p:nvSpPr>
            <p:cNvPr id="17465" name="Rectangle 23">
              <a:extLst>
                <a:ext uri="{FF2B5EF4-FFF2-40B4-BE49-F238E27FC236}">
                  <a16:creationId xmlns:a16="http://schemas.microsoft.com/office/drawing/2014/main" id="{5199C91D-2E70-6C44-8C70-86E5630CC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6" name="Text Box 24">
              <a:extLst>
                <a:ext uri="{FF2B5EF4-FFF2-40B4-BE49-F238E27FC236}">
                  <a16:creationId xmlns:a16="http://schemas.microsoft.com/office/drawing/2014/main" id="{277B345F-DD19-8141-A4F5-266C84E8D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2132"/>
              <a:ext cx="128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local DNS server</a:t>
              </a:r>
              <a:endParaRPr lang="en-US" altLang="en-US" sz="2400" dirty="0">
                <a:latin typeface="Helvetica" pitchFamily="2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dns.rutgers.edu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83673" name="Text Box 25">
            <a:extLst>
              <a:ext uri="{FF2B5EF4-FFF2-40B4-BE49-F238E27FC236}">
                <a16:creationId xmlns:a16="http://schemas.microsoft.com/office/drawing/2014/main" id="{647EEE41-C689-C142-A30B-3318C35CA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37719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endParaRPr lang="en-US" altLang="en-US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4" name="Text Box 26">
            <a:extLst>
              <a:ext uri="{FF2B5EF4-FFF2-40B4-BE49-F238E27FC236}">
                <a16:creationId xmlns:a16="http://schemas.microsoft.com/office/drawing/2014/main" id="{9155D20E-2E32-C645-A3CE-6336090DA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1438276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5" name="Text Box 27">
            <a:extLst>
              <a:ext uri="{FF2B5EF4-FFF2-40B4-BE49-F238E27FC236}">
                <a16:creationId xmlns:a16="http://schemas.microsoft.com/office/drawing/2014/main" id="{0F1E03DC-7CB5-5B49-8E57-604FD4855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1676401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6" name="Text Box 28">
            <a:extLst>
              <a:ext uri="{FF2B5EF4-FFF2-40B4-BE49-F238E27FC236}">
                <a16:creationId xmlns:a16="http://schemas.microsoft.com/office/drawing/2014/main" id="{6C44E1AC-91CD-C847-8E32-73E4855CA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20859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4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7" name="Text Box 29">
            <a:extLst>
              <a:ext uri="{FF2B5EF4-FFF2-40B4-BE49-F238E27FC236}">
                <a16:creationId xmlns:a16="http://schemas.microsoft.com/office/drawing/2014/main" id="{708A60B0-8F07-0746-A8D2-0DF7ED004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5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8" name="Text Box 30">
            <a:extLst>
              <a:ext uri="{FF2B5EF4-FFF2-40B4-BE49-F238E27FC236}">
                <a16:creationId xmlns:a16="http://schemas.microsoft.com/office/drawing/2014/main" id="{1E535EFE-33CB-F94C-B3D4-67F7622DB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3913" y="36131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6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7430" name="Group 31">
            <a:extLst>
              <a:ext uri="{FF2B5EF4-FFF2-40B4-BE49-F238E27FC236}">
                <a16:creationId xmlns:a16="http://schemas.microsoft.com/office/drawing/2014/main" id="{CBFD1E0A-8D94-5E40-8A2B-95BD3F83CDCF}"/>
              </a:ext>
            </a:extLst>
          </p:cNvPr>
          <p:cNvGrpSpPr>
            <a:grpSpLocks/>
          </p:cNvGrpSpPr>
          <p:nvPr/>
        </p:nvGrpSpPr>
        <p:grpSpPr bwMode="auto">
          <a:xfrm>
            <a:off x="7875589" y="809626"/>
            <a:ext cx="369887" cy="657225"/>
            <a:chOff x="4180" y="783"/>
            <a:chExt cx="150" cy="307"/>
          </a:xfrm>
        </p:grpSpPr>
        <p:sp>
          <p:nvSpPr>
            <p:cNvPr id="17457" name="AutoShape 32">
              <a:extLst>
                <a:ext uri="{FF2B5EF4-FFF2-40B4-BE49-F238E27FC236}">
                  <a16:creationId xmlns:a16="http://schemas.microsoft.com/office/drawing/2014/main" id="{62402978-A093-8148-ABA0-EA7428F34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8" name="Rectangle 33">
              <a:extLst>
                <a:ext uri="{FF2B5EF4-FFF2-40B4-BE49-F238E27FC236}">
                  <a16:creationId xmlns:a16="http://schemas.microsoft.com/office/drawing/2014/main" id="{FAFDA25B-6817-1442-8504-A16ED096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9" name="Rectangle 34">
              <a:extLst>
                <a:ext uri="{FF2B5EF4-FFF2-40B4-BE49-F238E27FC236}">
                  <a16:creationId xmlns:a16="http://schemas.microsoft.com/office/drawing/2014/main" id="{13851F92-9A23-5C44-966D-D554BA3CA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0" name="AutoShape 35">
              <a:extLst>
                <a:ext uri="{FF2B5EF4-FFF2-40B4-BE49-F238E27FC236}">
                  <a16:creationId xmlns:a16="http://schemas.microsoft.com/office/drawing/2014/main" id="{3B039433-EAB9-B74A-8CDD-2BE46774C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1" name="Line 36">
              <a:extLst>
                <a:ext uri="{FF2B5EF4-FFF2-40B4-BE49-F238E27FC236}">
                  <a16:creationId xmlns:a16="http://schemas.microsoft.com/office/drawing/2014/main" id="{3660847E-8D97-B544-BB42-8F24A3328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2" name="Line 37">
              <a:extLst>
                <a:ext uri="{FF2B5EF4-FFF2-40B4-BE49-F238E27FC236}">
                  <a16:creationId xmlns:a16="http://schemas.microsoft.com/office/drawing/2014/main" id="{2795D185-9BBC-614D-A0E2-B98F068796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3" name="Rectangle 38">
              <a:extLst>
                <a:ext uri="{FF2B5EF4-FFF2-40B4-BE49-F238E27FC236}">
                  <a16:creationId xmlns:a16="http://schemas.microsoft.com/office/drawing/2014/main" id="{6A22BA70-02FB-3949-AE48-7C2746F78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4" name="Rectangle 39">
              <a:extLst>
                <a:ext uri="{FF2B5EF4-FFF2-40B4-BE49-F238E27FC236}">
                  <a16:creationId xmlns:a16="http://schemas.microsoft.com/office/drawing/2014/main" id="{62F4C58E-40A7-4C46-8392-32EC6434F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7431" name="Group 40">
            <a:extLst>
              <a:ext uri="{FF2B5EF4-FFF2-40B4-BE49-F238E27FC236}">
                <a16:creationId xmlns:a16="http://schemas.microsoft.com/office/drawing/2014/main" id="{E614F220-F126-BE47-8FDA-9A9E09840D08}"/>
              </a:ext>
            </a:extLst>
          </p:cNvPr>
          <p:cNvGrpSpPr>
            <a:grpSpLocks/>
          </p:cNvGrpSpPr>
          <p:nvPr/>
        </p:nvGrpSpPr>
        <p:grpSpPr bwMode="auto">
          <a:xfrm>
            <a:off x="8704264" y="2238376"/>
            <a:ext cx="369887" cy="657225"/>
            <a:chOff x="4180" y="783"/>
            <a:chExt cx="150" cy="307"/>
          </a:xfrm>
        </p:grpSpPr>
        <p:sp>
          <p:nvSpPr>
            <p:cNvPr id="17449" name="AutoShape 41">
              <a:extLst>
                <a:ext uri="{FF2B5EF4-FFF2-40B4-BE49-F238E27FC236}">
                  <a16:creationId xmlns:a16="http://schemas.microsoft.com/office/drawing/2014/main" id="{83F89C41-2D52-A841-BF38-A9FB6079D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0" name="Rectangle 42">
              <a:extLst>
                <a:ext uri="{FF2B5EF4-FFF2-40B4-BE49-F238E27FC236}">
                  <a16:creationId xmlns:a16="http://schemas.microsoft.com/office/drawing/2014/main" id="{ED176173-C65B-214A-97ED-F00077D52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1" name="Rectangle 43">
              <a:extLst>
                <a:ext uri="{FF2B5EF4-FFF2-40B4-BE49-F238E27FC236}">
                  <a16:creationId xmlns:a16="http://schemas.microsoft.com/office/drawing/2014/main" id="{599974E9-0444-3143-87E1-7551051FE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2" name="AutoShape 44">
              <a:extLst>
                <a:ext uri="{FF2B5EF4-FFF2-40B4-BE49-F238E27FC236}">
                  <a16:creationId xmlns:a16="http://schemas.microsoft.com/office/drawing/2014/main" id="{54D5B14F-7626-8D4D-9C24-4C1192061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3" name="Line 45">
              <a:extLst>
                <a:ext uri="{FF2B5EF4-FFF2-40B4-BE49-F238E27FC236}">
                  <a16:creationId xmlns:a16="http://schemas.microsoft.com/office/drawing/2014/main" id="{3CFA95F3-1B44-7F4D-B431-35F6FAB5F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Line 46">
              <a:extLst>
                <a:ext uri="{FF2B5EF4-FFF2-40B4-BE49-F238E27FC236}">
                  <a16:creationId xmlns:a16="http://schemas.microsoft.com/office/drawing/2014/main" id="{3D7DE643-6879-1941-9751-20A45AB03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Rectangle 47">
              <a:extLst>
                <a:ext uri="{FF2B5EF4-FFF2-40B4-BE49-F238E27FC236}">
                  <a16:creationId xmlns:a16="http://schemas.microsoft.com/office/drawing/2014/main" id="{04D012EE-B447-D944-998C-37B5E44B6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6" name="Rectangle 48">
              <a:extLst>
                <a:ext uri="{FF2B5EF4-FFF2-40B4-BE49-F238E27FC236}">
                  <a16:creationId xmlns:a16="http://schemas.microsoft.com/office/drawing/2014/main" id="{2EA67A6A-9A54-0A48-B42F-FF2FE3B17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7432" name="Group 49">
            <a:extLst>
              <a:ext uri="{FF2B5EF4-FFF2-40B4-BE49-F238E27FC236}">
                <a16:creationId xmlns:a16="http://schemas.microsoft.com/office/drawing/2014/main" id="{D7FB0BA3-62A6-7E42-9E80-702E2890D7B5}"/>
              </a:ext>
            </a:extLst>
          </p:cNvPr>
          <p:cNvGrpSpPr>
            <a:grpSpLocks/>
          </p:cNvGrpSpPr>
          <p:nvPr/>
        </p:nvGrpSpPr>
        <p:grpSpPr bwMode="auto">
          <a:xfrm>
            <a:off x="8685214" y="3857626"/>
            <a:ext cx="369887" cy="657225"/>
            <a:chOff x="4180" y="783"/>
            <a:chExt cx="150" cy="307"/>
          </a:xfrm>
        </p:grpSpPr>
        <p:sp>
          <p:nvSpPr>
            <p:cNvPr id="17441" name="AutoShape 50">
              <a:extLst>
                <a:ext uri="{FF2B5EF4-FFF2-40B4-BE49-F238E27FC236}">
                  <a16:creationId xmlns:a16="http://schemas.microsoft.com/office/drawing/2014/main" id="{E2901950-092F-D343-A243-B619E4E1B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2" name="Rectangle 51">
              <a:extLst>
                <a:ext uri="{FF2B5EF4-FFF2-40B4-BE49-F238E27FC236}">
                  <a16:creationId xmlns:a16="http://schemas.microsoft.com/office/drawing/2014/main" id="{1BD2CE92-40E4-544F-B316-804CDF07C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3" name="Rectangle 52">
              <a:extLst>
                <a:ext uri="{FF2B5EF4-FFF2-40B4-BE49-F238E27FC236}">
                  <a16:creationId xmlns:a16="http://schemas.microsoft.com/office/drawing/2014/main" id="{2A77C53D-F7BB-C149-B044-E12D63A2F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4" name="AutoShape 53">
              <a:extLst>
                <a:ext uri="{FF2B5EF4-FFF2-40B4-BE49-F238E27FC236}">
                  <a16:creationId xmlns:a16="http://schemas.microsoft.com/office/drawing/2014/main" id="{73D1A70A-D630-4144-98C6-4D7C571EB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5" name="Line 54">
              <a:extLst>
                <a:ext uri="{FF2B5EF4-FFF2-40B4-BE49-F238E27FC236}">
                  <a16:creationId xmlns:a16="http://schemas.microsoft.com/office/drawing/2014/main" id="{A9F673C3-E96E-5940-A6AD-FDEC6DF84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Line 55">
              <a:extLst>
                <a:ext uri="{FF2B5EF4-FFF2-40B4-BE49-F238E27FC236}">
                  <a16:creationId xmlns:a16="http://schemas.microsoft.com/office/drawing/2014/main" id="{53DD9561-DC2C-C942-AC48-BD7EEA956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7" name="Rectangle 56">
              <a:extLst>
                <a:ext uri="{FF2B5EF4-FFF2-40B4-BE49-F238E27FC236}">
                  <a16:creationId xmlns:a16="http://schemas.microsoft.com/office/drawing/2014/main" id="{AC27C8A4-41E0-1D45-AAEE-0BBA3117F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8" name="Rectangle 57">
              <a:extLst>
                <a:ext uri="{FF2B5EF4-FFF2-40B4-BE49-F238E27FC236}">
                  <a16:creationId xmlns:a16="http://schemas.microsoft.com/office/drawing/2014/main" id="{B42274C5-5419-5747-8188-D0072606B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7433" name="Text Box 58">
            <a:extLst>
              <a:ext uri="{FF2B5EF4-FFF2-40B4-BE49-F238E27FC236}">
                <a16:creationId xmlns:a16="http://schemas.microsoft.com/office/drawing/2014/main" id="{119CADB3-B2A7-A948-81C6-435FAA9CB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400" y="4429126"/>
            <a:ext cx="23054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Helvetica" pitchFamily="2" charset="0"/>
              </a:rPr>
              <a:t>umass.edu</a:t>
            </a:r>
            <a:r>
              <a:rPr lang="en-US" altLang="en-US" sz="1600" dirty="0">
                <a:latin typeface="Helvetica" pitchFamily="2" charset="0"/>
              </a:rPr>
              <a:t> DNS server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dns.umass.edu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83707" name="Text Box 59">
            <a:extLst>
              <a:ext uri="{FF2B5EF4-FFF2-40B4-BE49-F238E27FC236}">
                <a16:creationId xmlns:a16="http://schemas.microsoft.com/office/drawing/2014/main" id="{9BA6AF96-B805-E045-A7D3-9E174E255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7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708" name="Text Box 60">
            <a:extLst>
              <a:ext uri="{FF2B5EF4-FFF2-40B4-BE49-F238E27FC236}">
                <a16:creationId xmlns:a16="http://schemas.microsoft.com/office/drawing/2014/main" id="{DB43A675-63D6-134C-ACAC-EC1ECEA52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900" y="37909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8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709" name="Line 61">
            <a:extLst>
              <a:ext uri="{FF2B5EF4-FFF2-40B4-BE49-F238E27FC236}">
                <a16:creationId xmlns:a16="http://schemas.microsoft.com/office/drawing/2014/main" id="{833EE6B7-E08F-0E48-9AE8-0BFC5B8F9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2714625"/>
            <a:ext cx="1493838" cy="13144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710" name="Line 62">
            <a:extLst>
              <a:ext uri="{FF2B5EF4-FFF2-40B4-BE49-F238E27FC236}">
                <a16:creationId xmlns:a16="http://schemas.microsoft.com/office/drawing/2014/main" id="{56884C0C-EE29-5C45-9B74-C2BFE81677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04064" y="2830513"/>
            <a:ext cx="1493837" cy="13017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Text Box 63">
            <a:extLst>
              <a:ext uri="{FF2B5EF4-FFF2-40B4-BE49-F238E27FC236}">
                <a16:creationId xmlns:a16="http://schemas.microsoft.com/office/drawing/2014/main" id="{BC3CC6E1-537F-9040-8E32-2999ED02A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.edu DNS server</a:t>
            </a:r>
            <a:endParaRPr lang="en-US" altLang="en-US" sz="1600">
              <a:latin typeface="Helvetica" pitchFamily="2" charset="0"/>
            </a:endParaRPr>
          </a:p>
        </p:txBody>
      </p:sp>
      <p:sp>
        <p:nvSpPr>
          <p:cNvPr id="17440" name="Rectangle 65">
            <a:extLst>
              <a:ext uri="{FF2B5EF4-FFF2-40B4-BE49-F238E27FC236}">
                <a16:creationId xmlns:a16="http://schemas.microsoft.com/office/drawing/2014/main" id="{A92D57E0-F811-BF4D-9158-8028B2B33FE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1" y="1747606"/>
            <a:ext cx="5083914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400" dirty="0"/>
              <a:t>Host at </a:t>
            </a:r>
            <a:r>
              <a:rPr lang="en-US" altLang="en-US" sz="2400" dirty="0" err="1"/>
              <a:t>cs.rutgers.edu</a:t>
            </a:r>
            <a:r>
              <a:rPr lang="en-US" altLang="en-US" sz="2400" dirty="0"/>
              <a:t> wants IP address for </a:t>
            </a:r>
            <a:r>
              <a:rPr lang="en-US" altLang="en-US" sz="2400" dirty="0" err="1"/>
              <a:t>gaia.cs.umass.edu</a:t>
            </a:r>
            <a:endParaRPr lang="en-US" altLang="en-US" sz="2400" dirty="0"/>
          </a:p>
          <a:p>
            <a:pPr>
              <a:lnSpc>
                <a:spcPct val="100000"/>
              </a:lnSpc>
            </a:pPr>
            <a:endParaRPr lang="en-US" altLang="en-US" sz="2400" dirty="0"/>
          </a:p>
          <a:p>
            <a:pPr>
              <a:lnSpc>
                <a:spcPct val="100000"/>
              </a:lnSpc>
            </a:pPr>
            <a:r>
              <a:rPr lang="en-US" altLang="en-US" sz="2400" dirty="0"/>
              <a:t>Local DNS server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Root DNS server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TLD DNS server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Authoritative</a:t>
            </a:r>
            <a:r>
              <a:rPr lang="en-US" altLang="en-US" sz="2400" dirty="0"/>
              <a:t> DNS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A429CF-A33F-1144-BE7E-0D234444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5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73" grpId="0"/>
      <p:bldP spid="283674" grpId="0"/>
      <p:bldP spid="283675" grpId="0"/>
      <p:bldP spid="283676" grpId="0"/>
      <p:bldP spid="283677" grpId="0"/>
      <p:bldP spid="283678" grpId="0"/>
      <p:bldP spid="283707" grpId="0"/>
      <p:bldP spid="28370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>
            <a:extLst>
              <a:ext uri="{FF2B5EF4-FFF2-40B4-BE49-F238E27FC236}">
                <a16:creationId xmlns:a16="http://schemas.microsoft.com/office/drawing/2014/main" id="{352BC893-4A7E-2C4E-B1CB-A9C35238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3589091-8CBD-D640-A013-08D0C2760944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7411" name="Object 2">
            <a:extLst>
              <a:ext uri="{FF2B5EF4-FFF2-40B4-BE49-F238E27FC236}">
                <a16:creationId xmlns:a16="http://schemas.microsoft.com/office/drawing/2014/main" id="{85E97ABD-870F-4F44-A4F9-6866827A3F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3514" y="43037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17411" name="Object 2">
                        <a:extLst>
                          <a:ext uri="{FF2B5EF4-FFF2-40B4-BE49-F238E27FC236}">
                            <a16:creationId xmlns:a16="http://schemas.microsoft.com/office/drawing/2014/main" id="{85E97ABD-870F-4F44-A4F9-6866827A3F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514" y="43037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3">
            <a:extLst>
              <a:ext uri="{FF2B5EF4-FFF2-40B4-BE49-F238E27FC236}">
                <a16:creationId xmlns:a16="http://schemas.microsoft.com/office/drawing/2014/main" id="{3B25F23A-A7B8-084A-BCC3-F4A276C9B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8442" y="4881564"/>
            <a:ext cx="191270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requesting host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cs.rutgers.edu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BBCF3E96-3AE7-D942-9277-042603DEA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740" y="5670550"/>
            <a:ext cx="2282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gaia.cs.umass.edu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17414" name="Object 5">
            <a:extLst>
              <a:ext uri="{FF2B5EF4-FFF2-40B4-BE49-F238E27FC236}">
                <a16:creationId xmlns:a16="http://schemas.microsoft.com/office/drawing/2014/main" id="{75BB8708-6437-4943-9FBF-79533B94A5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7589" y="51038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17414" name="Object 5">
                        <a:extLst>
                          <a:ext uri="{FF2B5EF4-FFF2-40B4-BE49-F238E27FC236}">
                            <a16:creationId xmlns:a16="http://schemas.microsoft.com/office/drawing/2014/main" id="{75BB8708-6437-4943-9FBF-79533B94A5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589" y="51038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5" name="Group 6">
            <a:extLst>
              <a:ext uri="{FF2B5EF4-FFF2-40B4-BE49-F238E27FC236}">
                <a16:creationId xmlns:a16="http://schemas.microsoft.com/office/drawing/2014/main" id="{66182696-CC57-074A-ADD5-82E1D4AF0C78}"/>
              </a:ext>
            </a:extLst>
          </p:cNvPr>
          <p:cNvGrpSpPr>
            <a:grpSpLocks/>
          </p:cNvGrpSpPr>
          <p:nvPr/>
        </p:nvGrpSpPr>
        <p:grpSpPr bwMode="auto">
          <a:xfrm>
            <a:off x="6761164" y="2228851"/>
            <a:ext cx="369887" cy="657225"/>
            <a:chOff x="4180" y="783"/>
            <a:chExt cx="150" cy="307"/>
          </a:xfrm>
        </p:grpSpPr>
        <p:sp>
          <p:nvSpPr>
            <p:cNvPr id="17467" name="AutoShape 7">
              <a:extLst>
                <a:ext uri="{FF2B5EF4-FFF2-40B4-BE49-F238E27FC236}">
                  <a16:creationId xmlns:a16="http://schemas.microsoft.com/office/drawing/2014/main" id="{1D285F26-CD84-2F4A-AB86-840BFA87F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8" name="Rectangle 8">
              <a:extLst>
                <a:ext uri="{FF2B5EF4-FFF2-40B4-BE49-F238E27FC236}">
                  <a16:creationId xmlns:a16="http://schemas.microsoft.com/office/drawing/2014/main" id="{0C1FAEE6-BCDF-4146-9845-32DD4724D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9" name="Rectangle 9">
              <a:extLst>
                <a:ext uri="{FF2B5EF4-FFF2-40B4-BE49-F238E27FC236}">
                  <a16:creationId xmlns:a16="http://schemas.microsoft.com/office/drawing/2014/main" id="{E93C2E75-9C9B-4E4A-AB9A-D3E10A526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0" name="AutoShape 10">
              <a:extLst>
                <a:ext uri="{FF2B5EF4-FFF2-40B4-BE49-F238E27FC236}">
                  <a16:creationId xmlns:a16="http://schemas.microsoft.com/office/drawing/2014/main" id="{FED19E6A-66A0-1045-82E3-0B958138D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1" name="Line 11">
              <a:extLst>
                <a:ext uri="{FF2B5EF4-FFF2-40B4-BE49-F238E27FC236}">
                  <a16:creationId xmlns:a16="http://schemas.microsoft.com/office/drawing/2014/main" id="{1DD0C8BE-9053-D249-AD5D-4E6BFA212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2" name="Line 12">
              <a:extLst>
                <a:ext uri="{FF2B5EF4-FFF2-40B4-BE49-F238E27FC236}">
                  <a16:creationId xmlns:a16="http://schemas.microsoft.com/office/drawing/2014/main" id="{059633E5-7500-424C-83C0-9769BF42B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3" name="Rectangle 13">
              <a:extLst>
                <a:ext uri="{FF2B5EF4-FFF2-40B4-BE49-F238E27FC236}">
                  <a16:creationId xmlns:a16="http://schemas.microsoft.com/office/drawing/2014/main" id="{BCDDE357-6053-BF4B-8D64-3D284CC9A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4" name="Rectangle 14">
              <a:extLst>
                <a:ext uri="{FF2B5EF4-FFF2-40B4-BE49-F238E27FC236}">
                  <a16:creationId xmlns:a16="http://schemas.microsoft.com/office/drawing/2014/main" id="{652D3DD2-5E94-1742-B4A4-469A1CCF9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7416" name="Text Box 15">
            <a:extLst>
              <a:ext uri="{FF2B5EF4-FFF2-40B4-BE49-F238E27FC236}">
                <a16:creationId xmlns:a16="http://schemas.microsoft.com/office/drawing/2014/main" id="{D02D3F32-01D5-7348-BC19-CA6B873AB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root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283664" name="Line 16">
            <a:extLst>
              <a:ext uri="{FF2B5EF4-FFF2-40B4-BE49-F238E27FC236}">
                <a16:creationId xmlns:a16="http://schemas.microsoft.com/office/drawing/2014/main" id="{A973488D-B557-4741-BA71-41C8B3B94B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0375" y="2916238"/>
            <a:ext cx="0" cy="13144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5" name="Line 17">
            <a:extLst>
              <a:ext uri="{FF2B5EF4-FFF2-40B4-BE49-F238E27FC236}">
                <a16:creationId xmlns:a16="http://schemas.microsoft.com/office/drawing/2014/main" id="{0713F039-7FE1-F944-A822-897085BBB7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4675" y="1220788"/>
            <a:ext cx="914400" cy="9715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283666" name="Line 18">
            <a:extLst>
              <a:ext uri="{FF2B5EF4-FFF2-40B4-BE49-F238E27FC236}">
                <a16:creationId xmlns:a16="http://schemas.microsoft.com/office/drawing/2014/main" id="{EA3A7AFB-5976-0146-BDF3-3B15E91FD3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0425" y="2382839"/>
            <a:ext cx="1485900" cy="95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7" name="Line 19">
            <a:extLst>
              <a:ext uri="{FF2B5EF4-FFF2-40B4-BE49-F238E27FC236}">
                <a16:creationId xmlns:a16="http://schemas.microsoft.com/office/drawing/2014/main" id="{0519D182-DF37-C442-B562-B732727CEDA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10426" y="2554288"/>
            <a:ext cx="1419225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8" name="Line 20">
            <a:extLst>
              <a:ext uri="{FF2B5EF4-FFF2-40B4-BE49-F238E27FC236}">
                <a16:creationId xmlns:a16="http://schemas.microsoft.com/office/drawing/2014/main" id="{BA8720A9-5BB5-B046-843C-0445F490FA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4226" y="1449388"/>
            <a:ext cx="733425" cy="7620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283669" name="Line 21">
            <a:extLst>
              <a:ext uri="{FF2B5EF4-FFF2-40B4-BE49-F238E27FC236}">
                <a16:creationId xmlns:a16="http://schemas.microsoft.com/office/drawing/2014/main" id="{DF61498B-7FA2-C149-B358-BA3C89282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0876" y="2944814"/>
            <a:ext cx="9525" cy="13239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23" name="Group 22">
            <a:extLst>
              <a:ext uri="{FF2B5EF4-FFF2-40B4-BE49-F238E27FC236}">
                <a16:creationId xmlns:a16="http://schemas.microsoft.com/office/drawing/2014/main" id="{CDCD15D2-C0A7-9A48-B390-D7E61E797C51}"/>
              </a:ext>
            </a:extLst>
          </p:cNvPr>
          <p:cNvGrpSpPr>
            <a:grpSpLocks/>
          </p:cNvGrpSpPr>
          <p:nvPr/>
        </p:nvGrpSpPr>
        <p:grpSpPr bwMode="auto">
          <a:xfrm>
            <a:off x="5635626" y="3062286"/>
            <a:ext cx="2036763" cy="615949"/>
            <a:chOff x="2788" y="2132"/>
            <a:chExt cx="1283" cy="388"/>
          </a:xfrm>
        </p:grpSpPr>
        <p:sp>
          <p:nvSpPr>
            <p:cNvPr id="17465" name="Rectangle 23">
              <a:extLst>
                <a:ext uri="{FF2B5EF4-FFF2-40B4-BE49-F238E27FC236}">
                  <a16:creationId xmlns:a16="http://schemas.microsoft.com/office/drawing/2014/main" id="{5199C91D-2E70-6C44-8C70-86E5630CC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6" name="Text Box 24">
              <a:extLst>
                <a:ext uri="{FF2B5EF4-FFF2-40B4-BE49-F238E27FC236}">
                  <a16:creationId xmlns:a16="http://schemas.microsoft.com/office/drawing/2014/main" id="{277B345F-DD19-8141-A4F5-266C84E8D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2132"/>
              <a:ext cx="128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local DNS server</a:t>
              </a:r>
              <a:endParaRPr lang="en-US" altLang="en-US" sz="2400" dirty="0">
                <a:latin typeface="Helvetica" pitchFamily="2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dns.rutgers.edu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83673" name="Text Box 25">
            <a:extLst>
              <a:ext uri="{FF2B5EF4-FFF2-40B4-BE49-F238E27FC236}">
                <a16:creationId xmlns:a16="http://schemas.microsoft.com/office/drawing/2014/main" id="{647EEE41-C689-C142-A30B-3318C35CA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37719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endParaRPr lang="en-US" altLang="en-US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4" name="Text Box 26">
            <a:extLst>
              <a:ext uri="{FF2B5EF4-FFF2-40B4-BE49-F238E27FC236}">
                <a16:creationId xmlns:a16="http://schemas.microsoft.com/office/drawing/2014/main" id="{9155D20E-2E32-C645-A3CE-6336090DA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1438276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5" name="Text Box 27">
            <a:extLst>
              <a:ext uri="{FF2B5EF4-FFF2-40B4-BE49-F238E27FC236}">
                <a16:creationId xmlns:a16="http://schemas.microsoft.com/office/drawing/2014/main" id="{0F1E03DC-7CB5-5B49-8E57-604FD4855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1676401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6" name="Text Box 28">
            <a:extLst>
              <a:ext uri="{FF2B5EF4-FFF2-40B4-BE49-F238E27FC236}">
                <a16:creationId xmlns:a16="http://schemas.microsoft.com/office/drawing/2014/main" id="{6C44E1AC-91CD-C847-8E32-73E4855CA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20859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4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7" name="Text Box 29">
            <a:extLst>
              <a:ext uri="{FF2B5EF4-FFF2-40B4-BE49-F238E27FC236}">
                <a16:creationId xmlns:a16="http://schemas.microsoft.com/office/drawing/2014/main" id="{708A60B0-8F07-0746-A8D2-0DF7ED004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5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8" name="Text Box 30">
            <a:extLst>
              <a:ext uri="{FF2B5EF4-FFF2-40B4-BE49-F238E27FC236}">
                <a16:creationId xmlns:a16="http://schemas.microsoft.com/office/drawing/2014/main" id="{1E535EFE-33CB-F94C-B3D4-67F7622DB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3913" y="36131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6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7430" name="Group 31">
            <a:extLst>
              <a:ext uri="{FF2B5EF4-FFF2-40B4-BE49-F238E27FC236}">
                <a16:creationId xmlns:a16="http://schemas.microsoft.com/office/drawing/2014/main" id="{CBFD1E0A-8D94-5E40-8A2B-95BD3F83CDCF}"/>
              </a:ext>
            </a:extLst>
          </p:cNvPr>
          <p:cNvGrpSpPr>
            <a:grpSpLocks/>
          </p:cNvGrpSpPr>
          <p:nvPr/>
        </p:nvGrpSpPr>
        <p:grpSpPr bwMode="auto">
          <a:xfrm>
            <a:off x="7875589" y="809626"/>
            <a:ext cx="369887" cy="657225"/>
            <a:chOff x="4180" y="783"/>
            <a:chExt cx="150" cy="307"/>
          </a:xfrm>
        </p:grpSpPr>
        <p:sp>
          <p:nvSpPr>
            <p:cNvPr id="17457" name="AutoShape 32">
              <a:extLst>
                <a:ext uri="{FF2B5EF4-FFF2-40B4-BE49-F238E27FC236}">
                  <a16:creationId xmlns:a16="http://schemas.microsoft.com/office/drawing/2014/main" id="{62402978-A093-8148-ABA0-EA7428F34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8" name="Rectangle 33">
              <a:extLst>
                <a:ext uri="{FF2B5EF4-FFF2-40B4-BE49-F238E27FC236}">
                  <a16:creationId xmlns:a16="http://schemas.microsoft.com/office/drawing/2014/main" id="{FAFDA25B-6817-1442-8504-A16ED096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9" name="Rectangle 34">
              <a:extLst>
                <a:ext uri="{FF2B5EF4-FFF2-40B4-BE49-F238E27FC236}">
                  <a16:creationId xmlns:a16="http://schemas.microsoft.com/office/drawing/2014/main" id="{13851F92-9A23-5C44-966D-D554BA3CA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0" name="AutoShape 35">
              <a:extLst>
                <a:ext uri="{FF2B5EF4-FFF2-40B4-BE49-F238E27FC236}">
                  <a16:creationId xmlns:a16="http://schemas.microsoft.com/office/drawing/2014/main" id="{3B039433-EAB9-B74A-8CDD-2BE46774C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1" name="Line 36">
              <a:extLst>
                <a:ext uri="{FF2B5EF4-FFF2-40B4-BE49-F238E27FC236}">
                  <a16:creationId xmlns:a16="http://schemas.microsoft.com/office/drawing/2014/main" id="{3660847E-8D97-B544-BB42-8F24A3328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2" name="Line 37">
              <a:extLst>
                <a:ext uri="{FF2B5EF4-FFF2-40B4-BE49-F238E27FC236}">
                  <a16:creationId xmlns:a16="http://schemas.microsoft.com/office/drawing/2014/main" id="{2795D185-9BBC-614D-A0E2-B98F068796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3" name="Rectangle 38">
              <a:extLst>
                <a:ext uri="{FF2B5EF4-FFF2-40B4-BE49-F238E27FC236}">
                  <a16:creationId xmlns:a16="http://schemas.microsoft.com/office/drawing/2014/main" id="{6A22BA70-02FB-3949-AE48-7C2746F78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4" name="Rectangle 39">
              <a:extLst>
                <a:ext uri="{FF2B5EF4-FFF2-40B4-BE49-F238E27FC236}">
                  <a16:creationId xmlns:a16="http://schemas.microsoft.com/office/drawing/2014/main" id="{62F4C58E-40A7-4C46-8392-32EC6434F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7431" name="Group 40">
            <a:extLst>
              <a:ext uri="{FF2B5EF4-FFF2-40B4-BE49-F238E27FC236}">
                <a16:creationId xmlns:a16="http://schemas.microsoft.com/office/drawing/2014/main" id="{E614F220-F126-BE47-8FDA-9A9E09840D08}"/>
              </a:ext>
            </a:extLst>
          </p:cNvPr>
          <p:cNvGrpSpPr>
            <a:grpSpLocks/>
          </p:cNvGrpSpPr>
          <p:nvPr/>
        </p:nvGrpSpPr>
        <p:grpSpPr bwMode="auto">
          <a:xfrm>
            <a:off x="8704264" y="2238376"/>
            <a:ext cx="369887" cy="657225"/>
            <a:chOff x="4180" y="783"/>
            <a:chExt cx="150" cy="307"/>
          </a:xfrm>
        </p:grpSpPr>
        <p:sp>
          <p:nvSpPr>
            <p:cNvPr id="17449" name="AutoShape 41">
              <a:extLst>
                <a:ext uri="{FF2B5EF4-FFF2-40B4-BE49-F238E27FC236}">
                  <a16:creationId xmlns:a16="http://schemas.microsoft.com/office/drawing/2014/main" id="{83F89C41-2D52-A841-BF38-A9FB6079D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0" name="Rectangle 42">
              <a:extLst>
                <a:ext uri="{FF2B5EF4-FFF2-40B4-BE49-F238E27FC236}">
                  <a16:creationId xmlns:a16="http://schemas.microsoft.com/office/drawing/2014/main" id="{ED176173-C65B-214A-97ED-F00077D52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1" name="Rectangle 43">
              <a:extLst>
                <a:ext uri="{FF2B5EF4-FFF2-40B4-BE49-F238E27FC236}">
                  <a16:creationId xmlns:a16="http://schemas.microsoft.com/office/drawing/2014/main" id="{599974E9-0444-3143-87E1-7551051FE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2" name="AutoShape 44">
              <a:extLst>
                <a:ext uri="{FF2B5EF4-FFF2-40B4-BE49-F238E27FC236}">
                  <a16:creationId xmlns:a16="http://schemas.microsoft.com/office/drawing/2014/main" id="{54D5B14F-7626-8D4D-9C24-4C1192061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3" name="Line 45">
              <a:extLst>
                <a:ext uri="{FF2B5EF4-FFF2-40B4-BE49-F238E27FC236}">
                  <a16:creationId xmlns:a16="http://schemas.microsoft.com/office/drawing/2014/main" id="{3CFA95F3-1B44-7F4D-B431-35F6FAB5F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Line 46">
              <a:extLst>
                <a:ext uri="{FF2B5EF4-FFF2-40B4-BE49-F238E27FC236}">
                  <a16:creationId xmlns:a16="http://schemas.microsoft.com/office/drawing/2014/main" id="{3D7DE643-6879-1941-9751-20A45AB03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Rectangle 47">
              <a:extLst>
                <a:ext uri="{FF2B5EF4-FFF2-40B4-BE49-F238E27FC236}">
                  <a16:creationId xmlns:a16="http://schemas.microsoft.com/office/drawing/2014/main" id="{04D012EE-B447-D944-998C-37B5E44B6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6" name="Rectangle 48">
              <a:extLst>
                <a:ext uri="{FF2B5EF4-FFF2-40B4-BE49-F238E27FC236}">
                  <a16:creationId xmlns:a16="http://schemas.microsoft.com/office/drawing/2014/main" id="{2EA67A6A-9A54-0A48-B42F-FF2FE3B17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7432" name="Group 49">
            <a:extLst>
              <a:ext uri="{FF2B5EF4-FFF2-40B4-BE49-F238E27FC236}">
                <a16:creationId xmlns:a16="http://schemas.microsoft.com/office/drawing/2014/main" id="{D7FB0BA3-62A6-7E42-9E80-702E2890D7B5}"/>
              </a:ext>
            </a:extLst>
          </p:cNvPr>
          <p:cNvGrpSpPr>
            <a:grpSpLocks/>
          </p:cNvGrpSpPr>
          <p:nvPr/>
        </p:nvGrpSpPr>
        <p:grpSpPr bwMode="auto">
          <a:xfrm>
            <a:off x="8685214" y="3857626"/>
            <a:ext cx="369887" cy="657225"/>
            <a:chOff x="4180" y="783"/>
            <a:chExt cx="150" cy="307"/>
          </a:xfrm>
        </p:grpSpPr>
        <p:sp>
          <p:nvSpPr>
            <p:cNvPr id="17441" name="AutoShape 50">
              <a:extLst>
                <a:ext uri="{FF2B5EF4-FFF2-40B4-BE49-F238E27FC236}">
                  <a16:creationId xmlns:a16="http://schemas.microsoft.com/office/drawing/2014/main" id="{E2901950-092F-D343-A243-B619E4E1B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2" name="Rectangle 51">
              <a:extLst>
                <a:ext uri="{FF2B5EF4-FFF2-40B4-BE49-F238E27FC236}">
                  <a16:creationId xmlns:a16="http://schemas.microsoft.com/office/drawing/2014/main" id="{1BD2CE92-40E4-544F-B316-804CDF07C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3" name="Rectangle 52">
              <a:extLst>
                <a:ext uri="{FF2B5EF4-FFF2-40B4-BE49-F238E27FC236}">
                  <a16:creationId xmlns:a16="http://schemas.microsoft.com/office/drawing/2014/main" id="{2A77C53D-F7BB-C149-B044-E12D63A2F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4" name="AutoShape 53">
              <a:extLst>
                <a:ext uri="{FF2B5EF4-FFF2-40B4-BE49-F238E27FC236}">
                  <a16:creationId xmlns:a16="http://schemas.microsoft.com/office/drawing/2014/main" id="{73D1A70A-D630-4144-98C6-4D7C571EB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5" name="Line 54">
              <a:extLst>
                <a:ext uri="{FF2B5EF4-FFF2-40B4-BE49-F238E27FC236}">
                  <a16:creationId xmlns:a16="http://schemas.microsoft.com/office/drawing/2014/main" id="{A9F673C3-E96E-5940-A6AD-FDEC6DF84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Line 55">
              <a:extLst>
                <a:ext uri="{FF2B5EF4-FFF2-40B4-BE49-F238E27FC236}">
                  <a16:creationId xmlns:a16="http://schemas.microsoft.com/office/drawing/2014/main" id="{53DD9561-DC2C-C942-AC48-BD7EEA956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7" name="Rectangle 56">
              <a:extLst>
                <a:ext uri="{FF2B5EF4-FFF2-40B4-BE49-F238E27FC236}">
                  <a16:creationId xmlns:a16="http://schemas.microsoft.com/office/drawing/2014/main" id="{AC27C8A4-41E0-1D45-AAEE-0BBA3117F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8" name="Rectangle 57">
              <a:extLst>
                <a:ext uri="{FF2B5EF4-FFF2-40B4-BE49-F238E27FC236}">
                  <a16:creationId xmlns:a16="http://schemas.microsoft.com/office/drawing/2014/main" id="{B42274C5-5419-5747-8188-D0072606B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7433" name="Text Box 58">
            <a:extLst>
              <a:ext uri="{FF2B5EF4-FFF2-40B4-BE49-F238E27FC236}">
                <a16:creationId xmlns:a16="http://schemas.microsoft.com/office/drawing/2014/main" id="{119CADB3-B2A7-A948-81C6-435FAA9CB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400" y="4429126"/>
            <a:ext cx="23054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Helvetica" pitchFamily="2" charset="0"/>
              </a:rPr>
              <a:t>umass.edu</a:t>
            </a:r>
            <a:r>
              <a:rPr lang="en-US" altLang="en-US" sz="1600" dirty="0">
                <a:latin typeface="Helvetica" pitchFamily="2" charset="0"/>
              </a:rPr>
              <a:t> DNS server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dns.umass.edu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83707" name="Text Box 59">
            <a:extLst>
              <a:ext uri="{FF2B5EF4-FFF2-40B4-BE49-F238E27FC236}">
                <a16:creationId xmlns:a16="http://schemas.microsoft.com/office/drawing/2014/main" id="{9BA6AF96-B805-E045-A7D3-9E174E255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7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708" name="Text Box 60">
            <a:extLst>
              <a:ext uri="{FF2B5EF4-FFF2-40B4-BE49-F238E27FC236}">
                <a16:creationId xmlns:a16="http://schemas.microsoft.com/office/drawing/2014/main" id="{DB43A675-63D6-134C-ACAC-EC1ECEA52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900" y="37909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8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709" name="Line 61">
            <a:extLst>
              <a:ext uri="{FF2B5EF4-FFF2-40B4-BE49-F238E27FC236}">
                <a16:creationId xmlns:a16="http://schemas.microsoft.com/office/drawing/2014/main" id="{833EE6B7-E08F-0E48-9AE8-0BFC5B8F9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2714625"/>
            <a:ext cx="1493838" cy="13144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710" name="Line 62">
            <a:extLst>
              <a:ext uri="{FF2B5EF4-FFF2-40B4-BE49-F238E27FC236}">
                <a16:creationId xmlns:a16="http://schemas.microsoft.com/office/drawing/2014/main" id="{56884C0C-EE29-5C45-9B74-C2BFE81677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04064" y="2830513"/>
            <a:ext cx="1493837" cy="13017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Text Box 63">
            <a:extLst>
              <a:ext uri="{FF2B5EF4-FFF2-40B4-BE49-F238E27FC236}">
                <a16:creationId xmlns:a16="http://schemas.microsoft.com/office/drawing/2014/main" id="{BC3CC6E1-537F-9040-8E32-2999ED02A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.edu DNS server</a:t>
            </a:r>
            <a:endParaRPr lang="en-US" altLang="en-US" sz="1600">
              <a:latin typeface="Helvetica" pitchFamily="2" charset="0"/>
            </a:endParaRPr>
          </a:p>
        </p:txBody>
      </p:sp>
      <p:sp>
        <p:nvSpPr>
          <p:cNvPr id="17440" name="Rectangle 65">
            <a:extLst>
              <a:ext uri="{FF2B5EF4-FFF2-40B4-BE49-F238E27FC236}">
                <a16:creationId xmlns:a16="http://schemas.microsoft.com/office/drawing/2014/main" id="{A92D57E0-F811-BF4D-9158-8028B2B33FE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1" y="1747606"/>
            <a:ext cx="5083914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Iterative query</a:t>
            </a:r>
          </a:p>
          <a:p>
            <a:pPr>
              <a:lnSpc>
                <a:spcPct val="100000"/>
              </a:lnSpc>
            </a:pPr>
            <a:endParaRPr lang="en-US" altLang="en-US" dirty="0">
              <a:solidFill>
                <a:srgbClr val="C00000"/>
              </a:solidFill>
            </a:endParaRPr>
          </a:p>
          <a:p>
            <a:r>
              <a:rPr lang="en-US" altLang="en-US" dirty="0"/>
              <a:t>Contacted server replies with name of server to contact</a:t>
            </a:r>
          </a:p>
          <a:p>
            <a:endParaRPr lang="en-US" altLang="en-US" dirty="0"/>
          </a:p>
          <a:p>
            <a:r>
              <a:rPr lang="en-US" altLang="en-US" dirty="0"/>
              <a:t>“I don’t know this name, but ask this other server”</a:t>
            </a:r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dirty="0"/>
              <a:t>Queries 2,4,6 are iterative from point of view of the local DNS server</a:t>
            </a:r>
            <a:endParaRPr lang="en-US" altLang="en-US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A429CF-A33F-1144-BE7E-0D234444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Query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77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B2B5-C8FD-5048-905F-54E68F9B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Architectures of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02264-CA74-CA4F-A37D-64311E69A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3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>
            <a:extLst>
              <a:ext uri="{FF2B5EF4-FFF2-40B4-BE49-F238E27FC236}">
                <a16:creationId xmlns:a16="http://schemas.microsoft.com/office/drawing/2014/main" id="{829A1E5C-8161-A54E-BCC0-19A1F76E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B39E08F-C102-574B-8AF1-942BE38D6C28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1028">
            <a:extLst>
              <a:ext uri="{FF2B5EF4-FFF2-40B4-BE49-F238E27FC236}">
                <a16:creationId xmlns:a16="http://schemas.microsoft.com/office/drawing/2014/main" id="{D33C2149-66C9-0D4B-BBF6-29C24F200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Client-server architecture</a:t>
            </a:r>
          </a:p>
        </p:txBody>
      </p:sp>
      <p:graphicFrame>
        <p:nvGraphicFramePr>
          <p:cNvPr id="9220" name="Object 1024">
            <a:extLst>
              <a:ext uri="{FF2B5EF4-FFF2-40B4-BE49-F238E27FC236}">
                <a16:creationId xmlns:a16="http://schemas.microsoft.com/office/drawing/2014/main" id="{8F080B4D-2140-D44F-8A68-1EADAA04BB8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309939" y="3381375"/>
          <a:ext cx="13049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9220" name="Object 1024">
                        <a:extLst>
                          <a:ext uri="{FF2B5EF4-FFF2-40B4-BE49-F238E27FC236}">
                            <a16:creationId xmlns:a16="http://schemas.microsoft.com/office/drawing/2014/main" id="{8F080B4D-2140-D44F-8A68-1EADAA04BB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9" y="3381375"/>
                        <a:ext cx="13049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1484">
            <a:extLst>
              <a:ext uri="{FF2B5EF4-FFF2-40B4-BE49-F238E27FC236}">
                <a16:creationId xmlns:a16="http://schemas.microsoft.com/office/drawing/2014/main" id="{EC19238D-8719-B740-98A0-FAD01CEA371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403920" y="1371600"/>
            <a:ext cx="5511838" cy="556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Server: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Always-on endpoint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Provides a “service” to the world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Typically, a </a:t>
            </a:r>
            <a:r>
              <a:rPr lang="en-US" altLang="en-US" sz="2000" dirty="0">
                <a:solidFill>
                  <a:srgbClr val="C00000"/>
                </a:solidFill>
              </a:rPr>
              <a:t>permanent</a:t>
            </a:r>
            <a:r>
              <a:rPr lang="en-US" altLang="en-US" sz="2000" dirty="0"/>
              <a:t> IP address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Hosted in clusters to scale to many users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en-US" altLang="en-US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Clients: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 “customer” of the service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Maybe intermittently connected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May have dynamic IP addresses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Typically, do not communicate directly with other clients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r>
              <a:rPr lang="en-US" altLang="en-US" sz="2400" dirty="0"/>
              <a:t>The web and most mobile apps use a client-server architecture</a:t>
            </a:r>
          </a:p>
        </p:txBody>
      </p:sp>
      <p:sp>
        <p:nvSpPr>
          <p:cNvPr id="9222" name="Freeform 1030">
            <a:extLst>
              <a:ext uri="{FF2B5EF4-FFF2-40B4-BE49-F238E27FC236}">
                <a16:creationId xmlns:a16="http://schemas.microsoft.com/office/drawing/2014/main" id="{2849E9E0-8AF1-5741-9FD7-EFFF0EF4B9D7}"/>
              </a:ext>
            </a:extLst>
          </p:cNvPr>
          <p:cNvSpPr>
            <a:spLocks/>
          </p:cNvSpPr>
          <p:nvPr/>
        </p:nvSpPr>
        <p:spPr bwMode="auto">
          <a:xfrm>
            <a:off x="4165600" y="1743076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Freeform 1031">
            <a:extLst>
              <a:ext uri="{FF2B5EF4-FFF2-40B4-BE49-F238E27FC236}">
                <a16:creationId xmlns:a16="http://schemas.microsoft.com/office/drawing/2014/main" id="{2F2687D4-C51B-FC48-815A-FA61A036274B}"/>
              </a:ext>
            </a:extLst>
          </p:cNvPr>
          <p:cNvSpPr>
            <a:spLocks/>
          </p:cNvSpPr>
          <p:nvPr/>
        </p:nvSpPr>
        <p:spPr bwMode="auto">
          <a:xfrm>
            <a:off x="2286000" y="16002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Freeform 1032">
            <a:extLst>
              <a:ext uri="{FF2B5EF4-FFF2-40B4-BE49-F238E27FC236}">
                <a16:creationId xmlns:a16="http://schemas.microsoft.com/office/drawing/2014/main" id="{3EB0D919-8CB4-5744-BEB7-F5DE96032F85}"/>
              </a:ext>
            </a:extLst>
          </p:cNvPr>
          <p:cNvSpPr>
            <a:spLocks/>
          </p:cNvSpPr>
          <p:nvPr/>
        </p:nvSpPr>
        <p:spPr bwMode="auto">
          <a:xfrm>
            <a:off x="2654301" y="3051176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25" name="Group 1033">
            <a:extLst>
              <a:ext uri="{FF2B5EF4-FFF2-40B4-BE49-F238E27FC236}">
                <a16:creationId xmlns:a16="http://schemas.microsoft.com/office/drawing/2014/main" id="{34F3CE1C-A69E-9B47-811B-F3A407A9CA21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1735139"/>
            <a:ext cx="733425" cy="319087"/>
            <a:chOff x="3552" y="246"/>
            <a:chExt cx="527" cy="248"/>
          </a:xfrm>
        </p:grpSpPr>
        <p:graphicFrame>
          <p:nvGraphicFramePr>
            <p:cNvPr id="9445" name="Object 1037">
              <a:extLst>
                <a:ext uri="{FF2B5EF4-FFF2-40B4-BE49-F238E27FC236}">
                  <a16:creationId xmlns:a16="http://schemas.microsoft.com/office/drawing/2014/main" id="{243B8927-096C-6543-AD27-F06338196B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17462500" imgH="14478000" progId="MS_ClipArt_Gallery.2">
                    <p:embed/>
                  </p:oleObj>
                </mc:Choice>
                <mc:Fallback>
                  <p:oleObj name="Clip" r:id="rId4" imgW="17462500" imgH="14478000" progId="MS_ClipArt_Gallery.2">
                    <p:embed/>
                    <p:pic>
                      <p:nvPicPr>
                        <p:cNvPr id="9445" name="Object 1037">
                          <a:extLst>
                            <a:ext uri="{FF2B5EF4-FFF2-40B4-BE49-F238E27FC236}">
                              <a16:creationId xmlns:a16="http://schemas.microsoft.com/office/drawing/2014/main" id="{243B8927-096C-6543-AD27-F06338196B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6" name="Object 1038">
              <a:extLst>
                <a:ext uri="{FF2B5EF4-FFF2-40B4-BE49-F238E27FC236}">
                  <a16:creationId xmlns:a16="http://schemas.microsoft.com/office/drawing/2014/main" id="{24774F49-DBE5-994D-8071-FF376C2E89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9131300" imgH="6438900" progId="MS_ClipArt_Gallery.2">
                    <p:embed/>
                  </p:oleObj>
                </mc:Choice>
                <mc:Fallback>
                  <p:oleObj name="Clip" r:id="rId5" imgW="9131300" imgH="6438900" progId="MS_ClipArt_Gallery.2">
                    <p:embed/>
                    <p:pic>
                      <p:nvPicPr>
                        <p:cNvPr id="9446" name="Object 1038">
                          <a:extLst>
                            <a:ext uri="{FF2B5EF4-FFF2-40B4-BE49-F238E27FC236}">
                              <a16:creationId xmlns:a16="http://schemas.microsoft.com/office/drawing/2014/main" id="{24774F49-DBE5-994D-8071-FF376C2E89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7" name="Line 1036">
              <a:extLst>
                <a:ext uri="{FF2B5EF4-FFF2-40B4-BE49-F238E27FC236}">
                  <a16:creationId xmlns:a16="http://schemas.microsoft.com/office/drawing/2014/main" id="{8737F9DA-ACF2-8C40-8B2B-217BFF23D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6" name="Group 1037">
            <a:extLst>
              <a:ext uri="{FF2B5EF4-FFF2-40B4-BE49-F238E27FC236}">
                <a16:creationId xmlns:a16="http://schemas.microsoft.com/office/drawing/2014/main" id="{70A89A8B-4879-1647-BF43-42C5E6C67807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2330450"/>
            <a:ext cx="733425" cy="319088"/>
            <a:chOff x="3552" y="246"/>
            <a:chExt cx="527" cy="248"/>
          </a:xfrm>
        </p:grpSpPr>
        <p:graphicFrame>
          <p:nvGraphicFramePr>
            <p:cNvPr id="9442" name="Object 1035">
              <a:extLst>
                <a:ext uri="{FF2B5EF4-FFF2-40B4-BE49-F238E27FC236}">
                  <a16:creationId xmlns:a16="http://schemas.microsoft.com/office/drawing/2014/main" id="{C1A01139-B7F2-384F-9EEC-CE036222CC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7462500" imgH="14478000" progId="MS_ClipArt_Gallery.2">
                    <p:embed/>
                  </p:oleObj>
                </mc:Choice>
                <mc:Fallback>
                  <p:oleObj name="Clip" r:id="rId7" imgW="17462500" imgH="14478000" progId="MS_ClipArt_Gallery.2">
                    <p:embed/>
                    <p:pic>
                      <p:nvPicPr>
                        <p:cNvPr id="9442" name="Object 1035">
                          <a:extLst>
                            <a:ext uri="{FF2B5EF4-FFF2-40B4-BE49-F238E27FC236}">
                              <a16:creationId xmlns:a16="http://schemas.microsoft.com/office/drawing/2014/main" id="{C1A01139-B7F2-384F-9EEC-CE036222CC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3" name="Object 1036">
              <a:extLst>
                <a:ext uri="{FF2B5EF4-FFF2-40B4-BE49-F238E27FC236}">
                  <a16:creationId xmlns:a16="http://schemas.microsoft.com/office/drawing/2014/main" id="{517919DD-630C-8D42-A7BA-89C6974840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9131300" imgH="6438900" progId="MS_ClipArt_Gallery.2">
                    <p:embed/>
                  </p:oleObj>
                </mc:Choice>
                <mc:Fallback>
                  <p:oleObj name="Clip" r:id="rId8" imgW="9131300" imgH="6438900" progId="MS_ClipArt_Gallery.2">
                    <p:embed/>
                    <p:pic>
                      <p:nvPicPr>
                        <p:cNvPr id="9443" name="Object 1036">
                          <a:extLst>
                            <a:ext uri="{FF2B5EF4-FFF2-40B4-BE49-F238E27FC236}">
                              <a16:creationId xmlns:a16="http://schemas.microsoft.com/office/drawing/2014/main" id="{517919DD-630C-8D42-A7BA-89C6974840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4" name="Line 1040">
              <a:extLst>
                <a:ext uri="{FF2B5EF4-FFF2-40B4-BE49-F238E27FC236}">
                  <a16:creationId xmlns:a16="http://schemas.microsoft.com/office/drawing/2014/main" id="{D32B9468-A54D-5B46-A538-8A76B78B7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7" name="Group 1041">
            <a:extLst>
              <a:ext uri="{FF2B5EF4-FFF2-40B4-BE49-F238E27FC236}">
                <a16:creationId xmlns:a16="http://schemas.microsoft.com/office/drawing/2014/main" id="{1B6902CE-73BB-B442-B3DF-96227C4CCC25}"/>
              </a:ext>
            </a:extLst>
          </p:cNvPr>
          <p:cNvGrpSpPr>
            <a:grpSpLocks/>
          </p:cNvGrpSpPr>
          <p:nvPr/>
        </p:nvGrpSpPr>
        <p:grpSpPr bwMode="auto">
          <a:xfrm>
            <a:off x="2779713" y="2117726"/>
            <a:ext cx="69850" cy="214313"/>
            <a:chOff x="3842" y="406"/>
            <a:chExt cx="51" cy="167"/>
          </a:xfrm>
        </p:grpSpPr>
        <p:sp>
          <p:nvSpPr>
            <p:cNvPr id="9439" name="Oval 1042">
              <a:extLst>
                <a:ext uri="{FF2B5EF4-FFF2-40B4-BE49-F238E27FC236}">
                  <a16:creationId xmlns:a16="http://schemas.microsoft.com/office/drawing/2014/main" id="{2094CDD1-9C1C-7846-8A40-273183AA7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0" name="Oval 1043">
              <a:extLst>
                <a:ext uri="{FF2B5EF4-FFF2-40B4-BE49-F238E27FC236}">
                  <a16:creationId xmlns:a16="http://schemas.microsoft.com/office/drawing/2014/main" id="{34DA1CD9-9BFA-A842-B4D0-B8A33FD1B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1" name="Oval 1044">
              <a:extLst>
                <a:ext uri="{FF2B5EF4-FFF2-40B4-BE49-F238E27FC236}">
                  <a16:creationId xmlns:a16="http://schemas.microsoft.com/office/drawing/2014/main" id="{0EEF3422-8CFE-6F43-BBFA-1796F2A5A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8" name="Group 1045">
            <a:extLst>
              <a:ext uri="{FF2B5EF4-FFF2-40B4-BE49-F238E27FC236}">
                <a16:creationId xmlns:a16="http://schemas.microsoft.com/office/drawing/2014/main" id="{970E78BA-936C-AE4B-9699-CA8EF0C49DD3}"/>
              </a:ext>
            </a:extLst>
          </p:cNvPr>
          <p:cNvGrpSpPr>
            <a:grpSpLocks/>
          </p:cNvGrpSpPr>
          <p:nvPr/>
        </p:nvGrpSpPr>
        <p:grpSpPr bwMode="auto">
          <a:xfrm>
            <a:off x="3249613" y="2620964"/>
            <a:ext cx="209550" cy="395287"/>
            <a:chOff x="4180" y="783"/>
            <a:chExt cx="150" cy="307"/>
          </a:xfrm>
        </p:grpSpPr>
        <p:sp>
          <p:nvSpPr>
            <p:cNvPr id="9431" name="AutoShape 1046">
              <a:extLst>
                <a:ext uri="{FF2B5EF4-FFF2-40B4-BE49-F238E27FC236}">
                  <a16:creationId xmlns:a16="http://schemas.microsoft.com/office/drawing/2014/main" id="{789B2843-E747-6646-A9DD-46F806285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2" name="Rectangle 1047">
              <a:extLst>
                <a:ext uri="{FF2B5EF4-FFF2-40B4-BE49-F238E27FC236}">
                  <a16:creationId xmlns:a16="http://schemas.microsoft.com/office/drawing/2014/main" id="{F8A99E33-20DC-344F-95BD-E53971289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3" name="Rectangle 1048">
              <a:extLst>
                <a:ext uri="{FF2B5EF4-FFF2-40B4-BE49-F238E27FC236}">
                  <a16:creationId xmlns:a16="http://schemas.microsoft.com/office/drawing/2014/main" id="{679DBCEE-BB9B-1F46-AECC-3A53847D7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4" name="AutoShape 1049">
              <a:extLst>
                <a:ext uri="{FF2B5EF4-FFF2-40B4-BE49-F238E27FC236}">
                  <a16:creationId xmlns:a16="http://schemas.microsoft.com/office/drawing/2014/main" id="{1953BBD4-C20A-8E4B-9693-422054B5E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5" name="Line 1050">
              <a:extLst>
                <a:ext uri="{FF2B5EF4-FFF2-40B4-BE49-F238E27FC236}">
                  <a16:creationId xmlns:a16="http://schemas.microsoft.com/office/drawing/2014/main" id="{08F21C87-2273-1045-A25E-8B207D124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6" name="Line 1051">
              <a:extLst>
                <a:ext uri="{FF2B5EF4-FFF2-40B4-BE49-F238E27FC236}">
                  <a16:creationId xmlns:a16="http://schemas.microsoft.com/office/drawing/2014/main" id="{44EE4705-5A90-2849-920B-CD59E16B6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7" name="Rectangle 1052">
              <a:extLst>
                <a:ext uri="{FF2B5EF4-FFF2-40B4-BE49-F238E27FC236}">
                  <a16:creationId xmlns:a16="http://schemas.microsoft.com/office/drawing/2014/main" id="{CB864D82-5B76-0843-9DD6-FC23822BC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8" name="Rectangle 1053">
              <a:extLst>
                <a:ext uri="{FF2B5EF4-FFF2-40B4-BE49-F238E27FC236}">
                  <a16:creationId xmlns:a16="http://schemas.microsoft.com/office/drawing/2014/main" id="{3DC8BEFD-B945-1048-825D-520678469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9" name="Group 1054">
            <a:extLst>
              <a:ext uri="{FF2B5EF4-FFF2-40B4-BE49-F238E27FC236}">
                <a16:creationId xmlns:a16="http://schemas.microsoft.com/office/drawing/2014/main" id="{BDB1EA43-A8E8-9B40-BBE4-F77AE036E617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562351" y="2698751"/>
            <a:ext cx="80963" cy="233363"/>
            <a:chOff x="3842" y="406"/>
            <a:chExt cx="51" cy="167"/>
          </a:xfrm>
        </p:grpSpPr>
        <p:sp>
          <p:nvSpPr>
            <p:cNvPr id="9428" name="Oval 1055">
              <a:extLst>
                <a:ext uri="{FF2B5EF4-FFF2-40B4-BE49-F238E27FC236}">
                  <a16:creationId xmlns:a16="http://schemas.microsoft.com/office/drawing/2014/main" id="{ADFDF6E1-1673-724F-BCD6-320236D4D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9" name="Oval 1056">
              <a:extLst>
                <a:ext uri="{FF2B5EF4-FFF2-40B4-BE49-F238E27FC236}">
                  <a16:creationId xmlns:a16="http://schemas.microsoft.com/office/drawing/2014/main" id="{EBDDD4FB-EA07-6540-88FA-F182D8323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0" name="Oval 1057">
              <a:extLst>
                <a:ext uri="{FF2B5EF4-FFF2-40B4-BE49-F238E27FC236}">
                  <a16:creationId xmlns:a16="http://schemas.microsoft.com/office/drawing/2014/main" id="{5871090C-DDE5-BB46-952C-B95D355C7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30" name="Line 1058">
            <a:extLst>
              <a:ext uri="{FF2B5EF4-FFF2-40B4-BE49-F238E27FC236}">
                <a16:creationId xmlns:a16="http://schemas.microsoft.com/office/drawing/2014/main" id="{D8A7373A-C058-EA4E-AD4E-5C5EDE154A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2528889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1059">
            <a:extLst>
              <a:ext uri="{FF2B5EF4-FFF2-40B4-BE49-F238E27FC236}">
                <a16:creationId xmlns:a16="http://schemas.microsoft.com/office/drawing/2014/main" id="{F2180764-7A6E-964D-B978-C2031BF6F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9314" y="252571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060">
            <a:extLst>
              <a:ext uri="{FF2B5EF4-FFF2-40B4-BE49-F238E27FC236}">
                <a16:creationId xmlns:a16="http://schemas.microsoft.com/office/drawing/2014/main" id="{2F1A0C97-F28B-704A-A184-501C8FA99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4614" y="25241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061">
            <a:extLst>
              <a:ext uri="{FF2B5EF4-FFF2-40B4-BE49-F238E27FC236}">
                <a16:creationId xmlns:a16="http://schemas.microsoft.com/office/drawing/2014/main" id="{DBCF1D86-6488-F04D-93BA-85C8C917B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1" y="198913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1062">
            <a:extLst>
              <a:ext uri="{FF2B5EF4-FFF2-40B4-BE49-F238E27FC236}">
                <a16:creationId xmlns:a16="http://schemas.microsoft.com/office/drawing/2014/main" id="{2D79B063-1C51-E44E-BA3F-34386C2A62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8801" y="227488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1063">
            <a:extLst>
              <a:ext uri="{FF2B5EF4-FFF2-40B4-BE49-F238E27FC236}">
                <a16:creationId xmlns:a16="http://schemas.microsoft.com/office/drawing/2014/main" id="{AA16CC47-B902-494E-A6C2-7299AAB5B0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5850" y="236061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36" name="Group 1064">
            <a:extLst>
              <a:ext uri="{FF2B5EF4-FFF2-40B4-BE49-F238E27FC236}">
                <a16:creationId xmlns:a16="http://schemas.microsoft.com/office/drawing/2014/main" id="{8512FBFC-7E5D-664F-8F68-AEC9C9C543B4}"/>
              </a:ext>
            </a:extLst>
          </p:cNvPr>
          <p:cNvGrpSpPr>
            <a:grpSpLocks/>
          </p:cNvGrpSpPr>
          <p:nvPr/>
        </p:nvGrpSpPr>
        <p:grpSpPr bwMode="auto">
          <a:xfrm>
            <a:off x="3744913" y="2598739"/>
            <a:ext cx="209550" cy="395287"/>
            <a:chOff x="4180" y="783"/>
            <a:chExt cx="150" cy="307"/>
          </a:xfrm>
        </p:grpSpPr>
        <p:sp>
          <p:nvSpPr>
            <p:cNvPr id="9420" name="AutoShape 1065">
              <a:extLst>
                <a:ext uri="{FF2B5EF4-FFF2-40B4-BE49-F238E27FC236}">
                  <a16:creationId xmlns:a16="http://schemas.microsoft.com/office/drawing/2014/main" id="{D8A6BEE9-9F51-5B46-A17B-B6630877F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1" name="Rectangle 1066">
              <a:extLst>
                <a:ext uri="{FF2B5EF4-FFF2-40B4-BE49-F238E27FC236}">
                  <a16:creationId xmlns:a16="http://schemas.microsoft.com/office/drawing/2014/main" id="{5D35FA2D-A43B-F849-8F7D-2AA329F07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2" name="Rectangle 1067">
              <a:extLst>
                <a:ext uri="{FF2B5EF4-FFF2-40B4-BE49-F238E27FC236}">
                  <a16:creationId xmlns:a16="http://schemas.microsoft.com/office/drawing/2014/main" id="{C2F8E6EF-CFB4-474A-B94F-5A58BB839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3" name="AutoShape 1068">
              <a:extLst>
                <a:ext uri="{FF2B5EF4-FFF2-40B4-BE49-F238E27FC236}">
                  <a16:creationId xmlns:a16="http://schemas.microsoft.com/office/drawing/2014/main" id="{9787D2EF-13EA-3E47-93CE-07063549A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4" name="Line 1069">
              <a:extLst>
                <a:ext uri="{FF2B5EF4-FFF2-40B4-BE49-F238E27FC236}">
                  <a16:creationId xmlns:a16="http://schemas.microsoft.com/office/drawing/2014/main" id="{3E5DB27A-20CA-0D40-9215-CAA88DB59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" name="Line 1070">
              <a:extLst>
                <a:ext uri="{FF2B5EF4-FFF2-40B4-BE49-F238E27FC236}">
                  <a16:creationId xmlns:a16="http://schemas.microsoft.com/office/drawing/2014/main" id="{E92386AF-3D44-B746-B16D-0F1B3242FF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6" name="Rectangle 1071">
              <a:extLst>
                <a:ext uri="{FF2B5EF4-FFF2-40B4-BE49-F238E27FC236}">
                  <a16:creationId xmlns:a16="http://schemas.microsoft.com/office/drawing/2014/main" id="{06D40484-799E-384D-80EF-D2857E200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7" name="Rectangle 1072">
              <a:extLst>
                <a:ext uri="{FF2B5EF4-FFF2-40B4-BE49-F238E27FC236}">
                  <a16:creationId xmlns:a16="http://schemas.microsoft.com/office/drawing/2014/main" id="{122F2D89-69E0-604D-B735-FEF6C3316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37" name="Group 1073">
            <a:extLst>
              <a:ext uri="{FF2B5EF4-FFF2-40B4-BE49-F238E27FC236}">
                <a16:creationId xmlns:a16="http://schemas.microsoft.com/office/drawing/2014/main" id="{44BEBC88-EDAE-4D48-8F26-F3F5EECA8DFD}"/>
              </a:ext>
            </a:extLst>
          </p:cNvPr>
          <p:cNvGrpSpPr>
            <a:grpSpLocks/>
          </p:cNvGrpSpPr>
          <p:nvPr/>
        </p:nvGrpSpPr>
        <p:grpSpPr bwMode="auto">
          <a:xfrm>
            <a:off x="2787651" y="3217863"/>
            <a:ext cx="479425" cy="925512"/>
            <a:chOff x="3314" y="1248"/>
            <a:chExt cx="344" cy="694"/>
          </a:xfrm>
        </p:grpSpPr>
        <p:graphicFrame>
          <p:nvGraphicFramePr>
            <p:cNvPr id="9411" name="Object 1033">
              <a:extLst>
                <a:ext uri="{FF2B5EF4-FFF2-40B4-BE49-F238E27FC236}">
                  <a16:creationId xmlns:a16="http://schemas.microsoft.com/office/drawing/2014/main" id="{546B2491-464A-4740-9334-001321559F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17462500" imgH="14478000" progId="MS_ClipArt_Gallery.2">
                    <p:embed/>
                  </p:oleObj>
                </mc:Choice>
                <mc:Fallback>
                  <p:oleObj name="Clip" r:id="rId9" imgW="17462500" imgH="14478000" progId="MS_ClipArt_Gallery.2">
                    <p:embed/>
                    <p:pic>
                      <p:nvPicPr>
                        <p:cNvPr id="9411" name="Object 1033">
                          <a:extLst>
                            <a:ext uri="{FF2B5EF4-FFF2-40B4-BE49-F238E27FC236}">
                              <a16:creationId xmlns:a16="http://schemas.microsoft.com/office/drawing/2014/main" id="{546B2491-464A-4740-9334-001321559F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2" name="Line 1075">
              <a:extLst>
                <a:ext uri="{FF2B5EF4-FFF2-40B4-BE49-F238E27FC236}">
                  <a16:creationId xmlns:a16="http://schemas.microsoft.com/office/drawing/2014/main" id="{9FC8B5B4-B3C0-214C-8BE1-F3CC5F8EE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413" name="Object 1034">
              <a:extLst>
                <a:ext uri="{FF2B5EF4-FFF2-40B4-BE49-F238E27FC236}">
                  <a16:creationId xmlns:a16="http://schemas.microsoft.com/office/drawing/2014/main" id="{A03D0393-97BB-C141-B3DE-2DD9BB7404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0" imgW="17462500" imgH="14478000" progId="MS_ClipArt_Gallery.2">
                    <p:embed/>
                  </p:oleObj>
                </mc:Choice>
                <mc:Fallback>
                  <p:oleObj name="Clip" r:id="rId10" imgW="17462500" imgH="14478000" progId="MS_ClipArt_Gallery.2">
                    <p:embed/>
                    <p:pic>
                      <p:nvPicPr>
                        <p:cNvPr id="9413" name="Object 1034">
                          <a:extLst>
                            <a:ext uri="{FF2B5EF4-FFF2-40B4-BE49-F238E27FC236}">
                              <a16:creationId xmlns:a16="http://schemas.microsoft.com/office/drawing/2014/main" id="{A03D0393-97BB-C141-B3DE-2DD9BB7404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4" name="Line 1077">
              <a:extLst>
                <a:ext uri="{FF2B5EF4-FFF2-40B4-BE49-F238E27FC236}">
                  <a16:creationId xmlns:a16="http://schemas.microsoft.com/office/drawing/2014/main" id="{4AE8DF41-1BE3-D24A-8B20-42E9B2863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15" name="Group 1078">
              <a:extLst>
                <a:ext uri="{FF2B5EF4-FFF2-40B4-BE49-F238E27FC236}">
                  <a16:creationId xmlns:a16="http://schemas.microsoft.com/office/drawing/2014/main" id="{342946F2-4BE8-EB44-90DF-81B112169A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9417" name="Oval 1079">
                <a:extLst>
                  <a:ext uri="{FF2B5EF4-FFF2-40B4-BE49-F238E27FC236}">
                    <a16:creationId xmlns:a16="http://schemas.microsoft.com/office/drawing/2014/main" id="{FC61F1DC-9B96-D64F-B36F-699A8247E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8" name="Oval 1080">
                <a:extLst>
                  <a:ext uri="{FF2B5EF4-FFF2-40B4-BE49-F238E27FC236}">
                    <a16:creationId xmlns:a16="http://schemas.microsoft.com/office/drawing/2014/main" id="{8C93F816-0B95-034C-9C7F-1F98FFBD8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9" name="Oval 1081">
                <a:extLst>
                  <a:ext uri="{FF2B5EF4-FFF2-40B4-BE49-F238E27FC236}">
                    <a16:creationId xmlns:a16="http://schemas.microsoft.com/office/drawing/2014/main" id="{B1C6F712-214C-A14A-A56F-F401C1207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</p:grpSp>
        <p:sp>
          <p:nvSpPr>
            <p:cNvPr id="9416" name="Line 1082">
              <a:extLst>
                <a:ext uri="{FF2B5EF4-FFF2-40B4-BE49-F238E27FC236}">
                  <a16:creationId xmlns:a16="http://schemas.microsoft.com/office/drawing/2014/main" id="{94A217BE-68BF-BE45-9B42-F26CD504E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238" name="Object 1025">
            <a:extLst>
              <a:ext uri="{FF2B5EF4-FFF2-40B4-BE49-F238E27FC236}">
                <a16:creationId xmlns:a16="http://schemas.microsoft.com/office/drawing/2014/main" id="{F3C96CF7-1FB4-534F-84B1-C50F9A92C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1651" y="42164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1" imgW="17462500" imgH="14478000" progId="MS_ClipArt_Gallery.2">
                  <p:embed/>
                </p:oleObj>
              </mc:Choice>
              <mc:Fallback>
                <p:oleObj name="Clip" r:id="rId11" imgW="17462500" imgH="14478000" progId="MS_ClipArt_Gallery.2">
                  <p:embed/>
                  <p:pic>
                    <p:nvPicPr>
                      <p:cNvPr id="9238" name="Object 1025">
                        <a:extLst>
                          <a:ext uri="{FF2B5EF4-FFF2-40B4-BE49-F238E27FC236}">
                            <a16:creationId xmlns:a16="http://schemas.microsoft.com/office/drawing/2014/main" id="{F3C96CF7-1FB4-534F-84B1-C50F9A92C1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1" y="42164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Oval 1085">
            <a:extLst>
              <a:ext uri="{FF2B5EF4-FFF2-40B4-BE49-F238E27FC236}">
                <a16:creationId xmlns:a16="http://schemas.microsoft.com/office/drawing/2014/main" id="{CE78D03C-1CA5-1B48-8D86-25B8F0B39AC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458369" y="4320381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0" name="Oval 1086">
            <a:extLst>
              <a:ext uri="{FF2B5EF4-FFF2-40B4-BE49-F238E27FC236}">
                <a16:creationId xmlns:a16="http://schemas.microsoft.com/office/drawing/2014/main" id="{B79D1688-A047-2149-98B8-2CD1531DF74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543301" y="4318001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1" name="Oval 1087">
            <a:extLst>
              <a:ext uri="{FF2B5EF4-FFF2-40B4-BE49-F238E27FC236}">
                <a16:creationId xmlns:a16="http://schemas.microsoft.com/office/drawing/2014/main" id="{D967FE16-658E-304B-BE20-1EBCC9262C5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21088" y="4322763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2" name="Line 1088">
            <a:extLst>
              <a:ext uri="{FF2B5EF4-FFF2-40B4-BE49-F238E27FC236}">
                <a16:creationId xmlns:a16="http://schemas.microsoft.com/office/drawing/2014/main" id="{D608E16C-CF5D-3040-9B2C-D9BB9E6D13A2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880645" y="4202908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Line 1089">
            <a:extLst>
              <a:ext uri="{FF2B5EF4-FFF2-40B4-BE49-F238E27FC236}">
                <a16:creationId xmlns:a16="http://schemas.microsoft.com/office/drawing/2014/main" id="{226EC520-5E31-434A-B8D6-0C7B26B3F184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254375" y="41941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1090">
            <a:extLst>
              <a:ext uri="{FF2B5EF4-FFF2-40B4-BE49-F238E27FC236}">
                <a16:creationId xmlns:a16="http://schemas.microsoft.com/office/drawing/2014/main" id="{1D7C18A4-DDA3-4741-9130-7613FE220FEE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601244" y="38552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Line 1091">
            <a:extLst>
              <a:ext uri="{FF2B5EF4-FFF2-40B4-BE49-F238E27FC236}">
                <a16:creationId xmlns:a16="http://schemas.microsoft.com/office/drawing/2014/main" id="{DE4507F8-F421-E540-B42D-1029E39444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7076" y="3794126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Line 1092">
            <a:extLst>
              <a:ext uri="{FF2B5EF4-FFF2-40B4-BE49-F238E27FC236}">
                <a16:creationId xmlns:a16="http://schemas.microsoft.com/office/drawing/2014/main" id="{37DA9640-183A-3846-A673-D734F4AC1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8738" y="3840163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Line 1093">
            <a:extLst>
              <a:ext uri="{FF2B5EF4-FFF2-40B4-BE49-F238E27FC236}">
                <a16:creationId xmlns:a16="http://schemas.microsoft.com/office/drawing/2014/main" id="{E7943833-E172-3940-85FE-C8D1998A83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64075" y="383698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48" name="Object 1026">
            <a:extLst>
              <a:ext uri="{FF2B5EF4-FFF2-40B4-BE49-F238E27FC236}">
                <a16:creationId xmlns:a16="http://schemas.microsoft.com/office/drawing/2014/main" id="{C83DD4AE-4AFC-5742-B30A-251FE845AD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75" y="33893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2" imgW="13271500" imgH="16306800" progId="MS_ClipArt_Gallery.2">
                  <p:embed/>
                </p:oleObj>
              </mc:Choice>
              <mc:Fallback>
                <p:oleObj name="Clip" r:id="rId12" imgW="13271500" imgH="16306800" progId="MS_ClipArt_Gallery.2">
                  <p:embed/>
                  <p:pic>
                    <p:nvPicPr>
                      <p:cNvPr id="9248" name="Object 1026">
                        <a:extLst>
                          <a:ext uri="{FF2B5EF4-FFF2-40B4-BE49-F238E27FC236}">
                            <a16:creationId xmlns:a16="http://schemas.microsoft.com/office/drawing/2014/main" id="{C83DD4AE-4AFC-5742-B30A-251FE845AD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3389313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9" name="Object 1027">
            <a:extLst>
              <a:ext uri="{FF2B5EF4-FFF2-40B4-BE49-F238E27FC236}">
                <a16:creationId xmlns:a16="http://schemas.microsoft.com/office/drawing/2014/main" id="{2894D452-034B-D041-8A89-2AA50615C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470276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4" imgW="13271500" imgH="16306800" progId="MS_ClipArt_Gallery.2">
                  <p:embed/>
                </p:oleObj>
              </mc:Choice>
              <mc:Fallback>
                <p:oleObj name="Clip" r:id="rId14" imgW="13271500" imgH="16306800" progId="MS_ClipArt_Gallery.2">
                  <p:embed/>
                  <p:pic>
                    <p:nvPicPr>
                      <p:cNvPr id="9249" name="Object 1027">
                        <a:extLst>
                          <a:ext uri="{FF2B5EF4-FFF2-40B4-BE49-F238E27FC236}">
                            <a16:creationId xmlns:a16="http://schemas.microsoft.com/office/drawing/2014/main" id="{2894D452-034B-D041-8A89-2AA50615C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70276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0" name="Freeform 1096">
            <a:extLst>
              <a:ext uri="{FF2B5EF4-FFF2-40B4-BE49-F238E27FC236}">
                <a16:creationId xmlns:a16="http://schemas.microsoft.com/office/drawing/2014/main" id="{BE760740-4961-254B-BBFA-FDD63CE17FB7}"/>
              </a:ext>
            </a:extLst>
          </p:cNvPr>
          <p:cNvSpPr>
            <a:spLocks/>
          </p:cNvSpPr>
          <p:nvPr/>
        </p:nvSpPr>
        <p:spPr bwMode="auto">
          <a:xfrm>
            <a:off x="3586164" y="3244850"/>
            <a:ext cx="1354137" cy="304800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1" name="Group 1097">
            <a:extLst>
              <a:ext uri="{FF2B5EF4-FFF2-40B4-BE49-F238E27FC236}">
                <a16:creationId xmlns:a16="http://schemas.microsoft.com/office/drawing/2014/main" id="{02D4B724-1BFC-2C4F-92A0-47C9ED855B04}"/>
              </a:ext>
            </a:extLst>
          </p:cNvPr>
          <p:cNvGrpSpPr>
            <a:grpSpLocks/>
          </p:cNvGrpSpPr>
          <p:nvPr/>
        </p:nvGrpSpPr>
        <p:grpSpPr bwMode="auto">
          <a:xfrm>
            <a:off x="3852863" y="4667250"/>
            <a:ext cx="406400" cy="427038"/>
            <a:chOff x="2870" y="1518"/>
            <a:chExt cx="292" cy="320"/>
          </a:xfrm>
        </p:grpSpPr>
        <p:graphicFrame>
          <p:nvGraphicFramePr>
            <p:cNvPr id="9409" name="Object 1031">
              <a:extLst>
                <a:ext uri="{FF2B5EF4-FFF2-40B4-BE49-F238E27FC236}">
                  <a16:creationId xmlns:a16="http://schemas.microsoft.com/office/drawing/2014/main" id="{6D87EC38-51C6-374E-9C8C-D62C06EA55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5" imgW="11137900" imgH="11315700" progId="MS_ClipArt_Gallery.2">
                    <p:embed/>
                  </p:oleObj>
                </mc:Choice>
                <mc:Fallback>
                  <p:oleObj name="Clip" r:id="rId15" imgW="11137900" imgH="11315700" progId="MS_ClipArt_Gallery.2">
                    <p:embed/>
                    <p:pic>
                      <p:nvPicPr>
                        <p:cNvPr id="9409" name="Object 1031">
                          <a:extLst>
                            <a:ext uri="{FF2B5EF4-FFF2-40B4-BE49-F238E27FC236}">
                              <a16:creationId xmlns:a16="http://schemas.microsoft.com/office/drawing/2014/main" id="{6D87EC38-51C6-374E-9C8C-D62C06EA55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10" name="Object 1032">
              <a:extLst>
                <a:ext uri="{FF2B5EF4-FFF2-40B4-BE49-F238E27FC236}">
                  <a16:creationId xmlns:a16="http://schemas.microsoft.com/office/drawing/2014/main" id="{2923ABC5-193F-3C49-95B0-12BE59E132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7" imgW="17005300" imgH="16078200" progId="MS_ClipArt_Gallery.2">
                    <p:embed/>
                  </p:oleObj>
                </mc:Choice>
                <mc:Fallback>
                  <p:oleObj name="Clip" r:id="rId17" imgW="17005300" imgH="16078200" progId="MS_ClipArt_Gallery.2">
                    <p:embed/>
                    <p:pic>
                      <p:nvPicPr>
                        <p:cNvPr id="9410" name="Object 1032">
                          <a:extLst>
                            <a:ext uri="{FF2B5EF4-FFF2-40B4-BE49-F238E27FC236}">
                              <a16:creationId xmlns:a16="http://schemas.microsoft.com/office/drawing/2014/main" id="{2923ABC5-193F-3C49-95B0-12BE59E132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2" name="Group 1100">
            <a:extLst>
              <a:ext uri="{FF2B5EF4-FFF2-40B4-BE49-F238E27FC236}">
                <a16:creationId xmlns:a16="http://schemas.microsoft.com/office/drawing/2014/main" id="{652643C6-CDCA-9C45-B5E2-45B7A6F37007}"/>
              </a:ext>
            </a:extLst>
          </p:cNvPr>
          <p:cNvGrpSpPr>
            <a:grpSpLocks/>
          </p:cNvGrpSpPr>
          <p:nvPr/>
        </p:nvGrpSpPr>
        <p:grpSpPr bwMode="auto">
          <a:xfrm>
            <a:off x="4630738" y="4699000"/>
            <a:ext cx="406400" cy="427038"/>
            <a:chOff x="2870" y="1518"/>
            <a:chExt cx="292" cy="320"/>
          </a:xfrm>
        </p:grpSpPr>
        <p:graphicFrame>
          <p:nvGraphicFramePr>
            <p:cNvPr id="9407" name="Object 1029">
              <a:extLst>
                <a:ext uri="{FF2B5EF4-FFF2-40B4-BE49-F238E27FC236}">
                  <a16:creationId xmlns:a16="http://schemas.microsoft.com/office/drawing/2014/main" id="{8A71EAB4-6F1B-4440-B856-B48CBE6800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9" imgW="11137900" imgH="11315700" progId="MS_ClipArt_Gallery.2">
                    <p:embed/>
                  </p:oleObj>
                </mc:Choice>
                <mc:Fallback>
                  <p:oleObj name="Clip" r:id="rId19" imgW="11137900" imgH="11315700" progId="MS_ClipArt_Gallery.2">
                    <p:embed/>
                    <p:pic>
                      <p:nvPicPr>
                        <p:cNvPr id="9407" name="Object 1029">
                          <a:extLst>
                            <a:ext uri="{FF2B5EF4-FFF2-40B4-BE49-F238E27FC236}">
                              <a16:creationId xmlns:a16="http://schemas.microsoft.com/office/drawing/2014/main" id="{8A71EAB4-6F1B-4440-B856-B48CBE6800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08" name="Object 1030">
              <a:extLst>
                <a:ext uri="{FF2B5EF4-FFF2-40B4-BE49-F238E27FC236}">
                  <a16:creationId xmlns:a16="http://schemas.microsoft.com/office/drawing/2014/main" id="{E866CEA9-0061-E24E-8A24-6320AE5681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0" imgW="17005300" imgH="16078200" progId="MS_ClipArt_Gallery.2">
                    <p:embed/>
                  </p:oleObj>
                </mc:Choice>
                <mc:Fallback>
                  <p:oleObj name="Clip" r:id="rId20" imgW="17005300" imgH="16078200" progId="MS_ClipArt_Gallery.2">
                    <p:embed/>
                    <p:pic>
                      <p:nvPicPr>
                        <p:cNvPr id="9408" name="Object 1030">
                          <a:extLst>
                            <a:ext uri="{FF2B5EF4-FFF2-40B4-BE49-F238E27FC236}">
                              <a16:creationId xmlns:a16="http://schemas.microsoft.com/office/drawing/2014/main" id="{E866CEA9-0061-E24E-8A24-6320AE5681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3" name="Group 1103">
            <a:extLst>
              <a:ext uri="{FF2B5EF4-FFF2-40B4-BE49-F238E27FC236}">
                <a16:creationId xmlns:a16="http://schemas.microsoft.com/office/drawing/2014/main" id="{00917BF7-445A-C447-9DC5-1C4C56964980}"/>
              </a:ext>
            </a:extLst>
          </p:cNvPr>
          <p:cNvGrpSpPr>
            <a:grpSpLocks/>
          </p:cNvGrpSpPr>
          <p:nvPr/>
        </p:nvGrpSpPr>
        <p:grpSpPr bwMode="auto">
          <a:xfrm>
            <a:off x="4216401" y="4414839"/>
            <a:ext cx="379413" cy="376237"/>
            <a:chOff x="4733" y="2082"/>
            <a:chExt cx="272" cy="282"/>
          </a:xfrm>
        </p:grpSpPr>
        <p:graphicFrame>
          <p:nvGraphicFramePr>
            <p:cNvPr id="9405" name="Object 1028">
              <a:extLst>
                <a:ext uri="{FF2B5EF4-FFF2-40B4-BE49-F238E27FC236}">
                  <a16:creationId xmlns:a16="http://schemas.microsoft.com/office/drawing/2014/main" id="{A7432CC0-EF7B-6D46-B7E6-41A9234597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1" imgW="11137900" imgH="11315700" progId="MS_ClipArt_Gallery.2">
                    <p:embed/>
                  </p:oleObj>
                </mc:Choice>
                <mc:Fallback>
                  <p:oleObj name="Clip" r:id="rId21" imgW="11137900" imgH="11315700" progId="MS_ClipArt_Gallery.2">
                    <p:embed/>
                    <p:pic>
                      <p:nvPicPr>
                        <p:cNvPr id="9405" name="Object 1028">
                          <a:extLst>
                            <a:ext uri="{FF2B5EF4-FFF2-40B4-BE49-F238E27FC236}">
                              <a16:creationId xmlns:a16="http://schemas.microsoft.com/office/drawing/2014/main" id="{A7432CC0-EF7B-6D46-B7E6-41A9234597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06" name="Rectangle 1105">
              <a:extLst>
                <a:ext uri="{FF2B5EF4-FFF2-40B4-BE49-F238E27FC236}">
                  <a16:creationId xmlns:a16="http://schemas.microsoft.com/office/drawing/2014/main" id="{6895C89B-5BC3-3243-A78C-12BF53EB7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4" name="Line 1106">
            <a:extLst>
              <a:ext uri="{FF2B5EF4-FFF2-40B4-BE49-F238E27FC236}">
                <a16:creationId xmlns:a16="http://schemas.microsoft.com/office/drawing/2014/main" id="{F30FA3FF-09DB-F341-AEFA-CAA18FB15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788" y="4318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5" name="Group 1107">
            <a:extLst>
              <a:ext uri="{FF2B5EF4-FFF2-40B4-BE49-F238E27FC236}">
                <a16:creationId xmlns:a16="http://schemas.microsoft.com/office/drawing/2014/main" id="{0607E579-85BF-784B-B1CC-91AC6542E2B9}"/>
              </a:ext>
            </a:extLst>
          </p:cNvPr>
          <p:cNvGrpSpPr>
            <a:grpSpLocks/>
          </p:cNvGrpSpPr>
          <p:nvPr/>
        </p:nvGrpSpPr>
        <p:grpSpPr bwMode="auto">
          <a:xfrm>
            <a:off x="5243513" y="3741739"/>
            <a:ext cx="207962" cy="409575"/>
            <a:chOff x="4180" y="783"/>
            <a:chExt cx="150" cy="307"/>
          </a:xfrm>
        </p:grpSpPr>
        <p:sp>
          <p:nvSpPr>
            <p:cNvPr id="9397" name="AutoShape 1108">
              <a:extLst>
                <a:ext uri="{FF2B5EF4-FFF2-40B4-BE49-F238E27FC236}">
                  <a16:creationId xmlns:a16="http://schemas.microsoft.com/office/drawing/2014/main" id="{8A91891D-7075-B24C-B605-FF2469A87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8" name="Rectangle 1109">
              <a:extLst>
                <a:ext uri="{FF2B5EF4-FFF2-40B4-BE49-F238E27FC236}">
                  <a16:creationId xmlns:a16="http://schemas.microsoft.com/office/drawing/2014/main" id="{43938400-B430-3C41-9A21-F74E749B7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9" name="Rectangle 1110">
              <a:extLst>
                <a:ext uri="{FF2B5EF4-FFF2-40B4-BE49-F238E27FC236}">
                  <a16:creationId xmlns:a16="http://schemas.microsoft.com/office/drawing/2014/main" id="{E5F9C3EA-2E95-6E49-BA5C-F358E8C22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0" name="AutoShape 1111">
              <a:extLst>
                <a:ext uri="{FF2B5EF4-FFF2-40B4-BE49-F238E27FC236}">
                  <a16:creationId xmlns:a16="http://schemas.microsoft.com/office/drawing/2014/main" id="{C4970B4E-FB71-2E4A-883D-EB0FDB484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1" name="Line 1112">
              <a:extLst>
                <a:ext uri="{FF2B5EF4-FFF2-40B4-BE49-F238E27FC236}">
                  <a16:creationId xmlns:a16="http://schemas.microsoft.com/office/drawing/2014/main" id="{CBD06CB2-5C40-694F-8B53-DC4C0261D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2" name="Line 1113">
              <a:extLst>
                <a:ext uri="{FF2B5EF4-FFF2-40B4-BE49-F238E27FC236}">
                  <a16:creationId xmlns:a16="http://schemas.microsoft.com/office/drawing/2014/main" id="{DA403C95-328E-6844-A945-70DE155791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3" name="Rectangle 1114">
              <a:extLst>
                <a:ext uri="{FF2B5EF4-FFF2-40B4-BE49-F238E27FC236}">
                  <a16:creationId xmlns:a16="http://schemas.microsoft.com/office/drawing/2014/main" id="{2E6B9DA2-0CFE-1F4B-A706-06160319F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4" name="Rectangle 1115">
              <a:extLst>
                <a:ext uri="{FF2B5EF4-FFF2-40B4-BE49-F238E27FC236}">
                  <a16:creationId xmlns:a16="http://schemas.microsoft.com/office/drawing/2014/main" id="{7184467F-6925-C244-993F-8D49AC44F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56" name="Group 1116">
            <a:extLst>
              <a:ext uri="{FF2B5EF4-FFF2-40B4-BE49-F238E27FC236}">
                <a16:creationId xmlns:a16="http://schemas.microsoft.com/office/drawing/2014/main" id="{D10BE50B-3748-1149-9A22-2A7E9B2D6576}"/>
              </a:ext>
            </a:extLst>
          </p:cNvPr>
          <p:cNvGrpSpPr>
            <a:grpSpLocks/>
          </p:cNvGrpSpPr>
          <p:nvPr/>
        </p:nvGrpSpPr>
        <p:grpSpPr bwMode="auto">
          <a:xfrm>
            <a:off x="5230813" y="4186239"/>
            <a:ext cx="207962" cy="409575"/>
            <a:chOff x="4180" y="783"/>
            <a:chExt cx="150" cy="307"/>
          </a:xfrm>
        </p:grpSpPr>
        <p:sp>
          <p:nvSpPr>
            <p:cNvPr id="9389" name="AutoShape 1117">
              <a:extLst>
                <a:ext uri="{FF2B5EF4-FFF2-40B4-BE49-F238E27FC236}">
                  <a16:creationId xmlns:a16="http://schemas.microsoft.com/office/drawing/2014/main" id="{A937A151-7030-CA4D-9038-DA733E21A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0" name="Rectangle 1118">
              <a:extLst>
                <a:ext uri="{FF2B5EF4-FFF2-40B4-BE49-F238E27FC236}">
                  <a16:creationId xmlns:a16="http://schemas.microsoft.com/office/drawing/2014/main" id="{47F003B4-9811-3741-BCFD-17EA195F1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1" name="Rectangle 1119">
              <a:extLst>
                <a:ext uri="{FF2B5EF4-FFF2-40B4-BE49-F238E27FC236}">
                  <a16:creationId xmlns:a16="http://schemas.microsoft.com/office/drawing/2014/main" id="{14593770-5346-9946-8E8F-AECB5F0E6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2" name="AutoShape 1120">
              <a:extLst>
                <a:ext uri="{FF2B5EF4-FFF2-40B4-BE49-F238E27FC236}">
                  <a16:creationId xmlns:a16="http://schemas.microsoft.com/office/drawing/2014/main" id="{F443AC54-D802-CB4C-AE48-8AEA7BEDF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3" name="Line 1121">
              <a:extLst>
                <a:ext uri="{FF2B5EF4-FFF2-40B4-BE49-F238E27FC236}">
                  <a16:creationId xmlns:a16="http://schemas.microsoft.com/office/drawing/2014/main" id="{1601E03C-552B-F946-9ECD-34CBADBC7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4" name="Line 1122">
              <a:extLst>
                <a:ext uri="{FF2B5EF4-FFF2-40B4-BE49-F238E27FC236}">
                  <a16:creationId xmlns:a16="http://schemas.microsoft.com/office/drawing/2014/main" id="{A12F2C46-9D92-BB41-A025-99D46F8056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5" name="Rectangle 1123">
              <a:extLst>
                <a:ext uri="{FF2B5EF4-FFF2-40B4-BE49-F238E27FC236}">
                  <a16:creationId xmlns:a16="http://schemas.microsoft.com/office/drawing/2014/main" id="{05A7B92C-6EE6-6245-AC42-1078F8E9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6" name="Rectangle 1124">
              <a:extLst>
                <a:ext uri="{FF2B5EF4-FFF2-40B4-BE49-F238E27FC236}">
                  <a16:creationId xmlns:a16="http://schemas.microsoft.com/office/drawing/2014/main" id="{1DC4D2E5-1338-6149-9DF8-9A4F98EB0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7" name="Line 1125">
            <a:extLst>
              <a:ext uri="{FF2B5EF4-FFF2-40B4-BE49-F238E27FC236}">
                <a16:creationId xmlns:a16="http://schemas.microsoft.com/office/drawing/2014/main" id="{91AE9202-DDB7-2D4E-97D4-DFAE01A0E7DE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856956" y="411559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Line 1126">
            <a:extLst>
              <a:ext uri="{FF2B5EF4-FFF2-40B4-BE49-F238E27FC236}">
                <a16:creationId xmlns:a16="http://schemas.microsoft.com/office/drawing/2014/main" id="{029A2977-57AD-414C-99E8-40505A42319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10969" y="43680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9" name="Line 1127">
            <a:extLst>
              <a:ext uri="{FF2B5EF4-FFF2-40B4-BE49-F238E27FC236}">
                <a16:creationId xmlns:a16="http://schemas.microsoft.com/office/drawing/2014/main" id="{90A87946-6BFC-D24A-9359-1FFB6F9F337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00650" y="38989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Line 1128">
            <a:extLst>
              <a:ext uri="{FF2B5EF4-FFF2-40B4-BE49-F238E27FC236}">
                <a16:creationId xmlns:a16="http://schemas.microsoft.com/office/drawing/2014/main" id="{4867CCB3-0875-CF42-98E5-6D134CA63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9850" y="2039938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Line 1129">
            <a:extLst>
              <a:ext uri="{FF2B5EF4-FFF2-40B4-BE49-F238E27FC236}">
                <a16:creationId xmlns:a16="http://schemas.microsoft.com/office/drawing/2014/main" id="{8CC386A4-D0FE-654B-B23F-2FD2E90C9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4889" y="2024063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2" name="Line 1130">
            <a:extLst>
              <a:ext uri="{FF2B5EF4-FFF2-40B4-BE49-F238E27FC236}">
                <a16:creationId xmlns:a16="http://schemas.microsoft.com/office/drawing/2014/main" id="{9C90FE7B-4498-5849-830A-FFBA522347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2360614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3" name="Line 1131">
            <a:extLst>
              <a:ext uri="{FF2B5EF4-FFF2-40B4-BE49-F238E27FC236}">
                <a16:creationId xmlns:a16="http://schemas.microsoft.com/office/drawing/2014/main" id="{8051A7FA-994C-C142-97CA-8FB1B2DE4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4063" y="21367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1132">
            <a:extLst>
              <a:ext uri="{FF2B5EF4-FFF2-40B4-BE49-F238E27FC236}">
                <a16:creationId xmlns:a16="http://schemas.microsoft.com/office/drawing/2014/main" id="{BAED4611-9598-F943-810C-7B5CB5037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9464" y="27844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5" name="Line 1133">
            <a:extLst>
              <a:ext uri="{FF2B5EF4-FFF2-40B4-BE49-F238E27FC236}">
                <a16:creationId xmlns:a16="http://schemas.microsoft.com/office/drawing/2014/main" id="{71DE6658-E6BB-9943-B3BE-53922FC477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9838" y="3249613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Line 1134">
            <a:extLst>
              <a:ext uri="{FF2B5EF4-FFF2-40B4-BE49-F238E27FC236}">
                <a16:creationId xmlns:a16="http://schemas.microsoft.com/office/drawing/2014/main" id="{5F643230-276C-E042-B482-0B12C2A17E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2825" y="2328864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Line 1135">
            <a:extLst>
              <a:ext uri="{FF2B5EF4-FFF2-40B4-BE49-F238E27FC236}">
                <a16:creationId xmlns:a16="http://schemas.microsoft.com/office/drawing/2014/main" id="{66FF7271-0990-1C49-9BA7-01D89E0F18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2350" y="1768475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Line 1136">
            <a:extLst>
              <a:ext uri="{FF2B5EF4-FFF2-40B4-BE49-F238E27FC236}">
                <a16:creationId xmlns:a16="http://schemas.microsoft.com/office/drawing/2014/main" id="{FAE07952-7934-1F44-8F53-6366F960DE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9901" y="1944688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69" name="Group 1137">
            <a:extLst>
              <a:ext uri="{FF2B5EF4-FFF2-40B4-BE49-F238E27FC236}">
                <a16:creationId xmlns:a16="http://schemas.microsoft.com/office/drawing/2014/main" id="{38C00C73-CED9-7F45-8CD6-5B41546D1E09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2136776"/>
            <a:ext cx="501650" cy="233363"/>
            <a:chOff x="3600" y="219"/>
            <a:chExt cx="360" cy="175"/>
          </a:xfrm>
        </p:grpSpPr>
        <p:sp>
          <p:nvSpPr>
            <p:cNvPr id="9376" name="Oval 1138">
              <a:extLst>
                <a:ext uri="{FF2B5EF4-FFF2-40B4-BE49-F238E27FC236}">
                  <a16:creationId xmlns:a16="http://schemas.microsoft.com/office/drawing/2014/main" id="{91541E6D-CE52-F840-B677-56A4F66A6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77" name="Line 1139">
              <a:extLst>
                <a:ext uri="{FF2B5EF4-FFF2-40B4-BE49-F238E27FC236}">
                  <a16:creationId xmlns:a16="http://schemas.microsoft.com/office/drawing/2014/main" id="{F1E16EA3-BE6A-2E4C-9F08-603F9B898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8" name="Line 1140">
              <a:extLst>
                <a:ext uri="{FF2B5EF4-FFF2-40B4-BE49-F238E27FC236}">
                  <a16:creationId xmlns:a16="http://schemas.microsoft.com/office/drawing/2014/main" id="{789DABFD-4591-6E4C-AB50-B085FC744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9" name="Rectangle 1141">
              <a:extLst>
                <a:ext uri="{FF2B5EF4-FFF2-40B4-BE49-F238E27FC236}">
                  <a16:creationId xmlns:a16="http://schemas.microsoft.com/office/drawing/2014/main" id="{2E9D5E51-FD4A-3A47-B912-CB2B9F25E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80" name="Oval 1142">
              <a:extLst>
                <a:ext uri="{FF2B5EF4-FFF2-40B4-BE49-F238E27FC236}">
                  <a16:creationId xmlns:a16="http://schemas.microsoft.com/office/drawing/2014/main" id="{35CFFD08-0BAD-2246-865D-B8AF7A044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81" name="Group 1143">
              <a:extLst>
                <a:ext uri="{FF2B5EF4-FFF2-40B4-BE49-F238E27FC236}">
                  <a16:creationId xmlns:a16="http://schemas.microsoft.com/office/drawing/2014/main" id="{D5373C21-6177-E649-A8ED-88689C8B19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86" name="Line 1144">
                <a:extLst>
                  <a:ext uri="{FF2B5EF4-FFF2-40B4-BE49-F238E27FC236}">
                    <a16:creationId xmlns:a16="http://schemas.microsoft.com/office/drawing/2014/main" id="{A0D93637-EA05-F144-A007-B380F75D3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7" name="Line 1145">
                <a:extLst>
                  <a:ext uri="{FF2B5EF4-FFF2-40B4-BE49-F238E27FC236}">
                    <a16:creationId xmlns:a16="http://schemas.microsoft.com/office/drawing/2014/main" id="{3BE109AF-623C-AA42-89D9-2B855E65F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8" name="Line 1146">
                <a:extLst>
                  <a:ext uri="{FF2B5EF4-FFF2-40B4-BE49-F238E27FC236}">
                    <a16:creationId xmlns:a16="http://schemas.microsoft.com/office/drawing/2014/main" id="{E4FAAA96-E5C5-6B45-8C5D-6693B20EA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82" name="Group 1147">
              <a:extLst>
                <a:ext uri="{FF2B5EF4-FFF2-40B4-BE49-F238E27FC236}">
                  <a16:creationId xmlns:a16="http://schemas.microsoft.com/office/drawing/2014/main" id="{34E15E5C-ED76-424B-B18E-5CEB6069823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83" name="Line 1148">
                <a:extLst>
                  <a:ext uri="{FF2B5EF4-FFF2-40B4-BE49-F238E27FC236}">
                    <a16:creationId xmlns:a16="http://schemas.microsoft.com/office/drawing/2014/main" id="{1BF651BF-2987-3244-892A-EE8A10F2D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4" name="Line 1149">
                <a:extLst>
                  <a:ext uri="{FF2B5EF4-FFF2-40B4-BE49-F238E27FC236}">
                    <a16:creationId xmlns:a16="http://schemas.microsoft.com/office/drawing/2014/main" id="{AA57C254-DD84-AE49-AB41-5C98BC531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5" name="Line 1150">
                <a:extLst>
                  <a:ext uri="{FF2B5EF4-FFF2-40B4-BE49-F238E27FC236}">
                    <a16:creationId xmlns:a16="http://schemas.microsoft.com/office/drawing/2014/main" id="{93721767-6CC8-CF47-A529-00A994369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0" name="Group 1151">
            <a:extLst>
              <a:ext uri="{FF2B5EF4-FFF2-40B4-BE49-F238E27FC236}">
                <a16:creationId xmlns:a16="http://schemas.microsoft.com/office/drawing/2014/main" id="{7A145A4E-CB9D-424A-A58E-1D470F43A160}"/>
              </a:ext>
            </a:extLst>
          </p:cNvPr>
          <p:cNvGrpSpPr>
            <a:grpSpLocks/>
          </p:cNvGrpSpPr>
          <p:nvPr/>
        </p:nvGrpSpPr>
        <p:grpSpPr bwMode="auto">
          <a:xfrm>
            <a:off x="4313238" y="1908176"/>
            <a:ext cx="501650" cy="233363"/>
            <a:chOff x="3600" y="219"/>
            <a:chExt cx="360" cy="175"/>
          </a:xfrm>
        </p:grpSpPr>
        <p:sp>
          <p:nvSpPr>
            <p:cNvPr id="9363" name="Oval 1152">
              <a:extLst>
                <a:ext uri="{FF2B5EF4-FFF2-40B4-BE49-F238E27FC236}">
                  <a16:creationId xmlns:a16="http://schemas.microsoft.com/office/drawing/2014/main" id="{BDFD3BB2-DA2F-F646-8941-A9DD749AE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64" name="Line 1153">
              <a:extLst>
                <a:ext uri="{FF2B5EF4-FFF2-40B4-BE49-F238E27FC236}">
                  <a16:creationId xmlns:a16="http://schemas.microsoft.com/office/drawing/2014/main" id="{F99F9D87-888A-9548-ACA4-AFFBD7028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5" name="Line 1154">
              <a:extLst>
                <a:ext uri="{FF2B5EF4-FFF2-40B4-BE49-F238E27FC236}">
                  <a16:creationId xmlns:a16="http://schemas.microsoft.com/office/drawing/2014/main" id="{89522D58-E85F-7C44-B78A-6932449C0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6" name="Rectangle 1155">
              <a:extLst>
                <a:ext uri="{FF2B5EF4-FFF2-40B4-BE49-F238E27FC236}">
                  <a16:creationId xmlns:a16="http://schemas.microsoft.com/office/drawing/2014/main" id="{E97C7D30-F2B6-7141-8FD4-9CA365C67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67" name="Oval 1156">
              <a:extLst>
                <a:ext uri="{FF2B5EF4-FFF2-40B4-BE49-F238E27FC236}">
                  <a16:creationId xmlns:a16="http://schemas.microsoft.com/office/drawing/2014/main" id="{7EE3210D-A352-B44C-B9AD-65227D1CF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68" name="Group 1157">
              <a:extLst>
                <a:ext uri="{FF2B5EF4-FFF2-40B4-BE49-F238E27FC236}">
                  <a16:creationId xmlns:a16="http://schemas.microsoft.com/office/drawing/2014/main" id="{4F89334F-F9BF-1D4A-9DF0-29324482D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73" name="Line 1158">
                <a:extLst>
                  <a:ext uri="{FF2B5EF4-FFF2-40B4-BE49-F238E27FC236}">
                    <a16:creationId xmlns:a16="http://schemas.microsoft.com/office/drawing/2014/main" id="{68FFE893-1203-3C4A-B401-0F1135FFE5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4" name="Line 1159">
                <a:extLst>
                  <a:ext uri="{FF2B5EF4-FFF2-40B4-BE49-F238E27FC236}">
                    <a16:creationId xmlns:a16="http://schemas.microsoft.com/office/drawing/2014/main" id="{37526E4E-4BC0-8145-8579-B4407A804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5" name="Line 1160">
                <a:extLst>
                  <a:ext uri="{FF2B5EF4-FFF2-40B4-BE49-F238E27FC236}">
                    <a16:creationId xmlns:a16="http://schemas.microsoft.com/office/drawing/2014/main" id="{FD314BD8-5F7E-6B49-B176-2E38DE264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69" name="Group 1161">
              <a:extLst>
                <a:ext uri="{FF2B5EF4-FFF2-40B4-BE49-F238E27FC236}">
                  <a16:creationId xmlns:a16="http://schemas.microsoft.com/office/drawing/2014/main" id="{3D634346-2CED-434B-A064-9EA935981EE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70" name="Line 1162">
                <a:extLst>
                  <a:ext uri="{FF2B5EF4-FFF2-40B4-BE49-F238E27FC236}">
                    <a16:creationId xmlns:a16="http://schemas.microsoft.com/office/drawing/2014/main" id="{561ECEF5-B2E2-144C-8592-6718AFE53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1" name="Line 1163">
                <a:extLst>
                  <a:ext uri="{FF2B5EF4-FFF2-40B4-BE49-F238E27FC236}">
                    <a16:creationId xmlns:a16="http://schemas.microsoft.com/office/drawing/2014/main" id="{DCD8FA6D-18A9-3B4F-A9CD-678CC542C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2" name="Line 1164">
                <a:extLst>
                  <a:ext uri="{FF2B5EF4-FFF2-40B4-BE49-F238E27FC236}">
                    <a16:creationId xmlns:a16="http://schemas.microsoft.com/office/drawing/2014/main" id="{C0E4F97F-F748-B840-9C77-F60208355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1" name="Group 1165">
            <a:extLst>
              <a:ext uri="{FF2B5EF4-FFF2-40B4-BE49-F238E27FC236}">
                <a16:creationId xmlns:a16="http://schemas.microsoft.com/office/drawing/2014/main" id="{1CB7FCB5-2740-E747-9005-DC8D39983DD1}"/>
              </a:ext>
            </a:extLst>
          </p:cNvPr>
          <p:cNvGrpSpPr>
            <a:grpSpLocks/>
          </p:cNvGrpSpPr>
          <p:nvPr/>
        </p:nvGrpSpPr>
        <p:grpSpPr bwMode="auto">
          <a:xfrm>
            <a:off x="4330700" y="2565401"/>
            <a:ext cx="501650" cy="233363"/>
            <a:chOff x="3600" y="219"/>
            <a:chExt cx="360" cy="175"/>
          </a:xfrm>
        </p:grpSpPr>
        <p:sp>
          <p:nvSpPr>
            <p:cNvPr id="9350" name="Oval 1166">
              <a:extLst>
                <a:ext uri="{FF2B5EF4-FFF2-40B4-BE49-F238E27FC236}">
                  <a16:creationId xmlns:a16="http://schemas.microsoft.com/office/drawing/2014/main" id="{2B943198-EC4D-6040-B083-F98729BC3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51" name="Line 1167">
              <a:extLst>
                <a:ext uri="{FF2B5EF4-FFF2-40B4-BE49-F238E27FC236}">
                  <a16:creationId xmlns:a16="http://schemas.microsoft.com/office/drawing/2014/main" id="{9563F4B5-EF43-A640-B5ED-87C9A7523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2" name="Line 1168">
              <a:extLst>
                <a:ext uri="{FF2B5EF4-FFF2-40B4-BE49-F238E27FC236}">
                  <a16:creationId xmlns:a16="http://schemas.microsoft.com/office/drawing/2014/main" id="{0EC840DF-3A46-EB48-98EC-0C8A75C5E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3" name="Rectangle 1169">
              <a:extLst>
                <a:ext uri="{FF2B5EF4-FFF2-40B4-BE49-F238E27FC236}">
                  <a16:creationId xmlns:a16="http://schemas.microsoft.com/office/drawing/2014/main" id="{14C0D910-8202-554C-8998-1A290C66B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54" name="Oval 1170">
              <a:extLst>
                <a:ext uri="{FF2B5EF4-FFF2-40B4-BE49-F238E27FC236}">
                  <a16:creationId xmlns:a16="http://schemas.microsoft.com/office/drawing/2014/main" id="{1A75D80C-8D97-4141-A57B-902C1E938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55" name="Group 1171">
              <a:extLst>
                <a:ext uri="{FF2B5EF4-FFF2-40B4-BE49-F238E27FC236}">
                  <a16:creationId xmlns:a16="http://schemas.microsoft.com/office/drawing/2014/main" id="{EF833F3B-D7F8-A24F-8F98-BA00C651EE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60" name="Line 1172">
                <a:extLst>
                  <a:ext uri="{FF2B5EF4-FFF2-40B4-BE49-F238E27FC236}">
                    <a16:creationId xmlns:a16="http://schemas.microsoft.com/office/drawing/2014/main" id="{51BBDE6A-3F93-3F43-AC72-E49CCFD35C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1" name="Line 1173">
                <a:extLst>
                  <a:ext uri="{FF2B5EF4-FFF2-40B4-BE49-F238E27FC236}">
                    <a16:creationId xmlns:a16="http://schemas.microsoft.com/office/drawing/2014/main" id="{5C5BB259-F7D5-1749-A2E7-D98C15058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2" name="Line 1174">
                <a:extLst>
                  <a:ext uri="{FF2B5EF4-FFF2-40B4-BE49-F238E27FC236}">
                    <a16:creationId xmlns:a16="http://schemas.microsoft.com/office/drawing/2014/main" id="{D97096EC-42D0-A544-BA25-CB9E01DD9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56" name="Group 1175">
              <a:extLst>
                <a:ext uri="{FF2B5EF4-FFF2-40B4-BE49-F238E27FC236}">
                  <a16:creationId xmlns:a16="http://schemas.microsoft.com/office/drawing/2014/main" id="{B0828612-55C4-CA47-8060-E12231CAE43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57" name="Line 1176">
                <a:extLst>
                  <a:ext uri="{FF2B5EF4-FFF2-40B4-BE49-F238E27FC236}">
                    <a16:creationId xmlns:a16="http://schemas.microsoft.com/office/drawing/2014/main" id="{7454BCFD-18C4-7642-9A68-67D483B76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8" name="Line 1177">
                <a:extLst>
                  <a:ext uri="{FF2B5EF4-FFF2-40B4-BE49-F238E27FC236}">
                    <a16:creationId xmlns:a16="http://schemas.microsoft.com/office/drawing/2014/main" id="{E0C4A48E-D5D7-E34F-A54A-6CECA1921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9" name="Line 1178">
                <a:extLst>
                  <a:ext uri="{FF2B5EF4-FFF2-40B4-BE49-F238E27FC236}">
                    <a16:creationId xmlns:a16="http://schemas.microsoft.com/office/drawing/2014/main" id="{B531ADA3-B5F1-5849-93AD-C3D407644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2" name="Group 1179">
            <a:extLst>
              <a:ext uri="{FF2B5EF4-FFF2-40B4-BE49-F238E27FC236}">
                <a16:creationId xmlns:a16="http://schemas.microsoft.com/office/drawing/2014/main" id="{0ED826C0-7F77-1A4F-87B7-3FABC3314654}"/>
              </a:ext>
            </a:extLst>
          </p:cNvPr>
          <p:cNvGrpSpPr>
            <a:grpSpLocks/>
          </p:cNvGrpSpPr>
          <p:nvPr/>
        </p:nvGrpSpPr>
        <p:grpSpPr bwMode="auto">
          <a:xfrm>
            <a:off x="5300663" y="2116138"/>
            <a:ext cx="500062" cy="233362"/>
            <a:chOff x="3600" y="219"/>
            <a:chExt cx="360" cy="175"/>
          </a:xfrm>
        </p:grpSpPr>
        <p:sp>
          <p:nvSpPr>
            <p:cNvPr id="9337" name="Oval 1180">
              <a:extLst>
                <a:ext uri="{FF2B5EF4-FFF2-40B4-BE49-F238E27FC236}">
                  <a16:creationId xmlns:a16="http://schemas.microsoft.com/office/drawing/2014/main" id="{892DE026-4ECA-954A-B98A-7BC4089E4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38" name="Line 1181">
              <a:extLst>
                <a:ext uri="{FF2B5EF4-FFF2-40B4-BE49-F238E27FC236}">
                  <a16:creationId xmlns:a16="http://schemas.microsoft.com/office/drawing/2014/main" id="{FECA85E7-BCB6-D347-991D-9E676705D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9" name="Line 1182">
              <a:extLst>
                <a:ext uri="{FF2B5EF4-FFF2-40B4-BE49-F238E27FC236}">
                  <a16:creationId xmlns:a16="http://schemas.microsoft.com/office/drawing/2014/main" id="{D3AFB9DF-F85C-7949-8262-B04E1E77C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0" name="Rectangle 1183">
              <a:extLst>
                <a:ext uri="{FF2B5EF4-FFF2-40B4-BE49-F238E27FC236}">
                  <a16:creationId xmlns:a16="http://schemas.microsoft.com/office/drawing/2014/main" id="{46F4A3BC-1F17-9D4B-B5F7-FC902135C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1" name="Oval 1184">
              <a:extLst>
                <a:ext uri="{FF2B5EF4-FFF2-40B4-BE49-F238E27FC236}">
                  <a16:creationId xmlns:a16="http://schemas.microsoft.com/office/drawing/2014/main" id="{5A8595B5-2C6D-1843-BD90-627A5272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42" name="Group 1185">
              <a:extLst>
                <a:ext uri="{FF2B5EF4-FFF2-40B4-BE49-F238E27FC236}">
                  <a16:creationId xmlns:a16="http://schemas.microsoft.com/office/drawing/2014/main" id="{99D80E0D-24C7-D14C-BF4B-060612321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47" name="Line 1186">
                <a:extLst>
                  <a:ext uri="{FF2B5EF4-FFF2-40B4-BE49-F238E27FC236}">
                    <a16:creationId xmlns:a16="http://schemas.microsoft.com/office/drawing/2014/main" id="{60E9A946-CA39-4949-889D-B3BE1060A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8" name="Line 1187">
                <a:extLst>
                  <a:ext uri="{FF2B5EF4-FFF2-40B4-BE49-F238E27FC236}">
                    <a16:creationId xmlns:a16="http://schemas.microsoft.com/office/drawing/2014/main" id="{7BD92485-BA9E-F14A-A778-0056C8EBD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9" name="Line 1188">
                <a:extLst>
                  <a:ext uri="{FF2B5EF4-FFF2-40B4-BE49-F238E27FC236}">
                    <a16:creationId xmlns:a16="http://schemas.microsoft.com/office/drawing/2014/main" id="{A1789096-B9E7-354C-8516-7A2AF9AAE2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43" name="Group 1189">
              <a:extLst>
                <a:ext uri="{FF2B5EF4-FFF2-40B4-BE49-F238E27FC236}">
                  <a16:creationId xmlns:a16="http://schemas.microsoft.com/office/drawing/2014/main" id="{4D4FDFBC-F825-1E42-8A52-0DE13368C9E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44" name="Line 1190">
                <a:extLst>
                  <a:ext uri="{FF2B5EF4-FFF2-40B4-BE49-F238E27FC236}">
                    <a16:creationId xmlns:a16="http://schemas.microsoft.com/office/drawing/2014/main" id="{30A7ADDB-A5CE-BD48-9E2C-753ACC2CE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5" name="Line 1191">
                <a:extLst>
                  <a:ext uri="{FF2B5EF4-FFF2-40B4-BE49-F238E27FC236}">
                    <a16:creationId xmlns:a16="http://schemas.microsoft.com/office/drawing/2014/main" id="{EFB709A3-1239-814A-867F-1A73525B7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6" name="Line 1192">
                <a:extLst>
                  <a:ext uri="{FF2B5EF4-FFF2-40B4-BE49-F238E27FC236}">
                    <a16:creationId xmlns:a16="http://schemas.microsoft.com/office/drawing/2014/main" id="{DFD0C675-B1F1-E145-9A34-FB1326732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3" name="Group 1193">
            <a:extLst>
              <a:ext uri="{FF2B5EF4-FFF2-40B4-BE49-F238E27FC236}">
                <a16:creationId xmlns:a16="http://schemas.microsoft.com/office/drawing/2014/main" id="{0795B2FC-BE3C-AC48-B0E7-784F11C27899}"/>
              </a:ext>
            </a:extLst>
          </p:cNvPr>
          <p:cNvGrpSpPr>
            <a:grpSpLocks/>
          </p:cNvGrpSpPr>
          <p:nvPr/>
        </p:nvGrpSpPr>
        <p:grpSpPr bwMode="auto">
          <a:xfrm>
            <a:off x="5106988" y="3013076"/>
            <a:ext cx="501650" cy="233363"/>
            <a:chOff x="3600" y="219"/>
            <a:chExt cx="360" cy="175"/>
          </a:xfrm>
        </p:grpSpPr>
        <p:sp>
          <p:nvSpPr>
            <p:cNvPr id="9324" name="Oval 1194">
              <a:extLst>
                <a:ext uri="{FF2B5EF4-FFF2-40B4-BE49-F238E27FC236}">
                  <a16:creationId xmlns:a16="http://schemas.microsoft.com/office/drawing/2014/main" id="{8F772DC8-E617-3F45-808C-15F69809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25" name="Line 1195">
              <a:extLst>
                <a:ext uri="{FF2B5EF4-FFF2-40B4-BE49-F238E27FC236}">
                  <a16:creationId xmlns:a16="http://schemas.microsoft.com/office/drawing/2014/main" id="{0A5DE54D-3B9D-CD4E-BA29-1C1C93F28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6" name="Line 1196">
              <a:extLst>
                <a:ext uri="{FF2B5EF4-FFF2-40B4-BE49-F238E27FC236}">
                  <a16:creationId xmlns:a16="http://schemas.microsoft.com/office/drawing/2014/main" id="{E47CC283-FE04-7345-AD0A-6E21092B5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7" name="Rectangle 1197">
              <a:extLst>
                <a:ext uri="{FF2B5EF4-FFF2-40B4-BE49-F238E27FC236}">
                  <a16:creationId xmlns:a16="http://schemas.microsoft.com/office/drawing/2014/main" id="{EA15B08D-3CF4-FB48-A867-944E482D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28" name="Oval 1198">
              <a:extLst>
                <a:ext uri="{FF2B5EF4-FFF2-40B4-BE49-F238E27FC236}">
                  <a16:creationId xmlns:a16="http://schemas.microsoft.com/office/drawing/2014/main" id="{BB7AE996-6E58-B846-A294-18DA3FCE3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29" name="Group 1199">
              <a:extLst>
                <a:ext uri="{FF2B5EF4-FFF2-40B4-BE49-F238E27FC236}">
                  <a16:creationId xmlns:a16="http://schemas.microsoft.com/office/drawing/2014/main" id="{B82E5BAA-FEDC-1240-82D0-8466A4C74C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34" name="Line 1200">
                <a:extLst>
                  <a:ext uri="{FF2B5EF4-FFF2-40B4-BE49-F238E27FC236}">
                    <a16:creationId xmlns:a16="http://schemas.microsoft.com/office/drawing/2014/main" id="{45C70795-E7EA-2242-A06A-FB8304D26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5" name="Line 1201">
                <a:extLst>
                  <a:ext uri="{FF2B5EF4-FFF2-40B4-BE49-F238E27FC236}">
                    <a16:creationId xmlns:a16="http://schemas.microsoft.com/office/drawing/2014/main" id="{E6768F87-AF66-3745-AC36-01F77E483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6" name="Line 1202">
                <a:extLst>
                  <a:ext uri="{FF2B5EF4-FFF2-40B4-BE49-F238E27FC236}">
                    <a16:creationId xmlns:a16="http://schemas.microsoft.com/office/drawing/2014/main" id="{721A0BED-B5B5-E84D-A1F1-4FACAA8B2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30" name="Group 1203">
              <a:extLst>
                <a:ext uri="{FF2B5EF4-FFF2-40B4-BE49-F238E27FC236}">
                  <a16:creationId xmlns:a16="http://schemas.microsoft.com/office/drawing/2014/main" id="{3FCAC90D-177F-5341-A775-30381FFE678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31" name="Line 1204">
                <a:extLst>
                  <a:ext uri="{FF2B5EF4-FFF2-40B4-BE49-F238E27FC236}">
                    <a16:creationId xmlns:a16="http://schemas.microsoft.com/office/drawing/2014/main" id="{E1C4F639-EBAF-E044-B036-BA4446D6F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2" name="Line 1205">
                <a:extLst>
                  <a:ext uri="{FF2B5EF4-FFF2-40B4-BE49-F238E27FC236}">
                    <a16:creationId xmlns:a16="http://schemas.microsoft.com/office/drawing/2014/main" id="{02E37764-0DC9-594F-89B3-0B1F50DCA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3" name="Line 1206">
                <a:extLst>
                  <a:ext uri="{FF2B5EF4-FFF2-40B4-BE49-F238E27FC236}">
                    <a16:creationId xmlns:a16="http://schemas.microsoft.com/office/drawing/2014/main" id="{7954B696-66DE-4444-A488-19443642A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4" name="Group 1207">
            <a:extLst>
              <a:ext uri="{FF2B5EF4-FFF2-40B4-BE49-F238E27FC236}">
                <a16:creationId xmlns:a16="http://schemas.microsoft.com/office/drawing/2014/main" id="{21FAF787-9684-1D44-ADB3-10B0883E7798}"/>
              </a:ext>
            </a:extLst>
          </p:cNvPr>
          <p:cNvGrpSpPr>
            <a:grpSpLocks/>
          </p:cNvGrpSpPr>
          <p:nvPr/>
        </p:nvGrpSpPr>
        <p:grpSpPr bwMode="auto">
          <a:xfrm>
            <a:off x="4773613" y="3597275"/>
            <a:ext cx="501650" cy="234950"/>
            <a:chOff x="3600" y="219"/>
            <a:chExt cx="360" cy="175"/>
          </a:xfrm>
        </p:grpSpPr>
        <p:sp>
          <p:nvSpPr>
            <p:cNvPr id="9311" name="Oval 1208">
              <a:extLst>
                <a:ext uri="{FF2B5EF4-FFF2-40B4-BE49-F238E27FC236}">
                  <a16:creationId xmlns:a16="http://schemas.microsoft.com/office/drawing/2014/main" id="{3990CF4F-E5B4-FE42-BBA3-AA5BEEFBF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12" name="Line 1209">
              <a:extLst>
                <a:ext uri="{FF2B5EF4-FFF2-40B4-BE49-F238E27FC236}">
                  <a16:creationId xmlns:a16="http://schemas.microsoft.com/office/drawing/2014/main" id="{DA00AC78-0175-5D4C-89A3-B182CE225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3" name="Line 1210">
              <a:extLst>
                <a:ext uri="{FF2B5EF4-FFF2-40B4-BE49-F238E27FC236}">
                  <a16:creationId xmlns:a16="http://schemas.microsoft.com/office/drawing/2014/main" id="{EFA50136-D238-1947-AF7C-5FDF6DBA3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4" name="Rectangle 1211">
              <a:extLst>
                <a:ext uri="{FF2B5EF4-FFF2-40B4-BE49-F238E27FC236}">
                  <a16:creationId xmlns:a16="http://schemas.microsoft.com/office/drawing/2014/main" id="{A9F4E3C6-D7A1-ED45-8F5D-81242E1E9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15" name="Oval 1212">
              <a:extLst>
                <a:ext uri="{FF2B5EF4-FFF2-40B4-BE49-F238E27FC236}">
                  <a16:creationId xmlns:a16="http://schemas.microsoft.com/office/drawing/2014/main" id="{CAAA967B-D858-BC48-9DBC-D546AB9BF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16" name="Group 1213">
              <a:extLst>
                <a:ext uri="{FF2B5EF4-FFF2-40B4-BE49-F238E27FC236}">
                  <a16:creationId xmlns:a16="http://schemas.microsoft.com/office/drawing/2014/main" id="{A3D73AF3-A708-7C46-82FF-EB1A13F77C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21" name="Line 1214">
                <a:extLst>
                  <a:ext uri="{FF2B5EF4-FFF2-40B4-BE49-F238E27FC236}">
                    <a16:creationId xmlns:a16="http://schemas.microsoft.com/office/drawing/2014/main" id="{23EAA7EC-3EA5-B146-ACCA-3EE2D060F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2" name="Line 1215">
                <a:extLst>
                  <a:ext uri="{FF2B5EF4-FFF2-40B4-BE49-F238E27FC236}">
                    <a16:creationId xmlns:a16="http://schemas.microsoft.com/office/drawing/2014/main" id="{71870FE7-2C0C-A74C-A11E-B2E6A8364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3" name="Line 1216">
                <a:extLst>
                  <a:ext uri="{FF2B5EF4-FFF2-40B4-BE49-F238E27FC236}">
                    <a16:creationId xmlns:a16="http://schemas.microsoft.com/office/drawing/2014/main" id="{5D1CB534-5413-C64B-9575-4F64E9C9E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17" name="Group 1217">
              <a:extLst>
                <a:ext uri="{FF2B5EF4-FFF2-40B4-BE49-F238E27FC236}">
                  <a16:creationId xmlns:a16="http://schemas.microsoft.com/office/drawing/2014/main" id="{86200597-29BB-2E48-9CDD-A5F18991EAA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18" name="Line 1218">
                <a:extLst>
                  <a:ext uri="{FF2B5EF4-FFF2-40B4-BE49-F238E27FC236}">
                    <a16:creationId xmlns:a16="http://schemas.microsoft.com/office/drawing/2014/main" id="{0E7D34EA-AAA9-9649-9C4C-ACC5BF60A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9" name="Line 1219">
                <a:extLst>
                  <a:ext uri="{FF2B5EF4-FFF2-40B4-BE49-F238E27FC236}">
                    <a16:creationId xmlns:a16="http://schemas.microsoft.com/office/drawing/2014/main" id="{41D999E1-31B3-8F43-98CD-C0AD2A2F5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0" name="Line 1220">
                <a:extLst>
                  <a:ext uri="{FF2B5EF4-FFF2-40B4-BE49-F238E27FC236}">
                    <a16:creationId xmlns:a16="http://schemas.microsoft.com/office/drawing/2014/main" id="{D0CF65CE-A8FB-5347-BCE8-4F061ACE4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5" name="Group 1221">
            <a:extLst>
              <a:ext uri="{FF2B5EF4-FFF2-40B4-BE49-F238E27FC236}">
                <a16:creationId xmlns:a16="http://schemas.microsoft.com/office/drawing/2014/main" id="{E26BA3C8-22F7-314B-9A5C-03FC6271B972}"/>
              </a:ext>
            </a:extLst>
          </p:cNvPr>
          <p:cNvGrpSpPr>
            <a:grpSpLocks/>
          </p:cNvGrpSpPr>
          <p:nvPr/>
        </p:nvGrpSpPr>
        <p:grpSpPr bwMode="auto">
          <a:xfrm>
            <a:off x="4164013" y="4086226"/>
            <a:ext cx="500062" cy="233363"/>
            <a:chOff x="3600" y="219"/>
            <a:chExt cx="360" cy="175"/>
          </a:xfrm>
        </p:grpSpPr>
        <p:sp>
          <p:nvSpPr>
            <p:cNvPr id="9298" name="Oval 1222">
              <a:extLst>
                <a:ext uri="{FF2B5EF4-FFF2-40B4-BE49-F238E27FC236}">
                  <a16:creationId xmlns:a16="http://schemas.microsoft.com/office/drawing/2014/main" id="{23D0F9EE-9F8A-C14E-94FD-5EE237C49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99" name="Line 1223">
              <a:extLst>
                <a:ext uri="{FF2B5EF4-FFF2-40B4-BE49-F238E27FC236}">
                  <a16:creationId xmlns:a16="http://schemas.microsoft.com/office/drawing/2014/main" id="{10798225-9AC6-504B-A7DD-DD83B6787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0" name="Line 1224">
              <a:extLst>
                <a:ext uri="{FF2B5EF4-FFF2-40B4-BE49-F238E27FC236}">
                  <a16:creationId xmlns:a16="http://schemas.microsoft.com/office/drawing/2014/main" id="{EED514A7-A712-1A44-A1B9-B8EDCEC70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1" name="Rectangle 1225">
              <a:extLst>
                <a:ext uri="{FF2B5EF4-FFF2-40B4-BE49-F238E27FC236}">
                  <a16:creationId xmlns:a16="http://schemas.microsoft.com/office/drawing/2014/main" id="{B4C84114-207C-8148-88F7-297A18F4F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02" name="Oval 1226">
              <a:extLst>
                <a:ext uri="{FF2B5EF4-FFF2-40B4-BE49-F238E27FC236}">
                  <a16:creationId xmlns:a16="http://schemas.microsoft.com/office/drawing/2014/main" id="{3F481C1E-0D93-B74B-A2CB-D85696F66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03" name="Group 1227">
              <a:extLst>
                <a:ext uri="{FF2B5EF4-FFF2-40B4-BE49-F238E27FC236}">
                  <a16:creationId xmlns:a16="http://schemas.microsoft.com/office/drawing/2014/main" id="{C98F2698-0AF7-A541-8787-068B63DA43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08" name="Line 1228">
                <a:extLst>
                  <a:ext uri="{FF2B5EF4-FFF2-40B4-BE49-F238E27FC236}">
                    <a16:creationId xmlns:a16="http://schemas.microsoft.com/office/drawing/2014/main" id="{9F1CCA22-003D-4E42-8FFB-1D80B801F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9" name="Line 1229">
                <a:extLst>
                  <a:ext uri="{FF2B5EF4-FFF2-40B4-BE49-F238E27FC236}">
                    <a16:creationId xmlns:a16="http://schemas.microsoft.com/office/drawing/2014/main" id="{B72C5B21-250F-DF4B-B020-F45EEB4A4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0" name="Line 1230">
                <a:extLst>
                  <a:ext uri="{FF2B5EF4-FFF2-40B4-BE49-F238E27FC236}">
                    <a16:creationId xmlns:a16="http://schemas.microsoft.com/office/drawing/2014/main" id="{4694CD5B-8D51-2845-A430-1887C7F13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04" name="Group 1231">
              <a:extLst>
                <a:ext uri="{FF2B5EF4-FFF2-40B4-BE49-F238E27FC236}">
                  <a16:creationId xmlns:a16="http://schemas.microsoft.com/office/drawing/2014/main" id="{86C13CAE-7A31-5A4E-9C92-96C746DC8F3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05" name="Line 1232">
                <a:extLst>
                  <a:ext uri="{FF2B5EF4-FFF2-40B4-BE49-F238E27FC236}">
                    <a16:creationId xmlns:a16="http://schemas.microsoft.com/office/drawing/2014/main" id="{ECAE3FF5-7F05-7344-8024-0AC391A80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6" name="Line 1233">
                <a:extLst>
                  <a:ext uri="{FF2B5EF4-FFF2-40B4-BE49-F238E27FC236}">
                    <a16:creationId xmlns:a16="http://schemas.microsoft.com/office/drawing/2014/main" id="{A5CE488C-9965-DC47-BED3-034AC208B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7" name="Line 1234">
                <a:extLst>
                  <a:ext uri="{FF2B5EF4-FFF2-40B4-BE49-F238E27FC236}">
                    <a16:creationId xmlns:a16="http://schemas.microsoft.com/office/drawing/2014/main" id="{B7A8A29F-C31A-2245-91BD-D02C7D255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6" name="Group 1235">
            <a:extLst>
              <a:ext uri="{FF2B5EF4-FFF2-40B4-BE49-F238E27FC236}">
                <a16:creationId xmlns:a16="http://schemas.microsoft.com/office/drawing/2014/main" id="{2A7CB13E-E33E-D143-BBC2-FEF79A4C635B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3709988"/>
            <a:ext cx="501650" cy="233362"/>
            <a:chOff x="3600" y="219"/>
            <a:chExt cx="360" cy="175"/>
          </a:xfrm>
        </p:grpSpPr>
        <p:sp>
          <p:nvSpPr>
            <p:cNvPr id="9285" name="Oval 1236">
              <a:extLst>
                <a:ext uri="{FF2B5EF4-FFF2-40B4-BE49-F238E27FC236}">
                  <a16:creationId xmlns:a16="http://schemas.microsoft.com/office/drawing/2014/main" id="{D4641363-D51E-4341-BEE1-74938BE50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86" name="Line 1237">
              <a:extLst>
                <a:ext uri="{FF2B5EF4-FFF2-40B4-BE49-F238E27FC236}">
                  <a16:creationId xmlns:a16="http://schemas.microsoft.com/office/drawing/2014/main" id="{78D1D2F4-A003-F849-8255-A7B48BF0B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7" name="Line 1238">
              <a:extLst>
                <a:ext uri="{FF2B5EF4-FFF2-40B4-BE49-F238E27FC236}">
                  <a16:creationId xmlns:a16="http://schemas.microsoft.com/office/drawing/2014/main" id="{1DD73565-0821-8142-BEB3-A6ED0E073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8" name="Rectangle 1239">
              <a:extLst>
                <a:ext uri="{FF2B5EF4-FFF2-40B4-BE49-F238E27FC236}">
                  <a16:creationId xmlns:a16="http://schemas.microsoft.com/office/drawing/2014/main" id="{72CE450D-783F-C446-BDD2-082E942C4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89" name="Oval 1240">
              <a:extLst>
                <a:ext uri="{FF2B5EF4-FFF2-40B4-BE49-F238E27FC236}">
                  <a16:creationId xmlns:a16="http://schemas.microsoft.com/office/drawing/2014/main" id="{335217E3-3749-5743-9533-BCFFF166F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290" name="Group 1241">
              <a:extLst>
                <a:ext uri="{FF2B5EF4-FFF2-40B4-BE49-F238E27FC236}">
                  <a16:creationId xmlns:a16="http://schemas.microsoft.com/office/drawing/2014/main" id="{02DC17C9-BD3A-4D48-9BE8-7EDBB1B3E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295" name="Line 1242">
                <a:extLst>
                  <a:ext uri="{FF2B5EF4-FFF2-40B4-BE49-F238E27FC236}">
                    <a16:creationId xmlns:a16="http://schemas.microsoft.com/office/drawing/2014/main" id="{E1F13AB0-A944-CA45-A6C1-C636EC070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6" name="Line 1243">
                <a:extLst>
                  <a:ext uri="{FF2B5EF4-FFF2-40B4-BE49-F238E27FC236}">
                    <a16:creationId xmlns:a16="http://schemas.microsoft.com/office/drawing/2014/main" id="{A51EA81B-0743-8045-915F-A07B92CA2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7" name="Line 1244">
                <a:extLst>
                  <a:ext uri="{FF2B5EF4-FFF2-40B4-BE49-F238E27FC236}">
                    <a16:creationId xmlns:a16="http://schemas.microsoft.com/office/drawing/2014/main" id="{BCD2276D-0F7D-A74D-AEEB-B20919AF2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91" name="Group 1245">
              <a:extLst>
                <a:ext uri="{FF2B5EF4-FFF2-40B4-BE49-F238E27FC236}">
                  <a16:creationId xmlns:a16="http://schemas.microsoft.com/office/drawing/2014/main" id="{1532E289-0BAD-A24C-B854-33742B2C12D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292" name="Line 1246">
                <a:extLst>
                  <a:ext uri="{FF2B5EF4-FFF2-40B4-BE49-F238E27FC236}">
                    <a16:creationId xmlns:a16="http://schemas.microsoft.com/office/drawing/2014/main" id="{BAFF4546-6FF1-9E41-BDA2-F9C0B24EF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3" name="Line 1247">
                <a:extLst>
                  <a:ext uri="{FF2B5EF4-FFF2-40B4-BE49-F238E27FC236}">
                    <a16:creationId xmlns:a16="http://schemas.microsoft.com/office/drawing/2014/main" id="{472F8D4E-A266-1D48-9337-195FE035D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4" name="Line 1248">
                <a:extLst>
                  <a:ext uri="{FF2B5EF4-FFF2-40B4-BE49-F238E27FC236}">
                    <a16:creationId xmlns:a16="http://schemas.microsoft.com/office/drawing/2014/main" id="{D309471A-47E7-544D-8908-3867CF29B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277" name="Line 1249">
            <a:extLst>
              <a:ext uri="{FF2B5EF4-FFF2-40B4-BE49-F238E27FC236}">
                <a16:creationId xmlns:a16="http://schemas.microsoft.com/office/drawing/2014/main" id="{7CC27136-AE74-704D-989E-0D3B6F1E26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6325" y="3922714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8" name="Line 1250">
            <a:extLst>
              <a:ext uri="{FF2B5EF4-FFF2-40B4-BE49-F238E27FC236}">
                <a16:creationId xmlns:a16="http://schemas.microsoft.com/office/drawing/2014/main" id="{2FA7C807-9AA0-6A4B-A3FB-CF3A716A2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905000"/>
            <a:ext cx="2514600" cy="2514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9" name="Line 1251">
            <a:extLst>
              <a:ext uri="{FF2B5EF4-FFF2-40B4-BE49-F238E27FC236}">
                <a16:creationId xmlns:a16="http://schemas.microsoft.com/office/drawing/2014/main" id="{3FD1957A-EBD5-2848-B72E-ABABDB3A1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752600"/>
            <a:ext cx="2514600" cy="2514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0" name="Line 1478">
            <a:extLst>
              <a:ext uri="{FF2B5EF4-FFF2-40B4-BE49-F238E27FC236}">
                <a16:creationId xmlns:a16="http://schemas.microsoft.com/office/drawing/2014/main" id="{599DCCD0-4488-7140-B12F-03D75A72A1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495800"/>
            <a:ext cx="1143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1" name="Line 1479">
            <a:extLst>
              <a:ext uri="{FF2B5EF4-FFF2-40B4-BE49-F238E27FC236}">
                <a16:creationId xmlns:a16="http://schemas.microsoft.com/office/drawing/2014/main" id="{F877E8FB-5127-5E4F-B980-72B05DCF91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572000"/>
            <a:ext cx="1143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2" name="Text Box 1485">
            <a:extLst>
              <a:ext uri="{FF2B5EF4-FFF2-40B4-BE49-F238E27FC236}">
                <a16:creationId xmlns:a16="http://schemas.microsoft.com/office/drawing/2014/main" id="{84D0926C-8E84-124C-8994-FFA2B0D15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439" y="4289426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>
                <a:solidFill>
                  <a:srgbClr val="C00000"/>
                </a:solidFill>
                <a:latin typeface="Helvetica" pitchFamily="2" charset="0"/>
              </a:rPr>
              <a:t>server</a:t>
            </a:r>
          </a:p>
        </p:txBody>
      </p:sp>
      <p:sp>
        <p:nvSpPr>
          <p:cNvPr id="9283" name="Text Box 1486">
            <a:extLst>
              <a:ext uri="{FF2B5EF4-FFF2-40B4-BE49-F238E27FC236}">
                <a16:creationId xmlns:a16="http://schemas.microsoft.com/office/drawing/2014/main" id="{84F4BEC2-059E-DA4E-8CA9-0B95CCED0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9" y="52371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>
                <a:solidFill>
                  <a:srgbClr val="C00000"/>
                </a:solidFill>
                <a:latin typeface="Helvetica" pitchFamily="2" charset="0"/>
              </a:rPr>
              <a:t>client</a:t>
            </a:r>
          </a:p>
        </p:txBody>
      </p:sp>
      <p:sp>
        <p:nvSpPr>
          <p:cNvPr id="9284" name="Text Box 1487">
            <a:extLst>
              <a:ext uri="{FF2B5EF4-FFF2-40B4-BE49-F238E27FC236}">
                <a16:creationId xmlns:a16="http://schemas.microsoft.com/office/drawing/2014/main" id="{AE8804A0-0705-B54A-BC8C-D4E8F8416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9" y="12620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6138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>
            <a:extLst>
              <a:ext uri="{FF2B5EF4-FFF2-40B4-BE49-F238E27FC236}">
                <a16:creationId xmlns:a16="http://schemas.microsoft.com/office/drawing/2014/main" id="{829A1E5C-8161-A54E-BCC0-19A1F76E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B39E08F-C102-574B-8AF1-942BE38D6C28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1028">
            <a:extLst>
              <a:ext uri="{FF2B5EF4-FFF2-40B4-BE49-F238E27FC236}">
                <a16:creationId xmlns:a16="http://schemas.microsoft.com/office/drawing/2014/main" id="{D33C2149-66C9-0D4B-BBF6-29C24F200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Peer-to-peer (P2P) architecture</a:t>
            </a:r>
          </a:p>
        </p:txBody>
      </p:sp>
      <p:graphicFrame>
        <p:nvGraphicFramePr>
          <p:cNvPr id="9220" name="Object 1024">
            <a:extLst>
              <a:ext uri="{FF2B5EF4-FFF2-40B4-BE49-F238E27FC236}">
                <a16:creationId xmlns:a16="http://schemas.microsoft.com/office/drawing/2014/main" id="{8F080B4D-2140-D44F-8A68-1EADAA04BB8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309939" y="3381375"/>
          <a:ext cx="13049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9220" name="Object 1024">
                        <a:extLst>
                          <a:ext uri="{FF2B5EF4-FFF2-40B4-BE49-F238E27FC236}">
                            <a16:creationId xmlns:a16="http://schemas.microsoft.com/office/drawing/2014/main" id="{8F080B4D-2140-D44F-8A68-1EADAA04BB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9" y="3381375"/>
                        <a:ext cx="13049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1484">
            <a:extLst>
              <a:ext uri="{FF2B5EF4-FFF2-40B4-BE49-F238E27FC236}">
                <a16:creationId xmlns:a16="http://schemas.microsoft.com/office/drawing/2014/main" id="{EC19238D-8719-B740-98A0-FAD01CEA371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403920" y="1262064"/>
            <a:ext cx="5511838" cy="5199696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</a:rPr>
              <a:t>Peers:</a:t>
            </a:r>
            <a:endParaRPr lang="en-US" altLang="en-US" sz="2400" dirty="0"/>
          </a:p>
          <a:p>
            <a:pPr lvl="1"/>
            <a:r>
              <a:rPr lang="en-US" altLang="en-US" sz="2000" dirty="0"/>
              <a:t>Intermittently connected hosts</a:t>
            </a:r>
          </a:p>
          <a:p>
            <a:pPr lvl="1"/>
            <a:r>
              <a:rPr lang="en-US" altLang="en-US" sz="2000" dirty="0"/>
              <a:t>Directly talking to each other</a:t>
            </a:r>
          </a:p>
          <a:p>
            <a:endParaRPr lang="en-US" altLang="en-US" sz="2400" dirty="0"/>
          </a:p>
          <a:p>
            <a:r>
              <a:rPr lang="en-US" altLang="en-US" sz="2400" dirty="0"/>
              <a:t>Little to no reliance on always-up servers</a:t>
            </a:r>
          </a:p>
          <a:p>
            <a:pPr lvl="1"/>
            <a:r>
              <a:rPr lang="en-US" altLang="en-US" sz="2000" dirty="0"/>
              <a:t>Examples: BitTorrent</a:t>
            </a:r>
          </a:p>
          <a:p>
            <a:pPr lvl="1"/>
            <a:endParaRPr lang="en-US" altLang="en-US" sz="2400" dirty="0"/>
          </a:p>
          <a:p>
            <a:r>
              <a:rPr lang="en-US" altLang="en-US" sz="2400" dirty="0"/>
              <a:t>Today, many applications use a </a:t>
            </a:r>
            <a:r>
              <a:rPr lang="en-US" altLang="en-US" sz="2400" dirty="0">
                <a:solidFill>
                  <a:srgbClr val="C00000"/>
                </a:solidFill>
              </a:rPr>
              <a:t>hybrid</a:t>
            </a:r>
            <a:r>
              <a:rPr lang="en-US" altLang="en-US" sz="2400" dirty="0"/>
              <a:t> model: servers to </a:t>
            </a:r>
            <a:r>
              <a:rPr lang="en-US" altLang="en-US" sz="2400" dirty="0">
                <a:solidFill>
                  <a:srgbClr val="C00000"/>
                </a:solidFill>
              </a:rPr>
              <a:t>set up </a:t>
            </a:r>
            <a:r>
              <a:rPr lang="en-US" altLang="en-US" sz="2400" dirty="0"/>
              <a:t>connectivity, communicate directly afterward</a:t>
            </a:r>
          </a:p>
          <a:p>
            <a:pPr lvl="1"/>
            <a:r>
              <a:rPr lang="en-US" altLang="en-US" sz="2000" dirty="0"/>
              <a:t>Example: (</a:t>
            </a:r>
            <a:r>
              <a:rPr lang="en-US" altLang="en-US" sz="2000" dirty="0" err="1"/>
              <a:t>webRTC</a:t>
            </a:r>
            <a:r>
              <a:rPr lang="en-US" altLang="en-US" sz="2000" dirty="0"/>
              <a:t>) Google meet</a:t>
            </a:r>
          </a:p>
        </p:txBody>
      </p:sp>
      <p:sp>
        <p:nvSpPr>
          <p:cNvPr id="9222" name="Freeform 1030">
            <a:extLst>
              <a:ext uri="{FF2B5EF4-FFF2-40B4-BE49-F238E27FC236}">
                <a16:creationId xmlns:a16="http://schemas.microsoft.com/office/drawing/2014/main" id="{2849E9E0-8AF1-5741-9FD7-EFFF0EF4B9D7}"/>
              </a:ext>
            </a:extLst>
          </p:cNvPr>
          <p:cNvSpPr>
            <a:spLocks/>
          </p:cNvSpPr>
          <p:nvPr/>
        </p:nvSpPr>
        <p:spPr bwMode="auto">
          <a:xfrm>
            <a:off x="4165600" y="1743076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Freeform 1031">
            <a:extLst>
              <a:ext uri="{FF2B5EF4-FFF2-40B4-BE49-F238E27FC236}">
                <a16:creationId xmlns:a16="http://schemas.microsoft.com/office/drawing/2014/main" id="{2F2687D4-C51B-FC48-815A-FA61A036274B}"/>
              </a:ext>
            </a:extLst>
          </p:cNvPr>
          <p:cNvSpPr>
            <a:spLocks/>
          </p:cNvSpPr>
          <p:nvPr/>
        </p:nvSpPr>
        <p:spPr bwMode="auto">
          <a:xfrm>
            <a:off x="2286000" y="16002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Freeform 1032">
            <a:extLst>
              <a:ext uri="{FF2B5EF4-FFF2-40B4-BE49-F238E27FC236}">
                <a16:creationId xmlns:a16="http://schemas.microsoft.com/office/drawing/2014/main" id="{3EB0D919-8CB4-5744-BEB7-F5DE96032F85}"/>
              </a:ext>
            </a:extLst>
          </p:cNvPr>
          <p:cNvSpPr>
            <a:spLocks/>
          </p:cNvSpPr>
          <p:nvPr/>
        </p:nvSpPr>
        <p:spPr bwMode="auto">
          <a:xfrm>
            <a:off x="2654301" y="3051176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25" name="Group 1033">
            <a:extLst>
              <a:ext uri="{FF2B5EF4-FFF2-40B4-BE49-F238E27FC236}">
                <a16:creationId xmlns:a16="http://schemas.microsoft.com/office/drawing/2014/main" id="{34F3CE1C-A69E-9B47-811B-F3A407A9CA21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1735139"/>
            <a:ext cx="733425" cy="319087"/>
            <a:chOff x="3552" y="246"/>
            <a:chExt cx="527" cy="248"/>
          </a:xfrm>
        </p:grpSpPr>
        <p:graphicFrame>
          <p:nvGraphicFramePr>
            <p:cNvPr id="9445" name="Object 1037">
              <a:extLst>
                <a:ext uri="{FF2B5EF4-FFF2-40B4-BE49-F238E27FC236}">
                  <a16:creationId xmlns:a16="http://schemas.microsoft.com/office/drawing/2014/main" id="{243B8927-096C-6543-AD27-F06338196B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17462500" imgH="14478000" progId="MS_ClipArt_Gallery.2">
                    <p:embed/>
                  </p:oleObj>
                </mc:Choice>
                <mc:Fallback>
                  <p:oleObj name="Clip" r:id="rId4" imgW="17462500" imgH="14478000" progId="MS_ClipArt_Gallery.2">
                    <p:embed/>
                    <p:pic>
                      <p:nvPicPr>
                        <p:cNvPr id="9445" name="Object 1037">
                          <a:extLst>
                            <a:ext uri="{FF2B5EF4-FFF2-40B4-BE49-F238E27FC236}">
                              <a16:creationId xmlns:a16="http://schemas.microsoft.com/office/drawing/2014/main" id="{243B8927-096C-6543-AD27-F06338196B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6" name="Object 1038">
              <a:extLst>
                <a:ext uri="{FF2B5EF4-FFF2-40B4-BE49-F238E27FC236}">
                  <a16:creationId xmlns:a16="http://schemas.microsoft.com/office/drawing/2014/main" id="{24774F49-DBE5-994D-8071-FF376C2E89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9131300" imgH="6438900" progId="MS_ClipArt_Gallery.2">
                    <p:embed/>
                  </p:oleObj>
                </mc:Choice>
                <mc:Fallback>
                  <p:oleObj name="Clip" r:id="rId5" imgW="9131300" imgH="6438900" progId="MS_ClipArt_Gallery.2">
                    <p:embed/>
                    <p:pic>
                      <p:nvPicPr>
                        <p:cNvPr id="9446" name="Object 1038">
                          <a:extLst>
                            <a:ext uri="{FF2B5EF4-FFF2-40B4-BE49-F238E27FC236}">
                              <a16:creationId xmlns:a16="http://schemas.microsoft.com/office/drawing/2014/main" id="{24774F49-DBE5-994D-8071-FF376C2E89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7" name="Line 1036">
              <a:extLst>
                <a:ext uri="{FF2B5EF4-FFF2-40B4-BE49-F238E27FC236}">
                  <a16:creationId xmlns:a16="http://schemas.microsoft.com/office/drawing/2014/main" id="{8737F9DA-ACF2-8C40-8B2B-217BFF23D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6" name="Group 1037">
            <a:extLst>
              <a:ext uri="{FF2B5EF4-FFF2-40B4-BE49-F238E27FC236}">
                <a16:creationId xmlns:a16="http://schemas.microsoft.com/office/drawing/2014/main" id="{70A89A8B-4879-1647-BF43-42C5E6C67807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2330450"/>
            <a:ext cx="733425" cy="319088"/>
            <a:chOff x="3552" y="246"/>
            <a:chExt cx="527" cy="248"/>
          </a:xfrm>
        </p:grpSpPr>
        <p:graphicFrame>
          <p:nvGraphicFramePr>
            <p:cNvPr id="9442" name="Object 1035">
              <a:extLst>
                <a:ext uri="{FF2B5EF4-FFF2-40B4-BE49-F238E27FC236}">
                  <a16:creationId xmlns:a16="http://schemas.microsoft.com/office/drawing/2014/main" id="{C1A01139-B7F2-384F-9EEC-CE036222CC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7462500" imgH="14478000" progId="MS_ClipArt_Gallery.2">
                    <p:embed/>
                  </p:oleObj>
                </mc:Choice>
                <mc:Fallback>
                  <p:oleObj name="Clip" r:id="rId7" imgW="17462500" imgH="14478000" progId="MS_ClipArt_Gallery.2">
                    <p:embed/>
                    <p:pic>
                      <p:nvPicPr>
                        <p:cNvPr id="9442" name="Object 1035">
                          <a:extLst>
                            <a:ext uri="{FF2B5EF4-FFF2-40B4-BE49-F238E27FC236}">
                              <a16:creationId xmlns:a16="http://schemas.microsoft.com/office/drawing/2014/main" id="{C1A01139-B7F2-384F-9EEC-CE036222CC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3" name="Object 1036">
              <a:extLst>
                <a:ext uri="{FF2B5EF4-FFF2-40B4-BE49-F238E27FC236}">
                  <a16:creationId xmlns:a16="http://schemas.microsoft.com/office/drawing/2014/main" id="{517919DD-630C-8D42-A7BA-89C6974840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9131300" imgH="6438900" progId="MS_ClipArt_Gallery.2">
                    <p:embed/>
                  </p:oleObj>
                </mc:Choice>
                <mc:Fallback>
                  <p:oleObj name="Clip" r:id="rId8" imgW="9131300" imgH="6438900" progId="MS_ClipArt_Gallery.2">
                    <p:embed/>
                    <p:pic>
                      <p:nvPicPr>
                        <p:cNvPr id="9443" name="Object 1036">
                          <a:extLst>
                            <a:ext uri="{FF2B5EF4-FFF2-40B4-BE49-F238E27FC236}">
                              <a16:creationId xmlns:a16="http://schemas.microsoft.com/office/drawing/2014/main" id="{517919DD-630C-8D42-A7BA-89C6974840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4" name="Line 1040">
              <a:extLst>
                <a:ext uri="{FF2B5EF4-FFF2-40B4-BE49-F238E27FC236}">
                  <a16:creationId xmlns:a16="http://schemas.microsoft.com/office/drawing/2014/main" id="{D32B9468-A54D-5B46-A538-8A76B78B7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7" name="Group 1041">
            <a:extLst>
              <a:ext uri="{FF2B5EF4-FFF2-40B4-BE49-F238E27FC236}">
                <a16:creationId xmlns:a16="http://schemas.microsoft.com/office/drawing/2014/main" id="{1B6902CE-73BB-B442-B3DF-96227C4CCC25}"/>
              </a:ext>
            </a:extLst>
          </p:cNvPr>
          <p:cNvGrpSpPr>
            <a:grpSpLocks/>
          </p:cNvGrpSpPr>
          <p:nvPr/>
        </p:nvGrpSpPr>
        <p:grpSpPr bwMode="auto">
          <a:xfrm>
            <a:off x="2779713" y="2117726"/>
            <a:ext cx="69850" cy="214313"/>
            <a:chOff x="3842" y="406"/>
            <a:chExt cx="51" cy="167"/>
          </a:xfrm>
        </p:grpSpPr>
        <p:sp>
          <p:nvSpPr>
            <p:cNvPr id="9439" name="Oval 1042">
              <a:extLst>
                <a:ext uri="{FF2B5EF4-FFF2-40B4-BE49-F238E27FC236}">
                  <a16:creationId xmlns:a16="http://schemas.microsoft.com/office/drawing/2014/main" id="{2094CDD1-9C1C-7846-8A40-273183AA7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0" name="Oval 1043">
              <a:extLst>
                <a:ext uri="{FF2B5EF4-FFF2-40B4-BE49-F238E27FC236}">
                  <a16:creationId xmlns:a16="http://schemas.microsoft.com/office/drawing/2014/main" id="{34DA1CD9-9BFA-A842-B4D0-B8A33FD1B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1" name="Oval 1044">
              <a:extLst>
                <a:ext uri="{FF2B5EF4-FFF2-40B4-BE49-F238E27FC236}">
                  <a16:creationId xmlns:a16="http://schemas.microsoft.com/office/drawing/2014/main" id="{0EEF3422-8CFE-6F43-BBFA-1796F2A5A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8" name="Group 1045">
            <a:extLst>
              <a:ext uri="{FF2B5EF4-FFF2-40B4-BE49-F238E27FC236}">
                <a16:creationId xmlns:a16="http://schemas.microsoft.com/office/drawing/2014/main" id="{970E78BA-936C-AE4B-9699-CA8EF0C49DD3}"/>
              </a:ext>
            </a:extLst>
          </p:cNvPr>
          <p:cNvGrpSpPr>
            <a:grpSpLocks/>
          </p:cNvGrpSpPr>
          <p:nvPr/>
        </p:nvGrpSpPr>
        <p:grpSpPr bwMode="auto">
          <a:xfrm>
            <a:off x="3249613" y="2620964"/>
            <a:ext cx="209550" cy="395287"/>
            <a:chOff x="4180" y="783"/>
            <a:chExt cx="150" cy="307"/>
          </a:xfrm>
        </p:grpSpPr>
        <p:sp>
          <p:nvSpPr>
            <p:cNvPr id="9431" name="AutoShape 1046">
              <a:extLst>
                <a:ext uri="{FF2B5EF4-FFF2-40B4-BE49-F238E27FC236}">
                  <a16:creationId xmlns:a16="http://schemas.microsoft.com/office/drawing/2014/main" id="{789B2843-E747-6646-A9DD-46F806285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2" name="Rectangle 1047">
              <a:extLst>
                <a:ext uri="{FF2B5EF4-FFF2-40B4-BE49-F238E27FC236}">
                  <a16:creationId xmlns:a16="http://schemas.microsoft.com/office/drawing/2014/main" id="{F8A99E33-20DC-344F-95BD-E53971289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3" name="Rectangle 1048">
              <a:extLst>
                <a:ext uri="{FF2B5EF4-FFF2-40B4-BE49-F238E27FC236}">
                  <a16:creationId xmlns:a16="http://schemas.microsoft.com/office/drawing/2014/main" id="{679DBCEE-BB9B-1F46-AECC-3A53847D7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4" name="AutoShape 1049">
              <a:extLst>
                <a:ext uri="{FF2B5EF4-FFF2-40B4-BE49-F238E27FC236}">
                  <a16:creationId xmlns:a16="http://schemas.microsoft.com/office/drawing/2014/main" id="{1953BBD4-C20A-8E4B-9693-422054B5E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5" name="Line 1050">
              <a:extLst>
                <a:ext uri="{FF2B5EF4-FFF2-40B4-BE49-F238E27FC236}">
                  <a16:creationId xmlns:a16="http://schemas.microsoft.com/office/drawing/2014/main" id="{08F21C87-2273-1045-A25E-8B207D124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6" name="Line 1051">
              <a:extLst>
                <a:ext uri="{FF2B5EF4-FFF2-40B4-BE49-F238E27FC236}">
                  <a16:creationId xmlns:a16="http://schemas.microsoft.com/office/drawing/2014/main" id="{44EE4705-5A90-2849-920B-CD59E16B6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7" name="Rectangle 1052">
              <a:extLst>
                <a:ext uri="{FF2B5EF4-FFF2-40B4-BE49-F238E27FC236}">
                  <a16:creationId xmlns:a16="http://schemas.microsoft.com/office/drawing/2014/main" id="{CB864D82-5B76-0843-9DD6-FC23822BC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8" name="Rectangle 1053">
              <a:extLst>
                <a:ext uri="{FF2B5EF4-FFF2-40B4-BE49-F238E27FC236}">
                  <a16:creationId xmlns:a16="http://schemas.microsoft.com/office/drawing/2014/main" id="{3DC8BEFD-B945-1048-825D-520678469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9" name="Group 1054">
            <a:extLst>
              <a:ext uri="{FF2B5EF4-FFF2-40B4-BE49-F238E27FC236}">
                <a16:creationId xmlns:a16="http://schemas.microsoft.com/office/drawing/2014/main" id="{BDB1EA43-A8E8-9B40-BBE4-F77AE036E617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562351" y="2698751"/>
            <a:ext cx="80963" cy="233363"/>
            <a:chOff x="3842" y="406"/>
            <a:chExt cx="51" cy="167"/>
          </a:xfrm>
        </p:grpSpPr>
        <p:sp>
          <p:nvSpPr>
            <p:cNvPr id="9428" name="Oval 1055">
              <a:extLst>
                <a:ext uri="{FF2B5EF4-FFF2-40B4-BE49-F238E27FC236}">
                  <a16:creationId xmlns:a16="http://schemas.microsoft.com/office/drawing/2014/main" id="{ADFDF6E1-1673-724F-BCD6-320236D4D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9" name="Oval 1056">
              <a:extLst>
                <a:ext uri="{FF2B5EF4-FFF2-40B4-BE49-F238E27FC236}">
                  <a16:creationId xmlns:a16="http://schemas.microsoft.com/office/drawing/2014/main" id="{EBDDD4FB-EA07-6540-88FA-F182D8323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0" name="Oval 1057">
              <a:extLst>
                <a:ext uri="{FF2B5EF4-FFF2-40B4-BE49-F238E27FC236}">
                  <a16:creationId xmlns:a16="http://schemas.microsoft.com/office/drawing/2014/main" id="{5871090C-DDE5-BB46-952C-B95D355C7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30" name="Line 1058">
            <a:extLst>
              <a:ext uri="{FF2B5EF4-FFF2-40B4-BE49-F238E27FC236}">
                <a16:creationId xmlns:a16="http://schemas.microsoft.com/office/drawing/2014/main" id="{D8A7373A-C058-EA4E-AD4E-5C5EDE154A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2528889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1059">
            <a:extLst>
              <a:ext uri="{FF2B5EF4-FFF2-40B4-BE49-F238E27FC236}">
                <a16:creationId xmlns:a16="http://schemas.microsoft.com/office/drawing/2014/main" id="{F2180764-7A6E-964D-B978-C2031BF6F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9314" y="252571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060">
            <a:extLst>
              <a:ext uri="{FF2B5EF4-FFF2-40B4-BE49-F238E27FC236}">
                <a16:creationId xmlns:a16="http://schemas.microsoft.com/office/drawing/2014/main" id="{2F1A0C97-F28B-704A-A184-501C8FA99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4614" y="25241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061">
            <a:extLst>
              <a:ext uri="{FF2B5EF4-FFF2-40B4-BE49-F238E27FC236}">
                <a16:creationId xmlns:a16="http://schemas.microsoft.com/office/drawing/2014/main" id="{DBCF1D86-6488-F04D-93BA-85C8C917B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1" y="198913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1062">
            <a:extLst>
              <a:ext uri="{FF2B5EF4-FFF2-40B4-BE49-F238E27FC236}">
                <a16:creationId xmlns:a16="http://schemas.microsoft.com/office/drawing/2014/main" id="{2D79B063-1C51-E44E-BA3F-34386C2A62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8801" y="227488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1063">
            <a:extLst>
              <a:ext uri="{FF2B5EF4-FFF2-40B4-BE49-F238E27FC236}">
                <a16:creationId xmlns:a16="http://schemas.microsoft.com/office/drawing/2014/main" id="{AA16CC47-B902-494E-A6C2-7299AAB5B0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5850" y="236061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36" name="Group 1064">
            <a:extLst>
              <a:ext uri="{FF2B5EF4-FFF2-40B4-BE49-F238E27FC236}">
                <a16:creationId xmlns:a16="http://schemas.microsoft.com/office/drawing/2014/main" id="{8512FBFC-7E5D-664F-8F68-AEC9C9C543B4}"/>
              </a:ext>
            </a:extLst>
          </p:cNvPr>
          <p:cNvGrpSpPr>
            <a:grpSpLocks/>
          </p:cNvGrpSpPr>
          <p:nvPr/>
        </p:nvGrpSpPr>
        <p:grpSpPr bwMode="auto">
          <a:xfrm>
            <a:off x="3744913" y="2598739"/>
            <a:ext cx="209550" cy="395287"/>
            <a:chOff x="4180" y="783"/>
            <a:chExt cx="150" cy="307"/>
          </a:xfrm>
        </p:grpSpPr>
        <p:sp>
          <p:nvSpPr>
            <p:cNvPr id="9420" name="AutoShape 1065">
              <a:extLst>
                <a:ext uri="{FF2B5EF4-FFF2-40B4-BE49-F238E27FC236}">
                  <a16:creationId xmlns:a16="http://schemas.microsoft.com/office/drawing/2014/main" id="{D8A6BEE9-9F51-5B46-A17B-B6630877F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1" name="Rectangle 1066">
              <a:extLst>
                <a:ext uri="{FF2B5EF4-FFF2-40B4-BE49-F238E27FC236}">
                  <a16:creationId xmlns:a16="http://schemas.microsoft.com/office/drawing/2014/main" id="{5D35FA2D-A43B-F849-8F7D-2AA329F07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2" name="Rectangle 1067">
              <a:extLst>
                <a:ext uri="{FF2B5EF4-FFF2-40B4-BE49-F238E27FC236}">
                  <a16:creationId xmlns:a16="http://schemas.microsoft.com/office/drawing/2014/main" id="{C2F8E6EF-CFB4-474A-B94F-5A58BB839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3" name="AutoShape 1068">
              <a:extLst>
                <a:ext uri="{FF2B5EF4-FFF2-40B4-BE49-F238E27FC236}">
                  <a16:creationId xmlns:a16="http://schemas.microsoft.com/office/drawing/2014/main" id="{9787D2EF-13EA-3E47-93CE-07063549A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4" name="Line 1069">
              <a:extLst>
                <a:ext uri="{FF2B5EF4-FFF2-40B4-BE49-F238E27FC236}">
                  <a16:creationId xmlns:a16="http://schemas.microsoft.com/office/drawing/2014/main" id="{3E5DB27A-20CA-0D40-9215-CAA88DB59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" name="Line 1070">
              <a:extLst>
                <a:ext uri="{FF2B5EF4-FFF2-40B4-BE49-F238E27FC236}">
                  <a16:creationId xmlns:a16="http://schemas.microsoft.com/office/drawing/2014/main" id="{E92386AF-3D44-B746-B16D-0F1B3242FF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6" name="Rectangle 1071">
              <a:extLst>
                <a:ext uri="{FF2B5EF4-FFF2-40B4-BE49-F238E27FC236}">
                  <a16:creationId xmlns:a16="http://schemas.microsoft.com/office/drawing/2014/main" id="{06D40484-799E-384D-80EF-D2857E200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7" name="Rectangle 1072">
              <a:extLst>
                <a:ext uri="{FF2B5EF4-FFF2-40B4-BE49-F238E27FC236}">
                  <a16:creationId xmlns:a16="http://schemas.microsoft.com/office/drawing/2014/main" id="{122F2D89-69E0-604D-B735-FEF6C3316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37" name="Group 1073">
            <a:extLst>
              <a:ext uri="{FF2B5EF4-FFF2-40B4-BE49-F238E27FC236}">
                <a16:creationId xmlns:a16="http://schemas.microsoft.com/office/drawing/2014/main" id="{44BEBC88-EDAE-4D48-8F26-F3F5EECA8DFD}"/>
              </a:ext>
            </a:extLst>
          </p:cNvPr>
          <p:cNvGrpSpPr>
            <a:grpSpLocks/>
          </p:cNvGrpSpPr>
          <p:nvPr/>
        </p:nvGrpSpPr>
        <p:grpSpPr bwMode="auto">
          <a:xfrm>
            <a:off x="2787651" y="3217863"/>
            <a:ext cx="479425" cy="925512"/>
            <a:chOff x="3314" y="1248"/>
            <a:chExt cx="344" cy="694"/>
          </a:xfrm>
        </p:grpSpPr>
        <p:graphicFrame>
          <p:nvGraphicFramePr>
            <p:cNvPr id="9411" name="Object 1033">
              <a:extLst>
                <a:ext uri="{FF2B5EF4-FFF2-40B4-BE49-F238E27FC236}">
                  <a16:creationId xmlns:a16="http://schemas.microsoft.com/office/drawing/2014/main" id="{546B2491-464A-4740-9334-001321559F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17462500" imgH="14478000" progId="MS_ClipArt_Gallery.2">
                    <p:embed/>
                  </p:oleObj>
                </mc:Choice>
                <mc:Fallback>
                  <p:oleObj name="Clip" r:id="rId9" imgW="17462500" imgH="14478000" progId="MS_ClipArt_Gallery.2">
                    <p:embed/>
                    <p:pic>
                      <p:nvPicPr>
                        <p:cNvPr id="9411" name="Object 1033">
                          <a:extLst>
                            <a:ext uri="{FF2B5EF4-FFF2-40B4-BE49-F238E27FC236}">
                              <a16:creationId xmlns:a16="http://schemas.microsoft.com/office/drawing/2014/main" id="{546B2491-464A-4740-9334-001321559F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2" name="Line 1075">
              <a:extLst>
                <a:ext uri="{FF2B5EF4-FFF2-40B4-BE49-F238E27FC236}">
                  <a16:creationId xmlns:a16="http://schemas.microsoft.com/office/drawing/2014/main" id="{9FC8B5B4-B3C0-214C-8BE1-F3CC5F8EE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413" name="Object 1034">
              <a:extLst>
                <a:ext uri="{FF2B5EF4-FFF2-40B4-BE49-F238E27FC236}">
                  <a16:creationId xmlns:a16="http://schemas.microsoft.com/office/drawing/2014/main" id="{A03D0393-97BB-C141-B3DE-2DD9BB7404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0" imgW="17462500" imgH="14478000" progId="MS_ClipArt_Gallery.2">
                    <p:embed/>
                  </p:oleObj>
                </mc:Choice>
                <mc:Fallback>
                  <p:oleObj name="Clip" r:id="rId10" imgW="17462500" imgH="14478000" progId="MS_ClipArt_Gallery.2">
                    <p:embed/>
                    <p:pic>
                      <p:nvPicPr>
                        <p:cNvPr id="9413" name="Object 1034">
                          <a:extLst>
                            <a:ext uri="{FF2B5EF4-FFF2-40B4-BE49-F238E27FC236}">
                              <a16:creationId xmlns:a16="http://schemas.microsoft.com/office/drawing/2014/main" id="{A03D0393-97BB-C141-B3DE-2DD9BB7404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4" name="Line 1077">
              <a:extLst>
                <a:ext uri="{FF2B5EF4-FFF2-40B4-BE49-F238E27FC236}">
                  <a16:creationId xmlns:a16="http://schemas.microsoft.com/office/drawing/2014/main" id="{4AE8DF41-1BE3-D24A-8B20-42E9B2863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15" name="Group 1078">
              <a:extLst>
                <a:ext uri="{FF2B5EF4-FFF2-40B4-BE49-F238E27FC236}">
                  <a16:creationId xmlns:a16="http://schemas.microsoft.com/office/drawing/2014/main" id="{342946F2-4BE8-EB44-90DF-81B112169A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9417" name="Oval 1079">
                <a:extLst>
                  <a:ext uri="{FF2B5EF4-FFF2-40B4-BE49-F238E27FC236}">
                    <a16:creationId xmlns:a16="http://schemas.microsoft.com/office/drawing/2014/main" id="{FC61F1DC-9B96-D64F-B36F-699A8247E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8" name="Oval 1080">
                <a:extLst>
                  <a:ext uri="{FF2B5EF4-FFF2-40B4-BE49-F238E27FC236}">
                    <a16:creationId xmlns:a16="http://schemas.microsoft.com/office/drawing/2014/main" id="{8C93F816-0B95-034C-9C7F-1F98FFBD8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9" name="Oval 1081">
                <a:extLst>
                  <a:ext uri="{FF2B5EF4-FFF2-40B4-BE49-F238E27FC236}">
                    <a16:creationId xmlns:a16="http://schemas.microsoft.com/office/drawing/2014/main" id="{B1C6F712-214C-A14A-A56F-F401C1207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</p:grpSp>
        <p:sp>
          <p:nvSpPr>
            <p:cNvPr id="9416" name="Line 1082">
              <a:extLst>
                <a:ext uri="{FF2B5EF4-FFF2-40B4-BE49-F238E27FC236}">
                  <a16:creationId xmlns:a16="http://schemas.microsoft.com/office/drawing/2014/main" id="{94A217BE-68BF-BE45-9B42-F26CD504E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238" name="Object 1025">
            <a:extLst>
              <a:ext uri="{FF2B5EF4-FFF2-40B4-BE49-F238E27FC236}">
                <a16:creationId xmlns:a16="http://schemas.microsoft.com/office/drawing/2014/main" id="{F3C96CF7-1FB4-534F-84B1-C50F9A92C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1651" y="42164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1" imgW="17462500" imgH="14478000" progId="MS_ClipArt_Gallery.2">
                  <p:embed/>
                </p:oleObj>
              </mc:Choice>
              <mc:Fallback>
                <p:oleObj name="Clip" r:id="rId11" imgW="17462500" imgH="14478000" progId="MS_ClipArt_Gallery.2">
                  <p:embed/>
                  <p:pic>
                    <p:nvPicPr>
                      <p:cNvPr id="9238" name="Object 1025">
                        <a:extLst>
                          <a:ext uri="{FF2B5EF4-FFF2-40B4-BE49-F238E27FC236}">
                            <a16:creationId xmlns:a16="http://schemas.microsoft.com/office/drawing/2014/main" id="{F3C96CF7-1FB4-534F-84B1-C50F9A92C1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1" y="42164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Oval 1085">
            <a:extLst>
              <a:ext uri="{FF2B5EF4-FFF2-40B4-BE49-F238E27FC236}">
                <a16:creationId xmlns:a16="http://schemas.microsoft.com/office/drawing/2014/main" id="{CE78D03C-1CA5-1B48-8D86-25B8F0B39AC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458369" y="4320381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0" name="Oval 1086">
            <a:extLst>
              <a:ext uri="{FF2B5EF4-FFF2-40B4-BE49-F238E27FC236}">
                <a16:creationId xmlns:a16="http://schemas.microsoft.com/office/drawing/2014/main" id="{B79D1688-A047-2149-98B8-2CD1531DF74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543301" y="4318001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1" name="Oval 1087">
            <a:extLst>
              <a:ext uri="{FF2B5EF4-FFF2-40B4-BE49-F238E27FC236}">
                <a16:creationId xmlns:a16="http://schemas.microsoft.com/office/drawing/2014/main" id="{D967FE16-658E-304B-BE20-1EBCC9262C5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21088" y="4322763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2" name="Line 1088">
            <a:extLst>
              <a:ext uri="{FF2B5EF4-FFF2-40B4-BE49-F238E27FC236}">
                <a16:creationId xmlns:a16="http://schemas.microsoft.com/office/drawing/2014/main" id="{D608E16C-CF5D-3040-9B2C-D9BB9E6D13A2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880645" y="4202908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Line 1089">
            <a:extLst>
              <a:ext uri="{FF2B5EF4-FFF2-40B4-BE49-F238E27FC236}">
                <a16:creationId xmlns:a16="http://schemas.microsoft.com/office/drawing/2014/main" id="{226EC520-5E31-434A-B8D6-0C7B26B3F184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254375" y="41941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1090">
            <a:extLst>
              <a:ext uri="{FF2B5EF4-FFF2-40B4-BE49-F238E27FC236}">
                <a16:creationId xmlns:a16="http://schemas.microsoft.com/office/drawing/2014/main" id="{1D7C18A4-DDA3-4741-9130-7613FE220FEE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601244" y="38552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Line 1091">
            <a:extLst>
              <a:ext uri="{FF2B5EF4-FFF2-40B4-BE49-F238E27FC236}">
                <a16:creationId xmlns:a16="http://schemas.microsoft.com/office/drawing/2014/main" id="{DE4507F8-F421-E540-B42D-1029E39444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7076" y="3794126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Line 1092">
            <a:extLst>
              <a:ext uri="{FF2B5EF4-FFF2-40B4-BE49-F238E27FC236}">
                <a16:creationId xmlns:a16="http://schemas.microsoft.com/office/drawing/2014/main" id="{37DA9640-183A-3846-A673-D734F4AC1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8738" y="3840163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Line 1093">
            <a:extLst>
              <a:ext uri="{FF2B5EF4-FFF2-40B4-BE49-F238E27FC236}">
                <a16:creationId xmlns:a16="http://schemas.microsoft.com/office/drawing/2014/main" id="{E7943833-E172-3940-85FE-C8D1998A83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64075" y="383698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48" name="Object 1026">
            <a:extLst>
              <a:ext uri="{FF2B5EF4-FFF2-40B4-BE49-F238E27FC236}">
                <a16:creationId xmlns:a16="http://schemas.microsoft.com/office/drawing/2014/main" id="{C83DD4AE-4AFC-5742-B30A-251FE845AD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75" y="33893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2" imgW="13271500" imgH="16306800" progId="MS_ClipArt_Gallery.2">
                  <p:embed/>
                </p:oleObj>
              </mc:Choice>
              <mc:Fallback>
                <p:oleObj name="Clip" r:id="rId12" imgW="13271500" imgH="16306800" progId="MS_ClipArt_Gallery.2">
                  <p:embed/>
                  <p:pic>
                    <p:nvPicPr>
                      <p:cNvPr id="9248" name="Object 1026">
                        <a:extLst>
                          <a:ext uri="{FF2B5EF4-FFF2-40B4-BE49-F238E27FC236}">
                            <a16:creationId xmlns:a16="http://schemas.microsoft.com/office/drawing/2014/main" id="{C83DD4AE-4AFC-5742-B30A-251FE845AD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3389313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9" name="Object 1027">
            <a:extLst>
              <a:ext uri="{FF2B5EF4-FFF2-40B4-BE49-F238E27FC236}">
                <a16:creationId xmlns:a16="http://schemas.microsoft.com/office/drawing/2014/main" id="{2894D452-034B-D041-8A89-2AA50615C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470276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4" imgW="13271500" imgH="16306800" progId="MS_ClipArt_Gallery.2">
                  <p:embed/>
                </p:oleObj>
              </mc:Choice>
              <mc:Fallback>
                <p:oleObj name="Clip" r:id="rId14" imgW="13271500" imgH="16306800" progId="MS_ClipArt_Gallery.2">
                  <p:embed/>
                  <p:pic>
                    <p:nvPicPr>
                      <p:cNvPr id="9249" name="Object 1027">
                        <a:extLst>
                          <a:ext uri="{FF2B5EF4-FFF2-40B4-BE49-F238E27FC236}">
                            <a16:creationId xmlns:a16="http://schemas.microsoft.com/office/drawing/2014/main" id="{2894D452-034B-D041-8A89-2AA50615C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70276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0" name="Freeform 1096">
            <a:extLst>
              <a:ext uri="{FF2B5EF4-FFF2-40B4-BE49-F238E27FC236}">
                <a16:creationId xmlns:a16="http://schemas.microsoft.com/office/drawing/2014/main" id="{BE760740-4961-254B-BBFA-FDD63CE17FB7}"/>
              </a:ext>
            </a:extLst>
          </p:cNvPr>
          <p:cNvSpPr>
            <a:spLocks/>
          </p:cNvSpPr>
          <p:nvPr/>
        </p:nvSpPr>
        <p:spPr bwMode="auto">
          <a:xfrm>
            <a:off x="3586164" y="3244850"/>
            <a:ext cx="1354137" cy="304800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1" name="Group 1097">
            <a:extLst>
              <a:ext uri="{FF2B5EF4-FFF2-40B4-BE49-F238E27FC236}">
                <a16:creationId xmlns:a16="http://schemas.microsoft.com/office/drawing/2014/main" id="{02D4B724-1BFC-2C4F-92A0-47C9ED855B04}"/>
              </a:ext>
            </a:extLst>
          </p:cNvPr>
          <p:cNvGrpSpPr>
            <a:grpSpLocks/>
          </p:cNvGrpSpPr>
          <p:nvPr/>
        </p:nvGrpSpPr>
        <p:grpSpPr bwMode="auto">
          <a:xfrm>
            <a:off x="3852863" y="4667250"/>
            <a:ext cx="406400" cy="427038"/>
            <a:chOff x="2870" y="1518"/>
            <a:chExt cx="292" cy="320"/>
          </a:xfrm>
        </p:grpSpPr>
        <p:graphicFrame>
          <p:nvGraphicFramePr>
            <p:cNvPr id="9409" name="Object 1031">
              <a:extLst>
                <a:ext uri="{FF2B5EF4-FFF2-40B4-BE49-F238E27FC236}">
                  <a16:creationId xmlns:a16="http://schemas.microsoft.com/office/drawing/2014/main" id="{6D87EC38-51C6-374E-9C8C-D62C06EA55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5" imgW="11137900" imgH="11315700" progId="MS_ClipArt_Gallery.2">
                    <p:embed/>
                  </p:oleObj>
                </mc:Choice>
                <mc:Fallback>
                  <p:oleObj name="Clip" r:id="rId15" imgW="11137900" imgH="11315700" progId="MS_ClipArt_Gallery.2">
                    <p:embed/>
                    <p:pic>
                      <p:nvPicPr>
                        <p:cNvPr id="9409" name="Object 1031">
                          <a:extLst>
                            <a:ext uri="{FF2B5EF4-FFF2-40B4-BE49-F238E27FC236}">
                              <a16:creationId xmlns:a16="http://schemas.microsoft.com/office/drawing/2014/main" id="{6D87EC38-51C6-374E-9C8C-D62C06EA55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10" name="Object 1032">
              <a:extLst>
                <a:ext uri="{FF2B5EF4-FFF2-40B4-BE49-F238E27FC236}">
                  <a16:creationId xmlns:a16="http://schemas.microsoft.com/office/drawing/2014/main" id="{2923ABC5-193F-3C49-95B0-12BE59E132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7" imgW="17005300" imgH="16078200" progId="MS_ClipArt_Gallery.2">
                    <p:embed/>
                  </p:oleObj>
                </mc:Choice>
                <mc:Fallback>
                  <p:oleObj name="Clip" r:id="rId17" imgW="17005300" imgH="16078200" progId="MS_ClipArt_Gallery.2">
                    <p:embed/>
                    <p:pic>
                      <p:nvPicPr>
                        <p:cNvPr id="9410" name="Object 1032">
                          <a:extLst>
                            <a:ext uri="{FF2B5EF4-FFF2-40B4-BE49-F238E27FC236}">
                              <a16:creationId xmlns:a16="http://schemas.microsoft.com/office/drawing/2014/main" id="{2923ABC5-193F-3C49-95B0-12BE59E132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2" name="Group 1100">
            <a:extLst>
              <a:ext uri="{FF2B5EF4-FFF2-40B4-BE49-F238E27FC236}">
                <a16:creationId xmlns:a16="http://schemas.microsoft.com/office/drawing/2014/main" id="{652643C6-CDCA-9C45-B5E2-45B7A6F37007}"/>
              </a:ext>
            </a:extLst>
          </p:cNvPr>
          <p:cNvGrpSpPr>
            <a:grpSpLocks/>
          </p:cNvGrpSpPr>
          <p:nvPr/>
        </p:nvGrpSpPr>
        <p:grpSpPr bwMode="auto">
          <a:xfrm>
            <a:off x="4630738" y="4699000"/>
            <a:ext cx="406400" cy="427038"/>
            <a:chOff x="2870" y="1518"/>
            <a:chExt cx="292" cy="320"/>
          </a:xfrm>
        </p:grpSpPr>
        <p:graphicFrame>
          <p:nvGraphicFramePr>
            <p:cNvPr id="9407" name="Object 1029">
              <a:extLst>
                <a:ext uri="{FF2B5EF4-FFF2-40B4-BE49-F238E27FC236}">
                  <a16:creationId xmlns:a16="http://schemas.microsoft.com/office/drawing/2014/main" id="{8A71EAB4-6F1B-4440-B856-B48CBE6800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9" imgW="11137900" imgH="11315700" progId="MS_ClipArt_Gallery.2">
                    <p:embed/>
                  </p:oleObj>
                </mc:Choice>
                <mc:Fallback>
                  <p:oleObj name="Clip" r:id="rId19" imgW="11137900" imgH="11315700" progId="MS_ClipArt_Gallery.2">
                    <p:embed/>
                    <p:pic>
                      <p:nvPicPr>
                        <p:cNvPr id="9407" name="Object 1029">
                          <a:extLst>
                            <a:ext uri="{FF2B5EF4-FFF2-40B4-BE49-F238E27FC236}">
                              <a16:creationId xmlns:a16="http://schemas.microsoft.com/office/drawing/2014/main" id="{8A71EAB4-6F1B-4440-B856-B48CBE6800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08" name="Object 1030">
              <a:extLst>
                <a:ext uri="{FF2B5EF4-FFF2-40B4-BE49-F238E27FC236}">
                  <a16:creationId xmlns:a16="http://schemas.microsoft.com/office/drawing/2014/main" id="{E866CEA9-0061-E24E-8A24-6320AE5681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0" imgW="17005300" imgH="16078200" progId="MS_ClipArt_Gallery.2">
                    <p:embed/>
                  </p:oleObj>
                </mc:Choice>
                <mc:Fallback>
                  <p:oleObj name="Clip" r:id="rId20" imgW="17005300" imgH="16078200" progId="MS_ClipArt_Gallery.2">
                    <p:embed/>
                    <p:pic>
                      <p:nvPicPr>
                        <p:cNvPr id="9408" name="Object 1030">
                          <a:extLst>
                            <a:ext uri="{FF2B5EF4-FFF2-40B4-BE49-F238E27FC236}">
                              <a16:creationId xmlns:a16="http://schemas.microsoft.com/office/drawing/2014/main" id="{E866CEA9-0061-E24E-8A24-6320AE5681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3" name="Group 1103">
            <a:extLst>
              <a:ext uri="{FF2B5EF4-FFF2-40B4-BE49-F238E27FC236}">
                <a16:creationId xmlns:a16="http://schemas.microsoft.com/office/drawing/2014/main" id="{00917BF7-445A-C447-9DC5-1C4C56964980}"/>
              </a:ext>
            </a:extLst>
          </p:cNvPr>
          <p:cNvGrpSpPr>
            <a:grpSpLocks/>
          </p:cNvGrpSpPr>
          <p:nvPr/>
        </p:nvGrpSpPr>
        <p:grpSpPr bwMode="auto">
          <a:xfrm>
            <a:off x="4216401" y="4414839"/>
            <a:ext cx="379413" cy="376237"/>
            <a:chOff x="4733" y="2082"/>
            <a:chExt cx="272" cy="282"/>
          </a:xfrm>
        </p:grpSpPr>
        <p:graphicFrame>
          <p:nvGraphicFramePr>
            <p:cNvPr id="9405" name="Object 1028">
              <a:extLst>
                <a:ext uri="{FF2B5EF4-FFF2-40B4-BE49-F238E27FC236}">
                  <a16:creationId xmlns:a16="http://schemas.microsoft.com/office/drawing/2014/main" id="{A7432CC0-EF7B-6D46-B7E6-41A9234597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1" imgW="11137900" imgH="11315700" progId="MS_ClipArt_Gallery.2">
                    <p:embed/>
                  </p:oleObj>
                </mc:Choice>
                <mc:Fallback>
                  <p:oleObj name="Clip" r:id="rId21" imgW="11137900" imgH="11315700" progId="MS_ClipArt_Gallery.2">
                    <p:embed/>
                    <p:pic>
                      <p:nvPicPr>
                        <p:cNvPr id="9405" name="Object 1028">
                          <a:extLst>
                            <a:ext uri="{FF2B5EF4-FFF2-40B4-BE49-F238E27FC236}">
                              <a16:creationId xmlns:a16="http://schemas.microsoft.com/office/drawing/2014/main" id="{A7432CC0-EF7B-6D46-B7E6-41A9234597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06" name="Rectangle 1105">
              <a:extLst>
                <a:ext uri="{FF2B5EF4-FFF2-40B4-BE49-F238E27FC236}">
                  <a16:creationId xmlns:a16="http://schemas.microsoft.com/office/drawing/2014/main" id="{6895C89B-5BC3-3243-A78C-12BF53EB7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4" name="Line 1106">
            <a:extLst>
              <a:ext uri="{FF2B5EF4-FFF2-40B4-BE49-F238E27FC236}">
                <a16:creationId xmlns:a16="http://schemas.microsoft.com/office/drawing/2014/main" id="{F30FA3FF-09DB-F341-AEFA-CAA18FB15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788" y="4318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5" name="Group 1107">
            <a:extLst>
              <a:ext uri="{FF2B5EF4-FFF2-40B4-BE49-F238E27FC236}">
                <a16:creationId xmlns:a16="http://schemas.microsoft.com/office/drawing/2014/main" id="{0607E579-85BF-784B-B1CC-91AC6542E2B9}"/>
              </a:ext>
            </a:extLst>
          </p:cNvPr>
          <p:cNvGrpSpPr>
            <a:grpSpLocks/>
          </p:cNvGrpSpPr>
          <p:nvPr/>
        </p:nvGrpSpPr>
        <p:grpSpPr bwMode="auto">
          <a:xfrm>
            <a:off x="5243513" y="3741739"/>
            <a:ext cx="207962" cy="409575"/>
            <a:chOff x="4180" y="783"/>
            <a:chExt cx="150" cy="307"/>
          </a:xfrm>
        </p:grpSpPr>
        <p:sp>
          <p:nvSpPr>
            <p:cNvPr id="9397" name="AutoShape 1108">
              <a:extLst>
                <a:ext uri="{FF2B5EF4-FFF2-40B4-BE49-F238E27FC236}">
                  <a16:creationId xmlns:a16="http://schemas.microsoft.com/office/drawing/2014/main" id="{8A91891D-7075-B24C-B605-FF2469A87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8" name="Rectangle 1109">
              <a:extLst>
                <a:ext uri="{FF2B5EF4-FFF2-40B4-BE49-F238E27FC236}">
                  <a16:creationId xmlns:a16="http://schemas.microsoft.com/office/drawing/2014/main" id="{43938400-B430-3C41-9A21-F74E749B7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9" name="Rectangle 1110">
              <a:extLst>
                <a:ext uri="{FF2B5EF4-FFF2-40B4-BE49-F238E27FC236}">
                  <a16:creationId xmlns:a16="http://schemas.microsoft.com/office/drawing/2014/main" id="{E5F9C3EA-2E95-6E49-BA5C-F358E8C22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0" name="AutoShape 1111">
              <a:extLst>
                <a:ext uri="{FF2B5EF4-FFF2-40B4-BE49-F238E27FC236}">
                  <a16:creationId xmlns:a16="http://schemas.microsoft.com/office/drawing/2014/main" id="{C4970B4E-FB71-2E4A-883D-EB0FDB484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1" name="Line 1112">
              <a:extLst>
                <a:ext uri="{FF2B5EF4-FFF2-40B4-BE49-F238E27FC236}">
                  <a16:creationId xmlns:a16="http://schemas.microsoft.com/office/drawing/2014/main" id="{CBD06CB2-5C40-694F-8B53-DC4C0261D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2" name="Line 1113">
              <a:extLst>
                <a:ext uri="{FF2B5EF4-FFF2-40B4-BE49-F238E27FC236}">
                  <a16:creationId xmlns:a16="http://schemas.microsoft.com/office/drawing/2014/main" id="{DA403C95-328E-6844-A945-70DE155791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3" name="Rectangle 1114">
              <a:extLst>
                <a:ext uri="{FF2B5EF4-FFF2-40B4-BE49-F238E27FC236}">
                  <a16:creationId xmlns:a16="http://schemas.microsoft.com/office/drawing/2014/main" id="{2E6B9DA2-0CFE-1F4B-A706-06160319F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4" name="Rectangle 1115">
              <a:extLst>
                <a:ext uri="{FF2B5EF4-FFF2-40B4-BE49-F238E27FC236}">
                  <a16:creationId xmlns:a16="http://schemas.microsoft.com/office/drawing/2014/main" id="{7184467F-6925-C244-993F-8D49AC44F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56" name="Group 1116">
            <a:extLst>
              <a:ext uri="{FF2B5EF4-FFF2-40B4-BE49-F238E27FC236}">
                <a16:creationId xmlns:a16="http://schemas.microsoft.com/office/drawing/2014/main" id="{D10BE50B-3748-1149-9A22-2A7E9B2D6576}"/>
              </a:ext>
            </a:extLst>
          </p:cNvPr>
          <p:cNvGrpSpPr>
            <a:grpSpLocks/>
          </p:cNvGrpSpPr>
          <p:nvPr/>
        </p:nvGrpSpPr>
        <p:grpSpPr bwMode="auto">
          <a:xfrm>
            <a:off x="5230813" y="4186239"/>
            <a:ext cx="207962" cy="409575"/>
            <a:chOff x="4180" y="783"/>
            <a:chExt cx="150" cy="307"/>
          </a:xfrm>
        </p:grpSpPr>
        <p:sp>
          <p:nvSpPr>
            <p:cNvPr id="9389" name="AutoShape 1117">
              <a:extLst>
                <a:ext uri="{FF2B5EF4-FFF2-40B4-BE49-F238E27FC236}">
                  <a16:creationId xmlns:a16="http://schemas.microsoft.com/office/drawing/2014/main" id="{A937A151-7030-CA4D-9038-DA733E21A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0" name="Rectangle 1118">
              <a:extLst>
                <a:ext uri="{FF2B5EF4-FFF2-40B4-BE49-F238E27FC236}">
                  <a16:creationId xmlns:a16="http://schemas.microsoft.com/office/drawing/2014/main" id="{47F003B4-9811-3741-BCFD-17EA195F1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1" name="Rectangle 1119">
              <a:extLst>
                <a:ext uri="{FF2B5EF4-FFF2-40B4-BE49-F238E27FC236}">
                  <a16:creationId xmlns:a16="http://schemas.microsoft.com/office/drawing/2014/main" id="{14593770-5346-9946-8E8F-AECB5F0E6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2" name="AutoShape 1120">
              <a:extLst>
                <a:ext uri="{FF2B5EF4-FFF2-40B4-BE49-F238E27FC236}">
                  <a16:creationId xmlns:a16="http://schemas.microsoft.com/office/drawing/2014/main" id="{F443AC54-D802-CB4C-AE48-8AEA7BEDF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3" name="Line 1121">
              <a:extLst>
                <a:ext uri="{FF2B5EF4-FFF2-40B4-BE49-F238E27FC236}">
                  <a16:creationId xmlns:a16="http://schemas.microsoft.com/office/drawing/2014/main" id="{1601E03C-552B-F946-9ECD-34CBADBC7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4" name="Line 1122">
              <a:extLst>
                <a:ext uri="{FF2B5EF4-FFF2-40B4-BE49-F238E27FC236}">
                  <a16:creationId xmlns:a16="http://schemas.microsoft.com/office/drawing/2014/main" id="{A12F2C46-9D92-BB41-A025-99D46F8056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5" name="Rectangle 1123">
              <a:extLst>
                <a:ext uri="{FF2B5EF4-FFF2-40B4-BE49-F238E27FC236}">
                  <a16:creationId xmlns:a16="http://schemas.microsoft.com/office/drawing/2014/main" id="{05A7B92C-6EE6-6245-AC42-1078F8E9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6" name="Rectangle 1124">
              <a:extLst>
                <a:ext uri="{FF2B5EF4-FFF2-40B4-BE49-F238E27FC236}">
                  <a16:creationId xmlns:a16="http://schemas.microsoft.com/office/drawing/2014/main" id="{1DC4D2E5-1338-6149-9DF8-9A4F98EB0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7" name="Line 1125">
            <a:extLst>
              <a:ext uri="{FF2B5EF4-FFF2-40B4-BE49-F238E27FC236}">
                <a16:creationId xmlns:a16="http://schemas.microsoft.com/office/drawing/2014/main" id="{91AE9202-DDB7-2D4E-97D4-DFAE01A0E7DE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856956" y="411559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Line 1126">
            <a:extLst>
              <a:ext uri="{FF2B5EF4-FFF2-40B4-BE49-F238E27FC236}">
                <a16:creationId xmlns:a16="http://schemas.microsoft.com/office/drawing/2014/main" id="{029A2977-57AD-414C-99E8-40505A42319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10969" y="43680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9" name="Line 1127">
            <a:extLst>
              <a:ext uri="{FF2B5EF4-FFF2-40B4-BE49-F238E27FC236}">
                <a16:creationId xmlns:a16="http://schemas.microsoft.com/office/drawing/2014/main" id="{90A87946-6BFC-D24A-9359-1FFB6F9F337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00650" y="38989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Line 1128">
            <a:extLst>
              <a:ext uri="{FF2B5EF4-FFF2-40B4-BE49-F238E27FC236}">
                <a16:creationId xmlns:a16="http://schemas.microsoft.com/office/drawing/2014/main" id="{4867CCB3-0875-CF42-98E5-6D134CA63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9850" y="2039938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Line 1129">
            <a:extLst>
              <a:ext uri="{FF2B5EF4-FFF2-40B4-BE49-F238E27FC236}">
                <a16:creationId xmlns:a16="http://schemas.microsoft.com/office/drawing/2014/main" id="{8CC386A4-D0FE-654B-B23F-2FD2E90C9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4889" y="2024063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2" name="Line 1130">
            <a:extLst>
              <a:ext uri="{FF2B5EF4-FFF2-40B4-BE49-F238E27FC236}">
                <a16:creationId xmlns:a16="http://schemas.microsoft.com/office/drawing/2014/main" id="{9C90FE7B-4498-5849-830A-FFBA522347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2360614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3" name="Line 1131">
            <a:extLst>
              <a:ext uri="{FF2B5EF4-FFF2-40B4-BE49-F238E27FC236}">
                <a16:creationId xmlns:a16="http://schemas.microsoft.com/office/drawing/2014/main" id="{8051A7FA-994C-C142-97CA-8FB1B2DE4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4063" y="21367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1132">
            <a:extLst>
              <a:ext uri="{FF2B5EF4-FFF2-40B4-BE49-F238E27FC236}">
                <a16:creationId xmlns:a16="http://schemas.microsoft.com/office/drawing/2014/main" id="{BAED4611-9598-F943-810C-7B5CB5037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9464" y="27844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5" name="Line 1133">
            <a:extLst>
              <a:ext uri="{FF2B5EF4-FFF2-40B4-BE49-F238E27FC236}">
                <a16:creationId xmlns:a16="http://schemas.microsoft.com/office/drawing/2014/main" id="{71DE6658-E6BB-9943-B3BE-53922FC477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9838" y="3249613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Line 1134">
            <a:extLst>
              <a:ext uri="{FF2B5EF4-FFF2-40B4-BE49-F238E27FC236}">
                <a16:creationId xmlns:a16="http://schemas.microsoft.com/office/drawing/2014/main" id="{5F643230-276C-E042-B482-0B12C2A17E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2825" y="2328864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Line 1135">
            <a:extLst>
              <a:ext uri="{FF2B5EF4-FFF2-40B4-BE49-F238E27FC236}">
                <a16:creationId xmlns:a16="http://schemas.microsoft.com/office/drawing/2014/main" id="{66FF7271-0990-1C49-9BA7-01D89E0F18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2350" y="1768475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Line 1136">
            <a:extLst>
              <a:ext uri="{FF2B5EF4-FFF2-40B4-BE49-F238E27FC236}">
                <a16:creationId xmlns:a16="http://schemas.microsoft.com/office/drawing/2014/main" id="{FAE07952-7934-1F44-8F53-6366F960DE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9901" y="1944688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69" name="Group 1137">
            <a:extLst>
              <a:ext uri="{FF2B5EF4-FFF2-40B4-BE49-F238E27FC236}">
                <a16:creationId xmlns:a16="http://schemas.microsoft.com/office/drawing/2014/main" id="{38C00C73-CED9-7F45-8CD6-5B41546D1E09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2136776"/>
            <a:ext cx="501650" cy="233363"/>
            <a:chOff x="3600" y="219"/>
            <a:chExt cx="360" cy="175"/>
          </a:xfrm>
        </p:grpSpPr>
        <p:sp>
          <p:nvSpPr>
            <p:cNvPr id="9376" name="Oval 1138">
              <a:extLst>
                <a:ext uri="{FF2B5EF4-FFF2-40B4-BE49-F238E27FC236}">
                  <a16:creationId xmlns:a16="http://schemas.microsoft.com/office/drawing/2014/main" id="{91541E6D-CE52-F840-B677-56A4F66A6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77" name="Line 1139">
              <a:extLst>
                <a:ext uri="{FF2B5EF4-FFF2-40B4-BE49-F238E27FC236}">
                  <a16:creationId xmlns:a16="http://schemas.microsoft.com/office/drawing/2014/main" id="{F1E16EA3-BE6A-2E4C-9F08-603F9B898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8" name="Line 1140">
              <a:extLst>
                <a:ext uri="{FF2B5EF4-FFF2-40B4-BE49-F238E27FC236}">
                  <a16:creationId xmlns:a16="http://schemas.microsoft.com/office/drawing/2014/main" id="{789DABFD-4591-6E4C-AB50-B085FC744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9" name="Rectangle 1141">
              <a:extLst>
                <a:ext uri="{FF2B5EF4-FFF2-40B4-BE49-F238E27FC236}">
                  <a16:creationId xmlns:a16="http://schemas.microsoft.com/office/drawing/2014/main" id="{2E9D5E51-FD4A-3A47-B912-CB2B9F25E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80" name="Oval 1142">
              <a:extLst>
                <a:ext uri="{FF2B5EF4-FFF2-40B4-BE49-F238E27FC236}">
                  <a16:creationId xmlns:a16="http://schemas.microsoft.com/office/drawing/2014/main" id="{35CFFD08-0BAD-2246-865D-B8AF7A044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81" name="Group 1143">
              <a:extLst>
                <a:ext uri="{FF2B5EF4-FFF2-40B4-BE49-F238E27FC236}">
                  <a16:creationId xmlns:a16="http://schemas.microsoft.com/office/drawing/2014/main" id="{D5373C21-6177-E649-A8ED-88689C8B19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86" name="Line 1144">
                <a:extLst>
                  <a:ext uri="{FF2B5EF4-FFF2-40B4-BE49-F238E27FC236}">
                    <a16:creationId xmlns:a16="http://schemas.microsoft.com/office/drawing/2014/main" id="{A0D93637-EA05-F144-A007-B380F75D3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7" name="Line 1145">
                <a:extLst>
                  <a:ext uri="{FF2B5EF4-FFF2-40B4-BE49-F238E27FC236}">
                    <a16:creationId xmlns:a16="http://schemas.microsoft.com/office/drawing/2014/main" id="{3BE109AF-623C-AA42-89D9-2B855E65F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8" name="Line 1146">
                <a:extLst>
                  <a:ext uri="{FF2B5EF4-FFF2-40B4-BE49-F238E27FC236}">
                    <a16:creationId xmlns:a16="http://schemas.microsoft.com/office/drawing/2014/main" id="{E4FAAA96-E5C5-6B45-8C5D-6693B20EA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82" name="Group 1147">
              <a:extLst>
                <a:ext uri="{FF2B5EF4-FFF2-40B4-BE49-F238E27FC236}">
                  <a16:creationId xmlns:a16="http://schemas.microsoft.com/office/drawing/2014/main" id="{34E15E5C-ED76-424B-B18E-5CEB6069823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83" name="Line 1148">
                <a:extLst>
                  <a:ext uri="{FF2B5EF4-FFF2-40B4-BE49-F238E27FC236}">
                    <a16:creationId xmlns:a16="http://schemas.microsoft.com/office/drawing/2014/main" id="{1BF651BF-2987-3244-892A-EE8A10F2D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4" name="Line 1149">
                <a:extLst>
                  <a:ext uri="{FF2B5EF4-FFF2-40B4-BE49-F238E27FC236}">
                    <a16:creationId xmlns:a16="http://schemas.microsoft.com/office/drawing/2014/main" id="{AA57C254-DD84-AE49-AB41-5C98BC531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5" name="Line 1150">
                <a:extLst>
                  <a:ext uri="{FF2B5EF4-FFF2-40B4-BE49-F238E27FC236}">
                    <a16:creationId xmlns:a16="http://schemas.microsoft.com/office/drawing/2014/main" id="{93721767-6CC8-CF47-A529-00A994369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0" name="Group 1151">
            <a:extLst>
              <a:ext uri="{FF2B5EF4-FFF2-40B4-BE49-F238E27FC236}">
                <a16:creationId xmlns:a16="http://schemas.microsoft.com/office/drawing/2014/main" id="{7A145A4E-CB9D-424A-A58E-1D470F43A160}"/>
              </a:ext>
            </a:extLst>
          </p:cNvPr>
          <p:cNvGrpSpPr>
            <a:grpSpLocks/>
          </p:cNvGrpSpPr>
          <p:nvPr/>
        </p:nvGrpSpPr>
        <p:grpSpPr bwMode="auto">
          <a:xfrm>
            <a:off x="4313238" y="1908176"/>
            <a:ext cx="501650" cy="233363"/>
            <a:chOff x="3600" y="219"/>
            <a:chExt cx="360" cy="175"/>
          </a:xfrm>
        </p:grpSpPr>
        <p:sp>
          <p:nvSpPr>
            <p:cNvPr id="9363" name="Oval 1152">
              <a:extLst>
                <a:ext uri="{FF2B5EF4-FFF2-40B4-BE49-F238E27FC236}">
                  <a16:creationId xmlns:a16="http://schemas.microsoft.com/office/drawing/2014/main" id="{BDFD3BB2-DA2F-F646-8941-A9DD749AE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64" name="Line 1153">
              <a:extLst>
                <a:ext uri="{FF2B5EF4-FFF2-40B4-BE49-F238E27FC236}">
                  <a16:creationId xmlns:a16="http://schemas.microsoft.com/office/drawing/2014/main" id="{F99F9D87-888A-9548-ACA4-AFFBD7028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5" name="Line 1154">
              <a:extLst>
                <a:ext uri="{FF2B5EF4-FFF2-40B4-BE49-F238E27FC236}">
                  <a16:creationId xmlns:a16="http://schemas.microsoft.com/office/drawing/2014/main" id="{89522D58-E85F-7C44-B78A-6932449C0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6" name="Rectangle 1155">
              <a:extLst>
                <a:ext uri="{FF2B5EF4-FFF2-40B4-BE49-F238E27FC236}">
                  <a16:creationId xmlns:a16="http://schemas.microsoft.com/office/drawing/2014/main" id="{E97C7D30-F2B6-7141-8FD4-9CA365C67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67" name="Oval 1156">
              <a:extLst>
                <a:ext uri="{FF2B5EF4-FFF2-40B4-BE49-F238E27FC236}">
                  <a16:creationId xmlns:a16="http://schemas.microsoft.com/office/drawing/2014/main" id="{7EE3210D-A352-B44C-B9AD-65227D1CF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68" name="Group 1157">
              <a:extLst>
                <a:ext uri="{FF2B5EF4-FFF2-40B4-BE49-F238E27FC236}">
                  <a16:creationId xmlns:a16="http://schemas.microsoft.com/office/drawing/2014/main" id="{4F89334F-F9BF-1D4A-9DF0-29324482D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73" name="Line 1158">
                <a:extLst>
                  <a:ext uri="{FF2B5EF4-FFF2-40B4-BE49-F238E27FC236}">
                    <a16:creationId xmlns:a16="http://schemas.microsoft.com/office/drawing/2014/main" id="{68FFE893-1203-3C4A-B401-0F1135FFE5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4" name="Line 1159">
                <a:extLst>
                  <a:ext uri="{FF2B5EF4-FFF2-40B4-BE49-F238E27FC236}">
                    <a16:creationId xmlns:a16="http://schemas.microsoft.com/office/drawing/2014/main" id="{37526E4E-4BC0-8145-8579-B4407A804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5" name="Line 1160">
                <a:extLst>
                  <a:ext uri="{FF2B5EF4-FFF2-40B4-BE49-F238E27FC236}">
                    <a16:creationId xmlns:a16="http://schemas.microsoft.com/office/drawing/2014/main" id="{FD314BD8-5F7E-6B49-B176-2E38DE264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69" name="Group 1161">
              <a:extLst>
                <a:ext uri="{FF2B5EF4-FFF2-40B4-BE49-F238E27FC236}">
                  <a16:creationId xmlns:a16="http://schemas.microsoft.com/office/drawing/2014/main" id="{3D634346-2CED-434B-A064-9EA935981EE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70" name="Line 1162">
                <a:extLst>
                  <a:ext uri="{FF2B5EF4-FFF2-40B4-BE49-F238E27FC236}">
                    <a16:creationId xmlns:a16="http://schemas.microsoft.com/office/drawing/2014/main" id="{561ECEF5-B2E2-144C-8592-6718AFE53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1" name="Line 1163">
                <a:extLst>
                  <a:ext uri="{FF2B5EF4-FFF2-40B4-BE49-F238E27FC236}">
                    <a16:creationId xmlns:a16="http://schemas.microsoft.com/office/drawing/2014/main" id="{DCD8FA6D-18A9-3B4F-A9CD-678CC542C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2" name="Line 1164">
                <a:extLst>
                  <a:ext uri="{FF2B5EF4-FFF2-40B4-BE49-F238E27FC236}">
                    <a16:creationId xmlns:a16="http://schemas.microsoft.com/office/drawing/2014/main" id="{C0E4F97F-F748-B840-9C77-F60208355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1" name="Group 1165">
            <a:extLst>
              <a:ext uri="{FF2B5EF4-FFF2-40B4-BE49-F238E27FC236}">
                <a16:creationId xmlns:a16="http://schemas.microsoft.com/office/drawing/2014/main" id="{1CB7FCB5-2740-E747-9005-DC8D39983DD1}"/>
              </a:ext>
            </a:extLst>
          </p:cNvPr>
          <p:cNvGrpSpPr>
            <a:grpSpLocks/>
          </p:cNvGrpSpPr>
          <p:nvPr/>
        </p:nvGrpSpPr>
        <p:grpSpPr bwMode="auto">
          <a:xfrm>
            <a:off x="4330700" y="2565401"/>
            <a:ext cx="501650" cy="233363"/>
            <a:chOff x="3600" y="219"/>
            <a:chExt cx="360" cy="175"/>
          </a:xfrm>
        </p:grpSpPr>
        <p:sp>
          <p:nvSpPr>
            <p:cNvPr id="9350" name="Oval 1166">
              <a:extLst>
                <a:ext uri="{FF2B5EF4-FFF2-40B4-BE49-F238E27FC236}">
                  <a16:creationId xmlns:a16="http://schemas.microsoft.com/office/drawing/2014/main" id="{2B943198-EC4D-6040-B083-F98729BC3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51" name="Line 1167">
              <a:extLst>
                <a:ext uri="{FF2B5EF4-FFF2-40B4-BE49-F238E27FC236}">
                  <a16:creationId xmlns:a16="http://schemas.microsoft.com/office/drawing/2014/main" id="{9563F4B5-EF43-A640-B5ED-87C9A7523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2" name="Line 1168">
              <a:extLst>
                <a:ext uri="{FF2B5EF4-FFF2-40B4-BE49-F238E27FC236}">
                  <a16:creationId xmlns:a16="http://schemas.microsoft.com/office/drawing/2014/main" id="{0EC840DF-3A46-EB48-98EC-0C8A75C5E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3" name="Rectangle 1169">
              <a:extLst>
                <a:ext uri="{FF2B5EF4-FFF2-40B4-BE49-F238E27FC236}">
                  <a16:creationId xmlns:a16="http://schemas.microsoft.com/office/drawing/2014/main" id="{14C0D910-8202-554C-8998-1A290C66B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54" name="Oval 1170">
              <a:extLst>
                <a:ext uri="{FF2B5EF4-FFF2-40B4-BE49-F238E27FC236}">
                  <a16:creationId xmlns:a16="http://schemas.microsoft.com/office/drawing/2014/main" id="{1A75D80C-8D97-4141-A57B-902C1E938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55" name="Group 1171">
              <a:extLst>
                <a:ext uri="{FF2B5EF4-FFF2-40B4-BE49-F238E27FC236}">
                  <a16:creationId xmlns:a16="http://schemas.microsoft.com/office/drawing/2014/main" id="{EF833F3B-D7F8-A24F-8F98-BA00C651EE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60" name="Line 1172">
                <a:extLst>
                  <a:ext uri="{FF2B5EF4-FFF2-40B4-BE49-F238E27FC236}">
                    <a16:creationId xmlns:a16="http://schemas.microsoft.com/office/drawing/2014/main" id="{51BBDE6A-3F93-3F43-AC72-E49CCFD35C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1" name="Line 1173">
                <a:extLst>
                  <a:ext uri="{FF2B5EF4-FFF2-40B4-BE49-F238E27FC236}">
                    <a16:creationId xmlns:a16="http://schemas.microsoft.com/office/drawing/2014/main" id="{5C5BB259-F7D5-1749-A2E7-D98C15058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2" name="Line 1174">
                <a:extLst>
                  <a:ext uri="{FF2B5EF4-FFF2-40B4-BE49-F238E27FC236}">
                    <a16:creationId xmlns:a16="http://schemas.microsoft.com/office/drawing/2014/main" id="{D97096EC-42D0-A544-BA25-CB9E01DD9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56" name="Group 1175">
              <a:extLst>
                <a:ext uri="{FF2B5EF4-FFF2-40B4-BE49-F238E27FC236}">
                  <a16:creationId xmlns:a16="http://schemas.microsoft.com/office/drawing/2014/main" id="{B0828612-55C4-CA47-8060-E12231CAE43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57" name="Line 1176">
                <a:extLst>
                  <a:ext uri="{FF2B5EF4-FFF2-40B4-BE49-F238E27FC236}">
                    <a16:creationId xmlns:a16="http://schemas.microsoft.com/office/drawing/2014/main" id="{7454BCFD-18C4-7642-9A68-67D483B76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8" name="Line 1177">
                <a:extLst>
                  <a:ext uri="{FF2B5EF4-FFF2-40B4-BE49-F238E27FC236}">
                    <a16:creationId xmlns:a16="http://schemas.microsoft.com/office/drawing/2014/main" id="{E0C4A48E-D5D7-E34F-A54A-6CECA1921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9" name="Line 1178">
                <a:extLst>
                  <a:ext uri="{FF2B5EF4-FFF2-40B4-BE49-F238E27FC236}">
                    <a16:creationId xmlns:a16="http://schemas.microsoft.com/office/drawing/2014/main" id="{B531ADA3-B5F1-5849-93AD-C3D407644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2" name="Group 1179">
            <a:extLst>
              <a:ext uri="{FF2B5EF4-FFF2-40B4-BE49-F238E27FC236}">
                <a16:creationId xmlns:a16="http://schemas.microsoft.com/office/drawing/2014/main" id="{0ED826C0-7F77-1A4F-87B7-3FABC3314654}"/>
              </a:ext>
            </a:extLst>
          </p:cNvPr>
          <p:cNvGrpSpPr>
            <a:grpSpLocks/>
          </p:cNvGrpSpPr>
          <p:nvPr/>
        </p:nvGrpSpPr>
        <p:grpSpPr bwMode="auto">
          <a:xfrm>
            <a:off x="5300663" y="2116138"/>
            <a:ext cx="500062" cy="233362"/>
            <a:chOff x="3600" y="219"/>
            <a:chExt cx="360" cy="175"/>
          </a:xfrm>
        </p:grpSpPr>
        <p:sp>
          <p:nvSpPr>
            <p:cNvPr id="9337" name="Oval 1180">
              <a:extLst>
                <a:ext uri="{FF2B5EF4-FFF2-40B4-BE49-F238E27FC236}">
                  <a16:creationId xmlns:a16="http://schemas.microsoft.com/office/drawing/2014/main" id="{892DE026-4ECA-954A-B98A-7BC4089E4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38" name="Line 1181">
              <a:extLst>
                <a:ext uri="{FF2B5EF4-FFF2-40B4-BE49-F238E27FC236}">
                  <a16:creationId xmlns:a16="http://schemas.microsoft.com/office/drawing/2014/main" id="{FECA85E7-BCB6-D347-991D-9E676705D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9" name="Line 1182">
              <a:extLst>
                <a:ext uri="{FF2B5EF4-FFF2-40B4-BE49-F238E27FC236}">
                  <a16:creationId xmlns:a16="http://schemas.microsoft.com/office/drawing/2014/main" id="{D3AFB9DF-F85C-7949-8262-B04E1E77C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0" name="Rectangle 1183">
              <a:extLst>
                <a:ext uri="{FF2B5EF4-FFF2-40B4-BE49-F238E27FC236}">
                  <a16:creationId xmlns:a16="http://schemas.microsoft.com/office/drawing/2014/main" id="{46F4A3BC-1F17-9D4B-B5F7-FC902135C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1" name="Oval 1184">
              <a:extLst>
                <a:ext uri="{FF2B5EF4-FFF2-40B4-BE49-F238E27FC236}">
                  <a16:creationId xmlns:a16="http://schemas.microsoft.com/office/drawing/2014/main" id="{5A8595B5-2C6D-1843-BD90-627A5272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42" name="Group 1185">
              <a:extLst>
                <a:ext uri="{FF2B5EF4-FFF2-40B4-BE49-F238E27FC236}">
                  <a16:creationId xmlns:a16="http://schemas.microsoft.com/office/drawing/2014/main" id="{99D80E0D-24C7-D14C-BF4B-060612321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47" name="Line 1186">
                <a:extLst>
                  <a:ext uri="{FF2B5EF4-FFF2-40B4-BE49-F238E27FC236}">
                    <a16:creationId xmlns:a16="http://schemas.microsoft.com/office/drawing/2014/main" id="{60E9A946-CA39-4949-889D-B3BE1060A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8" name="Line 1187">
                <a:extLst>
                  <a:ext uri="{FF2B5EF4-FFF2-40B4-BE49-F238E27FC236}">
                    <a16:creationId xmlns:a16="http://schemas.microsoft.com/office/drawing/2014/main" id="{7BD92485-BA9E-F14A-A778-0056C8EBD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9" name="Line 1188">
                <a:extLst>
                  <a:ext uri="{FF2B5EF4-FFF2-40B4-BE49-F238E27FC236}">
                    <a16:creationId xmlns:a16="http://schemas.microsoft.com/office/drawing/2014/main" id="{A1789096-B9E7-354C-8516-7A2AF9AAE2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43" name="Group 1189">
              <a:extLst>
                <a:ext uri="{FF2B5EF4-FFF2-40B4-BE49-F238E27FC236}">
                  <a16:creationId xmlns:a16="http://schemas.microsoft.com/office/drawing/2014/main" id="{4D4FDFBC-F825-1E42-8A52-0DE13368C9E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44" name="Line 1190">
                <a:extLst>
                  <a:ext uri="{FF2B5EF4-FFF2-40B4-BE49-F238E27FC236}">
                    <a16:creationId xmlns:a16="http://schemas.microsoft.com/office/drawing/2014/main" id="{30A7ADDB-A5CE-BD48-9E2C-753ACC2CE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5" name="Line 1191">
                <a:extLst>
                  <a:ext uri="{FF2B5EF4-FFF2-40B4-BE49-F238E27FC236}">
                    <a16:creationId xmlns:a16="http://schemas.microsoft.com/office/drawing/2014/main" id="{EFB709A3-1239-814A-867F-1A73525B7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6" name="Line 1192">
                <a:extLst>
                  <a:ext uri="{FF2B5EF4-FFF2-40B4-BE49-F238E27FC236}">
                    <a16:creationId xmlns:a16="http://schemas.microsoft.com/office/drawing/2014/main" id="{DFD0C675-B1F1-E145-9A34-FB1326732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3" name="Group 1193">
            <a:extLst>
              <a:ext uri="{FF2B5EF4-FFF2-40B4-BE49-F238E27FC236}">
                <a16:creationId xmlns:a16="http://schemas.microsoft.com/office/drawing/2014/main" id="{0795B2FC-BE3C-AC48-B0E7-784F11C27899}"/>
              </a:ext>
            </a:extLst>
          </p:cNvPr>
          <p:cNvGrpSpPr>
            <a:grpSpLocks/>
          </p:cNvGrpSpPr>
          <p:nvPr/>
        </p:nvGrpSpPr>
        <p:grpSpPr bwMode="auto">
          <a:xfrm>
            <a:off x="5106988" y="3013076"/>
            <a:ext cx="501650" cy="233363"/>
            <a:chOff x="3600" y="219"/>
            <a:chExt cx="360" cy="175"/>
          </a:xfrm>
        </p:grpSpPr>
        <p:sp>
          <p:nvSpPr>
            <p:cNvPr id="9324" name="Oval 1194">
              <a:extLst>
                <a:ext uri="{FF2B5EF4-FFF2-40B4-BE49-F238E27FC236}">
                  <a16:creationId xmlns:a16="http://schemas.microsoft.com/office/drawing/2014/main" id="{8F772DC8-E617-3F45-808C-15F69809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25" name="Line 1195">
              <a:extLst>
                <a:ext uri="{FF2B5EF4-FFF2-40B4-BE49-F238E27FC236}">
                  <a16:creationId xmlns:a16="http://schemas.microsoft.com/office/drawing/2014/main" id="{0A5DE54D-3B9D-CD4E-BA29-1C1C93F28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6" name="Line 1196">
              <a:extLst>
                <a:ext uri="{FF2B5EF4-FFF2-40B4-BE49-F238E27FC236}">
                  <a16:creationId xmlns:a16="http://schemas.microsoft.com/office/drawing/2014/main" id="{E47CC283-FE04-7345-AD0A-6E21092B5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7" name="Rectangle 1197">
              <a:extLst>
                <a:ext uri="{FF2B5EF4-FFF2-40B4-BE49-F238E27FC236}">
                  <a16:creationId xmlns:a16="http://schemas.microsoft.com/office/drawing/2014/main" id="{EA15B08D-3CF4-FB48-A867-944E482D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28" name="Oval 1198">
              <a:extLst>
                <a:ext uri="{FF2B5EF4-FFF2-40B4-BE49-F238E27FC236}">
                  <a16:creationId xmlns:a16="http://schemas.microsoft.com/office/drawing/2014/main" id="{BB7AE996-6E58-B846-A294-18DA3FCE3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29" name="Group 1199">
              <a:extLst>
                <a:ext uri="{FF2B5EF4-FFF2-40B4-BE49-F238E27FC236}">
                  <a16:creationId xmlns:a16="http://schemas.microsoft.com/office/drawing/2014/main" id="{B82E5BAA-FEDC-1240-82D0-8466A4C74C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34" name="Line 1200">
                <a:extLst>
                  <a:ext uri="{FF2B5EF4-FFF2-40B4-BE49-F238E27FC236}">
                    <a16:creationId xmlns:a16="http://schemas.microsoft.com/office/drawing/2014/main" id="{45C70795-E7EA-2242-A06A-FB8304D26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5" name="Line 1201">
                <a:extLst>
                  <a:ext uri="{FF2B5EF4-FFF2-40B4-BE49-F238E27FC236}">
                    <a16:creationId xmlns:a16="http://schemas.microsoft.com/office/drawing/2014/main" id="{E6768F87-AF66-3745-AC36-01F77E483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6" name="Line 1202">
                <a:extLst>
                  <a:ext uri="{FF2B5EF4-FFF2-40B4-BE49-F238E27FC236}">
                    <a16:creationId xmlns:a16="http://schemas.microsoft.com/office/drawing/2014/main" id="{721A0BED-B5B5-E84D-A1F1-4FACAA8B2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30" name="Group 1203">
              <a:extLst>
                <a:ext uri="{FF2B5EF4-FFF2-40B4-BE49-F238E27FC236}">
                  <a16:creationId xmlns:a16="http://schemas.microsoft.com/office/drawing/2014/main" id="{3FCAC90D-177F-5341-A775-30381FFE678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31" name="Line 1204">
                <a:extLst>
                  <a:ext uri="{FF2B5EF4-FFF2-40B4-BE49-F238E27FC236}">
                    <a16:creationId xmlns:a16="http://schemas.microsoft.com/office/drawing/2014/main" id="{E1C4F639-EBAF-E044-B036-BA4446D6F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2" name="Line 1205">
                <a:extLst>
                  <a:ext uri="{FF2B5EF4-FFF2-40B4-BE49-F238E27FC236}">
                    <a16:creationId xmlns:a16="http://schemas.microsoft.com/office/drawing/2014/main" id="{02E37764-0DC9-594F-89B3-0B1F50DCA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3" name="Line 1206">
                <a:extLst>
                  <a:ext uri="{FF2B5EF4-FFF2-40B4-BE49-F238E27FC236}">
                    <a16:creationId xmlns:a16="http://schemas.microsoft.com/office/drawing/2014/main" id="{7954B696-66DE-4444-A488-19443642A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4" name="Group 1207">
            <a:extLst>
              <a:ext uri="{FF2B5EF4-FFF2-40B4-BE49-F238E27FC236}">
                <a16:creationId xmlns:a16="http://schemas.microsoft.com/office/drawing/2014/main" id="{21FAF787-9684-1D44-ADB3-10B0883E7798}"/>
              </a:ext>
            </a:extLst>
          </p:cNvPr>
          <p:cNvGrpSpPr>
            <a:grpSpLocks/>
          </p:cNvGrpSpPr>
          <p:nvPr/>
        </p:nvGrpSpPr>
        <p:grpSpPr bwMode="auto">
          <a:xfrm>
            <a:off x="4773613" y="3597275"/>
            <a:ext cx="501650" cy="234950"/>
            <a:chOff x="3600" y="219"/>
            <a:chExt cx="360" cy="175"/>
          </a:xfrm>
        </p:grpSpPr>
        <p:sp>
          <p:nvSpPr>
            <p:cNvPr id="9311" name="Oval 1208">
              <a:extLst>
                <a:ext uri="{FF2B5EF4-FFF2-40B4-BE49-F238E27FC236}">
                  <a16:creationId xmlns:a16="http://schemas.microsoft.com/office/drawing/2014/main" id="{3990CF4F-E5B4-FE42-BBA3-AA5BEEFBF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12" name="Line 1209">
              <a:extLst>
                <a:ext uri="{FF2B5EF4-FFF2-40B4-BE49-F238E27FC236}">
                  <a16:creationId xmlns:a16="http://schemas.microsoft.com/office/drawing/2014/main" id="{DA00AC78-0175-5D4C-89A3-B182CE225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3" name="Line 1210">
              <a:extLst>
                <a:ext uri="{FF2B5EF4-FFF2-40B4-BE49-F238E27FC236}">
                  <a16:creationId xmlns:a16="http://schemas.microsoft.com/office/drawing/2014/main" id="{EFA50136-D238-1947-AF7C-5FDF6DBA3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4" name="Rectangle 1211">
              <a:extLst>
                <a:ext uri="{FF2B5EF4-FFF2-40B4-BE49-F238E27FC236}">
                  <a16:creationId xmlns:a16="http://schemas.microsoft.com/office/drawing/2014/main" id="{A9F4E3C6-D7A1-ED45-8F5D-81242E1E9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15" name="Oval 1212">
              <a:extLst>
                <a:ext uri="{FF2B5EF4-FFF2-40B4-BE49-F238E27FC236}">
                  <a16:creationId xmlns:a16="http://schemas.microsoft.com/office/drawing/2014/main" id="{CAAA967B-D858-BC48-9DBC-D546AB9BF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16" name="Group 1213">
              <a:extLst>
                <a:ext uri="{FF2B5EF4-FFF2-40B4-BE49-F238E27FC236}">
                  <a16:creationId xmlns:a16="http://schemas.microsoft.com/office/drawing/2014/main" id="{A3D73AF3-A708-7C46-82FF-EB1A13F77C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21" name="Line 1214">
                <a:extLst>
                  <a:ext uri="{FF2B5EF4-FFF2-40B4-BE49-F238E27FC236}">
                    <a16:creationId xmlns:a16="http://schemas.microsoft.com/office/drawing/2014/main" id="{23EAA7EC-3EA5-B146-ACCA-3EE2D060F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2" name="Line 1215">
                <a:extLst>
                  <a:ext uri="{FF2B5EF4-FFF2-40B4-BE49-F238E27FC236}">
                    <a16:creationId xmlns:a16="http://schemas.microsoft.com/office/drawing/2014/main" id="{71870FE7-2C0C-A74C-A11E-B2E6A8364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3" name="Line 1216">
                <a:extLst>
                  <a:ext uri="{FF2B5EF4-FFF2-40B4-BE49-F238E27FC236}">
                    <a16:creationId xmlns:a16="http://schemas.microsoft.com/office/drawing/2014/main" id="{5D1CB534-5413-C64B-9575-4F64E9C9E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17" name="Group 1217">
              <a:extLst>
                <a:ext uri="{FF2B5EF4-FFF2-40B4-BE49-F238E27FC236}">
                  <a16:creationId xmlns:a16="http://schemas.microsoft.com/office/drawing/2014/main" id="{86200597-29BB-2E48-9CDD-A5F18991EAA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18" name="Line 1218">
                <a:extLst>
                  <a:ext uri="{FF2B5EF4-FFF2-40B4-BE49-F238E27FC236}">
                    <a16:creationId xmlns:a16="http://schemas.microsoft.com/office/drawing/2014/main" id="{0E7D34EA-AAA9-9649-9C4C-ACC5BF60A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9" name="Line 1219">
                <a:extLst>
                  <a:ext uri="{FF2B5EF4-FFF2-40B4-BE49-F238E27FC236}">
                    <a16:creationId xmlns:a16="http://schemas.microsoft.com/office/drawing/2014/main" id="{41D999E1-31B3-8F43-98CD-C0AD2A2F5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0" name="Line 1220">
                <a:extLst>
                  <a:ext uri="{FF2B5EF4-FFF2-40B4-BE49-F238E27FC236}">
                    <a16:creationId xmlns:a16="http://schemas.microsoft.com/office/drawing/2014/main" id="{D0CF65CE-A8FB-5347-BCE8-4F061ACE4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5" name="Group 1221">
            <a:extLst>
              <a:ext uri="{FF2B5EF4-FFF2-40B4-BE49-F238E27FC236}">
                <a16:creationId xmlns:a16="http://schemas.microsoft.com/office/drawing/2014/main" id="{E26BA3C8-22F7-314B-9A5C-03FC6271B972}"/>
              </a:ext>
            </a:extLst>
          </p:cNvPr>
          <p:cNvGrpSpPr>
            <a:grpSpLocks/>
          </p:cNvGrpSpPr>
          <p:nvPr/>
        </p:nvGrpSpPr>
        <p:grpSpPr bwMode="auto">
          <a:xfrm>
            <a:off x="4164013" y="4086226"/>
            <a:ext cx="500062" cy="233363"/>
            <a:chOff x="3600" y="219"/>
            <a:chExt cx="360" cy="175"/>
          </a:xfrm>
        </p:grpSpPr>
        <p:sp>
          <p:nvSpPr>
            <p:cNvPr id="9298" name="Oval 1222">
              <a:extLst>
                <a:ext uri="{FF2B5EF4-FFF2-40B4-BE49-F238E27FC236}">
                  <a16:creationId xmlns:a16="http://schemas.microsoft.com/office/drawing/2014/main" id="{23D0F9EE-9F8A-C14E-94FD-5EE237C49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99" name="Line 1223">
              <a:extLst>
                <a:ext uri="{FF2B5EF4-FFF2-40B4-BE49-F238E27FC236}">
                  <a16:creationId xmlns:a16="http://schemas.microsoft.com/office/drawing/2014/main" id="{10798225-9AC6-504B-A7DD-DD83B6787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0" name="Line 1224">
              <a:extLst>
                <a:ext uri="{FF2B5EF4-FFF2-40B4-BE49-F238E27FC236}">
                  <a16:creationId xmlns:a16="http://schemas.microsoft.com/office/drawing/2014/main" id="{EED514A7-A712-1A44-A1B9-B8EDCEC70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1" name="Rectangle 1225">
              <a:extLst>
                <a:ext uri="{FF2B5EF4-FFF2-40B4-BE49-F238E27FC236}">
                  <a16:creationId xmlns:a16="http://schemas.microsoft.com/office/drawing/2014/main" id="{B4C84114-207C-8148-88F7-297A18F4F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02" name="Oval 1226">
              <a:extLst>
                <a:ext uri="{FF2B5EF4-FFF2-40B4-BE49-F238E27FC236}">
                  <a16:creationId xmlns:a16="http://schemas.microsoft.com/office/drawing/2014/main" id="{3F481C1E-0D93-B74B-A2CB-D85696F66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03" name="Group 1227">
              <a:extLst>
                <a:ext uri="{FF2B5EF4-FFF2-40B4-BE49-F238E27FC236}">
                  <a16:creationId xmlns:a16="http://schemas.microsoft.com/office/drawing/2014/main" id="{C98F2698-0AF7-A541-8787-068B63DA43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08" name="Line 1228">
                <a:extLst>
                  <a:ext uri="{FF2B5EF4-FFF2-40B4-BE49-F238E27FC236}">
                    <a16:creationId xmlns:a16="http://schemas.microsoft.com/office/drawing/2014/main" id="{9F1CCA22-003D-4E42-8FFB-1D80B801F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9" name="Line 1229">
                <a:extLst>
                  <a:ext uri="{FF2B5EF4-FFF2-40B4-BE49-F238E27FC236}">
                    <a16:creationId xmlns:a16="http://schemas.microsoft.com/office/drawing/2014/main" id="{B72C5B21-250F-DF4B-B020-F45EEB4A4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0" name="Line 1230">
                <a:extLst>
                  <a:ext uri="{FF2B5EF4-FFF2-40B4-BE49-F238E27FC236}">
                    <a16:creationId xmlns:a16="http://schemas.microsoft.com/office/drawing/2014/main" id="{4694CD5B-8D51-2845-A430-1887C7F13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04" name="Group 1231">
              <a:extLst>
                <a:ext uri="{FF2B5EF4-FFF2-40B4-BE49-F238E27FC236}">
                  <a16:creationId xmlns:a16="http://schemas.microsoft.com/office/drawing/2014/main" id="{86C13CAE-7A31-5A4E-9C92-96C746DC8F3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05" name="Line 1232">
                <a:extLst>
                  <a:ext uri="{FF2B5EF4-FFF2-40B4-BE49-F238E27FC236}">
                    <a16:creationId xmlns:a16="http://schemas.microsoft.com/office/drawing/2014/main" id="{ECAE3FF5-7F05-7344-8024-0AC391A80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6" name="Line 1233">
                <a:extLst>
                  <a:ext uri="{FF2B5EF4-FFF2-40B4-BE49-F238E27FC236}">
                    <a16:creationId xmlns:a16="http://schemas.microsoft.com/office/drawing/2014/main" id="{A5CE488C-9965-DC47-BED3-034AC208B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7" name="Line 1234">
                <a:extLst>
                  <a:ext uri="{FF2B5EF4-FFF2-40B4-BE49-F238E27FC236}">
                    <a16:creationId xmlns:a16="http://schemas.microsoft.com/office/drawing/2014/main" id="{B7A8A29F-C31A-2245-91BD-D02C7D255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6" name="Group 1235">
            <a:extLst>
              <a:ext uri="{FF2B5EF4-FFF2-40B4-BE49-F238E27FC236}">
                <a16:creationId xmlns:a16="http://schemas.microsoft.com/office/drawing/2014/main" id="{2A7CB13E-E33E-D143-BBC2-FEF79A4C635B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3709988"/>
            <a:ext cx="501650" cy="233362"/>
            <a:chOff x="3600" y="219"/>
            <a:chExt cx="360" cy="175"/>
          </a:xfrm>
        </p:grpSpPr>
        <p:sp>
          <p:nvSpPr>
            <p:cNvPr id="9285" name="Oval 1236">
              <a:extLst>
                <a:ext uri="{FF2B5EF4-FFF2-40B4-BE49-F238E27FC236}">
                  <a16:creationId xmlns:a16="http://schemas.microsoft.com/office/drawing/2014/main" id="{D4641363-D51E-4341-BEE1-74938BE50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86" name="Line 1237">
              <a:extLst>
                <a:ext uri="{FF2B5EF4-FFF2-40B4-BE49-F238E27FC236}">
                  <a16:creationId xmlns:a16="http://schemas.microsoft.com/office/drawing/2014/main" id="{78D1D2F4-A003-F849-8255-A7B48BF0B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7" name="Line 1238">
              <a:extLst>
                <a:ext uri="{FF2B5EF4-FFF2-40B4-BE49-F238E27FC236}">
                  <a16:creationId xmlns:a16="http://schemas.microsoft.com/office/drawing/2014/main" id="{1DD73565-0821-8142-BEB3-A6ED0E073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8" name="Rectangle 1239">
              <a:extLst>
                <a:ext uri="{FF2B5EF4-FFF2-40B4-BE49-F238E27FC236}">
                  <a16:creationId xmlns:a16="http://schemas.microsoft.com/office/drawing/2014/main" id="{72CE450D-783F-C446-BDD2-082E942C4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89" name="Oval 1240">
              <a:extLst>
                <a:ext uri="{FF2B5EF4-FFF2-40B4-BE49-F238E27FC236}">
                  <a16:creationId xmlns:a16="http://schemas.microsoft.com/office/drawing/2014/main" id="{335217E3-3749-5743-9533-BCFFF166F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290" name="Group 1241">
              <a:extLst>
                <a:ext uri="{FF2B5EF4-FFF2-40B4-BE49-F238E27FC236}">
                  <a16:creationId xmlns:a16="http://schemas.microsoft.com/office/drawing/2014/main" id="{02DC17C9-BD3A-4D48-9BE8-7EDBB1B3E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295" name="Line 1242">
                <a:extLst>
                  <a:ext uri="{FF2B5EF4-FFF2-40B4-BE49-F238E27FC236}">
                    <a16:creationId xmlns:a16="http://schemas.microsoft.com/office/drawing/2014/main" id="{E1F13AB0-A944-CA45-A6C1-C636EC070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6" name="Line 1243">
                <a:extLst>
                  <a:ext uri="{FF2B5EF4-FFF2-40B4-BE49-F238E27FC236}">
                    <a16:creationId xmlns:a16="http://schemas.microsoft.com/office/drawing/2014/main" id="{A51EA81B-0743-8045-915F-A07B92CA2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7" name="Line 1244">
                <a:extLst>
                  <a:ext uri="{FF2B5EF4-FFF2-40B4-BE49-F238E27FC236}">
                    <a16:creationId xmlns:a16="http://schemas.microsoft.com/office/drawing/2014/main" id="{BCD2276D-0F7D-A74D-AEEB-B20919AF2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91" name="Group 1245">
              <a:extLst>
                <a:ext uri="{FF2B5EF4-FFF2-40B4-BE49-F238E27FC236}">
                  <a16:creationId xmlns:a16="http://schemas.microsoft.com/office/drawing/2014/main" id="{1532E289-0BAD-A24C-B854-33742B2C12D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292" name="Line 1246">
                <a:extLst>
                  <a:ext uri="{FF2B5EF4-FFF2-40B4-BE49-F238E27FC236}">
                    <a16:creationId xmlns:a16="http://schemas.microsoft.com/office/drawing/2014/main" id="{BAFF4546-6FF1-9E41-BDA2-F9C0B24EF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3" name="Line 1247">
                <a:extLst>
                  <a:ext uri="{FF2B5EF4-FFF2-40B4-BE49-F238E27FC236}">
                    <a16:creationId xmlns:a16="http://schemas.microsoft.com/office/drawing/2014/main" id="{472F8D4E-A266-1D48-9337-195FE035D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4" name="Line 1248">
                <a:extLst>
                  <a:ext uri="{FF2B5EF4-FFF2-40B4-BE49-F238E27FC236}">
                    <a16:creationId xmlns:a16="http://schemas.microsoft.com/office/drawing/2014/main" id="{D309471A-47E7-544D-8908-3867CF29B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277" name="Line 1249">
            <a:extLst>
              <a:ext uri="{FF2B5EF4-FFF2-40B4-BE49-F238E27FC236}">
                <a16:creationId xmlns:a16="http://schemas.microsoft.com/office/drawing/2014/main" id="{7CC27136-AE74-704D-989E-0D3B6F1E26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6325" y="3922714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8" name="Line 1250">
            <a:extLst>
              <a:ext uri="{FF2B5EF4-FFF2-40B4-BE49-F238E27FC236}">
                <a16:creationId xmlns:a16="http://schemas.microsoft.com/office/drawing/2014/main" id="{2FA7C807-9AA0-6A4B-A3FB-CF3A716A2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4491" y="2079176"/>
            <a:ext cx="1171575" cy="2743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9" name="Line 1251">
            <a:extLst>
              <a:ext uri="{FF2B5EF4-FFF2-40B4-BE49-F238E27FC236}">
                <a16:creationId xmlns:a16="http://schemas.microsoft.com/office/drawing/2014/main" id="{3FD1957A-EBD5-2848-B72E-ABABDB3A1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4491" y="1926776"/>
            <a:ext cx="1195386" cy="279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3" name="Text Box 1486">
            <a:extLst>
              <a:ext uri="{FF2B5EF4-FFF2-40B4-BE49-F238E27FC236}">
                <a16:creationId xmlns:a16="http://schemas.microsoft.com/office/drawing/2014/main" id="{84F4BEC2-059E-DA4E-8CA9-0B95CCED0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9" y="52371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peer</a:t>
            </a:r>
          </a:p>
        </p:txBody>
      </p:sp>
      <p:sp>
        <p:nvSpPr>
          <p:cNvPr id="9284" name="Text Box 1487">
            <a:extLst>
              <a:ext uri="{FF2B5EF4-FFF2-40B4-BE49-F238E27FC236}">
                <a16:creationId xmlns:a16="http://schemas.microsoft.com/office/drawing/2014/main" id="{AE8804A0-0705-B54A-BC8C-D4E8F8416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9" y="12620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peer</a:t>
            </a:r>
          </a:p>
        </p:txBody>
      </p:sp>
    </p:spTree>
    <p:extLst>
      <p:ext uri="{BB962C8B-B14F-4D97-AF65-F5344CB8AC3E}">
        <p14:creationId xmlns:p14="http://schemas.microsoft.com/office/powerpoint/2010/main" val="216773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F569-4473-E643-9D7E-27B23990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forward: A few app-layer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B1F5-6CEB-AC46-8690-BDA9FBE14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Name System</a:t>
            </a:r>
          </a:p>
          <a:p>
            <a:endParaRPr lang="en-US" dirty="0"/>
          </a:p>
          <a:p>
            <a:r>
              <a:rPr lang="en-US" dirty="0"/>
              <a:t>The web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Streaming video </a:t>
            </a:r>
          </a:p>
        </p:txBody>
      </p:sp>
    </p:spTree>
    <p:extLst>
      <p:ext uri="{BB962C8B-B14F-4D97-AF65-F5344CB8AC3E}">
        <p14:creationId xmlns:p14="http://schemas.microsoft.com/office/powerpoint/2010/main" val="3722371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9768-0E0E-2948-96AF-264E3CF6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798A3-856C-394C-94C1-038944B30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7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F7938678-5B49-714C-80BE-5026204B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62FA86C3-EA6A-0943-AF08-39C96B5F919F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6181472-F19D-8B48-BAF5-F0B8FE828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  Domain Name System (DNS)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F085DC8-406E-954D-B2E7-28C2A66A9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7943" y="1575593"/>
            <a:ext cx="10515600" cy="5051629"/>
          </a:xfrm>
        </p:spPr>
        <p:txBody>
          <a:bodyPr>
            <a:noAutofit/>
          </a:bodyPr>
          <a:lstStyle/>
          <a:p>
            <a:r>
              <a:rPr lang="en-US" altLang="en-US" dirty="0"/>
              <a:t>Problem: Humans cannot remember Internet (IP) addresses</a:t>
            </a:r>
          </a:p>
          <a:p>
            <a:pPr marL="692150" lvl="1" indent="-347663"/>
            <a:r>
              <a:rPr lang="en-US" altLang="en-US" dirty="0"/>
              <a:t>The average human brain can remember 7 digits for a few names</a:t>
            </a:r>
          </a:p>
          <a:p>
            <a:pPr marL="692150" lvl="1" indent="-347663"/>
            <a:r>
              <a:rPr lang="en-US" altLang="en-US" dirty="0"/>
              <a:t>On average, IP addresses have 12 digits</a:t>
            </a:r>
          </a:p>
          <a:p>
            <a:endParaRPr lang="en-US" altLang="en-US" dirty="0"/>
          </a:p>
          <a:p>
            <a:r>
              <a:rPr lang="en-US" altLang="en-US" dirty="0"/>
              <a:t>Solution: Use human-friendly names to refer to endpoints </a:t>
            </a:r>
          </a:p>
          <a:p>
            <a:pPr marL="692150" lvl="1" indent="-347663"/>
            <a:r>
              <a:rPr lang="en-US" altLang="en-US" dirty="0"/>
              <a:t>Alphanumeric names (e.g. </a:t>
            </a:r>
            <a:r>
              <a:rPr lang="en-US" altLang="en-US" dirty="0" err="1"/>
              <a:t>www.cs.rutgers.edu</a:t>
            </a:r>
            <a:r>
              <a:rPr lang="en-US" altLang="en-US" dirty="0"/>
              <a:t>)</a:t>
            </a:r>
          </a:p>
          <a:p>
            <a:pPr marL="692150" lvl="1" indent="-347663"/>
            <a:r>
              <a:rPr lang="en-US" altLang="en-US" dirty="0"/>
              <a:t>Called </a:t>
            </a:r>
            <a:r>
              <a:rPr lang="en-US" altLang="en-US" dirty="0">
                <a:solidFill>
                  <a:srgbClr val="C00000"/>
                </a:solidFill>
              </a:rPr>
              <a:t>host names </a:t>
            </a:r>
            <a:r>
              <a:rPr lang="en-US" altLang="en-US" dirty="0"/>
              <a:t>or </a:t>
            </a:r>
            <a:r>
              <a:rPr lang="en-US" altLang="en-US" dirty="0">
                <a:solidFill>
                  <a:srgbClr val="C00000"/>
                </a:solidFill>
              </a:rPr>
              <a:t>domain names</a:t>
            </a:r>
          </a:p>
          <a:p>
            <a:pPr marL="692150" lvl="1" indent="-347663"/>
            <a:endParaRPr lang="en-US" altLang="en-US" dirty="0"/>
          </a:p>
          <a:p>
            <a:pPr marL="234950" indent="-347663"/>
            <a:r>
              <a:rPr lang="en-US" altLang="en-US" dirty="0"/>
              <a:t>A new problem! We need a </a:t>
            </a:r>
            <a:r>
              <a:rPr lang="en-US" altLang="en-US" dirty="0">
                <a:solidFill>
                  <a:srgbClr val="C00000"/>
                </a:solidFill>
              </a:rPr>
              <a:t>directory (address book)</a:t>
            </a:r>
            <a:r>
              <a:rPr lang="en-US" altLang="en-US" dirty="0">
                <a:solidFill>
                  <a:schemeClr val="bg2">
                    <a:lumMod val="25000"/>
                  </a:schemeClr>
                </a:solidFill>
              </a:rPr>
              <a:t> to translate human-friendly names to IPs</a:t>
            </a:r>
          </a:p>
        </p:txBody>
      </p:sp>
    </p:spTree>
    <p:extLst>
      <p:ext uri="{BB962C8B-B14F-4D97-AF65-F5344CB8AC3E}">
        <p14:creationId xmlns:p14="http://schemas.microsoft.com/office/powerpoint/2010/main" val="363137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>
            <a:extLst>
              <a:ext uri="{FF2B5EF4-FFF2-40B4-BE49-F238E27FC236}">
                <a16:creationId xmlns:a16="http://schemas.microsoft.com/office/drawing/2014/main" id="{478DF161-C5CD-B049-A5A3-55B6B1B883F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4388" y="2361520"/>
            <a:ext cx="10629900" cy="1795463"/>
          </a:xfrm>
        </p:spPr>
        <p:txBody>
          <a:bodyPr/>
          <a:lstStyle/>
          <a:p>
            <a:r>
              <a:rPr lang="en-US" altLang="en-US" dirty="0"/>
              <a:t>You have a name. Can you lookup an address?</a:t>
            </a:r>
          </a:p>
        </p:txBody>
      </p:sp>
    </p:spTree>
    <p:extLst>
      <p:ext uri="{BB962C8B-B14F-4D97-AF65-F5344CB8AC3E}">
        <p14:creationId xmlns:p14="http://schemas.microsoft.com/office/powerpoint/2010/main" val="1055507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1164</Words>
  <Application>Microsoft Macintosh PowerPoint</Application>
  <PresentationFormat>Widescreen</PresentationFormat>
  <Paragraphs>260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ＭＳ Ｐゴシック</vt:lpstr>
      <vt:lpstr>Arial</vt:lpstr>
      <vt:lpstr>Arial Narrow</vt:lpstr>
      <vt:lpstr>Calibri</vt:lpstr>
      <vt:lpstr>Courier</vt:lpstr>
      <vt:lpstr>Courier New</vt:lpstr>
      <vt:lpstr>Helvetica</vt:lpstr>
      <vt:lpstr>Lucida Console</vt:lpstr>
      <vt:lpstr>Times New Roman</vt:lpstr>
      <vt:lpstr>ZapfDingbats</vt:lpstr>
      <vt:lpstr>Office Theme</vt:lpstr>
      <vt:lpstr>Clip</vt:lpstr>
      <vt:lpstr>Domain Name System</vt:lpstr>
      <vt:lpstr>Review</vt:lpstr>
      <vt:lpstr>Common Architectures of Applications</vt:lpstr>
      <vt:lpstr>Client-server architecture</vt:lpstr>
      <vt:lpstr>Peer-to-peer (P2P) architecture</vt:lpstr>
      <vt:lpstr>Going forward: A few app-layer protocols</vt:lpstr>
      <vt:lpstr>Domain Name System</vt:lpstr>
      <vt:lpstr>  Domain Name System (DNS)</vt:lpstr>
      <vt:lpstr>You have a name. Can you lookup an address?</vt:lpstr>
      <vt:lpstr>Directories</vt:lpstr>
      <vt:lpstr>Simple DNS (“tell everyone”)</vt:lpstr>
      <vt:lpstr>Simple DNS</vt:lpstr>
      <vt:lpstr>Ideas to make DNS work for the Internet</vt:lpstr>
      <vt:lpstr>Distributed and Hierarchical database</vt:lpstr>
      <vt:lpstr>DNS Protocol</vt:lpstr>
      <vt:lpstr>DNS in action</vt:lpstr>
      <vt:lpstr>DNS protocol: Message format</vt:lpstr>
      <vt:lpstr>DNS protocol: Message format</vt:lpstr>
      <vt:lpstr>DNS Protocol: Actions</vt:lpstr>
      <vt:lpstr>Example</vt:lpstr>
      <vt:lpstr>Query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1209</cp:revision>
  <cp:lastPrinted>2021-01-24T11:57:08Z</cp:lastPrinted>
  <dcterms:created xsi:type="dcterms:W3CDTF">2019-01-23T03:40:12Z</dcterms:created>
  <dcterms:modified xsi:type="dcterms:W3CDTF">2024-09-17T13:06:14Z</dcterms:modified>
</cp:coreProperties>
</file>