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6"/>
  </p:notesMasterIdLst>
  <p:sldIdLst>
    <p:sldId id="429" r:id="rId2"/>
    <p:sldId id="275" r:id="rId3"/>
    <p:sldId id="279" r:id="rId4"/>
    <p:sldId id="284" r:id="rId5"/>
    <p:sldId id="286" r:id="rId6"/>
    <p:sldId id="289" r:id="rId7"/>
    <p:sldId id="291" r:id="rId8"/>
    <p:sldId id="296" r:id="rId9"/>
    <p:sldId id="297" r:id="rId10"/>
    <p:sldId id="299" r:id="rId11"/>
    <p:sldId id="300" r:id="rId12"/>
    <p:sldId id="301" r:id="rId13"/>
    <p:sldId id="303" r:id="rId14"/>
    <p:sldId id="304" r:id="rId15"/>
    <p:sldId id="305" r:id="rId16"/>
    <p:sldId id="307" r:id="rId17"/>
    <p:sldId id="308" r:id="rId18"/>
    <p:sldId id="310" r:id="rId19"/>
    <p:sldId id="311" r:id="rId20"/>
    <p:sldId id="312" r:id="rId21"/>
    <p:sldId id="314" r:id="rId22"/>
    <p:sldId id="315" r:id="rId23"/>
    <p:sldId id="317" r:id="rId24"/>
    <p:sldId id="324" r:id="rId25"/>
    <p:sldId id="326" r:id="rId26"/>
    <p:sldId id="327" r:id="rId27"/>
    <p:sldId id="328" r:id="rId28"/>
    <p:sldId id="329" r:id="rId29"/>
    <p:sldId id="330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1" r:id="rId39"/>
    <p:sldId id="343" r:id="rId40"/>
    <p:sldId id="344" r:id="rId41"/>
    <p:sldId id="346" r:id="rId42"/>
    <p:sldId id="348" r:id="rId43"/>
    <p:sldId id="351" r:id="rId44"/>
    <p:sldId id="356" r:id="rId45"/>
    <p:sldId id="359" r:id="rId46"/>
    <p:sldId id="360" r:id="rId47"/>
    <p:sldId id="361" r:id="rId48"/>
    <p:sldId id="362" r:id="rId49"/>
    <p:sldId id="363" r:id="rId50"/>
    <p:sldId id="364" r:id="rId51"/>
    <p:sldId id="367" r:id="rId52"/>
    <p:sldId id="368" r:id="rId53"/>
    <p:sldId id="369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88" r:id="rId62"/>
    <p:sldId id="390" r:id="rId63"/>
    <p:sldId id="392" r:id="rId64"/>
    <p:sldId id="394" r:id="rId65"/>
    <p:sldId id="395" r:id="rId66"/>
    <p:sldId id="396" r:id="rId67"/>
    <p:sldId id="397" r:id="rId68"/>
    <p:sldId id="398" r:id="rId69"/>
    <p:sldId id="399" r:id="rId70"/>
    <p:sldId id="409" r:id="rId71"/>
    <p:sldId id="410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6" r:id="rId85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/>
    <p:restoredTop sz="94522"/>
  </p:normalViewPr>
  <p:slideViewPr>
    <p:cSldViewPr snapToGrid="0" snapToObjects="1">
      <p:cViewPr varScale="1">
        <p:scale>
          <a:sx n="79" d="100"/>
          <a:sy n="79" d="100"/>
        </p:scale>
        <p:origin x="472" y="2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25621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91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6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65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2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6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626554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55698306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840808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7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22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93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3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1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2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8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637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Persistence: </a:t>
            </a:r>
            <a:br>
              <a:rPr lang="en-US" dirty="0"/>
            </a:br>
            <a:r>
              <a:rPr lang="en-US" dirty="0"/>
              <a:t>Crash Consistency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What benefits and complexities exist because of data </a:t>
            </a:r>
            <a:r>
              <a:rPr lang="en-US" b="1" dirty="0"/>
              <a:t>redundancy?</a:t>
            </a:r>
          </a:p>
          <a:p>
            <a:pPr marL="866973" indent="-866973" algn="l"/>
            <a:r>
              <a:rPr lang="en-US" dirty="0"/>
              <a:t>What can go wrong if disk blocks are not updated consistently?</a:t>
            </a:r>
          </a:p>
          <a:p>
            <a:pPr marL="866973" indent="-866973" algn="l"/>
            <a:r>
              <a:rPr lang="en-US" dirty="0"/>
              <a:t>How can file system be </a:t>
            </a:r>
            <a:r>
              <a:rPr lang="en-US" b="1" dirty="0"/>
              <a:t>checked and fixed </a:t>
            </a:r>
            <a:r>
              <a:rPr lang="en-US" dirty="0"/>
              <a:t>after crash?</a:t>
            </a:r>
          </a:p>
          <a:p>
            <a:pPr marL="866973" indent="-866973" algn="l"/>
            <a:r>
              <a:rPr lang="en-US" dirty="0"/>
              <a:t>How can </a:t>
            </a:r>
            <a:r>
              <a:rPr lang="en-US" b="1" dirty="0"/>
              <a:t>journaling</a:t>
            </a:r>
            <a:r>
              <a:rPr lang="en-US" dirty="0"/>
              <a:t> be used to obtain </a:t>
            </a:r>
            <a:r>
              <a:rPr lang="en-US" b="1" dirty="0"/>
              <a:t>atomic updates</a:t>
            </a:r>
            <a:r>
              <a:rPr lang="en-US" dirty="0"/>
              <a:t>?</a:t>
            </a:r>
          </a:p>
          <a:p>
            <a:pPr marL="866973" indent="-866973" algn="l"/>
            <a:r>
              <a:rPr lang="en-US" dirty="0"/>
              <a:t>How can the </a:t>
            </a:r>
            <a:r>
              <a:rPr lang="en-US" b="1" dirty="0"/>
              <a:t>performance</a:t>
            </a:r>
            <a:r>
              <a:rPr lang="en-US" dirty="0"/>
              <a:t> of journaling be improved?</a:t>
            </a:r>
          </a:p>
          <a:p>
            <a:pPr marL="866973" indent="-866973"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71CF749-1AB6-7B40-91D7-0FC8CB1E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A8A21A2-5627-9B4F-89C1-BE7921C3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1" y="1343773"/>
            <a:ext cx="487680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CE8D1D5-81EC-634B-9AE9-D667723E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3891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Link Count (example 1)</a:t>
            </a:r>
          </a:p>
        </p:txBody>
      </p:sp>
      <p:sp>
        <p:nvSpPr>
          <p:cNvPr id="308" name="Shape 308"/>
          <p:cNvSpPr/>
          <p:nvPr/>
        </p:nvSpPr>
        <p:spPr>
          <a:xfrm>
            <a:off x="3252659" y="2371053"/>
            <a:ext cx="1898565" cy="8245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09" name="Shape 309"/>
          <p:cNvSpPr/>
          <p:nvPr/>
        </p:nvSpPr>
        <p:spPr>
          <a:xfrm>
            <a:off x="3252659" y="4392156"/>
            <a:ext cx="1898565" cy="82454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0" name="Shape 310"/>
          <p:cNvSpPr/>
          <p:nvPr/>
        </p:nvSpPr>
        <p:spPr>
          <a:xfrm>
            <a:off x="6835818" y="2723106"/>
            <a:ext cx="2916323" cy="19654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11" name="Shape 311"/>
          <p:cNvSpPr/>
          <p:nvPr/>
        </p:nvSpPr>
        <p:spPr>
          <a:xfrm flipV="1">
            <a:off x="5144018" y="4356272"/>
            <a:ext cx="1702774" cy="47434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144018" y="2832272"/>
            <a:ext cx="1702774" cy="47434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941" y="5655908"/>
            <a:ext cx="82461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How to fix to have consistent file system?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Link Count (example 1)</a:t>
            </a:r>
          </a:p>
        </p:txBody>
      </p:sp>
      <p:sp>
        <p:nvSpPr>
          <p:cNvPr id="315" name="Shape 315"/>
          <p:cNvSpPr/>
          <p:nvPr/>
        </p:nvSpPr>
        <p:spPr>
          <a:xfrm>
            <a:off x="3252659" y="2371053"/>
            <a:ext cx="1898565" cy="8245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6" name="Shape 316"/>
          <p:cNvSpPr/>
          <p:nvPr/>
        </p:nvSpPr>
        <p:spPr>
          <a:xfrm>
            <a:off x="3252659" y="4392156"/>
            <a:ext cx="1898565" cy="82454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7" name="Shape 317"/>
          <p:cNvSpPr/>
          <p:nvPr/>
        </p:nvSpPr>
        <p:spPr>
          <a:xfrm>
            <a:off x="6835818" y="2723106"/>
            <a:ext cx="2916323" cy="19654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2</a:t>
            </a:r>
          </a:p>
        </p:txBody>
      </p:sp>
      <p:sp>
        <p:nvSpPr>
          <p:cNvPr id="318" name="Shape 318"/>
          <p:cNvSpPr/>
          <p:nvPr/>
        </p:nvSpPr>
        <p:spPr>
          <a:xfrm flipV="1">
            <a:off x="5144018" y="4356272"/>
            <a:ext cx="1702774" cy="47434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144018" y="2832272"/>
            <a:ext cx="1702774" cy="47434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0117310" y="3705825"/>
            <a:ext cx="19781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rgbClr val="FF2600"/>
                </a:solidFill>
              </a:rPr>
              <a:t>Simple </a:t>
            </a:r>
            <a:r>
              <a:rPr sz="3200">
                <a:solidFill>
                  <a:srgbClr val="FF2600"/>
                </a:solidFill>
              </a:rPr>
              <a:t>fix</a:t>
            </a:r>
            <a:r>
              <a:rPr sz="3200" dirty="0">
                <a:solidFill>
                  <a:srgbClr val="FF26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Link Count (example 2)</a:t>
            </a:r>
          </a:p>
        </p:txBody>
      </p:sp>
      <p:sp>
        <p:nvSpPr>
          <p:cNvPr id="323" name="Shape 323"/>
          <p:cNvSpPr/>
          <p:nvPr/>
        </p:nvSpPr>
        <p:spPr>
          <a:xfrm>
            <a:off x="9375818" y="2342106"/>
            <a:ext cx="2916323" cy="19654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5818" y="4735453"/>
            <a:ext cx="282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How to fix???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Link Count (example 2)</a:t>
            </a:r>
          </a:p>
        </p:txBody>
      </p:sp>
      <p:sp>
        <p:nvSpPr>
          <p:cNvPr id="332" name="Shape 332"/>
          <p:cNvSpPr/>
          <p:nvPr/>
        </p:nvSpPr>
        <p:spPr>
          <a:xfrm>
            <a:off x="9375818" y="2342106"/>
            <a:ext cx="2916323" cy="196543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33" name="Shape 333"/>
          <p:cNvSpPr/>
          <p:nvPr/>
        </p:nvSpPr>
        <p:spPr>
          <a:xfrm>
            <a:off x="5792659" y="1990053"/>
            <a:ext cx="1898565" cy="82454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34" name="Shape 334"/>
          <p:cNvSpPr/>
          <p:nvPr/>
        </p:nvSpPr>
        <p:spPr>
          <a:xfrm>
            <a:off x="7684018" y="2451272"/>
            <a:ext cx="1702775" cy="47434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8344655" y="1913828"/>
            <a:ext cx="656032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2600"/>
                </a:solidFill>
              </a:rPr>
              <a:t>fix!</a:t>
            </a:r>
          </a:p>
        </p:txBody>
      </p:sp>
      <p:sp>
        <p:nvSpPr>
          <p:cNvPr id="336" name="Shape 336"/>
          <p:cNvSpPr/>
          <p:nvPr/>
        </p:nvSpPr>
        <p:spPr>
          <a:xfrm>
            <a:off x="214446" y="2912731"/>
            <a:ext cx="10057240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ls -l 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total 150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drwxr-xr-x  401 18432 Dec 31  1969 afs/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drwxr-xr-x.   2 4096  Nov  3 09:42 bin/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drwxr-xr-x.   5 4096  Aug  1 14:21 boot/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dr-xr-xr-x.  13 4096  Nov  3 09:41 lib/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dr-xr-xr-x.  10 12288 Nov  3 09:41 lib64/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drwx------.   2 16384 Aug  1 10:57 lost+found/</a:t>
            </a:r>
          </a:p>
          <a:p>
            <a:pPr lvl="0"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339" name="Shape 339"/>
          <p:cNvSpPr/>
          <p:nvPr/>
        </p:nvSpPr>
        <p:spPr>
          <a:xfrm>
            <a:off x="2448902" y="2509289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0" name="Shape 340"/>
          <p:cNvSpPr/>
          <p:nvPr/>
        </p:nvSpPr>
        <p:spPr>
          <a:xfrm>
            <a:off x="7639575" y="2509289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1" name="Shape 341"/>
          <p:cNvSpPr/>
          <p:nvPr/>
        </p:nvSpPr>
        <p:spPr>
          <a:xfrm>
            <a:off x="5369196" y="3550814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2448902" y="5031484"/>
            <a:ext cx="2916323" cy="1407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0011001100</a:t>
            </a:r>
          </a:p>
        </p:txBody>
      </p:sp>
      <p:sp>
        <p:nvSpPr>
          <p:cNvPr id="343" name="Shape 343"/>
          <p:cNvSpPr/>
          <p:nvPr/>
        </p:nvSpPr>
        <p:spPr>
          <a:xfrm>
            <a:off x="2543709" y="6864258"/>
            <a:ext cx="272670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for block 123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4926815" y="6221833"/>
            <a:ext cx="1" cy="652364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35604" y="541204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How to fix?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347" name="Shape 347"/>
          <p:cNvSpPr/>
          <p:nvPr/>
        </p:nvSpPr>
        <p:spPr>
          <a:xfrm>
            <a:off x="2448902" y="2621256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8" name="Shape 348"/>
          <p:cNvSpPr/>
          <p:nvPr/>
        </p:nvSpPr>
        <p:spPr>
          <a:xfrm>
            <a:off x="7639575" y="2621256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9" name="Shape 349"/>
          <p:cNvSpPr/>
          <p:nvPr/>
        </p:nvSpPr>
        <p:spPr>
          <a:xfrm>
            <a:off x="5369196" y="3662781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448902" y="5143451"/>
            <a:ext cx="2916323" cy="140746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0011001101</a:t>
            </a:r>
          </a:p>
        </p:txBody>
      </p:sp>
      <p:sp>
        <p:nvSpPr>
          <p:cNvPr id="351" name="Shape 351"/>
          <p:cNvSpPr/>
          <p:nvPr/>
        </p:nvSpPr>
        <p:spPr>
          <a:xfrm>
            <a:off x="2582181" y="6976225"/>
            <a:ext cx="264976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for block 123</a:t>
            </a:r>
          </a:p>
        </p:txBody>
      </p:sp>
      <p:sp>
        <p:nvSpPr>
          <p:cNvPr id="352" name="Shape 352"/>
          <p:cNvSpPr/>
          <p:nvPr/>
        </p:nvSpPr>
        <p:spPr>
          <a:xfrm flipV="1">
            <a:off x="4926815" y="6333800"/>
            <a:ext cx="1" cy="65236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512218" y="5738765"/>
            <a:ext cx="19781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>
                <a:solidFill>
                  <a:srgbClr val="FF2600"/>
                </a:solidFill>
              </a:rPr>
              <a:t>Simple </a:t>
            </a:r>
            <a:r>
              <a:rPr sz="3200">
                <a:solidFill>
                  <a:srgbClr val="FF2600"/>
                </a:solidFill>
              </a:rPr>
              <a:t>fix</a:t>
            </a:r>
            <a:r>
              <a:rPr sz="3200" dirty="0">
                <a:solidFill>
                  <a:srgbClr val="FF26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Duplicate Pointers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2448902" y="3143771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67" name="Shape 367"/>
          <p:cNvSpPr/>
          <p:nvPr/>
        </p:nvSpPr>
        <p:spPr>
          <a:xfrm>
            <a:off x="7639575" y="3143771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68" name="Shape 368"/>
          <p:cNvSpPr/>
          <p:nvPr/>
        </p:nvSpPr>
        <p:spPr>
          <a:xfrm>
            <a:off x="5369196" y="4185296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448902" y="5665966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5381751" y="4820296"/>
            <a:ext cx="2253853" cy="1951113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554755" y="6448243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fix????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Duplicate Pointers</a:t>
            </a:r>
          </a:p>
        </p:txBody>
      </p:sp>
      <p:sp>
        <p:nvSpPr>
          <p:cNvPr id="373" name="Shape 373"/>
          <p:cNvSpPr/>
          <p:nvPr/>
        </p:nvSpPr>
        <p:spPr>
          <a:xfrm>
            <a:off x="2354496" y="3468446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4" name="Shape 374"/>
          <p:cNvSpPr/>
          <p:nvPr/>
        </p:nvSpPr>
        <p:spPr>
          <a:xfrm>
            <a:off x="7545169" y="3468446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75" name="Shape 375"/>
          <p:cNvSpPr/>
          <p:nvPr/>
        </p:nvSpPr>
        <p:spPr>
          <a:xfrm>
            <a:off x="5274790" y="4509971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2354496" y="5990641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5287345" y="5144971"/>
            <a:ext cx="2253853" cy="1951113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7545169" y="5990641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81" name="Shape 381"/>
          <p:cNvSpPr/>
          <p:nvPr/>
        </p:nvSpPr>
        <p:spPr>
          <a:xfrm>
            <a:off x="10477995" y="4489097"/>
            <a:ext cx="1093977" cy="2532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7" y="6705"/>
                  <a:pt x="21600" y="13905"/>
                  <a:pt x="190" y="21600"/>
                </a:cubicBezTo>
              </a:path>
            </a:pathLst>
          </a:custGeom>
          <a:ln w="508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11571972" y="2878080"/>
            <a:ext cx="104596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FFFFFF"/>
                </a:solidFill>
              </a:rPr>
              <a:t>copy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Duplicate Pointers</a:t>
            </a:r>
          </a:p>
        </p:txBody>
      </p:sp>
      <p:sp>
        <p:nvSpPr>
          <p:cNvPr id="392" name="Shape 392"/>
          <p:cNvSpPr/>
          <p:nvPr/>
        </p:nvSpPr>
        <p:spPr>
          <a:xfrm>
            <a:off x="2448902" y="3330385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3" name="Shape 393"/>
          <p:cNvSpPr/>
          <p:nvPr/>
        </p:nvSpPr>
        <p:spPr>
          <a:xfrm>
            <a:off x="7639575" y="3330385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94" name="Shape 394"/>
          <p:cNvSpPr/>
          <p:nvPr/>
        </p:nvSpPr>
        <p:spPr>
          <a:xfrm>
            <a:off x="5369196" y="4371910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2448902" y="5852580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6" name="Shape 396"/>
          <p:cNvSpPr/>
          <p:nvPr/>
        </p:nvSpPr>
        <p:spPr>
          <a:xfrm>
            <a:off x="5381751" y="6958022"/>
            <a:ext cx="224129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7639575" y="5852580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98" name="Shape 398"/>
          <p:cNvSpPr/>
          <p:nvPr/>
        </p:nvSpPr>
        <p:spPr>
          <a:xfrm>
            <a:off x="5601918" y="6338375"/>
            <a:ext cx="197810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2600"/>
                </a:solidFill>
              </a:rPr>
              <a:t>Simple </a:t>
            </a:r>
            <a:r>
              <a:rPr sz="3200" dirty="0">
                <a:solidFill>
                  <a:srgbClr val="FF2600"/>
                </a:solidFill>
              </a:rPr>
              <a:t>fix!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2091" y="8576708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is this correct?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Bad Pointer</a:t>
            </a:r>
          </a:p>
        </p:txBody>
      </p:sp>
      <p:sp>
        <p:nvSpPr>
          <p:cNvPr id="401" name="Shape 401"/>
          <p:cNvSpPr/>
          <p:nvPr/>
        </p:nvSpPr>
        <p:spPr>
          <a:xfrm>
            <a:off x="2448902" y="3572980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2" name="Shape 402"/>
          <p:cNvSpPr/>
          <p:nvPr/>
        </p:nvSpPr>
        <p:spPr>
          <a:xfrm>
            <a:off x="2448902" y="6212787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3" name="Shape 403"/>
          <p:cNvSpPr/>
          <p:nvPr/>
        </p:nvSpPr>
        <p:spPr>
          <a:xfrm>
            <a:off x="5369196" y="4614505"/>
            <a:ext cx="22664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7709988" y="4252805"/>
            <a:ext cx="10451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9999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1598" y="6832773"/>
            <a:ext cx="282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to fix???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Data </a:t>
            </a:r>
            <a:r>
              <a:rPr sz="6480" dirty="0">
                <a:solidFill>
                  <a:srgbClr val="FFFFFF"/>
                </a:solidFill>
              </a:rPr>
              <a:t>Redundancy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4294967295"/>
          </p:nvPr>
        </p:nvSpPr>
        <p:spPr>
          <a:xfrm>
            <a:off x="492125" y="2179638"/>
            <a:ext cx="12512675" cy="75739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rPr sz="3600" dirty="0"/>
              <a:t>: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sz="3600" dirty="0"/>
              <a:t>if </a:t>
            </a:r>
            <a:r>
              <a:rPr sz="3600" i="1" dirty="0"/>
              <a:t>A</a:t>
            </a:r>
            <a:r>
              <a:rPr sz="3600" dirty="0"/>
              <a:t> and </a:t>
            </a:r>
            <a:r>
              <a:rPr sz="3600" i="1" dirty="0"/>
              <a:t>B</a:t>
            </a:r>
            <a:r>
              <a:rPr sz="3600" dirty="0"/>
              <a:t> are two pieces of data,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sz="3600" dirty="0"/>
              <a:t>and knowing </a:t>
            </a:r>
            <a:r>
              <a:rPr sz="3600" i="1" dirty="0"/>
              <a:t>A</a:t>
            </a:r>
            <a:r>
              <a:rPr sz="3600" dirty="0"/>
              <a:t> eliminates some or all values </a:t>
            </a:r>
            <a:r>
              <a:rPr sz="3600" i="1" dirty="0"/>
              <a:t>B</a:t>
            </a:r>
            <a:r>
              <a:rPr sz="3600" dirty="0"/>
              <a:t> could</a:t>
            </a:r>
            <a:r>
              <a:rPr lang="en-US" sz="3600" dirty="0"/>
              <a:t> be,</a:t>
            </a:r>
            <a:r>
              <a:rPr sz="3600" dirty="0"/>
              <a:t>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sz="3600" dirty="0"/>
              <a:t>there is </a:t>
            </a:r>
            <a:r>
              <a:rPr sz="3600" u="sng" dirty="0"/>
              <a:t>redundancy</a:t>
            </a:r>
            <a:r>
              <a:rPr sz="3600" dirty="0"/>
              <a:t> between </a:t>
            </a:r>
            <a:r>
              <a:rPr sz="3600" i="1" dirty="0"/>
              <a:t>A</a:t>
            </a:r>
            <a:r>
              <a:rPr sz="3600" dirty="0"/>
              <a:t> and </a:t>
            </a:r>
            <a:r>
              <a:rPr sz="3600" i="1" dirty="0"/>
              <a:t>B</a:t>
            </a: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RAID examples:</a:t>
            </a:r>
            <a:r>
              <a:rPr lang="en-US" sz="3600" dirty="0"/>
              <a:t> (next class)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300" dirty="0"/>
              <a:t>mirrored disk (complete redundancy)</a:t>
            </a:r>
            <a:endParaRPr lang="en-US" sz="33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600" dirty="0"/>
              <a:t>parity blocks (partial redundancy)</a:t>
            </a:r>
            <a:endParaRPr lang="en-US"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ea typeface="Helvetica"/>
                <a:cs typeface="Helvetica"/>
                <a:sym typeface="Helvetica"/>
              </a:rPr>
              <a:t>File system examples: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3300" dirty="0"/>
              <a:t>: field contains total blocks in FS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600" b="1" dirty="0" err="1">
                <a:latin typeface="Helvetica"/>
                <a:ea typeface="Helvetica"/>
                <a:cs typeface="Helvetica"/>
                <a:sym typeface="Helvetica"/>
              </a:rPr>
              <a:t>Inodes</a:t>
            </a:r>
            <a:r>
              <a:rPr lang="en-US" sz="3600" dirty="0"/>
              <a:t>: field contains pointer to data block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Is there redundancy between these two types of fields?  </a:t>
            </a:r>
            <a:br>
              <a:rPr lang="en-US" sz="3600" dirty="0"/>
            </a:br>
            <a:r>
              <a:rPr lang="en-US" sz="3600" dirty="0"/>
              <a:t>Why or why not?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Bad Pointer</a:t>
            </a:r>
          </a:p>
        </p:txBody>
      </p:sp>
      <p:sp>
        <p:nvSpPr>
          <p:cNvPr id="407" name="Shape 407"/>
          <p:cNvSpPr/>
          <p:nvPr/>
        </p:nvSpPr>
        <p:spPr>
          <a:xfrm>
            <a:off x="2579531" y="2911360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8" name="Shape 408"/>
          <p:cNvSpPr/>
          <p:nvPr/>
        </p:nvSpPr>
        <p:spPr>
          <a:xfrm>
            <a:off x="2579531" y="5551167"/>
            <a:ext cx="2916323" cy="19654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9" name="Shape 409"/>
          <p:cNvSpPr/>
          <p:nvPr/>
        </p:nvSpPr>
        <p:spPr>
          <a:xfrm>
            <a:off x="5746551" y="3767890"/>
            <a:ext cx="552555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2600"/>
                </a:solidFill>
              </a:rPr>
              <a:t>Simple </a:t>
            </a:r>
            <a:r>
              <a:rPr sz="3200" dirty="0">
                <a:solidFill>
                  <a:srgbClr val="FF2600"/>
                </a:solidFill>
              </a:rPr>
              <a:t>fix!</a:t>
            </a:r>
            <a:r>
              <a:rPr lang="en-US" sz="3200" dirty="0">
                <a:solidFill>
                  <a:srgbClr val="FF2600"/>
                </a:solidFill>
              </a:rPr>
              <a:t> (But is this correct?)</a:t>
            </a:r>
            <a:endParaRPr sz="3200" dirty="0">
              <a:solidFill>
                <a:srgbClr val="FF26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Problems with </a:t>
            </a:r>
            <a:r>
              <a:rPr sz="6480" dirty="0" err="1">
                <a:solidFill>
                  <a:srgbClr val="FFFFFF"/>
                </a:solidFill>
              </a:rPr>
              <a:t>fsck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15" name="Shape 415"/>
          <p:cNvSpPr>
            <a:spLocks noGrp="1"/>
          </p:cNvSpPr>
          <p:nvPr>
            <p:ph type="body" idx="4294967295"/>
          </p:nvPr>
        </p:nvSpPr>
        <p:spPr>
          <a:xfrm>
            <a:off x="0" y="2117725"/>
            <a:ext cx="12338050" cy="7145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Problem 1: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Not always </a:t>
            </a:r>
            <a:r>
              <a:rPr sz="3500" dirty="0"/>
              <a:t>obvious how to </a:t>
            </a:r>
            <a:r>
              <a:rPr lang="en-US" sz="3500" dirty="0"/>
              <a:t>fix </a:t>
            </a:r>
            <a:r>
              <a:rPr sz="3500" dirty="0"/>
              <a:t>file system </a:t>
            </a:r>
            <a:r>
              <a:rPr lang="en-US" sz="3500" dirty="0"/>
              <a:t>image</a:t>
            </a:r>
            <a:endParaRPr sz="35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D</a:t>
            </a:r>
            <a:r>
              <a:rPr sz="3500" dirty="0"/>
              <a:t>on’t know “correct” state, just consistent</a:t>
            </a:r>
            <a:r>
              <a:rPr lang="en-US" sz="3500" dirty="0"/>
              <a:t> </a:t>
            </a:r>
            <a:r>
              <a:rPr sz="3500" dirty="0"/>
              <a:t>one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500" dirty="0"/>
              <a:t>Easy way to get consistency: reformat disk!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2: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 err="1">
                <a:solidFill>
                  <a:srgbClr val="FFFFFF"/>
                </a:solidFill>
              </a:rPr>
              <a:t>fsck</a:t>
            </a:r>
            <a:r>
              <a:rPr sz="6480" dirty="0">
                <a:solidFill>
                  <a:srgbClr val="FFFFFF"/>
                </a:solidFill>
              </a:rPr>
              <a:t> is very sl</a:t>
            </a:r>
            <a:r>
              <a:rPr lang="en-US" sz="6480" dirty="0">
                <a:solidFill>
                  <a:srgbClr val="FFFFFF"/>
                </a:solidFill>
              </a:rPr>
              <a:t>ow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18" name="Shape 418"/>
          <p:cNvSpPr>
            <a:spLocks noGrp="1"/>
          </p:cNvSpPr>
          <p:nvPr>
            <p:ph type="body" idx="4294967295"/>
          </p:nvPr>
        </p:nvSpPr>
        <p:spPr>
          <a:xfrm>
            <a:off x="0" y="6635750"/>
            <a:ext cx="11099800" cy="700088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/>
              <a:t>Checking</a:t>
            </a:r>
            <a:r>
              <a:rPr sz="3800" dirty="0"/>
              <a:t> a 600GB disk takes ~70 minutes</a:t>
            </a:r>
          </a:p>
        </p:txBody>
      </p:sp>
      <p:pic>
        <p:nvPicPr>
          <p:cNvPr id="41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286944" y="2154152"/>
            <a:ext cx="6428656" cy="4272156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952500" y="7709797"/>
            <a:ext cx="11099800" cy="150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ffsck: The Fast File System Checker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</a:rPr>
              <a:t>Ao Ma, EMC Corporation and University of Wisconsin—Madison; Chris Dragga,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sz="2000" dirty="0">
                <a:solidFill>
                  <a:schemeClr val="bg1"/>
                </a:solidFill>
              </a:rPr>
              <a:t>Andrea C. Arpaci-Dusseau, and Remzi H. Arpaci-Dusseau, University of Wisconsin—Madison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Consistency Solution #2: Journaling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0" y="2160588"/>
            <a:ext cx="12087225" cy="73390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Goals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Ok </a:t>
            </a:r>
            <a:r>
              <a:rPr sz="3500" dirty="0"/>
              <a:t>to do some </a:t>
            </a:r>
            <a:r>
              <a:rPr sz="3500" b="1" dirty="0"/>
              <a:t>recovery work </a:t>
            </a:r>
            <a:r>
              <a:rPr sz="3500" dirty="0"/>
              <a:t>after crash,</a:t>
            </a:r>
            <a:r>
              <a:rPr lang="en-US" sz="3500" dirty="0"/>
              <a:t> </a:t>
            </a:r>
            <a:r>
              <a:rPr sz="3500" dirty="0"/>
              <a:t>but not to read entire disk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500" dirty="0"/>
              <a:t>Don’t </a:t>
            </a:r>
            <a:r>
              <a:rPr lang="en-US" sz="3500" dirty="0"/>
              <a:t>move file system to just </a:t>
            </a:r>
            <a:r>
              <a:rPr sz="3500" dirty="0"/>
              <a:t>a</a:t>
            </a:r>
            <a:r>
              <a:rPr lang="en-US" sz="3500" dirty="0"/>
              <a:t>ny</a:t>
            </a:r>
            <a:r>
              <a:rPr sz="3500" dirty="0"/>
              <a:t> consistent state, get </a:t>
            </a:r>
            <a:r>
              <a:rPr lang="en-US" sz="3500" b="1" dirty="0"/>
              <a:t>correct </a:t>
            </a:r>
            <a:r>
              <a:rPr lang="en-US" sz="3500" dirty="0"/>
              <a:t>state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Strategy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Atomicity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3500" b="1" dirty="0">
                <a:ea typeface="Helvetica"/>
                <a:cs typeface="Helvetica"/>
                <a:sym typeface="Helvetica"/>
              </a:rPr>
              <a:t>concurrency</a:t>
            </a:r>
            <a:endParaRPr lang="en-US" sz="3500" b="1" dirty="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operations in critical sections are not interrupted by operations on related critical sections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3500" b="1" dirty="0">
                <a:ea typeface="Helvetica"/>
                <a:cs typeface="Helvetica"/>
                <a:sym typeface="Helvetica"/>
              </a:rPr>
              <a:t>persistence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collections of writes are not interrupted by crashes;  </a:t>
            </a:r>
            <a:br>
              <a:rPr lang="en-US" sz="3500" dirty="0"/>
            </a:br>
            <a:r>
              <a:rPr lang="en-US" sz="3500" dirty="0"/>
              <a:t>either (all new) or (all old) data is visible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sz="3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3945485" y="4686440"/>
            <a:ext cx="4797179" cy="1712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40302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Consistency vs Correctness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4294967295"/>
          </p:nvPr>
        </p:nvSpPr>
        <p:spPr>
          <a:xfrm>
            <a:off x="1905000" y="2257425"/>
            <a:ext cx="11099800" cy="7826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Say a set of writes moves the disk from state A to B</a:t>
            </a:r>
          </a:p>
        </p:txBody>
      </p:sp>
      <p:sp>
        <p:nvSpPr>
          <p:cNvPr id="471" name="Shape 471"/>
          <p:cNvSpPr/>
          <p:nvPr/>
        </p:nvSpPr>
        <p:spPr>
          <a:xfrm>
            <a:off x="4977921" y="5162675"/>
            <a:ext cx="782096" cy="782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7194691" y="5162675"/>
            <a:ext cx="782096" cy="782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3" name="Shape 473"/>
          <p:cNvSpPr/>
          <p:nvPr/>
        </p:nvSpPr>
        <p:spPr>
          <a:xfrm>
            <a:off x="5812134" y="5542446"/>
            <a:ext cx="133044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5206974" y="4198349"/>
            <a:ext cx="254075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consistent states</a:t>
            </a:r>
          </a:p>
        </p:txBody>
      </p:sp>
      <p:sp>
        <p:nvSpPr>
          <p:cNvPr id="475" name="Shape 475"/>
          <p:cNvSpPr/>
          <p:nvPr/>
        </p:nvSpPr>
        <p:spPr>
          <a:xfrm>
            <a:off x="2205695" y="4025757"/>
            <a:ext cx="8276759" cy="2497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776841" y="3525249"/>
            <a:ext cx="140102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all states</a:t>
            </a:r>
          </a:p>
        </p:txBody>
      </p:sp>
      <p:sp>
        <p:nvSpPr>
          <p:cNvPr id="477" name="Shape 477"/>
          <p:cNvSpPr/>
          <p:nvPr/>
        </p:nvSpPr>
        <p:spPr>
          <a:xfrm>
            <a:off x="794174" y="6844168"/>
            <a:ext cx="11099801" cy="161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fsck gives consistenc</a:t>
            </a:r>
            <a:r>
              <a:rPr lang="en-US" sz="3200" dirty="0">
                <a:solidFill>
                  <a:schemeClr val="bg1"/>
                </a:solidFill>
              </a:rPr>
              <a:t>y</a:t>
            </a:r>
            <a:r>
              <a:rPr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Atomicity gives A or B.</a:t>
            </a:r>
          </a:p>
        </p:txBody>
      </p:sp>
      <p:sp>
        <p:nvSpPr>
          <p:cNvPr id="478" name="Shape 478"/>
          <p:cNvSpPr/>
          <p:nvPr/>
        </p:nvSpPr>
        <p:spPr>
          <a:xfrm>
            <a:off x="4185184" y="5454644"/>
            <a:ext cx="404078" cy="404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927127" y="4039608"/>
            <a:ext cx="2288168" cy="150283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1415972" y="3517009"/>
            <a:ext cx="105317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empty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Journaling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General Strategy</a:t>
            </a:r>
          </a:p>
        </p:txBody>
      </p:sp>
      <p:sp>
        <p:nvSpPr>
          <p:cNvPr id="486" name="Shape 486"/>
          <p:cNvSpPr>
            <a:spLocks noGrp="1"/>
          </p:cNvSpPr>
          <p:nvPr>
            <p:ph type="body" idx="4294967295"/>
          </p:nvPr>
        </p:nvSpPr>
        <p:spPr>
          <a:xfrm>
            <a:off x="0" y="2365375"/>
            <a:ext cx="11099800" cy="50768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Never delete ANY old data, until,</a:t>
            </a:r>
            <a:r>
              <a:rPr lang="en-US" sz="3800" dirty="0"/>
              <a:t> </a:t>
            </a:r>
            <a:r>
              <a:rPr sz="3800" dirty="0"/>
              <a:t>ALL new data is safely on disk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Ironically, adding redundancy</a:t>
            </a:r>
            <a:r>
              <a:rPr lang="en-US" sz="3800" dirty="0"/>
              <a:t> </a:t>
            </a:r>
            <a:r>
              <a:rPr sz="3800" dirty="0"/>
              <a:t>to fix the problem caused by redundancy.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Original:</a:t>
            </a:r>
          </a:p>
        </p:txBody>
      </p:sp>
      <p:sp>
        <p:nvSpPr>
          <p:cNvPr id="490" name="Shape 490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492" name="Shape 492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93" name="Shape 493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3102473" y="4687540"/>
            <a:ext cx="1987606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3251313" y="4140984"/>
            <a:ext cx="16899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700"/>
              <a:t>redundant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Original:</a:t>
            </a:r>
          </a:p>
        </p:txBody>
      </p:sp>
      <p:sp>
        <p:nvSpPr>
          <p:cNvPr id="499" name="Shape 499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0" name="Shape 500"/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501" name="Shape 501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02" name="Shape 502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03" name="Shape 503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1112" y="3922180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Original:</a:t>
            </a:r>
          </a:p>
        </p:txBody>
      </p:sp>
      <p:sp>
        <p:nvSpPr>
          <p:cNvPr id="507" name="Shape 507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509" name="Shape 509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0" name="Shape 510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11" name="Shape 511"/>
          <p:cNvSpPr/>
          <p:nvPr/>
        </p:nvSpPr>
        <p:spPr>
          <a:xfrm>
            <a:off x="8568901" y="4564067"/>
            <a:ext cx="345447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bad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1112" y="3922180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Original:</a:t>
            </a:r>
          </a:p>
        </p:txBody>
      </p:sp>
      <p:sp>
        <p:nvSpPr>
          <p:cNvPr id="515" name="Shape 515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17" name="Shape 517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8" name="Shape 518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19" name="Shape 519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1112" y="3922180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4A63636-DF45-ED4E-B403-B46251AB37F7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File System Redundancy </a:t>
            </a:r>
            <a:r>
              <a:rPr sz="648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4294967295"/>
          </p:nvPr>
        </p:nvSpPr>
        <p:spPr>
          <a:xfrm>
            <a:off x="0" y="2354263"/>
            <a:ext cx="12206288" cy="71866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3600" dirty="0"/>
              <a:t>: field contains total </a:t>
            </a:r>
            <a:r>
              <a:rPr lang="en-US" sz="3600" dirty="0"/>
              <a:t>number of </a:t>
            </a:r>
            <a:r>
              <a:rPr sz="3600" dirty="0"/>
              <a:t>blocks in FS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DATA = N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3600" dirty="0"/>
              <a:t>: field contains pointer to data block</a:t>
            </a:r>
            <a:r>
              <a:rPr lang="en-US" sz="3600" dirty="0"/>
              <a:t>; possible DATA?</a:t>
            </a: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DATA in {0, 1, 2, …, N - 1}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Pointers to block N or after are invalid!</a:t>
            </a:r>
            <a:endParaRPr lang="en-US" sz="3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Total-blocks field has redundancy with </a:t>
            </a:r>
            <a:r>
              <a:rPr lang="en-US" sz="3600" dirty="0" err="1"/>
              <a:t>inode</a:t>
            </a:r>
            <a:r>
              <a:rPr lang="en-US" sz="3600" dirty="0"/>
              <a:t> pointers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</a:t>
            </a:r>
            <a:r>
              <a:rPr sz="3800" b="1" dirty="0">
                <a:solidFill>
                  <a:schemeClr val="bg1"/>
                </a:solidFill>
              </a:rPr>
              <a:t>With journal:</a:t>
            </a:r>
          </a:p>
        </p:txBody>
      </p:sp>
      <p:sp>
        <p:nvSpPr>
          <p:cNvPr id="526" name="Shape 526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28" name="Shape 528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29" name="Shape 529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0" name="Shape 530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1112" y="3922180"/>
            <a:ext cx="413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AE8125F2-1EF7-1543-AE99-E42F9DA39AA9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34" name="Shape 534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36" name="Shape 536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37" name="Shape 537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8" name="Shape 538"/>
          <p:cNvSpPr/>
          <p:nvPr/>
        </p:nvSpPr>
        <p:spPr>
          <a:xfrm>
            <a:off x="1766147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39" name="Shape 539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1EDF4C40-0451-0145-BC9D-EF2ADCA81D46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43" name="Shape 543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45" name="Shape 545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46" name="Shape 546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47" name="Shape 547"/>
          <p:cNvSpPr/>
          <p:nvPr/>
        </p:nvSpPr>
        <p:spPr>
          <a:xfrm>
            <a:off x="1766147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48" name="Shape 548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549" name="Shape 549"/>
          <p:cNvSpPr/>
          <p:nvPr/>
        </p:nvSpPr>
        <p:spPr>
          <a:xfrm>
            <a:off x="5156404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185DEA06-528A-5D46-9CD8-D960493544E3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53" name="Shape 553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55" name="Shape 555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6" name="Shape 556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57" name="Shape 557"/>
          <p:cNvSpPr/>
          <p:nvPr/>
        </p:nvSpPr>
        <p:spPr>
          <a:xfrm>
            <a:off x="1766147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8" name="Shape 558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559" name="Shape 559"/>
          <p:cNvSpPr/>
          <p:nvPr/>
        </p:nvSpPr>
        <p:spPr>
          <a:xfrm>
            <a:off x="5156404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3A81E934-1B06-564A-B432-9E75BB559289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63" name="Shape 563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65" name="Shape 565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6" name="Shape 566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67" name="Shape 567"/>
          <p:cNvSpPr/>
          <p:nvPr/>
        </p:nvSpPr>
        <p:spPr>
          <a:xfrm>
            <a:off x="1766147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8" name="Shape 568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569" name="Shape 569"/>
          <p:cNvSpPr/>
          <p:nvPr/>
        </p:nvSpPr>
        <p:spPr>
          <a:xfrm>
            <a:off x="5156404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459D421B-71FC-304F-868B-6D16B5E4CE5B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73" name="Shape 573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75" name="Shape 575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76" name="Shape 576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77" name="Shape 577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578" name="Shape 578"/>
          <p:cNvSpPr/>
          <p:nvPr/>
        </p:nvSpPr>
        <p:spPr>
          <a:xfrm>
            <a:off x="5156404" y="5426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2C0D74A-D016-A742-B716-54DDC8E018C6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82" name="Shape 582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84" name="Shape 584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85" name="Shape 585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86" name="Shape 586"/>
          <p:cNvSpPr/>
          <p:nvPr/>
        </p:nvSpPr>
        <p:spPr>
          <a:xfrm>
            <a:off x="8436653" y="4564067"/>
            <a:ext cx="371896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good time to crash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7F453C5B-0407-684E-AD06-28AD5C317F6E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80">
                <a:solidFill>
                  <a:srgbClr val="FFFFFF"/>
                </a:solidFill>
              </a:rPr>
              <a:t>Fight Redundancy with Redundancy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4294967295"/>
          </p:nvPr>
        </p:nvSpPr>
        <p:spPr>
          <a:xfrm>
            <a:off x="0" y="2132013"/>
            <a:ext cx="11099800" cy="8080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Want to replace X with Y.  With journal:</a:t>
            </a:r>
          </a:p>
        </p:txBody>
      </p:sp>
      <p:sp>
        <p:nvSpPr>
          <p:cNvPr id="590" name="Shape 590"/>
          <p:cNvSpPr/>
          <p:nvPr/>
        </p:nvSpPr>
        <p:spPr>
          <a:xfrm>
            <a:off x="916252" y="3969391"/>
            <a:ext cx="6360048" cy="248094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91" name="Shape 591"/>
          <p:cNvSpPr/>
          <p:nvPr/>
        </p:nvSpPr>
        <p:spPr>
          <a:xfrm>
            <a:off x="3648562" y="3505984"/>
            <a:ext cx="89542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92" name="Shape 592"/>
          <p:cNvSpPr/>
          <p:nvPr/>
        </p:nvSpPr>
        <p:spPr>
          <a:xfrm>
            <a:off x="1766147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93" name="Shape 593"/>
          <p:cNvSpPr/>
          <p:nvPr/>
        </p:nvSpPr>
        <p:spPr>
          <a:xfrm>
            <a:off x="5156404" y="4283997"/>
            <a:ext cx="1270001" cy="808155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94" name="Shape 594"/>
          <p:cNvSpPr/>
          <p:nvPr/>
        </p:nvSpPr>
        <p:spPr>
          <a:xfrm>
            <a:off x="7513367" y="4327569"/>
            <a:ext cx="516970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With journaling, it’s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always a good time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to crash!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DAA9A2A6-F05C-5947-8438-E1CF85B3EB28}"/>
              </a:ext>
            </a:extLst>
          </p:cNvPr>
          <p:cNvSpPr/>
          <p:nvPr/>
        </p:nvSpPr>
        <p:spPr>
          <a:xfrm>
            <a:off x="3611368" y="3500939"/>
            <a:ext cx="969817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chemeClr val="bg1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Question for You…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00" name="Shape 600"/>
          <p:cNvSpPr>
            <a:spLocks noGrp="1"/>
          </p:cNvSpPr>
          <p:nvPr>
            <p:ph type="body" idx="4294967295"/>
          </p:nvPr>
        </p:nvSpPr>
        <p:spPr>
          <a:xfrm>
            <a:off x="931863" y="2187935"/>
            <a:ext cx="12072937" cy="18367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Develop </a:t>
            </a:r>
            <a:r>
              <a:rPr sz="3800" dirty="0"/>
              <a:t>algorithm </a:t>
            </a:r>
            <a:r>
              <a:rPr lang="en-US" sz="3800" dirty="0"/>
              <a:t>to </a:t>
            </a:r>
            <a:r>
              <a:rPr sz="3800" dirty="0"/>
              <a:t>atomic</a:t>
            </a:r>
            <a:r>
              <a:rPr lang="en-US" sz="3800" dirty="0"/>
              <a:t>ally update two</a:t>
            </a:r>
            <a:r>
              <a:rPr sz="3800" dirty="0"/>
              <a:t> block</a:t>
            </a:r>
            <a:r>
              <a:rPr lang="en-US" sz="3800" dirty="0"/>
              <a:t>s:  </a:t>
            </a:r>
            <a:br>
              <a:rPr lang="en-US" sz="3800" dirty="0"/>
            </a:br>
            <a:r>
              <a:rPr lang="en-US" sz="3800" dirty="0"/>
              <a:t>Write 10 to block 0; write 5 to block 1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Assume these are only blocks in file system…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</p:txBody>
      </p:sp>
      <p:graphicFrame>
        <p:nvGraphicFramePr>
          <p:cNvPr id="601" name="Table 601"/>
          <p:cNvGraphicFramePr/>
          <p:nvPr>
            <p:extLst>
              <p:ext uri="{D42A27DB-BD31-4B8C-83A1-F6EECF244321}">
                <p14:modId xmlns:p14="http://schemas.microsoft.com/office/powerpoint/2010/main" val="2055839777"/>
              </p:ext>
            </p:extLst>
          </p:nvPr>
        </p:nvGraphicFramePr>
        <p:xfrm>
          <a:off x="1115686" y="5501822"/>
          <a:ext cx="9080076" cy="22352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0" i="0" kern="12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1750" y="8190696"/>
            <a:ext cx="9249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Wrong algorithm leads to inconsistency states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(non-atomic updates)</a:t>
            </a:r>
          </a:p>
        </p:txBody>
      </p:sp>
      <p:sp>
        <p:nvSpPr>
          <p:cNvPr id="7" name="Shape 606"/>
          <p:cNvSpPr/>
          <p:nvPr/>
        </p:nvSpPr>
        <p:spPr>
          <a:xfrm>
            <a:off x="10145543" y="6619383"/>
            <a:ext cx="263854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0000"/>
                </a:solidFill>
              </a:rPr>
              <a:t>don’t crash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6E05-C81E-1944-BF65-80E2A43F0A67}"/>
              </a:ext>
            </a:extLst>
          </p:cNvPr>
          <p:cNvSpPr txBox="1"/>
          <p:nvPr/>
        </p:nvSpPr>
        <p:spPr>
          <a:xfrm>
            <a:off x="931863" y="4259322"/>
            <a:ext cx="10633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Usage Scenario: Block 0 stores Alice’s bank account;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</a:rPr>
              <a:t>Block 1 stores Bob’s bank account; transfer $2 from Alice to Bob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  <p:bldP spid="3" grpId="0"/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Initial Solution: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Journal New Data</a:t>
            </a:r>
          </a:p>
        </p:txBody>
      </p:sp>
      <p:graphicFrame>
        <p:nvGraphicFramePr>
          <p:cNvPr id="609" name="Table 609"/>
          <p:cNvGraphicFramePr/>
          <p:nvPr>
            <p:extLst>
              <p:ext uri="{D42A27DB-BD31-4B8C-83A1-F6EECF244321}">
                <p14:modId xmlns:p14="http://schemas.microsoft.com/office/powerpoint/2010/main" val="2019750933"/>
              </p:ext>
            </p:extLst>
          </p:nvPr>
        </p:nvGraphicFramePr>
        <p:xfrm>
          <a:off x="447596" y="2412568"/>
          <a:ext cx="9080076" cy="4470400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99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J:2</a:t>
                      </a:r>
                      <a:endParaRPr sz="3000" b="1" dirty="0"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J:3</a:t>
                      </a:r>
                      <a:endParaRPr sz="3000" b="1" dirty="0"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J:valid:4</a:t>
                      </a:r>
                      <a:endParaRPr sz="3000" b="1" dirty="0">
                        <a:solidFill>
                          <a:schemeClr val="bg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 dirty="0">
                          <a:solidFill>
                            <a:srgbClr val="FF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98582" y="3533966"/>
            <a:ext cx="24753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Crash here?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  <a:sym typeface="Wingdings"/>
              </a:rPr>
              <a:t> Old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69727" y="5153337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Crash here?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  <a:sym typeface="Wingdings"/>
              </a:rPr>
              <a:t>New data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8571" y="8547511"/>
            <a:ext cx="10633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Usage Scenario: Block 0 stores Alice’s bank account;</a:t>
            </a:r>
          </a:p>
          <a:p>
            <a:r>
              <a:rPr lang="en-US" sz="3000" dirty="0">
                <a:solidFill>
                  <a:schemeClr val="bg1"/>
                </a:solidFill>
              </a:rPr>
              <a:t>Block 1 stores Bob’s bank account; transfer $2 from Alice to Bob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605" y="7381339"/>
            <a:ext cx="11345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Note: Understand behavior if crash after each write…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Pros and CONs of </a:t>
            </a:r>
            <a:r>
              <a:rPr sz="6480" dirty="0">
                <a:solidFill>
                  <a:srgbClr val="FFFFFF"/>
                </a:solidFill>
              </a:rPr>
              <a:t>Redundancy</a:t>
            </a:r>
          </a:p>
        </p:txBody>
      </p:sp>
      <p:sp>
        <p:nvSpPr>
          <p:cNvPr id="264" name="Shape 264"/>
          <p:cNvSpPr>
            <a:spLocks noGrp="1"/>
          </p:cNvSpPr>
          <p:nvPr>
            <p:ph idx="1"/>
          </p:nvPr>
        </p:nvSpPr>
        <p:spPr>
          <a:xfrm>
            <a:off x="498970" y="2346961"/>
            <a:ext cx="12217963" cy="705103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Redundancy may improve: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 </a:t>
            </a:r>
            <a:r>
              <a:rPr lang="en-US" sz="3300" dirty="0"/>
              <a:t>- reliability </a:t>
            </a:r>
          </a:p>
          <a:p>
            <a:pPr marL="1279018" lvl="2" indent="-45720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RAID-5 parity</a:t>
            </a:r>
          </a:p>
          <a:p>
            <a:pPr marL="1279018" lvl="2" indent="-45720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Superblocks in FFS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- performance </a:t>
            </a:r>
            <a:endParaRPr lang="en-US" sz="3300" dirty="0"/>
          </a:p>
          <a:p>
            <a:pPr marL="1279018" lvl="2" indent="-45720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RAID-1 mirroring (reads)</a:t>
            </a:r>
          </a:p>
          <a:p>
            <a:pPr marL="1279018" lvl="2" indent="-457200">
              <a:defRPr sz="1800">
                <a:solidFill>
                  <a:srgbClr val="000000"/>
                </a:solidFill>
              </a:defRPr>
            </a:pPr>
            <a:r>
              <a:rPr sz="3000" dirty="0"/>
              <a:t>FFS group descriptor</a:t>
            </a:r>
            <a:endParaRPr lang="en-US" sz="3000" dirty="0"/>
          </a:p>
          <a:p>
            <a:pPr marL="1279018" lvl="2" indent="-45720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FFS bitmaps</a:t>
            </a:r>
            <a:endParaRPr sz="33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Redundancy hurts: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 - capacity</a:t>
            </a:r>
            <a:endParaRPr lang="en-US" sz="33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 - consistency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Redundancy implies certain combinations of values are (possibly) illegal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Illegal combinations: inconsistency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endParaRPr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body" idx="4294967295"/>
          </p:nvPr>
        </p:nvSpPr>
        <p:spPr>
          <a:xfrm>
            <a:off x="523875" y="157163"/>
            <a:ext cx="12480925" cy="94821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2800" b="1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update_accounts</a:t>
            </a: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(int cash1, int cash2)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write(cash1 to block 2) // Alice backup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write(cash2 to block 3) // Bob backup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write(1 to block 4)     // backup is safe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write(cash1 to block 0) // Alice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write(cash2 to block 1) // Bob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write(0 to block 4)     // discard backup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2800" dirty="0">
              <a:solidFill>
                <a:schemeClr val="tx1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2800" b="1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recovery</a:t>
            </a: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if(read(block 4) == 1) {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	write(read(block 2) to block 0) // restore Alice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	write(read(block 3) to block 1) // restore Bob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	write(0 to block 4)             // discard backup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tx1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Terminology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4294967295"/>
          </p:nvPr>
        </p:nvSpPr>
        <p:spPr>
          <a:xfrm>
            <a:off x="684213" y="2244725"/>
            <a:ext cx="12320587" cy="70691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E</a:t>
            </a:r>
            <a:r>
              <a:rPr sz="3800" dirty="0"/>
              <a:t>xtra blocks </a:t>
            </a:r>
            <a:r>
              <a:rPr lang="en-US" sz="3800" dirty="0"/>
              <a:t>are </a:t>
            </a:r>
            <a:r>
              <a:rPr sz="3800" dirty="0"/>
              <a:t>called a “journal”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The writes to </a:t>
            </a:r>
            <a:r>
              <a:rPr lang="en-US" sz="3800"/>
              <a:t>the journal</a:t>
            </a:r>
            <a:r>
              <a:rPr sz="3800"/>
              <a:t> </a:t>
            </a:r>
            <a:r>
              <a:rPr sz="3800" dirty="0"/>
              <a:t>are a “journal transaction”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The last </a:t>
            </a:r>
            <a:r>
              <a:rPr lang="en-US" sz="3800" dirty="0"/>
              <a:t>valid bit written is </a:t>
            </a:r>
            <a:r>
              <a:rPr sz="3800" dirty="0"/>
              <a:t>a “journal commit block”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with Initial APPROACH: Journal Size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263307" y="2869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5177189" y="2869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091070" y="2869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004952" y="2869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7918834" y="2869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876442" y="3704253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5244932" y="3704292"/>
            <a:ext cx="6871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641" name="Shape 641"/>
          <p:cNvSpPr/>
          <p:nvPr/>
        </p:nvSpPr>
        <p:spPr>
          <a:xfrm>
            <a:off x="1521661" y="2869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2435543" y="2869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607780" y="2869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8832715" y="2869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9746597" y="2869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10660479" y="2869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11574360" y="2869383"/>
            <a:ext cx="822660" cy="822660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3081614" y="2875549"/>
            <a:ext cx="135828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6305231" y="3704253"/>
            <a:ext cx="39433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50" name="Shape 650"/>
          <p:cNvSpPr/>
          <p:nvPr/>
        </p:nvSpPr>
        <p:spPr>
          <a:xfrm>
            <a:off x="11712159" y="3702652"/>
            <a:ext cx="57708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2N</a:t>
            </a:r>
          </a:p>
        </p:txBody>
      </p:sp>
      <p:sp>
        <p:nvSpPr>
          <p:cNvPr id="651" name="Shape 651"/>
          <p:cNvSpPr/>
          <p:nvPr/>
        </p:nvSpPr>
        <p:spPr>
          <a:xfrm>
            <a:off x="10629366" y="3702691"/>
            <a:ext cx="88488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2N-1</a:t>
            </a:r>
          </a:p>
        </p:txBody>
      </p:sp>
      <p:sp>
        <p:nvSpPr>
          <p:cNvPr id="652" name="Shape 652"/>
          <p:cNvSpPr/>
          <p:nvPr/>
        </p:nvSpPr>
        <p:spPr>
          <a:xfrm>
            <a:off x="555280" y="4686059"/>
            <a:ext cx="313226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Disadvantages?</a:t>
            </a:r>
          </a:p>
        </p:txBody>
      </p:sp>
      <p:sp>
        <p:nvSpPr>
          <p:cNvPr id="23" name="Shape 674"/>
          <p:cNvSpPr/>
          <p:nvPr/>
        </p:nvSpPr>
        <p:spPr>
          <a:xfrm>
            <a:off x="1331624" y="5537558"/>
            <a:ext cx="9515425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- slightly &lt;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half of </a:t>
            </a:r>
            <a:r>
              <a:rPr lang="en-US" sz="3600" dirty="0">
                <a:solidFill>
                  <a:schemeClr val="bg1"/>
                </a:solidFill>
              </a:rPr>
              <a:t>disk </a:t>
            </a:r>
            <a:r>
              <a:rPr sz="3600" dirty="0">
                <a:solidFill>
                  <a:schemeClr val="bg1"/>
                </a:solidFill>
              </a:rPr>
              <a:t>spa</a:t>
            </a:r>
            <a:r>
              <a:rPr lang="en-US" sz="3600" dirty="0">
                <a:solidFill>
                  <a:schemeClr val="bg1"/>
                </a:solidFill>
              </a:rPr>
              <a:t>ce</a:t>
            </a:r>
            <a:r>
              <a:rPr sz="3600" dirty="0">
                <a:solidFill>
                  <a:schemeClr val="bg1"/>
                </a:solidFill>
              </a:rPr>
              <a:t> is usable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 - transactions copy all the data</a:t>
            </a:r>
            <a:r>
              <a:rPr lang="en-US" sz="3600" dirty="0">
                <a:solidFill>
                  <a:schemeClr val="bg1"/>
                </a:solidFill>
              </a:rPr>
              <a:t> (1/2 bandwidth!)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Fix #1: </a:t>
            </a:r>
            <a:r>
              <a:rPr sz="6480" dirty="0">
                <a:solidFill>
                  <a:srgbClr val="FFFFFF"/>
                </a:solidFill>
              </a:rPr>
              <a:t>Small Journals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idx="4294967295"/>
          </p:nvPr>
        </p:nvSpPr>
        <p:spPr>
          <a:xfrm>
            <a:off x="885825" y="2260600"/>
            <a:ext cx="12118975" cy="6900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Still need to </a:t>
            </a:r>
            <a:r>
              <a:rPr lang="en-US" sz="3800" dirty="0"/>
              <a:t>first </a:t>
            </a:r>
            <a:r>
              <a:rPr sz="3800" dirty="0"/>
              <a:t>write all new data elsewhere</a:t>
            </a:r>
            <a:r>
              <a:rPr lang="en-US" sz="3800" dirty="0"/>
              <a:t> before overwriting new data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Goal: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Reuse </a:t>
            </a:r>
            <a:r>
              <a:rPr sz="3500" dirty="0"/>
              <a:t> </a:t>
            </a:r>
            <a:r>
              <a:rPr lang="en-US" sz="3500" dirty="0"/>
              <a:t>small area </a:t>
            </a:r>
            <a:r>
              <a:rPr sz="3500" dirty="0"/>
              <a:t>as backup for any block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How?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sz="3500" dirty="0"/>
              <a:t>Store block numbers in a transaction header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814" name="Shape 814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5" name="Shape 815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6" name="Shape 816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7" name="Shape 817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8" name="Shape 818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19" name="Shape 819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20" name="Shape 820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1" name="Shape 821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2" name="Shape 822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3" name="Shape 823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825" name="Shape 825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26" name="Shape 826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27" name="Shape 827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8" name="Shape 828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" name="Shape 829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30" name="Shape 830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31" name="Shape 831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7" name="Shape 837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8" name="Shape 838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39" name="Shape 839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40" name="Shape 840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844" name="Shape 844"/>
          <p:cNvSpPr/>
          <p:nvPr/>
        </p:nvSpPr>
        <p:spPr>
          <a:xfrm>
            <a:off x="1658416" y="5783584"/>
            <a:ext cx="97029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A to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1497FC"/>
                </a:solidFill>
              </a:rPr>
              <a:t>block 5</a:t>
            </a:r>
            <a:r>
              <a:rPr sz="3600" dirty="0">
                <a:solidFill>
                  <a:schemeClr val="bg1"/>
                </a:solidFill>
              </a:rPr>
              <a:t>; write B to </a:t>
            </a:r>
            <a:r>
              <a:rPr sz="3600" dirty="0">
                <a:solidFill>
                  <a:srgbClr val="1497FC"/>
                </a:solidFill>
              </a:rPr>
              <a:t>block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13" name="Shape 913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15" name="Shape 915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9" name="Shape 919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24" name="Shape 924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25" name="Shape 925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6" name="Shape 926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7" name="Shape 927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28" name="Shape 928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29" name="Shape 929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30" name="Shape 930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32" name="Shape 932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4" name="Shape 934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36" name="Shape 936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37" name="Shape 937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38" name="Shape 938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39" name="Shape 939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943" name="Shape 943"/>
          <p:cNvSpPr/>
          <p:nvPr/>
        </p:nvSpPr>
        <p:spPr>
          <a:xfrm>
            <a:off x="1658416" y="5783584"/>
            <a:ext cx="97029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A to </a:t>
            </a:r>
            <a:r>
              <a:rPr sz="3600" dirty="0">
                <a:solidFill>
                  <a:srgbClr val="0070C0"/>
                </a:solidFill>
              </a:rPr>
              <a:t>block 5</a:t>
            </a:r>
            <a:r>
              <a:rPr sz="3600" dirty="0">
                <a:solidFill>
                  <a:schemeClr val="bg1"/>
                </a:solidFill>
              </a:rPr>
              <a:t>; write B to </a:t>
            </a:r>
            <a:r>
              <a:rPr sz="3600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6982" y="7300542"/>
            <a:ext cx="1014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46" name="Shape 946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48" name="Shape 948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2" name="Shape 952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3" name="Shape 953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54" name="Shape 954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5" name="Shape 955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56" name="Shape 956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57" name="Shape 957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58" name="Shape 958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9" name="Shape 959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0" name="Shape 960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61" name="Shape 961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62" name="Shape 962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63" name="Shape 963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7" name="Shape 967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68" name="Shape 968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69" name="Shape 969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70" name="Shape 970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71" name="Shape 971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72" name="Shape 972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3" name="Shape 973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78" name="Shape 978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80" name="Shape 980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85" name="Shape 985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87" name="Shape 987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89" name="Shape 989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90" name="Shape 990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93" name="Shape 993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994" name="Shape 994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995" name="Shape 995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00" name="Shape 1000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01" name="Shape 1001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02" name="Shape 1002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003" name="Shape 1003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5" name="Shape 1005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08" name="Shape 1008"/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946">
            <a:extLst>
              <a:ext uri="{FF2B5EF4-FFF2-40B4-BE49-F238E27FC236}">
                <a16:creationId xmlns:a16="http://schemas.microsoft.com/office/drawing/2014/main" id="{46388B43-8206-C64A-A290-EF0E4CF95369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35" name="Shape 947">
            <a:extLst>
              <a:ext uri="{FF2B5EF4-FFF2-40B4-BE49-F238E27FC236}">
                <a16:creationId xmlns:a16="http://schemas.microsoft.com/office/drawing/2014/main" id="{92850A16-4726-C241-BC16-4D91FE578188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6" name="Shape 948">
            <a:extLst>
              <a:ext uri="{FF2B5EF4-FFF2-40B4-BE49-F238E27FC236}">
                <a16:creationId xmlns:a16="http://schemas.microsoft.com/office/drawing/2014/main" id="{84B1D444-624E-524E-9D1C-20C0A2AB341D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37" name="Shape 949">
            <a:extLst>
              <a:ext uri="{FF2B5EF4-FFF2-40B4-BE49-F238E27FC236}">
                <a16:creationId xmlns:a16="http://schemas.microsoft.com/office/drawing/2014/main" id="{A069310D-D605-B84D-A763-7CEB4075EC9F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38" name="Shape 950">
            <a:extLst>
              <a:ext uri="{FF2B5EF4-FFF2-40B4-BE49-F238E27FC236}">
                <a16:creationId xmlns:a16="http://schemas.microsoft.com/office/drawing/2014/main" id="{D965991E-9C89-FE45-8EC5-CA581E447F3E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39" name="Shape 951">
            <a:extLst>
              <a:ext uri="{FF2B5EF4-FFF2-40B4-BE49-F238E27FC236}">
                <a16:creationId xmlns:a16="http://schemas.microsoft.com/office/drawing/2014/main" id="{75FEC8FF-FB3F-F04B-A7CD-6ABAC9E9EBCF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Shape 952">
            <a:extLst>
              <a:ext uri="{FF2B5EF4-FFF2-40B4-BE49-F238E27FC236}">
                <a16:creationId xmlns:a16="http://schemas.microsoft.com/office/drawing/2014/main" id="{D7AD503D-043D-844E-B7A6-ED5559FAB6A3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Shape 953">
            <a:extLst>
              <a:ext uri="{FF2B5EF4-FFF2-40B4-BE49-F238E27FC236}">
                <a16:creationId xmlns:a16="http://schemas.microsoft.com/office/drawing/2014/main" id="{B58A5007-DC39-5B49-AF96-B61577388342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2" name="Shape 954">
            <a:extLst>
              <a:ext uri="{FF2B5EF4-FFF2-40B4-BE49-F238E27FC236}">
                <a16:creationId xmlns:a16="http://schemas.microsoft.com/office/drawing/2014/main" id="{364460F1-6CB6-5346-A4F4-1D822C180A89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3" name="Shape 955">
            <a:extLst>
              <a:ext uri="{FF2B5EF4-FFF2-40B4-BE49-F238E27FC236}">
                <a16:creationId xmlns:a16="http://schemas.microsoft.com/office/drawing/2014/main" id="{B52DFEE3-9014-7E4A-AB43-9FACDDE16ED4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4" name="Shape 956">
            <a:extLst>
              <a:ext uri="{FF2B5EF4-FFF2-40B4-BE49-F238E27FC236}">
                <a16:creationId xmlns:a16="http://schemas.microsoft.com/office/drawing/2014/main" id="{D3E477E8-0E81-2249-83D7-D665BC440831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45" name="Shape 957">
            <a:extLst>
              <a:ext uri="{FF2B5EF4-FFF2-40B4-BE49-F238E27FC236}">
                <a16:creationId xmlns:a16="http://schemas.microsoft.com/office/drawing/2014/main" id="{56821670-EA03-B544-A2F3-1A7EBC719326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6" name="Shape 958">
            <a:extLst>
              <a:ext uri="{FF2B5EF4-FFF2-40B4-BE49-F238E27FC236}">
                <a16:creationId xmlns:a16="http://schemas.microsoft.com/office/drawing/2014/main" id="{E8E76D5F-23F3-8648-BD11-649645208D0E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959">
            <a:extLst>
              <a:ext uri="{FF2B5EF4-FFF2-40B4-BE49-F238E27FC236}">
                <a16:creationId xmlns:a16="http://schemas.microsoft.com/office/drawing/2014/main" id="{78E77A36-D92B-5F49-8FFD-5D769C4DEDF1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960">
            <a:extLst>
              <a:ext uri="{FF2B5EF4-FFF2-40B4-BE49-F238E27FC236}">
                <a16:creationId xmlns:a16="http://schemas.microsoft.com/office/drawing/2014/main" id="{85520F8F-FB25-264A-8139-FDE558AE07AE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Shape 961">
            <a:extLst>
              <a:ext uri="{FF2B5EF4-FFF2-40B4-BE49-F238E27FC236}">
                <a16:creationId xmlns:a16="http://schemas.microsoft.com/office/drawing/2014/main" id="{313B4381-F8DD-494C-BB2B-3840AF8EA7E7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0" name="Shape 962">
            <a:extLst>
              <a:ext uri="{FF2B5EF4-FFF2-40B4-BE49-F238E27FC236}">
                <a16:creationId xmlns:a16="http://schemas.microsoft.com/office/drawing/2014/main" id="{93705B45-D2E7-4340-AA05-348C47A18BFA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1" name="Shape 963">
            <a:extLst>
              <a:ext uri="{FF2B5EF4-FFF2-40B4-BE49-F238E27FC236}">
                <a16:creationId xmlns:a16="http://schemas.microsoft.com/office/drawing/2014/main" id="{5C1B4420-FAE8-5A4F-9DED-E1265F90B5D0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52" name="Shape 964">
            <a:extLst>
              <a:ext uri="{FF2B5EF4-FFF2-40B4-BE49-F238E27FC236}">
                <a16:creationId xmlns:a16="http://schemas.microsoft.com/office/drawing/2014/main" id="{3CBD36B8-66DA-E446-B84B-E93313B21C0A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Shape 965">
            <a:extLst>
              <a:ext uri="{FF2B5EF4-FFF2-40B4-BE49-F238E27FC236}">
                <a16:creationId xmlns:a16="http://schemas.microsoft.com/office/drawing/2014/main" id="{35655DDB-0A6B-BF4C-97DD-A54490F009A2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Shape 966">
            <a:extLst>
              <a:ext uri="{FF2B5EF4-FFF2-40B4-BE49-F238E27FC236}">
                <a16:creationId xmlns:a16="http://schemas.microsoft.com/office/drawing/2014/main" id="{AEBF21AC-93EF-0F44-AA3B-B34EE42A067F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Shape 967">
            <a:extLst>
              <a:ext uri="{FF2B5EF4-FFF2-40B4-BE49-F238E27FC236}">
                <a16:creationId xmlns:a16="http://schemas.microsoft.com/office/drawing/2014/main" id="{AD711E5E-80B8-5E47-B12B-BDAC99BE2087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" name="Shape 968">
            <a:extLst>
              <a:ext uri="{FF2B5EF4-FFF2-40B4-BE49-F238E27FC236}">
                <a16:creationId xmlns:a16="http://schemas.microsoft.com/office/drawing/2014/main" id="{5EE7ACBD-B31C-1949-B384-48209B91661B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DBBA213A-4BDB-E345-84C0-4E9BA4E82204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" name="Shape 970">
            <a:extLst>
              <a:ext uri="{FF2B5EF4-FFF2-40B4-BE49-F238E27FC236}">
                <a16:creationId xmlns:a16="http://schemas.microsoft.com/office/drawing/2014/main" id="{4B29AA78-B23D-5447-8CFE-D9840F1ED7A2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9" name="Shape 971">
            <a:extLst>
              <a:ext uri="{FF2B5EF4-FFF2-40B4-BE49-F238E27FC236}">
                <a16:creationId xmlns:a16="http://schemas.microsoft.com/office/drawing/2014/main" id="{4C56D682-D9CF-284D-9CA3-F2085D4E50EA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0" name="Shape 972">
            <a:extLst>
              <a:ext uri="{FF2B5EF4-FFF2-40B4-BE49-F238E27FC236}">
                <a16:creationId xmlns:a16="http://schemas.microsoft.com/office/drawing/2014/main" id="{00DBA5DE-90B3-CA48-B935-77B48946A938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1" name="Shape 973">
            <a:extLst>
              <a:ext uri="{FF2B5EF4-FFF2-40B4-BE49-F238E27FC236}">
                <a16:creationId xmlns:a16="http://schemas.microsoft.com/office/drawing/2014/main" id="{B665DA5B-6E9F-794F-9DBB-FED538A35EDD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974">
            <a:extLst>
              <a:ext uri="{FF2B5EF4-FFF2-40B4-BE49-F238E27FC236}">
                <a16:creationId xmlns:a16="http://schemas.microsoft.com/office/drawing/2014/main" id="{3D2515A2-8BB9-7B49-97A0-5F0D786E99F1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975">
            <a:extLst>
              <a:ext uri="{FF2B5EF4-FFF2-40B4-BE49-F238E27FC236}">
                <a16:creationId xmlns:a16="http://schemas.microsoft.com/office/drawing/2014/main" id="{8C0086D7-B111-B94E-AC03-B1A1ACA2CBEA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17" name="Shape 1017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21" name="Shape 1021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22" name="Shape 1022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23" name="Shape 1023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4" name="Shape 1024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29" name="Shape 1029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2" name="Shape 1032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35" name="Shape 1035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36" name="Shape 1036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38" name="Shape 1038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45" name="Shape 1045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46" name="Shape 1046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47" name="Shape 1047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49" name="Shape 1049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51" name="Shape 1051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3" name="Shape 1053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55" name="Shape 1055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7" name="Shape 1057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8" name="Shape 1058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63" name="Shape 1063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67" name="Shape 1067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68" name="Shape 1068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069" name="Shape 1069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1" name="Shape 1071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2" name="Shape 1072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73" name="Shape 1073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4" name="Shape 1041">
            <a:extLst>
              <a:ext uri="{FF2B5EF4-FFF2-40B4-BE49-F238E27FC236}">
                <a16:creationId xmlns:a16="http://schemas.microsoft.com/office/drawing/2014/main" id="{2B778481-3BB7-4944-A620-A4CA702480D4}"/>
              </a:ext>
            </a:extLst>
          </p:cNvPr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5" name="Shape 1016">
            <a:extLst>
              <a:ext uri="{FF2B5EF4-FFF2-40B4-BE49-F238E27FC236}">
                <a16:creationId xmlns:a16="http://schemas.microsoft.com/office/drawing/2014/main" id="{33988775-0EB1-F641-9EBC-CEFE6A3D0BDD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Shape 1017">
            <a:extLst>
              <a:ext uri="{FF2B5EF4-FFF2-40B4-BE49-F238E27FC236}">
                <a16:creationId xmlns:a16="http://schemas.microsoft.com/office/drawing/2014/main" id="{32FF96DF-EB48-8C4C-95E6-2013D4DD3976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Shape 1025">
            <a:extLst>
              <a:ext uri="{FF2B5EF4-FFF2-40B4-BE49-F238E27FC236}">
                <a16:creationId xmlns:a16="http://schemas.microsoft.com/office/drawing/2014/main" id="{0EA5222B-D56F-8349-A96D-5AA106CB0631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Shape 1026">
            <a:extLst>
              <a:ext uri="{FF2B5EF4-FFF2-40B4-BE49-F238E27FC236}">
                <a16:creationId xmlns:a16="http://schemas.microsoft.com/office/drawing/2014/main" id="{B92F901E-A2D8-294F-8344-8828B6B6CD72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9" name="Shape 1027">
            <a:extLst>
              <a:ext uri="{FF2B5EF4-FFF2-40B4-BE49-F238E27FC236}">
                <a16:creationId xmlns:a16="http://schemas.microsoft.com/office/drawing/2014/main" id="{867DB4A3-2A33-2A4F-B9F3-CE2BC7DAAB69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Shape 1029">
            <a:extLst>
              <a:ext uri="{FF2B5EF4-FFF2-40B4-BE49-F238E27FC236}">
                <a16:creationId xmlns:a16="http://schemas.microsoft.com/office/drawing/2014/main" id="{B6C8180A-9443-2E4A-A7F2-0A1D1DF6E27E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Shape 1030">
            <a:extLst>
              <a:ext uri="{FF2B5EF4-FFF2-40B4-BE49-F238E27FC236}">
                <a16:creationId xmlns:a16="http://schemas.microsoft.com/office/drawing/2014/main" id="{75B12B98-D973-404E-BBEF-2ED7FFC7FEC5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Shape 1031">
            <a:extLst>
              <a:ext uri="{FF2B5EF4-FFF2-40B4-BE49-F238E27FC236}">
                <a16:creationId xmlns:a16="http://schemas.microsoft.com/office/drawing/2014/main" id="{DF94EB30-D89B-0149-B7E9-19E0328B0C99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Shape 1032">
            <a:extLst>
              <a:ext uri="{FF2B5EF4-FFF2-40B4-BE49-F238E27FC236}">
                <a16:creationId xmlns:a16="http://schemas.microsoft.com/office/drawing/2014/main" id="{75E19253-377F-2844-BCBF-3782317FBDD4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Shape 1033">
            <a:extLst>
              <a:ext uri="{FF2B5EF4-FFF2-40B4-BE49-F238E27FC236}">
                <a16:creationId xmlns:a16="http://schemas.microsoft.com/office/drawing/2014/main" id="{841C721B-6B4E-C949-8281-1E97563FDBB7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Shape 1034">
            <a:extLst>
              <a:ext uri="{FF2B5EF4-FFF2-40B4-BE49-F238E27FC236}">
                <a16:creationId xmlns:a16="http://schemas.microsoft.com/office/drawing/2014/main" id="{3F34E5F1-FE4D-A544-A6AF-FBFF201CB8D0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6" name="Shape 1035">
            <a:extLst>
              <a:ext uri="{FF2B5EF4-FFF2-40B4-BE49-F238E27FC236}">
                <a16:creationId xmlns:a16="http://schemas.microsoft.com/office/drawing/2014/main" id="{1DDBC613-7E19-1B47-BC64-70109B9FFE84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7" name="Shape 1036">
            <a:extLst>
              <a:ext uri="{FF2B5EF4-FFF2-40B4-BE49-F238E27FC236}">
                <a16:creationId xmlns:a16="http://schemas.microsoft.com/office/drawing/2014/main" id="{ACDE24DC-9A1A-2147-8814-9F3F2EBE216D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8" name="Shape 1037">
            <a:extLst>
              <a:ext uri="{FF2B5EF4-FFF2-40B4-BE49-F238E27FC236}">
                <a16:creationId xmlns:a16="http://schemas.microsoft.com/office/drawing/2014/main" id="{5882BB96-83B3-C742-AF7C-C6B017E00DD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1038">
            <a:extLst>
              <a:ext uri="{FF2B5EF4-FFF2-40B4-BE49-F238E27FC236}">
                <a16:creationId xmlns:a16="http://schemas.microsoft.com/office/drawing/2014/main" id="{702E58EB-DC75-9048-9E3F-5030931A2A23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0" name="Shape 1039">
            <a:extLst>
              <a:ext uri="{FF2B5EF4-FFF2-40B4-BE49-F238E27FC236}">
                <a16:creationId xmlns:a16="http://schemas.microsoft.com/office/drawing/2014/main" id="{A0EAF98A-8CC7-CC4C-8C17-C6FD0F79F8F1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1" name="Shape 1040">
            <a:extLst>
              <a:ext uri="{FF2B5EF4-FFF2-40B4-BE49-F238E27FC236}">
                <a16:creationId xmlns:a16="http://schemas.microsoft.com/office/drawing/2014/main" id="{C1896450-290A-8048-841D-E7122FC80F1E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Consistency </a:t>
            </a:r>
            <a:r>
              <a:rPr sz="6480" dirty="0">
                <a:solidFill>
                  <a:srgbClr val="FFFFFF"/>
                </a:solidFill>
              </a:rPr>
              <a:t>Example</a:t>
            </a:r>
            <a:r>
              <a:rPr lang="en-US" sz="6480" dirty="0">
                <a:solidFill>
                  <a:srgbClr val="FFFFFF"/>
                </a:solidFill>
              </a:rPr>
              <a:t>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70" name="Shape 270"/>
          <p:cNvSpPr>
            <a:spLocks noGrp="1"/>
          </p:cNvSpPr>
          <p:nvPr>
            <p:ph type="body" idx="4294967295"/>
          </p:nvPr>
        </p:nvSpPr>
        <p:spPr>
          <a:xfrm>
            <a:off x="0" y="2100263"/>
            <a:ext cx="11099800" cy="765333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latin typeface="Helvetica"/>
                <a:ea typeface="Helvetica"/>
                <a:cs typeface="Helvetica"/>
                <a:sym typeface="Helvetica"/>
              </a:rPr>
              <a:t>Assumptions: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3300" dirty="0"/>
              <a:t>: field contains total blocks in FS.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DATA = 1024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3300" dirty="0"/>
              <a:t>: field contains pointer to data block.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DATA in {0, 1, 2, …, 1023}</a:t>
            </a:r>
            <a:endParaRPr lang="en-US" sz="33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latin typeface="Helvetica"/>
                <a:ea typeface="Helvetica"/>
                <a:cs typeface="Helvetica"/>
                <a:sym typeface="Helvetica"/>
              </a:rPr>
              <a:t>Scenario 1: Consistent or not?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3300" dirty="0"/>
              <a:t>: field contains total blocks in FS.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DATA = 1024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3300" dirty="0"/>
              <a:t>: field contains pointer to data block.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DATA = 241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bg1"/>
                </a:solidFill>
              </a:rPr>
              <a:t>Consistent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00" b="1" dirty="0">
                <a:latin typeface="Helvetica"/>
                <a:ea typeface="Helvetica"/>
                <a:cs typeface="Helvetica"/>
                <a:sym typeface="Helvetica"/>
              </a:rPr>
              <a:t>Scenario 2: Consistent or not?</a:t>
            </a:r>
            <a:endParaRPr lang="en-US" sz="39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3300" dirty="0"/>
              <a:t>: field contains total blocks in FS.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DATA = 1024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b="1" dirty="0">
                <a:latin typeface="Helvetica"/>
                <a:ea typeface="Helvetica"/>
                <a:cs typeface="Helvetica"/>
                <a:sym typeface="Helvetica"/>
              </a:rPr>
              <a:t>node</a:t>
            </a:r>
            <a:r>
              <a:rPr lang="en-US" sz="3300" dirty="0"/>
              <a:t>: field contains pointer to data block.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DATA = 2345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Inconsistent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endParaRPr sz="3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78" name="Shape 1078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0" name="Shape 1080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1" name="Shape 1081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2" name="Shape 1082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84" name="Shape 1084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5" name="Shape 1085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86" name="Shape 1086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88" name="Shape 1088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89" name="Shape 1089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92" name="Shape 1092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093" name="Shape 1093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094" name="Shape 1094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95" name="Shape 1095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96" name="Shape 1096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97" name="Shape 1097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01" name="Shape 1101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102" name="Shape 1102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03" name="Shape 1103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104" name="Shape 1104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105" name="Shape 1105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106" name="Shape 1106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548599" y="5788028"/>
            <a:ext cx="9922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transaction: write C to </a:t>
            </a:r>
            <a:r>
              <a:rPr sz="3600">
                <a:solidFill>
                  <a:srgbClr val="1497FC"/>
                </a:solidFill>
              </a:rPr>
              <a:t>block 4</a:t>
            </a:r>
            <a:r>
              <a:rPr sz="3600">
                <a:solidFill>
                  <a:srgbClr val="FFFFFF"/>
                </a:solidFill>
              </a:rPr>
              <a:t>; write T to </a:t>
            </a:r>
            <a:r>
              <a:rPr sz="360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016">
            <a:extLst>
              <a:ext uri="{FF2B5EF4-FFF2-40B4-BE49-F238E27FC236}">
                <a16:creationId xmlns:a16="http://schemas.microsoft.com/office/drawing/2014/main" id="{E71AB840-D250-5943-ABE1-4E880041132F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1017">
            <a:extLst>
              <a:ext uri="{FF2B5EF4-FFF2-40B4-BE49-F238E27FC236}">
                <a16:creationId xmlns:a16="http://schemas.microsoft.com/office/drawing/2014/main" id="{E00E9CB1-C737-6B4B-BC67-2362031D603C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1025">
            <a:extLst>
              <a:ext uri="{FF2B5EF4-FFF2-40B4-BE49-F238E27FC236}">
                <a16:creationId xmlns:a16="http://schemas.microsoft.com/office/drawing/2014/main" id="{441997BF-39AE-8F4D-901D-BF04F0EE20CD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1026">
            <a:extLst>
              <a:ext uri="{FF2B5EF4-FFF2-40B4-BE49-F238E27FC236}">
                <a16:creationId xmlns:a16="http://schemas.microsoft.com/office/drawing/2014/main" id="{4064A1F4-63C0-3A4E-9F10-CBF42C1B0803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1027">
            <a:extLst>
              <a:ext uri="{FF2B5EF4-FFF2-40B4-BE49-F238E27FC236}">
                <a16:creationId xmlns:a16="http://schemas.microsoft.com/office/drawing/2014/main" id="{149AFFDB-B736-E448-A1DF-DEF7B01BCBF4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1029">
            <a:extLst>
              <a:ext uri="{FF2B5EF4-FFF2-40B4-BE49-F238E27FC236}">
                <a16:creationId xmlns:a16="http://schemas.microsoft.com/office/drawing/2014/main" id="{D3AB5AC6-185D-1D45-8DFA-814002FB27ED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1030">
            <a:extLst>
              <a:ext uri="{FF2B5EF4-FFF2-40B4-BE49-F238E27FC236}">
                <a16:creationId xmlns:a16="http://schemas.microsoft.com/office/drawing/2014/main" id="{642CF0B0-E0C9-EB40-A7F7-CA63CFC6B781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1031">
            <a:extLst>
              <a:ext uri="{FF2B5EF4-FFF2-40B4-BE49-F238E27FC236}">
                <a16:creationId xmlns:a16="http://schemas.microsoft.com/office/drawing/2014/main" id="{90A16F7C-ED61-FD47-BC8C-A50EC422CBB8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1032">
            <a:extLst>
              <a:ext uri="{FF2B5EF4-FFF2-40B4-BE49-F238E27FC236}">
                <a16:creationId xmlns:a16="http://schemas.microsoft.com/office/drawing/2014/main" id="{72FE9B72-8E83-4541-86B5-4F48CD4CB5E4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1033">
            <a:extLst>
              <a:ext uri="{FF2B5EF4-FFF2-40B4-BE49-F238E27FC236}">
                <a16:creationId xmlns:a16="http://schemas.microsoft.com/office/drawing/2014/main" id="{FDEA6765-FAC3-D440-98EE-46E238C478F9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1034">
            <a:extLst>
              <a:ext uri="{FF2B5EF4-FFF2-40B4-BE49-F238E27FC236}">
                <a16:creationId xmlns:a16="http://schemas.microsoft.com/office/drawing/2014/main" id="{B79B52DE-08F8-7D42-B6B3-89E221AAA5B6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1035">
            <a:extLst>
              <a:ext uri="{FF2B5EF4-FFF2-40B4-BE49-F238E27FC236}">
                <a16:creationId xmlns:a16="http://schemas.microsoft.com/office/drawing/2014/main" id="{A3E2AF6E-FF2F-2E44-BA4E-0DF328751634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1036">
            <a:extLst>
              <a:ext uri="{FF2B5EF4-FFF2-40B4-BE49-F238E27FC236}">
                <a16:creationId xmlns:a16="http://schemas.microsoft.com/office/drawing/2014/main" id="{FC391371-7290-7A4E-BB12-D9AD1C5182D1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1037">
            <a:extLst>
              <a:ext uri="{FF2B5EF4-FFF2-40B4-BE49-F238E27FC236}">
                <a16:creationId xmlns:a16="http://schemas.microsoft.com/office/drawing/2014/main" id="{CC4FE885-9B2B-BC49-A6BE-F1C1BEAE26E4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8" name="Shape 1038">
            <a:extLst>
              <a:ext uri="{FF2B5EF4-FFF2-40B4-BE49-F238E27FC236}">
                <a16:creationId xmlns:a16="http://schemas.microsoft.com/office/drawing/2014/main" id="{340BA62E-7039-264B-91D0-B9C737797A40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9" name="Shape 1039">
            <a:extLst>
              <a:ext uri="{FF2B5EF4-FFF2-40B4-BE49-F238E27FC236}">
                <a16:creationId xmlns:a16="http://schemas.microsoft.com/office/drawing/2014/main" id="{0E03BBAF-CB7E-394A-B2F4-6C719CF5057C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0" name="Shape 1040">
            <a:extLst>
              <a:ext uri="{FF2B5EF4-FFF2-40B4-BE49-F238E27FC236}">
                <a16:creationId xmlns:a16="http://schemas.microsoft.com/office/drawing/2014/main" id="{ECCE556F-A9D6-5747-91E8-2D90D28FE2D7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51" name="Shape 1041">
            <a:extLst>
              <a:ext uri="{FF2B5EF4-FFF2-40B4-BE49-F238E27FC236}">
                <a16:creationId xmlns:a16="http://schemas.microsoft.com/office/drawing/2014/main" id="{AD1B6CE0-870F-1C41-A1D5-6AD29A5F93A1}"/>
              </a:ext>
            </a:extLst>
          </p:cNvPr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9" name="Shape 1179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80" name="Shape 1180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81" name="Shape 1181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83" name="Shape 1183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84" name="Shape 1184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5" name="Shape 1185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86" name="Shape 1186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87" name="Shape 1187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89" name="Shape 1189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91" name="Shape 1191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192" name="Shape 1192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193" name="Shape 1193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94" name="Shape 1194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98" name="Shape 1198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99" name="Shape 1199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00" name="Shape 1200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01" name="Shape 1201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02" name="Shape 1202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3" name="Shape 1203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4" name="Shape 1204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05" name="Shape 1205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06" name="Shape 1206"/>
          <p:cNvSpPr/>
          <p:nvPr/>
        </p:nvSpPr>
        <p:spPr>
          <a:xfrm>
            <a:off x="1548599" y="5788028"/>
            <a:ext cx="9922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transaction: write C to </a:t>
            </a:r>
            <a:r>
              <a:rPr sz="3600">
                <a:solidFill>
                  <a:srgbClr val="1497FC"/>
                </a:solidFill>
              </a:rPr>
              <a:t>block 4</a:t>
            </a:r>
            <a:r>
              <a:rPr sz="3600">
                <a:solidFill>
                  <a:srgbClr val="FFFFFF"/>
                </a:solidFill>
              </a:rPr>
              <a:t>; write T to </a:t>
            </a:r>
            <a:r>
              <a:rPr sz="360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16982" y="7317475"/>
            <a:ext cx="1014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  <p:sp>
        <p:nvSpPr>
          <p:cNvPr id="35" name="Shape 1041">
            <a:extLst>
              <a:ext uri="{FF2B5EF4-FFF2-40B4-BE49-F238E27FC236}">
                <a16:creationId xmlns:a16="http://schemas.microsoft.com/office/drawing/2014/main" id="{264C75B6-906E-A44A-8F31-BAEA453726BD}"/>
              </a:ext>
            </a:extLst>
          </p:cNvPr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6" name="Shape 1082">
            <a:extLst>
              <a:ext uri="{FF2B5EF4-FFF2-40B4-BE49-F238E27FC236}">
                <a16:creationId xmlns:a16="http://schemas.microsoft.com/office/drawing/2014/main" id="{1C1D68E1-5212-CA40-B0FD-112C3139ED44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7" name="Shape 1083">
            <a:extLst>
              <a:ext uri="{FF2B5EF4-FFF2-40B4-BE49-F238E27FC236}">
                <a16:creationId xmlns:a16="http://schemas.microsoft.com/office/drawing/2014/main" id="{CCFA9DB9-F6C3-EC41-8B1D-355EF00F9662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8" name="Shape 1091">
            <a:extLst>
              <a:ext uri="{FF2B5EF4-FFF2-40B4-BE49-F238E27FC236}">
                <a16:creationId xmlns:a16="http://schemas.microsoft.com/office/drawing/2014/main" id="{6ECCB6FD-4D19-D242-BDF2-780D7FFD63A9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Shape 1092">
            <a:extLst>
              <a:ext uri="{FF2B5EF4-FFF2-40B4-BE49-F238E27FC236}">
                <a16:creationId xmlns:a16="http://schemas.microsoft.com/office/drawing/2014/main" id="{FEB58B64-1E7C-F144-A37A-FF08CC9F61B2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0" name="Shape 1093">
            <a:extLst>
              <a:ext uri="{FF2B5EF4-FFF2-40B4-BE49-F238E27FC236}">
                <a16:creationId xmlns:a16="http://schemas.microsoft.com/office/drawing/2014/main" id="{ECF3FCCB-12F0-1E46-BEDD-858F7BB48CE0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1" name="Shape 1095">
            <a:extLst>
              <a:ext uri="{FF2B5EF4-FFF2-40B4-BE49-F238E27FC236}">
                <a16:creationId xmlns:a16="http://schemas.microsoft.com/office/drawing/2014/main" id="{E2279BEF-5B4E-6F41-966C-A8AFD4145D04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Shape 1096">
            <a:extLst>
              <a:ext uri="{FF2B5EF4-FFF2-40B4-BE49-F238E27FC236}">
                <a16:creationId xmlns:a16="http://schemas.microsoft.com/office/drawing/2014/main" id="{71820073-2023-D64F-B3E1-9690E8E3A8D7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Shape 1097">
            <a:extLst>
              <a:ext uri="{FF2B5EF4-FFF2-40B4-BE49-F238E27FC236}">
                <a16:creationId xmlns:a16="http://schemas.microsoft.com/office/drawing/2014/main" id="{FC7545D7-3CD9-6349-8E7F-95966CDDB09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4" name="Shape 1098">
            <a:extLst>
              <a:ext uri="{FF2B5EF4-FFF2-40B4-BE49-F238E27FC236}">
                <a16:creationId xmlns:a16="http://schemas.microsoft.com/office/drawing/2014/main" id="{74DED6AF-C9AC-384A-A8A3-9DF6B823BC6E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Shape 1099">
            <a:extLst>
              <a:ext uri="{FF2B5EF4-FFF2-40B4-BE49-F238E27FC236}">
                <a16:creationId xmlns:a16="http://schemas.microsoft.com/office/drawing/2014/main" id="{3C061EE7-799A-5B4E-91F0-7CC595C21349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6" name="Shape 1100">
            <a:extLst>
              <a:ext uri="{FF2B5EF4-FFF2-40B4-BE49-F238E27FC236}">
                <a16:creationId xmlns:a16="http://schemas.microsoft.com/office/drawing/2014/main" id="{817B2D3F-6BEF-5643-AC46-9D3DECADB024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7" name="Shape 1101">
            <a:extLst>
              <a:ext uri="{FF2B5EF4-FFF2-40B4-BE49-F238E27FC236}">
                <a16:creationId xmlns:a16="http://schemas.microsoft.com/office/drawing/2014/main" id="{DE3D1D67-65BB-8545-9E03-9B681F3F69DC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8" name="Shape 1102">
            <a:extLst>
              <a:ext uri="{FF2B5EF4-FFF2-40B4-BE49-F238E27FC236}">
                <a16:creationId xmlns:a16="http://schemas.microsoft.com/office/drawing/2014/main" id="{79C6E6FC-C2E6-7948-819C-142CDA0FE7ED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9" name="Shape 1016">
            <a:extLst>
              <a:ext uri="{FF2B5EF4-FFF2-40B4-BE49-F238E27FC236}">
                <a16:creationId xmlns:a16="http://schemas.microsoft.com/office/drawing/2014/main" id="{A51A261A-AE88-724A-9837-96D51AE90A37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Shape 1017">
            <a:extLst>
              <a:ext uri="{FF2B5EF4-FFF2-40B4-BE49-F238E27FC236}">
                <a16:creationId xmlns:a16="http://schemas.microsoft.com/office/drawing/2014/main" id="{8A4CAE6A-45BB-EE4D-8DBB-53873D55B48C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Shape 1025">
            <a:extLst>
              <a:ext uri="{FF2B5EF4-FFF2-40B4-BE49-F238E27FC236}">
                <a16:creationId xmlns:a16="http://schemas.microsoft.com/office/drawing/2014/main" id="{222235DD-8204-104A-BD23-895AE74EDCE6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Shape 1026">
            <a:extLst>
              <a:ext uri="{FF2B5EF4-FFF2-40B4-BE49-F238E27FC236}">
                <a16:creationId xmlns:a16="http://schemas.microsoft.com/office/drawing/2014/main" id="{A8805764-6C59-9F48-AE0D-3A63B537EFAC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" name="Shape 1027">
            <a:extLst>
              <a:ext uri="{FF2B5EF4-FFF2-40B4-BE49-F238E27FC236}">
                <a16:creationId xmlns:a16="http://schemas.microsoft.com/office/drawing/2014/main" id="{0DE84A8F-06CE-8949-85C3-1A2760D15E31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4" name="Shape 1029">
            <a:extLst>
              <a:ext uri="{FF2B5EF4-FFF2-40B4-BE49-F238E27FC236}">
                <a16:creationId xmlns:a16="http://schemas.microsoft.com/office/drawing/2014/main" id="{835A3CD9-79F9-AD44-ACCD-573900F7E5FF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Shape 1030">
            <a:extLst>
              <a:ext uri="{FF2B5EF4-FFF2-40B4-BE49-F238E27FC236}">
                <a16:creationId xmlns:a16="http://schemas.microsoft.com/office/drawing/2014/main" id="{565DCA04-AA35-ED42-A213-9681C96021B7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Shape 1031">
            <a:extLst>
              <a:ext uri="{FF2B5EF4-FFF2-40B4-BE49-F238E27FC236}">
                <a16:creationId xmlns:a16="http://schemas.microsoft.com/office/drawing/2014/main" id="{C28D37EC-21B3-3346-8F03-E65C03165CB3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Shape 1032">
            <a:extLst>
              <a:ext uri="{FF2B5EF4-FFF2-40B4-BE49-F238E27FC236}">
                <a16:creationId xmlns:a16="http://schemas.microsoft.com/office/drawing/2014/main" id="{D26F9165-5CBB-E243-9C6F-F20284F1F239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Shape 1033">
            <a:extLst>
              <a:ext uri="{FF2B5EF4-FFF2-40B4-BE49-F238E27FC236}">
                <a16:creationId xmlns:a16="http://schemas.microsoft.com/office/drawing/2014/main" id="{8117B1E8-DAF7-4540-BAE5-D7446411F141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Shape 1034">
            <a:extLst>
              <a:ext uri="{FF2B5EF4-FFF2-40B4-BE49-F238E27FC236}">
                <a16:creationId xmlns:a16="http://schemas.microsoft.com/office/drawing/2014/main" id="{84B0EB26-76D8-1342-AED3-E05632650833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Shape 1035">
            <a:extLst>
              <a:ext uri="{FF2B5EF4-FFF2-40B4-BE49-F238E27FC236}">
                <a16:creationId xmlns:a16="http://schemas.microsoft.com/office/drawing/2014/main" id="{655B78F0-0E9D-404E-8380-2436EF6A3400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" name="Shape 1036">
            <a:extLst>
              <a:ext uri="{FF2B5EF4-FFF2-40B4-BE49-F238E27FC236}">
                <a16:creationId xmlns:a16="http://schemas.microsoft.com/office/drawing/2014/main" id="{02E18A16-F528-9E42-A4A2-947B6363B516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2" name="Shape 1037">
            <a:extLst>
              <a:ext uri="{FF2B5EF4-FFF2-40B4-BE49-F238E27FC236}">
                <a16:creationId xmlns:a16="http://schemas.microsoft.com/office/drawing/2014/main" id="{FBC6B0B6-BD9C-2A49-AD1E-91FCF4F1DE60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3" name="Shape 1038">
            <a:extLst>
              <a:ext uri="{FF2B5EF4-FFF2-40B4-BE49-F238E27FC236}">
                <a16:creationId xmlns:a16="http://schemas.microsoft.com/office/drawing/2014/main" id="{B82E1D50-4828-7A4E-B07F-6BD883BEBF0C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4" name="Shape 1039">
            <a:extLst>
              <a:ext uri="{FF2B5EF4-FFF2-40B4-BE49-F238E27FC236}">
                <a16:creationId xmlns:a16="http://schemas.microsoft.com/office/drawing/2014/main" id="{FCF68EEC-B37E-9448-87AD-C02E00828931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5" name="Shape 1040">
            <a:extLst>
              <a:ext uri="{FF2B5EF4-FFF2-40B4-BE49-F238E27FC236}">
                <a16:creationId xmlns:a16="http://schemas.microsoft.com/office/drawing/2014/main" id="{16E47F6B-F86B-7C46-9BDD-EC93797B4799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209" name="Shape 1209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10" name="Shape 1210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12" name="Shape 1212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13" name="Shape 1213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14" name="Shape 1214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16" name="Shape 1216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17" name="Shape 1217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18" name="Shape 1218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19" name="Shape 1219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220" name="Shape 1220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23" name="Shape 1223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24" name="Shape 1224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30" name="Shape 1230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32" name="Shape 1232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33" name="Shape 1233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35" name="Shape 1235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36" name="Shape 1236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37" name="Shape 1237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38" name="Shape 1238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39" name="Shape 1239"/>
          <p:cNvSpPr/>
          <p:nvPr/>
        </p:nvSpPr>
        <p:spPr>
          <a:xfrm>
            <a:off x="1548599" y="5788028"/>
            <a:ext cx="9922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transaction: write C to </a:t>
            </a:r>
            <a:r>
              <a:rPr sz="3600">
                <a:solidFill>
                  <a:srgbClr val="1497FC"/>
                </a:solidFill>
              </a:rPr>
              <a:t>block 4</a:t>
            </a:r>
            <a:r>
              <a:rPr sz="3600">
                <a:solidFill>
                  <a:srgbClr val="FFFFFF"/>
                </a:solidFill>
              </a:rPr>
              <a:t>; write T to </a:t>
            </a:r>
            <a:r>
              <a:rPr sz="360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181">
            <a:extLst>
              <a:ext uri="{FF2B5EF4-FFF2-40B4-BE49-F238E27FC236}">
                <a16:creationId xmlns:a16="http://schemas.microsoft.com/office/drawing/2014/main" id="{FCA4E290-9892-6440-A68D-3E6335AC8FF8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182">
            <a:extLst>
              <a:ext uri="{FF2B5EF4-FFF2-40B4-BE49-F238E27FC236}">
                <a16:creationId xmlns:a16="http://schemas.microsoft.com/office/drawing/2014/main" id="{E5175CDC-B19D-C24C-9B62-234CB72402D8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190">
            <a:extLst>
              <a:ext uri="{FF2B5EF4-FFF2-40B4-BE49-F238E27FC236}">
                <a16:creationId xmlns:a16="http://schemas.microsoft.com/office/drawing/2014/main" id="{7410C868-4D0E-FA4D-B660-D50D0E061C4B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191">
            <a:extLst>
              <a:ext uri="{FF2B5EF4-FFF2-40B4-BE49-F238E27FC236}">
                <a16:creationId xmlns:a16="http://schemas.microsoft.com/office/drawing/2014/main" id="{C9DB6045-7B67-9840-B10B-DFE98B8BBE4F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192">
            <a:extLst>
              <a:ext uri="{FF2B5EF4-FFF2-40B4-BE49-F238E27FC236}">
                <a16:creationId xmlns:a16="http://schemas.microsoft.com/office/drawing/2014/main" id="{1A9E4855-48FF-934F-8E91-2B2982C5E004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194">
            <a:extLst>
              <a:ext uri="{FF2B5EF4-FFF2-40B4-BE49-F238E27FC236}">
                <a16:creationId xmlns:a16="http://schemas.microsoft.com/office/drawing/2014/main" id="{E975B7C7-D1BF-434A-9218-F915D25588F6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195">
            <a:extLst>
              <a:ext uri="{FF2B5EF4-FFF2-40B4-BE49-F238E27FC236}">
                <a16:creationId xmlns:a16="http://schemas.microsoft.com/office/drawing/2014/main" id="{CACAE988-7A31-4C45-ABA2-A0BCAB1DE487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196">
            <a:extLst>
              <a:ext uri="{FF2B5EF4-FFF2-40B4-BE49-F238E27FC236}">
                <a16:creationId xmlns:a16="http://schemas.microsoft.com/office/drawing/2014/main" id="{91E575EC-13EF-434E-B011-E3A33F5318F7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197">
            <a:extLst>
              <a:ext uri="{FF2B5EF4-FFF2-40B4-BE49-F238E27FC236}">
                <a16:creationId xmlns:a16="http://schemas.microsoft.com/office/drawing/2014/main" id="{65503A4B-8A20-3245-B783-7A769527D79E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198">
            <a:extLst>
              <a:ext uri="{FF2B5EF4-FFF2-40B4-BE49-F238E27FC236}">
                <a16:creationId xmlns:a16="http://schemas.microsoft.com/office/drawing/2014/main" id="{C73F9931-6C17-CE47-8877-A595A63CAD86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199">
            <a:extLst>
              <a:ext uri="{FF2B5EF4-FFF2-40B4-BE49-F238E27FC236}">
                <a16:creationId xmlns:a16="http://schemas.microsoft.com/office/drawing/2014/main" id="{D4636E06-39B2-2942-A87D-8C5DB43934D2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200">
            <a:extLst>
              <a:ext uri="{FF2B5EF4-FFF2-40B4-BE49-F238E27FC236}">
                <a16:creationId xmlns:a16="http://schemas.microsoft.com/office/drawing/2014/main" id="{558BEFC2-6DF2-9B4C-A18E-D6F2BD8A3A11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201">
            <a:extLst>
              <a:ext uri="{FF2B5EF4-FFF2-40B4-BE49-F238E27FC236}">
                <a16:creationId xmlns:a16="http://schemas.microsoft.com/office/drawing/2014/main" id="{0E7C808C-DC72-9140-A9A1-31EF439D3077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082">
            <a:extLst>
              <a:ext uri="{FF2B5EF4-FFF2-40B4-BE49-F238E27FC236}">
                <a16:creationId xmlns:a16="http://schemas.microsoft.com/office/drawing/2014/main" id="{76381FB6-0754-5948-8A94-20B28F217653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083">
            <a:extLst>
              <a:ext uri="{FF2B5EF4-FFF2-40B4-BE49-F238E27FC236}">
                <a16:creationId xmlns:a16="http://schemas.microsoft.com/office/drawing/2014/main" id="{25D6902C-6C0D-0F4E-A11C-0721E214D55A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1091">
            <a:extLst>
              <a:ext uri="{FF2B5EF4-FFF2-40B4-BE49-F238E27FC236}">
                <a16:creationId xmlns:a16="http://schemas.microsoft.com/office/drawing/2014/main" id="{74B0B55E-B66D-DE47-9087-2BA83B9E5390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092">
            <a:extLst>
              <a:ext uri="{FF2B5EF4-FFF2-40B4-BE49-F238E27FC236}">
                <a16:creationId xmlns:a16="http://schemas.microsoft.com/office/drawing/2014/main" id="{07F9E5B1-C680-6A47-AA7A-3BB071032E35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093">
            <a:extLst>
              <a:ext uri="{FF2B5EF4-FFF2-40B4-BE49-F238E27FC236}">
                <a16:creationId xmlns:a16="http://schemas.microsoft.com/office/drawing/2014/main" id="{CB3D5E38-B3AF-0F41-B180-2A29A4DAADCE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095">
            <a:extLst>
              <a:ext uri="{FF2B5EF4-FFF2-40B4-BE49-F238E27FC236}">
                <a16:creationId xmlns:a16="http://schemas.microsoft.com/office/drawing/2014/main" id="{6C12CCE2-33FD-D64E-AA49-89BF3C665769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1096">
            <a:extLst>
              <a:ext uri="{FF2B5EF4-FFF2-40B4-BE49-F238E27FC236}">
                <a16:creationId xmlns:a16="http://schemas.microsoft.com/office/drawing/2014/main" id="{7BDF974C-A8C9-334A-8FB6-24678B489269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1097">
            <a:extLst>
              <a:ext uri="{FF2B5EF4-FFF2-40B4-BE49-F238E27FC236}">
                <a16:creationId xmlns:a16="http://schemas.microsoft.com/office/drawing/2014/main" id="{5146DE52-E535-034F-83F9-2C0AAC298732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1098">
            <a:extLst>
              <a:ext uri="{FF2B5EF4-FFF2-40B4-BE49-F238E27FC236}">
                <a16:creationId xmlns:a16="http://schemas.microsoft.com/office/drawing/2014/main" id="{D2105AB1-AE3C-8644-AC46-42401A7D87FF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1099">
            <a:extLst>
              <a:ext uri="{FF2B5EF4-FFF2-40B4-BE49-F238E27FC236}">
                <a16:creationId xmlns:a16="http://schemas.microsoft.com/office/drawing/2014/main" id="{ADD1EF1C-EB7B-AC4E-BF02-8052D41CE9DF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1100">
            <a:extLst>
              <a:ext uri="{FF2B5EF4-FFF2-40B4-BE49-F238E27FC236}">
                <a16:creationId xmlns:a16="http://schemas.microsoft.com/office/drawing/2014/main" id="{9930838B-39E6-1E46-B22D-408C2D88C508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1101">
            <a:extLst>
              <a:ext uri="{FF2B5EF4-FFF2-40B4-BE49-F238E27FC236}">
                <a16:creationId xmlns:a16="http://schemas.microsoft.com/office/drawing/2014/main" id="{03BD57FE-394F-8141-ACE1-1783AF19903A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1102">
            <a:extLst>
              <a:ext uri="{FF2B5EF4-FFF2-40B4-BE49-F238E27FC236}">
                <a16:creationId xmlns:a16="http://schemas.microsoft.com/office/drawing/2014/main" id="{3C518243-055B-BC40-B9A8-285192FFA896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1016">
            <a:extLst>
              <a:ext uri="{FF2B5EF4-FFF2-40B4-BE49-F238E27FC236}">
                <a16:creationId xmlns:a16="http://schemas.microsoft.com/office/drawing/2014/main" id="{999B3058-AD42-2744-876E-83C188C45DD0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Shape 1017">
            <a:extLst>
              <a:ext uri="{FF2B5EF4-FFF2-40B4-BE49-F238E27FC236}">
                <a16:creationId xmlns:a16="http://schemas.microsoft.com/office/drawing/2014/main" id="{9B7D7647-530C-6646-BC0C-CAB43BC0A527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Shape 1025">
            <a:extLst>
              <a:ext uri="{FF2B5EF4-FFF2-40B4-BE49-F238E27FC236}">
                <a16:creationId xmlns:a16="http://schemas.microsoft.com/office/drawing/2014/main" id="{179A942F-B681-CC4E-BFFD-EA9254B41CC8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Shape 1026">
            <a:extLst>
              <a:ext uri="{FF2B5EF4-FFF2-40B4-BE49-F238E27FC236}">
                <a16:creationId xmlns:a16="http://schemas.microsoft.com/office/drawing/2014/main" id="{ED584230-A944-9B49-AD2A-82F59102187E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Shape 1027">
            <a:extLst>
              <a:ext uri="{FF2B5EF4-FFF2-40B4-BE49-F238E27FC236}">
                <a16:creationId xmlns:a16="http://schemas.microsoft.com/office/drawing/2014/main" id="{36159EBD-2AFD-B246-B555-83F4C066C574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5" name="Shape 1029">
            <a:extLst>
              <a:ext uri="{FF2B5EF4-FFF2-40B4-BE49-F238E27FC236}">
                <a16:creationId xmlns:a16="http://schemas.microsoft.com/office/drawing/2014/main" id="{06448FA9-367B-E247-8950-197570C6CAF2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Shape 1030">
            <a:extLst>
              <a:ext uri="{FF2B5EF4-FFF2-40B4-BE49-F238E27FC236}">
                <a16:creationId xmlns:a16="http://schemas.microsoft.com/office/drawing/2014/main" id="{272D4C01-EB99-C647-80E4-F07725CCCCA3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Shape 1031">
            <a:extLst>
              <a:ext uri="{FF2B5EF4-FFF2-40B4-BE49-F238E27FC236}">
                <a16:creationId xmlns:a16="http://schemas.microsoft.com/office/drawing/2014/main" id="{69654F2B-C916-0442-999C-748ECA824E2A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Shape 1032">
            <a:extLst>
              <a:ext uri="{FF2B5EF4-FFF2-40B4-BE49-F238E27FC236}">
                <a16:creationId xmlns:a16="http://schemas.microsoft.com/office/drawing/2014/main" id="{C7D35544-6127-394A-B7E4-513848E49C35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Shape 1033">
            <a:extLst>
              <a:ext uri="{FF2B5EF4-FFF2-40B4-BE49-F238E27FC236}">
                <a16:creationId xmlns:a16="http://schemas.microsoft.com/office/drawing/2014/main" id="{DE284C78-31E6-3542-AB20-B74E73582AEF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0" name="Shape 1034">
            <a:extLst>
              <a:ext uri="{FF2B5EF4-FFF2-40B4-BE49-F238E27FC236}">
                <a16:creationId xmlns:a16="http://schemas.microsoft.com/office/drawing/2014/main" id="{41DCB6AB-DF57-9948-900B-CF61E9662FEF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Shape 1035">
            <a:extLst>
              <a:ext uri="{FF2B5EF4-FFF2-40B4-BE49-F238E27FC236}">
                <a16:creationId xmlns:a16="http://schemas.microsoft.com/office/drawing/2014/main" id="{3F138100-C9EF-C546-9BD9-56065CD31227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2" name="Shape 1036">
            <a:extLst>
              <a:ext uri="{FF2B5EF4-FFF2-40B4-BE49-F238E27FC236}">
                <a16:creationId xmlns:a16="http://schemas.microsoft.com/office/drawing/2014/main" id="{83566910-79AE-8F43-AAF4-E46974ADF006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3" name="Shape 1037">
            <a:extLst>
              <a:ext uri="{FF2B5EF4-FFF2-40B4-BE49-F238E27FC236}">
                <a16:creationId xmlns:a16="http://schemas.microsoft.com/office/drawing/2014/main" id="{AFD387EF-C21D-EA4F-98B9-7884469D90E9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4" name="Shape 1038">
            <a:extLst>
              <a:ext uri="{FF2B5EF4-FFF2-40B4-BE49-F238E27FC236}">
                <a16:creationId xmlns:a16="http://schemas.microsoft.com/office/drawing/2014/main" id="{25760200-F72B-2244-BE75-9A4C44FF41F9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5" name="Shape 1039">
            <a:extLst>
              <a:ext uri="{FF2B5EF4-FFF2-40B4-BE49-F238E27FC236}">
                <a16:creationId xmlns:a16="http://schemas.microsoft.com/office/drawing/2014/main" id="{3E93661F-66B4-A949-AE52-861AD5A515C9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6" name="Shape 1040">
            <a:extLst>
              <a:ext uri="{FF2B5EF4-FFF2-40B4-BE49-F238E27FC236}">
                <a16:creationId xmlns:a16="http://schemas.microsoft.com/office/drawing/2014/main" id="{DB1718AA-9ED9-FD43-B1B9-15A4E3D480AF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77" name="Shape 1041">
            <a:extLst>
              <a:ext uri="{FF2B5EF4-FFF2-40B4-BE49-F238E27FC236}">
                <a16:creationId xmlns:a16="http://schemas.microsoft.com/office/drawing/2014/main" id="{681CE6D1-693F-D247-A942-8F669B955071}"/>
              </a:ext>
            </a:extLst>
          </p:cNvPr>
          <p:cNvSpPr/>
          <p:nvPr/>
        </p:nvSpPr>
        <p:spPr>
          <a:xfrm>
            <a:off x="1668034" y="5783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0" y="2271713"/>
            <a:ext cx="11099800" cy="59229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Reuse small area for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2. Barriers</a:t>
            </a:r>
            <a:r>
              <a:rPr lang="en-US" sz="3800" dirty="0">
                <a:solidFill>
                  <a:srgbClr val="0070C0"/>
                </a:solidFill>
              </a:rPr>
              <a:t> -  (</a:t>
            </a:r>
            <a:r>
              <a:rPr lang="en-US" sz="3800" dirty="0" err="1">
                <a:solidFill>
                  <a:srgbClr val="0070C0"/>
                </a:solidFill>
              </a:rPr>
              <a:t>fsync</a:t>
            </a:r>
            <a:r>
              <a:rPr lang="en-US" sz="3800" dirty="0">
                <a:solidFill>
                  <a:srgbClr val="0070C0"/>
                </a:solidFill>
              </a:rPr>
              <a:t>)</a:t>
            </a:r>
            <a:endParaRPr sz="3800" dirty="0">
              <a:solidFill>
                <a:srgbClr val="0070C0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3. Checksums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4. Circular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Correctness depends on </a:t>
            </a:r>
            <a:r>
              <a:rPr sz="6480" dirty="0">
                <a:solidFill>
                  <a:srgbClr val="FFFFFF"/>
                </a:solidFill>
              </a:rPr>
              <a:t>Ordering</a:t>
            </a:r>
          </a:p>
        </p:txBody>
      </p:sp>
      <p:sp>
        <p:nvSpPr>
          <p:cNvPr id="1312" name="Shape 1312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13" name="Shape 1313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14" name="Shape 1314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16" name="Shape 1316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17" name="Shape 1317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19" name="Shape 1319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20" name="Shape 1320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21" name="Shape 1321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22" name="Shape 1322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23" name="Shape 1323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24" name="Shape 1324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27" name="Shape 1327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30" name="Shape 1330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2" name="Shape 1332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34" name="Shape 1334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35" name="Shape 1335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36" name="Shape 1336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37" name="Shape 1337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38" name="Shape 1338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39" name="Shape 1339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40" name="Shape 1340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41" name="Shape 1341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2" name="Shape 1342"/>
          <p:cNvSpPr/>
          <p:nvPr/>
        </p:nvSpPr>
        <p:spPr>
          <a:xfrm>
            <a:off x="1668034" y="5021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222947" y="5910584"/>
            <a:ext cx="65739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write order: 9, 10, 11, 12, 4, 6, 12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751934" y="7136692"/>
            <a:ext cx="880208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Enforcing total ordering is inefficient.  Why?</a:t>
            </a:r>
          </a:p>
        </p:txBody>
      </p:sp>
      <p:sp>
        <p:nvSpPr>
          <p:cNvPr id="36" name="Shape 1379"/>
          <p:cNvSpPr/>
          <p:nvPr/>
        </p:nvSpPr>
        <p:spPr>
          <a:xfrm>
            <a:off x="327122" y="8785559"/>
            <a:ext cx="1236556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Instead: </a:t>
            </a:r>
            <a:r>
              <a:rPr sz="3600" dirty="0">
                <a:solidFill>
                  <a:schemeClr val="bg1"/>
                </a:solidFill>
              </a:rPr>
              <a:t>Use barriers </a:t>
            </a:r>
            <a:r>
              <a:rPr lang="en-US" sz="3600" dirty="0">
                <a:solidFill>
                  <a:schemeClr val="bg1"/>
                </a:solidFill>
              </a:rPr>
              <a:t>w/ disk cache flush </a:t>
            </a:r>
            <a:r>
              <a:rPr sz="3600" dirty="0">
                <a:solidFill>
                  <a:schemeClr val="bg1"/>
                </a:solidFill>
              </a:rPr>
              <a:t>at key </a:t>
            </a:r>
            <a:r>
              <a:rPr lang="en-US" sz="3600" dirty="0">
                <a:solidFill>
                  <a:schemeClr val="bg1"/>
                </a:solidFill>
              </a:rPr>
              <a:t>points (when??)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4636" y="7644032"/>
            <a:ext cx="317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writes</a:t>
            </a:r>
          </a:p>
        </p:txBody>
      </p:sp>
      <p:sp>
        <p:nvSpPr>
          <p:cNvPr id="38" name="Shape 1209">
            <a:extLst>
              <a:ext uri="{FF2B5EF4-FFF2-40B4-BE49-F238E27FC236}">
                <a16:creationId xmlns:a16="http://schemas.microsoft.com/office/drawing/2014/main" id="{CE5AAA61-1879-EC45-8F2F-87CE6411111D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9" name="Shape 1210">
            <a:extLst>
              <a:ext uri="{FF2B5EF4-FFF2-40B4-BE49-F238E27FC236}">
                <a16:creationId xmlns:a16="http://schemas.microsoft.com/office/drawing/2014/main" id="{27657BC1-9B25-024E-BF04-1672A28F2D8A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" name="Shape 1211">
            <a:extLst>
              <a:ext uri="{FF2B5EF4-FFF2-40B4-BE49-F238E27FC236}">
                <a16:creationId xmlns:a16="http://schemas.microsoft.com/office/drawing/2014/main" id="{05E14F11-5292-D242-8BF4-27CF2ECD73DF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" name="Shape 1212">
            <a:extLst>
              <a:ext uri="{FF2B5EF4-FFF2-40B4-BE49-F238E27FC236}">
                <a16:creationId xmlns:a16="http://schemas.microsoft.com/office/drawing/2014/main" id="{9377D622-050B-8E41-84EA-3BE7C573C8EA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2" name="Shape 1213">
            <a:extLst>
              <a:ext uri="{FF2B5EF4-FFF2-40B4-BE49-F238E27FC236}">
                <a16:creationId xmlns:a16="http://schemas.microsoft.com/office/drawing/2014/main" id="{3C9DECA9-BEAD-4B45-9C67-ACFA3EC3EF7A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3" name="Shape 1214">
            <a:extLst>
              <a:ext uri="{FF2B5EF4-FFF2-40B4-BE49-F238E27FC236}">
                <a16:creationId xmlns:a16="http://schemas.microsoft.com/office/drawing/2014/main" id="{ADB951B0-B4B0-AC4D-B719-1BB08C95AB06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4" name="Shape 1215">
            <a:extLst>
              <a:ext uri="{FF2B5EF4-FFF2-40B4-BE49-F238E27FC236}">
                <a16:creationId xmlns:a16="http://schemas.microsoft.com/office/drawing/2014/main" id="{8A96438E-5927-604B-BF7F-5CF9B1F50B2F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5" name="Shape 1216">
            <a:extLst>
              <a:ext uri="{FF2B5EF4-FFF2-40B4-BE49-F238E27FC236}">
                <a16:creationId xmlns:a16="http://schemas.microsoft.com/office/drawing/2014/main" id="{B668620E-6A15-C940-8946-AC6E3F609164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6" name="Shape 1217">
            <a:extLst>
              <a:ext uri="{FF2B5EF4-FFF2-40B4-BE49-F238E27FC236}">
                <a16:creationId xmlns:a16="http://schemas.microsoft.com/office/drawing/2014/main" id="{28FD4171-B097-984D-AE96-3E8F213BF457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1218">
            <a:extLst>
              <a:ext uri="{FF2B5EF4-FFF2-40B4-BE49-F238E27FC236}">
                <a16:creationId xmlns:a16="http://schemas.microsoft.com/office/drawing/2014/main" id="{4A51DF2A-2A62-E945-8458-F0A746F5BEA1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8" name="Shape 1219">
            <a:extLst>
              <a:ext uri="{FF2B5EF4-FFF2-40B4-BE49-F238E27FC236}">
                <a16:creationId xmlns:a16="http://schemas.microsoft.com/office/drawing/2014/main" id="{0B32D024-E1DB-D144-B4F1-68158722A74E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9" name="Shape 1220">
            <a:extLst>
              <a:ext uri="{FF2B5EF4-FFF2-40B4-BE49-F238E27FC236}">
                <a16:creationId xmlns:a16="http://schemas.microsoft.com/office/drawing/2014/main" id="{211F0D02-833C-BF4B-AC23-27363D0CBC35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0" name="Shape 1221">
            <a:extLst>
              <a:ext uri="{FF2B5EF4-FFF2-40B4-BE49-F238E27FC236}">
                <a16:creationId xmlns:a16="http://schemas.microsoft.com/office/drawing/2014/main" id="{2CDD7DC5-9CCB-6246-B179-0E8568F59A86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1" name="Shape 1222">
            <a:extLst>
              <a:ext uri="{FF2B5EF4-FFF2-40B4-BE49-F238E27FC236}">
                <a16:creationId xmlns:a16="http://schemas.microsoft.com/office/drawing/2014/main" id="{2578E0E3-5CA6-C647-B048-531D110B10F8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2" name="Shape 1223">
            <a:extLst>
              <a:ext uri="{FF2B5EF4-FFF2-40B4-BE49-F238E27FC236}">
                <a16:creationId xmlns:a16="http://schemas.microsoft.com/office/drawing/2014/main" id="{2B551027-BF2F-C94E-AD73-5209555F07F0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1224">
            <a:extLst>
              <a:ext uri="{FF2B5EF4-FFF2-40B4-BE49-F238E27FC236}">
                <a16:creationId xmlns:a16="http://schemas.microsoft.com/office/drawing/2014/main" id="{DC45B3B0-28E9-BD4B-B275-EDEE280CCE88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1225">
            <a:extLst>
              <a:ext uri="{FF2B5EF4-FFF2-40B4-BE49-F238E27FC236}">
                <a16:creationId xmlns:a16="http://schemas.microsoft.com/office/drawing/2014/main" id="{FA4681A3-9B0A-014B-B710-A49D2916EDB2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1226">
            <a:extLst>
              <a:ext uri="{FF2B5EF4-FFF2-40B4-BE49-F238E27FC236}">
                <a16:creationId xmlns:a16="http://schemas.microsoft.com/office/drawing/2014/main" id="{90F67D48-3775-D34B-804F-B788C7B9D5D6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56" name="Shape 1227">
            <a:extLst>
              <a:ext uri="{FF2B5EF4-FFF2-40B4-BE49-F238E27FC236}">
                <a16:creationId xmlns:a16="http://schemas.microsoft.com/office/drawing/2014/main" id="{72B1BE70-4B53-4E49-B49A-341B836A0EF6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" name="Shape 1228">
            <a:extLst>
              <a:ext uri="{FF2B5EF4-FFF2-40B4-BE49-F238E27FC236}">
                <a16:creationId xmlns:a16="http://schemas.microsoft.com/office/drawing/2014/main" id="{01214FCA-EE1B-3841-A5EE-2C495C8196B6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" name="Shape 1229">
            <a:extLst>
              <a:ext uri="{FF2B5EF4-FFF2-40B4-BE49-F238E27FC236}">
                <a16:creationId xmlns:a16="http://schemas.microsoft.com/office/drawing/2014/main" id="{E9EE7155-77D1-E04C-B580-754D7D7526AF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" name="Shape 1230">
            <a:extLst>
              <a:ext uri="{FF2B5EF4-FFF2-40B4-BE49-F238E27FC236}">
                <a16:creationId xmlns:a16="http://schemas.microsoft.com/office/drawing/2014/main" id="{13C33F5D-9B1F-064E-805B-B6502E801786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0" name="Shape 1231">
            <a:extLst>
              <a:ext uri="{FF2B5EF4-FFF2-40B4-BE49-F238E27FC236}">
                <a16:creationId xmlns:a16="http://schemas.microsoft.com/office/drawing/2014/main" id="{C017DAEA-3FBE-5E4A-BD78-1B3B8999B38D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1" name="Shape 1232">
            <a:extLst>
              <a:ext uri="{FF2B5EF4-FFF2-40B4-BE49-F238E27FC236}">
                <a16:creationId xmlns:a16="http://schemas.microsoft.com/office/drawing/2014/main" id="{09DA7FFC-8C11-3840-844D-863D58FD9509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2" name="Shape 1233">
            <a:extLst>
              <a:ext uri="{FF2B5EF4-FFF2-40B4-BE49-F238E27FC236}">
                <a16:creationId xmlns:a16="http://schemas.microsoft.com/office/drawing/2014/main" id="{A78BFB4A-A067-9E4D-904A-C32799EFB008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3" name="Shape 1234">
            <a:extLst>
              <a:ext uri="{FF2B5EF4-FFF2-40B4-BE49-F238E27FC236}">
                <a16:creationId xmlns:a16="http://schemas.microsoft.com/office/drawing/2014/main" id="{7552FC60-B6FD-7743-A9F6-38C4462B7CE1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4" name="Shape 1235">
            <a:extLst>
              <a:ext uri="{FF2B5EF4-FFF2-40B4-BE49-F238E27FC236}">
                <a16:creationId xmlns:a16="http://schemas.microsoft.com/office/drawing/2014/main" id="{E2DD8915-D1F8-274C-9A1F-FFFC736CF13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5" name="Shape 1236">
            <a:extLst>
              <a:ext uri="{FF2B5EF4-FFF2-40B4-BE49-F238E27FC236}">
                <a16:creationId xmlns:a16="http://schemas.microsoft.com/office/drawing/2014/main" id="{9CB76D9A-D486-AE49-B1B7-741FDEA982CE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6" name="Shape 1237">
            <a:extLst>
              <a:ext uri="{FF2B5EF4-FFF2-40B4-BE49-F238E27FC236}">
                <a16:creationId xmlns:a16="http://schemas.microsoft.com/office/drawing/2014/main" id="{19B48ABB-61CF-8F49-8636-FDC8E05FB14C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7" name="Shape 1238">
            <a:extLst>
              <a:ext uri="{FF2B5EF4-FFF2-40B4-BE49-F238E27FC236}">
                <a16:creationId xmlns:a16="http://schemas.microsoft.com/office/drawing/2014/main" id="{CF5C8A5E-807A-5042-A93A-87DDFF8D3CA0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8" name="Shape 1181">
            <a:extLst>
              <a:ext uri="{FF2B5EF4-FFF2-40B4-BE49-F238E27FC236}">
                <a16:creationId xmlns:a16="http://schemas.microsoft.com/office/drawing/2014/main" id="{05AD398C-7DD3-DA43-95BB-B8CA6BE80FC0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9" name="Shape 1182">
            <a:extLst>
              <a:ext uri="{FF2B5EF4-FFF2-40B4-BE49-F238E27FC236}">
                <a16:creationId xmlns:a16="http://schemas.microsoft.com/office/drawing/2014/main" id="{A950D21A-78E4-1147-80FA-A14D577994E8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0" name="Shape 1190">
            <a:extLst>
              <a:ext uri="{FF2B5EF4-FFF2-40B4-BE49-F238E27FC236}">
                <a16:creationId xmlns:a16="http://schemas.microsoft.com/office/drawing/2014/main" id="{DB9D7285-6132-F347-BA9D-55873DC8C879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" name="Shape 1191">
            <a:extLst>
              <a:ext uri="{FF2B5EF4-FFF2-40B4-BE49-F238E27FC236}">
                <a16:creationId xmlns:a16="http://schemas.microsoft.com/office/drawing/2014/main" id="{E0E08146-04A3-BC47-8250-5CF1379B06F9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72" name="Shape 1192">
            <a:extLst>
              <a:ext uri="{FF2B5EF4-FFF2-40B4-BE49-F238E27FC236}">
                <a16:creationId xmlns:a16="http://schemas.microsoft.com/office/drawing/2014/main" id="{29DD4802-DCC9-4840-B000-C52752E932CC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73" name="Shape 1194">
            <a:extLst>
              <a:ext uri="{FF2B5EF4-FFF2-40B4-BE49-F238E27FC236}">
                <a16:creationId xmlns:a16="http://schemas.microsoft.com/office/drawing/2014/main" id="{82CBA197-7975-374A-9866-52EAF9D1ECEA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4" name="Shape 1195">
            <a:extLst>
              <a:ext uri="{FF2B5EF4-FFF2-40B4-BE49-F238E27FC236}">
                <a16:creationId xmlns:a16="http://schemas.microsoft.com/office/drawing/2014/main" id="{D4FA8F87-D3FD-6E41-8C22-14F8CB900D40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Shape 1196">
            <a:extLst>
              <a:ext uri="{FF2B5EF4-FFF2-40B4-BE49-F238E27FC236}">
                <a16:creationId xmlns:a16="http://schemas.microsoft.com/office/drawing/2014/main" id="{D8E64C39-F930-A942-BDF7-6267FBC84406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6" name="Shape 1197">
            <a:extLst>
              <a:ext uri="{FF2B5EF4-FFF2-40B4-BE49-F238E27FC236}">
                <a16:creationId xmlns:a16="http://schemas.microsoft.com/office/drawing/2014/main" id="{3E7B1CC3-AB8D-3649-8ABC-55977D67F0C1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Shape 1198">
            <a:extLst>
              <a:ext uri="{FF2B5EF4-FFF2-40B4-BE49-F238E27FC236}">
                <a16:creationId xmlns:a16="http://schemas.microsoft.com/office/drawing/2014/main" id="{96EA5B11-C0C2-184B-9CFD-F6836E4F0304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8" name="Shape 1199">
            <a:extLst>
              <a:ext uri="{FF2B5EF4-FFF2-40B4-BE49-F238E27FC236}">
                <a16:creationId xmlns:a16="http://schemas.microsoft.com/office/drawing/2014/main" id="{C355BCB7-EE64-244B-9D55-402856625F11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9" name="Shape 1200">
            <a:extLst>
              <a:ext uri="{FF2B5EF4-FFF2-40B4-BE49-F238E27FC236}">
                <a16:creationId xmlns:a16="http://schemas.microsoft.com/office/drawing/2014/main" id="{3ADFDBEB-43EF-5849-B099-EAC5EDFD65AE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80" name="Shape 1201">
            <a:extLst>
              <a:ext uri="{FF2B5EF4-FFF2-40B4-BE49-F238E27FC236}">
                <a16:creationId xmlns:a16="http://schemas.microsoft.com/office/drawing/2014/main" id="{630B5344-C487-664C-9048-E63DA8739A56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81" name="Shape 1082">
            <a:extLst>
              <a:ext uri="{FF2B5EF4-FFF2-40B4-BE49-F238E27FC236}">
                <a16:creationId xmlns:a16="http://schemas.microsoft.com/office/drawing/2014/main" id="{5CC5FF75-2765-C245-83FA-61379280CCE6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" name="Shape 1083">
            <a:extLst>
              <a:ext uri="{FF2B5EF4-FFF2-40B4-BE49-F238E27FC236}">
                <a16:creationId xmlns:a16="http://schemas.microsoft.com/office/drawing/2014/main" id="{54FBCF35-003F-3F49-96B8-C0A9C084E026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3" name="Shape 1091">
            <a:extLst>
              <a:ext uri="{FF2B5EF4-FFF2-40B4-BE49-F238E27FC236}">
                <a16:creationId xmlns:a16="http://schemas.microsoft.com/office/drawing/2014/main" id="{64E237F7-8535-1E45-B5A1-873A7DA0AD33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4" name="Shape 1092">
            <a:extLst>
              <a:ext uri="{FF2B5EF4-FFF2-40B4-BE49-F238E27FC236}">
                <a16:creationId xmlns:a16="http://schemas.microsoft.com/office/drawing/2014/main" id="{61981AA9-18BA-8847-9259-595A42E35396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85" name="Shape 1093">
            <a:extLst>
              <a:ext uri="{FF2B5EF4-FFF2-40B4-BE49-F238E27FC236}">
                <a16:creationId xmlns:a16="http://schemas.microsoft.com/office/drawing/2014/main" id="{4B1CFDFC-6E0F-F044-88DA-9C67DC32A501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86" name="Shape 1095">
            <a:extLst>
              <a:ext uri="{FF2B5EF4-FFF2-40B4-BE49-F238E27FC236}">
                <a16:creationId xmlns:a16="http://schemas.microsoft.com/office/drawing/2014/main" id="{B4062076-C5C8-0142-A01D-8AEE17913093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7" name="Shape 1096">
            <a:extLst>
              <a:ext uri="{FF2B5EF4-FFF2-40B4-BE49-F238E27FC236}">
                <a16:creationId xmlns:a16="http://schemas.microsoft.com/office/drawing/2014/main" id="{716DEEF9-F1E8-5B48-BB0A-E9672CE79A88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8" name="Shape 1097">
            <a:extLst>
              <a:ext uri="{FF2B5EF4-FFF2-40B4-BE49-F238E27FC236}">
                <a16:creationId xmlns:a16="http://schemas.microsoft.com/office/drawing/2014/main" id="{40E7920F-27F6-5845-8CC9-4DF3E34A08B5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9" name="Shape 1098">
            <a:extLst>
              <a:ext uri="{FF2B5EF4-FFF2-40B4-BE49-F238E27FC236}">
                <a16:creationId xmlns:a16="http://schemas.microsoft.com/office/drawing/2014/main" id="{315ED0C7-1D91-7F42-8C6F-247D7854F7AF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0" name="Shape 1099">
            <a:extLst>
              <a:ext uri="{FF2B5EF4-FFF2-40B4-BE49-F238E27FC236}">
                <a16:creationId xmlns:a16="http://schemas.microsoft.com/office/drawing/2014/main" id="{20633C19-53E8-A742-B951-1824935BBE75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1" name="Shape 1100">
            <a:extLst>
              <a:ext uri="{FF2B5EF4-FFF2-40B4-BE49-F238E27FC236}">
                <a16:creationId xmlns:a16="http://schemas.microsoft.com/office/drawing/2014/main" id="{FE09E579-ACAC-6641-BE1D-22808495F088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2" name="Shape 1101">
            <a:extLst>
              <a:ext uri="{FF2B5EF4-FFF2-40B4-BE49-F238E27FC236}">
                <a16:creationId xmlns:a16="http://schemas.microsoft.com/office/drawing/2014/main" id="{32178974-69BF-C348-B345-733B6013C615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3" name="Shape 1102">
            <a:extLst>
              <a:ext uri="{FF2B5EF4-FFF2-40B4-BE49-F238E27FC236}">
                <a16:creationId xmlns:a16="http://schemas.microsoft.com/office/drawing/2014/main" id="{62827567-0011-8D47-9BF0-02B5C486443A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4" name="Shape 1016">
            <a:extLst>
              <a:ext uri="{FF2B5EF4-FFF2-40B4-BE49-F238E27FC236}">
                <a16:creationId xmlns:a16="http://schemas.microsoft.com/office/drawing/2014/main" id="{589487A8-2AAF-3148-8C8B-DE1C359F157C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" name="Shape 1017">
            <a:extLst>
              <a:ext uri="{FF2B5EF4-FFF2-40B4-BE49-F238E27FC236}">
                <a16:creationId xmlns:a16="http://schemas.microsoft.com/office/drawing/2014/main" id="{132B80C8-9B7B-624D-B115-9ACF09453E91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6" name="Shape 1025">
            <a:extLst>
              <a:ext uri="{FF2B5EF4-FFF2-40B4-BE49-F238E27FC236}">
                <a16:creationId xmlns:a16="http://schemas.microsoft.com/office/drawing/2014/main" id="{1629309A-EDA8-4149-83EC-D0F007C96E91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Shape 1026">
            <a:extLst>
              <a:ext uri="{FF2B5EF4-FFF2-40B4-BE49-F238E27FC236}">
                <a16:creationId xmlns:a16="http://schemas.microsoft.com/office/drawing/2014/main" id="{37C3AD67-9BBF-9C4A-A21B-F15CC42FB865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8" name="Shape 1027">
            <a:extLst>
              <a:ext uri="{FF2B5EF4-FFF2-40B4-BE49-F238E27FC236}">
                <a16:creationId xmlns:a16="http://schemas.microsoft.com/office/drawing/2014/main" id="{569299D2-50C5-904B-87A9-4B62EE5CEA74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9" name="Shape 1029">
            <a:extLst>
              <a:ext uri="{FF2B5EF4-FFF2-40B4-BE49-F238E27FC236}">
                <a16:creationId xmlns:a16="http://schemas.microsoft.com/office/drawing/2014/main" id="{129FF8AA-334C-8C41-9A12-41BE1959DB5A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Shape 1030">
            <a:extLst>
              <a:ext uri="{FF2B5EF4-FFF2-40B4-BE49-F238E27FC236}">
                <a16:creationId xmlns:a16="http://schemas.microsoft.com/office/drawing/2014/main" id="{66E00A3C-257D-C24E-A3F0-A190931308D1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1" name="Shape 1031">
            <a:extLst>
              <a:ext uri="{FF2B5EF4-FFF2-40B4-BE49-F238E27FC236}">
                <a16:creationId xmlns:a16="http://schemas.microsoft.com/office/drawing/2014/main" id="{B1E67B1D-6D2B-0E48-BCA3-ABDBD949BDD0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Shape 1032">
            <a:extLst>
              <a:ext uri="{FF2B5EF4-FFF2-40B4-BE49-F238E27FC236}">
                <a16:creationId xmlns:a16="http://schemas.microsoft.com/office/drawing/2014/main" id="{0A28C0FF-68F5-464C-B723-B6184CACF28A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Shape 1033">
            <a:extLst>
              <a:ext uri="{FF2B5EF4-FFF2-40B4-BE49-F238E27FC236}">
                <a16:creationId xmlns:a16="http://schemas.microsoft.com/office/drawing/2014/main" id="{C4BE03D2-2244-B24B-A7E1-128411E3911F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4" name="Shape 1034">
            <a:extLst>
              <a:ext uri="{FF2B5EF4-FFF2-40B4-BE49-F238E27FC236}">
                <a16:creationId xmlns:a16="http://schemas.microsoft.com/office/drawing/2014/main" id="{16897D9F-85BF-1240-A9FE-38508CCE84AC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5" name="Shape 1035">
            <a:extLst>
              <a:ext uri="{FF2B5EF4-FFF2-40B4-BE49-F238E27FC236}">
                <a16:creationId xmlns:a16="http://schemas.microsoft.com/office/drawing/2014/main" id="{A659334D-F9FC-D845-8D1D-7CD2C8A0D099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6" name="Shape 1036">
            <a:extLst>
              <a:ext uri="{FF2B5EF4-FFF2-40B4-BE49-F238E27FC236}">
                <a16:creationId xmlns:a16="http://schemas.microsoft.com/office/drawing/2014/main" id="{156B8FF7-E7DB-6549-9813-B041C6A8512E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" name="Shape 1037">
            <a:extLst>
              <a:ext uri="{FF2B5EF4-FFF2-40B4-BE49-F238E27FC236}">
                <a16:creationId xmlns:a16="http://schemas.microsoft.com/office/drawing/2014/main" id="{3CD05195-1A8F-964F-85A6-6BBD2FC9D49D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8" name="Shape 1038">
            <a:extLst>
              <a:ext uri="{FF2B5EF4-FFF2-40B4-BE49-F238E27FC236}">
                <a16:creationId xmlns:a16="http://schemas.microsoft.com/office/drawing/2014/main" id="{0A91B9D9-4B10-4B43-8535-62AE988D7B33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09" name="Shape 1039">
            <a:extLst>
              <a:ext uri="{FF2B5EF4-FFF2-40B4-BE49-F238E27FC236}">
                <a16:creationId xmlns:a16="http://schemas.microsoft.com/office/drawing/2014/main" id="{D5971C65-AC16-E84F-9863-4C176E88B599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0" name="Shape 1040">
            <a:extLst>
              <a:ext uri="{FF2B5EF4-FFF2-40B4-BE49-F238E27FC236}">
                <a16:creationId xmlns:a16="http://schemas.microsoft.com/office/drawing/2014/main" id="{D4042AA5-8D32-944F-8714-72BC550CB224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Ordering</a:t>
            </a:r>
          </a:p>
        </p:txBody>
      </p:sp>
      <p:sp>
        <p:nvSpPr>
          <p:cNvPr id="1347" name="Shape 1347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48" name="Shape 1348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50" name="Shape 1350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51" name="Shape 1351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52" name="Shape 1352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55" name="Shape 1355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57" name="Shape 1357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58" name="Shape 1358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59" name="Shape 1359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60" name="Shape 1360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65" name="Shape 1365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67" name="Shape 1367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68" name="Shape 1368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69" name="Shape 1369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70" name="Shape 1370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71" name="Shape 1371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72" name="Shape 1372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4" name="Shape 1374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5" name="Shape 1375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76" name="Shape 1376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77" name="Shape 1377"/>
          <p:cNvSpPr/>
          <p:nvPr/>
        </p:nvSpPr>
        <p:spPr>
          <a:xfrm>
            <a:off x="1548599" y="5026028"/>
            <a:ext cx="99226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transaction: write C to </a:t>
            </a:r>
            <a:r>
              <a:rPr sz="3600">
                <a:solidFill>
                  <a:srgbClr val="1497FC"/>
                </a:solidFill>
              </a:rPr>
              <a:t>block 4</a:t>
            </a:r>
            <a:r>
              <a:rPr sz="3600">
                <a:solidFill>
                  <a:srgbClr val="FFFFFF"/>
                </a:solidFill>
              </a:rPr>
              <a:t>; write T to </a:t>
            </a:r>
            <a:r>
              <a:rPr sz="360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78" name="Shape 1378"/>
          <p:cNvSpPr/>
          <p:nvPr/>
        </p:nvSpPr>
        <p:spPr>
          <a:xfrm>
            <a:off x="3222946" y="5910584"/>
            <a:ext cx="65739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write order: 9,10,11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12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4,6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79" name="Shape 1379"/>
          <p:cNvSpPr/>
          <p:nvPr/>
        </p:nvSpPr>
        <p:spPr>
          <a:xfrm>
            <a:off x="152245" y="6915160"/>
            <a:ext cx="12244775" cy="262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2"/>
                </a:solidFill>
              </a:rPr>
              <a:t>Use barriers at key points in time</a:t>
            </a:r>
            <a:r>
              <a:rPr lang="en-US" sz="3200" dirty="0">
                <a:solidFill>
                  <a:schemeClr val="bg2"/>
                </a:solidFill>
              </a:rPr>
              <a:t>: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1) Before journal commit, ensure journal transaction entries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2) Before checkpoint, ensure journal commit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3) Before free journal, ensure in-place updates complete</a:t>
            </a:r>
            <a:r>
              <a:rPr sz="3200" dirty="0">
                <a:solidFill>
                  <a:schemeClr val="bg2"/>
                </a:solidFill>
              </a:rPr>
              <a:t> </a:t>
            </a:r>
            <a:endParaRPr lang="en-US" sz="320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74" name="Shape 1312">
            <a:extLst>
              <a:ext uri="{FF2B5EF4-FFF2-40B4-BE49-F238E27FC236}">
                <a16:creationId xmlns:a16="http://schemas.microsoft.com/office/drawing/2014/main" id="{F9E55FF8-2CDC-9F4E-B7E0-E76809571E52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5" name="Shape 1313">
            <a:extLst>
              <a:ext uri="{FF2B5EF4-FFF2-40B4-BE49-F238E27FC236}">
                <a16:creationId xmlns:a16="http://schemas.microsoft.com/office/drawing/2014/main" id="{74997412-C2BE-FD49-9933-14B7AF4C3BAA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" name="Shape 1314">
            <a:extLst>
              <a:ext uri="{FF2B5EF4-FFF2-40B4-BE49-F238E27FC236}">
                <a16:creationId xmlns:a16="http://schemas.microsoft.com/office/drawing/2014/main" id="{1320E5D0-10DB-6E4A-8A96-8D2ACBFD3D9C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7" name="Shape 1315">
            <a:extLst>
              <a:ext uri="{FF2B5EF4-FFF2-40B4-BE49-F238E27FC236}">
                <a16:creationId xmlns:a16="http://schemas.microsoft.com/office/drawing/2014/main" id="{CCCC4C2C-6BA0-F848-BB88-3AD46E0403E1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78" name="Shape 1316">
            <a:extLst>
              <a:ext uri="{FF2B5EF4-FFF2-40B4-BE49-F238E27FC236}">
                <a16:creationId xmlns:a16="http://schemas.microsoft.com/office/drawing/2014/main" id="{50620A40-4C9E-1D43-A00C-91E34B705E26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79" name="Shape 1317">
            <a:extLst>
              <a:ext uri="{FF2B5EF4-FFF2-40B4-BE49-F238E27FC236}">
                <a16:creationId xmlns:a16="http://schemas.microsoft.com/office/drawing/2014/main" id="{62808E44-10A9-5B48-BCB3-0AD049C5A6D2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0" name="Shape 1318">
            <a:extLst>
              <a:ext uri="{FF2B5EF4-FFF2-40B4-BE49-F238E27FC236}">
                <a16:creationId xmlns:a16="http://schemas.microsoft.com/office/drawing/2014/main" id="{26990C0E-05AF-CF4F-AFDB-E6FB9DF5AF3C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1" name="Shape 1319">
            <a:extLst>
              <a:ext uri="{FF2B5EF4-FFF2-40B4-BE49-F238E27FC236}">
                <a16:creationId xmlns:a16="http://schemas.microsoft.com/office/drawing/2014/main" id="{6F0441B4-737E-D149-A04D-01AC7E703315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82" name="Shape 1320">
            <a:extLst>
              <a:ext uri="{FF2B5EF4-FFF2-40B4-BE49-F238E27FC236}">
                <a16:creationId xmlns:a16="http://schemas.microsoft.com/office/drawing/2014/main" id="{CDABA90A-4E49-AE4D-80AA-24E2B7ADC98A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" name="Shape 1321">
            <a:extLst>
              <a:ext uri="{FF2B5EF4-FFF2-40B4-BE49-F238E27FC236}">
                <a16:creationId xmlns:a16="http://schemas.microsoft.com/office/drawing/2014/main" id="{9843CB78-9312-2148-9DF1-769378F3EF40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84" name="Shape 1322">
            <a:extLst>
              <a:ext uri="{FF2B5EF4-FFF2-40B4-BE49-F238E27FC236}">
                <a16:creationId xmlns:a16="http://schemas.microsoft.com/office/drawing/2014/main" id="{44092997-1FA1-9040-80E3-88BF13C2E9BD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85" name="Shape 1323">
            <a:extLst>
              <a:ext uri="{FF2B5EF4-FFF2-40B4-BE49-F238E27FC236}">
                <a16:creationId xmlns:a16="http://schemas.microsoft.com/office/drawing/2014/main" id="{F08292C1-702C-944E-82EA-D3C7023FD863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6" name="Shape 1324">
            <a:extLst>
              <a:ext uri="{FF2B5EF4-FFF2-40B4-BE49-F238E27FC236}">
                <a16:creationId xmlns:a16="http://schemas.microsoft.com/office/drawing/2014/main" id="{F36E29D3-CA62-CE4C-B9C6-8189464F997A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87" name="Shape 1325">
            <a:extLst>
              <a:ext uri="{FF2B5EF4-FFF2-40B4-BE49-F238E27FC236}">
                <a16:creationId xmlns:a16="http://schemas.microsoft.com/office/drawing/2014/main" id="{A68F750B-B212-A946-B03E-57859DA2FE61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" name="Shape 1326">
            <a:extLst>
              <a:ext uri="{FF2B5EF4-FFF2-40B4-BE49-F238E27FC236}">
                <a16:creationId xmlns:a16="http://schemas.microsoft.com/office/drawing/2014/main" id="{A83150B1-8655-5A45-95DD-BE7EC9860DE2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9" name="Shape 1327">
            <a:extLst>
              <a:ext uri="{FF2B5EF4-FFF2-40B4-BE49-F238E27FC236}">
                <a16:creationId xmlns:a16="http://schemas.microsoft.com/office/drawing/2014/main" id="{9A9BB0CC-49E0-BF47-AF4C-6A16E456FBFB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90" name="Shape 1328">
            <a:extLst>
              <a:ext uri="{FF2B5EF4-FFF2-40B4-BE49-F238E27FC236}">
                <a16:creationId xmlns:a16="http://schemas.microsoft.com/office/drawing/2014/main" id="{AB9C81EC-8340-5C45-9D99-BEDEBB24BAF7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91" name="Shape 1329">
            <a:extLst>
              <a:ext uri="{FF2B5EF4-FFF2-40B4-BE49-F238E27FC236}">
                <a16:creationId xmlns:a16="http://schemas.microsoft.com/office/drawing/2014/main" id="{9E8FA5A1-626B-F143-BA14-3C301DB76B6B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2" name="Shape 1330">
            <a:extLst>
              <a:ext uri="{FF2B5EF4-FFF2-40B4-BE49-F238E27FC236}">
                <a16:creationId xmlns:a16="http://schemas.microsoft.com/office/drawing/2014/main" id="{ACDA8504-DDA5-EF46-B1B0-E80815F4962E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3" name="Shape 1331">
            <a:extLst>
              <a:ext uri="{FF2B5EF4-FFF2-40B4-BE49-F238E27FC236}">
                <a16:creationId xmlns:a16="http://schemas.microsoft.com/office/drawing/2014/main" id="{D7ADC8D2-4A31-5143-936C-EE0362858F1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4" name="Shape 1332">
            <a:extLst>
              <a:ext uri="{FF2B5EF4-FFF2-40B4-BE49-F238E27FC236}">
                <a16:creationId xmlns:a16="http://schemas.microsoft.com/office/drawing/2014/main" id="{089FC11A-718A-6D47-9C42-42F92D6B61FB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5" name="Shape 1333">
            <a:extLst>
              <a:ext uri="{FF2B5EF4-FFF2-40B4-BE49-F238E27FC236}">
                <a16:creationId xmlns:a16="http://schemas.microsoft.com/office/drawing/2014/main" id="{EA4CC306-7DBC-1548-903B-EE6891F87C52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6" name="Shape 1334">
            <a:extLst>
              <a:ext uri="{FF2B5EF4-FFF2-40B4-BE49-F238E27FC236}">
                <a16:creationId xmlns:a16="http://schemas.microsoft.com/office/drawing/2014/main" id="{2E60E7E6-8100-7147-86B4-093D749D594D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7" name="Shape 1335">
            <a:extLst>
              <a:ext uri="{FF2B5EF4-FFF2-40B4-BE49-F238E27FC236}">
                <a16:creationId xmlns:a16="http://schemas.microsoft.com/office/drawing/2014/main" id="{DD83E4EC-179F-3E4C-BDFA-8E3A268AD8F2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8" name="Shape 1336">
            <a:extLst>
              <a:ext uri="{FF2B5EF4-FFF2-40B4-BE49-F238E27FC236}">
                <a16:creationId xmlns:a16="http://schemas.microsoft.com/office/drawing/2014/main" id="{E932A13C-EC2E-1746-BACD-1449F4EB8CA6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9" name="Shape 1337">
            <a:extLst>
              <a:ext uri="{FF2B5EF4-FFF2-40B4-BE49-F238E27FC236}">
                <a16:creationId xmlns:a16="http://schemas.microsoft.com/office/drawing/2014/main" id="{4B9C9741-B411-144F-8C86-2259C16B66D7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0" name="Shape 1338">
            <a:extLst>
              <a:ext uri="{FF2B5EF4-FFF2-40B4-BE49-F238E27FC236}">
                <a16:creationId xmlns:a16="http://schemas.microsoft.com/office/drawing/2014/main" id="{8424C1F8-E039-4547-B8C5-3598EDAF63CE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1" name="Shape 1339">
            <a:extLst>
              <a:ext uri="{FF2B5EF4-FFF2-40B4-BE49-F238E27FC236}">
                <a16:creationId xmlns:a16="http://schemas.microsoft.com/office/drawing/2014/main" id="{37BACC5C-DC80-324B-AD61-DDB9FD376B9B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2" name="Shape 1340">
            <a:extLst>
              <a:ext uri="{FF2B5EF4-FFF2-40B4-BE49-F238E27FC236}">
                <a16:creationId xmlns:a16="http://schemas.microsoft.com/office/drawing/2014/main" id="{AEB180C4-57A3-E94B-B426-104E8A3A27D2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03" name="Shape 1341">
            <a:extLst>
              <a:ext uri="{FF2B5EF4-FFF2-40B4-BE49-F238E27FC236}">
                <a16:creationId xmlns:a16="http://schemas.microsoft.com/office/drawing/2014/main" id="{1FB27755-2648-DD42-B8A8-5463C8C68B3F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4" name="Shape 1209">
            <a:extLst>
              <a:ext uri="{FF2B5EF4-FFF2-40B4-BE49-F238E27FC236}">
                <a16:creationId xmlns:a16="http://schemas.microsoft.com/office/drawing/2014/main" id="{DD8383B6-3AC7-C945-BCC2-12FDD0A9E5E9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" name="Shape 1210">
            <a:extLst>
              <a:ext uri="{FF2B5EF4-FFF2-40B4-BE49-F238E27FC236}">
                <a16:creationId xmlns:a16="http://schemas.microsoft.com/office/drawing/2014/main" id="{E8163510-CC27-D543-A294-F0B163D89CFD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6" name="Shape 1211">
            <a:extLst>
              <a:ext uri="{FF2B5EF4-FFF2-40B4-BE49-F238E27FC236}">
                <a16:creationId xmlns:a16="http://schemas.microsoft.com/office/drawing/2014/main" id="{3A1E2CD8-578E-1849-B55C-DCAF6A344CFB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7" name="Shape 1212">
            <a:extLst>
              <a:ext uri="{FF2B5EF4-FFF2-40B4-BE49-F238E27FC236}">
                <a16:creationId xmlns:a16="http://schemas.microsoft.com/office/drawing/2014/main" id="{AE1E501D-71F9-0B4A-A3CD-46CAE75089EE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8" name="Shape 1213">
            <a:extLst>
              <a:ext uri="{FF2B5EF4-FFF2-40B4-BE49-F238E27FC236}">
                <a16:creationId xmlns:a16="http://schemas.microsoft.com/office/drawing/2014/main" id="{F2F217A0-EF43-3043-BB90-17F6BCF57D7C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9" name="Shape 1214">
            <a:extLst>
              <a:ext uri="{FF2B5EF4-FFF2-40B4-BE49-F238E27FC236}">
                <a16:creationId xmlns:a16="http://schemas.microsoft.com/office/drawing/2014/main" id="{5DF17740-A097-EA46-AB4A-04E68081F9AA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0" name="Shape 1215">
            <a:extLst>
              <a:ext uri="{FF2B5EF4-FFF2-40B4-BE49-F238E27FC236}">
                <a16:creationId xmlns:a16="http://schemas.microsoft.com/office/drawing/2014/main" id="{426A78C9-D6DC-D54E-8092-7DE7D93469DB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1" name="Shape 1216">
            <a:extLst>
              <a:ext uri="{FF2B5EF4-FFF2-40B4-BE49-F238E27FC236}">
                <a16:creationId xmlns:a16="http://schemas.microsoft.com/office/drawing/2014/main" id="{7F94818E-EFE6-BE41-B81C-9EB6C594BCAA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2" name="Shape 1217">
            <a:extLst>
              <a:ext uri="{FF2B5EF4-FFF2-40B4-BE49-F238E27FC236}">
                <a16:creationId xmlns:a16="http://schemas.microsoft.com/office/drawing/2014/main" id="{5ACB7222-AF46-514D-ABE7-363974B16DC2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" name="Shape 1218">
            <a:extLst>
              <a:ext uri="{FF2B5EF4-FFF2-40B4-BE49-F238E27FC236}">
                <a16:creationId xmlns:a16="http://schemas.microsoft.com/office/drawing/2014/main" id="{4931012E-B39E-3D4B-AD39-7F841F9ABA26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4" name="Shape 1219">
            <a:extLst>
              <a:ext uri="{FF2B5EF4-FFF2-40B4-BE49-F238E27FC236}">
                <a16:creationId xmlns:a16="http://schemas.microsoft.com/office/drawing/2014/main" id="{FFF801A3-2A43-0547-97C6-1CF838F0155A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5" name="Shape 1220">
            <a:extLst>
              <a:ext uri="{FF2B5EF4-FFF2-40B4-BE49-F238E27FC236}">
                <a16:creationId xmlns:a16="http://schemas.microsoft.com/office/drawing/2014/main" id="{5FA764E1-A123-C843-AB3E-A0A2B8CDA5E4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6" name="Shape 1221">
            <a:extLst>
              <a:ext uri="{FF2B5EF4-FFF2-40B4-BE49-F238E27FC236}">
                <a16:creationId xmlns:a16="http://schemas.microsoft.com/office/drawing/2014/main" id="{BD9234B3-0D6F-ED41-90A7-804C6D96F840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" name="Shape 1222">
            <a:extLst>
              <a:ext uri="{FF2B5EF4-FFF2-40B4-BE49-F238E27FC236}">
                <a16:creationId xmlns:a16="http://schemas.microsoft.com/office/drawing/2014/main" id="{1DD8BA30-32A0-7D44-A391-F10B341DA301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" name="Shape 1223">
            <a:extLst>
              <a:ext uri="{FF2B5EF4-FFF2-40B4-BE49-F238E27FC236}">
                <a16:creationId xmlns:a16="http://schemas.microsoft.com/office/drawing/2014/main" id="{8F35061B-0DED-E842-BC0C-25DF892A3AA9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9" name="Shape 1224">
            <a:extLst>
              <a:ext uri="{FF2B5EF4-FFF2-40B4-BE49-F238E27FC236}">
                <a16:creationId xmlns:a16="http://schemas.microsoft.com/office/drawing/2014/main" id="{1E4237C0-A74D-B248-B557-07612CE98607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0" name="Shape 1225">
            <a:extLst>
              <a:ext uri="{FF2B5EF4-FFF2-40B4-BE49-F238E27FC236}">
                <a16:creationId xmlns:a16="http://schemas.microsoft.com/office/drawing/2014/main" id="{4B7E8BED-C525-904C-854F-0E9DA4D72CDC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21" name="Shape 1226">
            <a:extLst>
              <a:ext uri="{FF2B5EF4-FFF2-40B4-BE49-F238E27FC236}">
                <a16:creationId xmlns:a16="http://schemas.microsoft.com/office/drawing/2014/main" id="{E74B8443-E16B-EF4F-96AA-9372B866C2F7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22" name="Shape 1227">
            <a:extLst>
              <a:ext uri="{FF2B5EF4-FFF2-40B4-BE49-F238E27FC236}">
                <a16:creationId xmlns:a16="http://schemas.microsoft.com/office/drawing/2014/main" id="{E8111078-4F06-6643-A0FD-68589C7E6A16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3" name="Shape 1228">
            <a:extLst>
              <a:ext uri="{FF2B5EF4-FFF2-40B4-BE49-F238E27FC236}">
                <a16:creationId xmlns:a16="http://schemas.microsoft.com/office/drawing/2014/main" id="{2AD4D956-5202-BA4D-AABC-2AF9286D79F0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4" name="Shape 1229">
            <a:extLst>
              <a:ext uri="{FF2B5EF4-FFF2-40B4-BE49-F238E27FC236}">
                <a16:creationId xmlns:a16="http://schemas.microsoft.com/office/drawing/2014/main" id="{3DB712DF-6117-2A40-A638-741D7B120BD7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5" name="Shape 1230">
            <a:extLst>
              <a:ext uri="{FF2B5EF4-FFF2-40B4-BE49-F238E27FC236}">
                <a16:creationId xmlns:a16="http://schemas.microsoft.com/office/drawing/2014/main" id="{84381131-9FE9-594D-9472-3E91A31D5CDE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6" name="Shape 1231">
            <a:extLst>
              <a:ext uri="{FF2B5EF4-FFF2-40B4-BE49-F238E27FC236}">
                <a16:creationId xmlns:a16="http://schemas.microsoft.com/office/drawing/2014/main" id="{A357B770-0C64-124F-B148-DC53C6EA6866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Shape 1232">
            <a:extLst>
              <a:ext uri="{FF2B5EF4-FFF2-40B4-BE49-F238E27FC236}">
                <a16:creationId xmlns:a16="http://schemas.microsoft.com/office/drawing/2014/main" id="{96B6C548-D3BF-E94C-B7FA-45852D553529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8" name="Shape 1233">
            <a:extLst>
              <a:ext uri="{FF2B5EF4-FFF2-40B4-BE49-F238E27FC236}">
                <a16:creationId xmlns:a16="http://schemas.microsoft.com/office/drawing/2014/main" id="{DD55AE92-CBFD-914B-89FB-E0AD549C00A0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9" name="Shape 1234">
            <a:extLst>
              <a:ext uri="{FF2B5EF4-FFF2-40B4-BE49-F238E27FC236}">
                <a16:creationId xmlns:a16="http://schemas.microsoft.com/office/drawing/2014/main" id="{759C05E4-2EFE-0F40-A70E-E56AB3F1E722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0" name="Shape 1235">
            <a:extLst>
              <a:ext uri="{FF2B5EF4-FFF2-40B4-BE49-F238E27FC236}">
                <a16:creationId xmlns:a16="http://schemas.microsoft.com/office/drawing/2014/main" id="{AC89D2B5-5E45-4349-B532-8285082B6833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1" name="Shape 1236">
            <a:extLst>
              <a:ext uri="{FF2B5EF4-FFF2-40B4-BE49-F238E27FC236}">
                <a16:creationId xmlns:a16="http://schemas.microsoft.com/office/drawing/2014/main" id="{813733F7-F4D0-2646-BAFA-339DCAC34CF4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2" name="Shape 1237">
            <a:extLst>
              <a:ext uri="{FF2B5EF4-FFF2-40B4-BE49-F238E27FC236}">
                <a16:creationId xmlns:a16="http://schemas.microsoft.com/office/drawing/2014/main" id="{50238423-E1BD-6145-AF15-54CC7E7D6BFB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33" name="Shape 1238">
            <a:extLst>
              <a:ext uri="{FF2B5EF4-FFF2-40B4-BE49-F238E27FC236}">
                <a16:creationId xmlns:a16="http://schemas.microsoft.com/office/drawing/2014/main" id="{1074C0F0-137A-3F43-950D-9D723237098C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" name="Shape 1181">
            <a:extLst>
              <a:ext uri="{FF2B5EF4-FFF2-40B4-BE49-F238E27FC236}">
                <a16:creationId xmlns:a16="http://schemas.microsoft.com/office/drawing/2014/main" id="{FFDE0A75-ECB2-184C-A547-53B00C6292D5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5" name="Shape 1182">
            <a:extLst>
              <a:ext uri="{FF2B5EF4-FFF2-40B4-BE49-F238E27FC236}">
                <a16:creationId xmlns:a16="http://schemas.microsoft.com/office/drawing/2014/main" id="{75A63C6F-9D62-9B47-BFF4-6276B75D11A8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6" name="Shape 1190">
            <a:extLst>
              <a:ext uri="{FF2B5EF4-FFF2-40B4-BE49-F238E27FC236}">
                <a16:creationId xmlns:a16="http://schemas.microsoft.com/office/drawing/2014/main" id="{570889D5-35C4-4D4A-B313-3FE0C78F174A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7" name="Shape 1191">
            <a:extLst>
              <a:ext uri="{FF2B5EF4-FFF2-40B4-BE49-F238E27FC236}">
                <a16:creationId xmlns:a16="http://schemas.microsoft.com/office/drawing/2014/main" id="{93BDF8DD-1933-8D46-8548-E2A5AFAF9C3B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8" name="Shape 1192">
            <a:extLst>
              <a:ext uri="{FF2B5EF4-FFF2-40B4-BE49-F238E27FC236}">
                <a16:creationId xmlns:a16="http://schemas.microsoft.com/office/drawing/2014/main" id="{661C9DF3-CDC5-0344-8603-A76604286E3D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9" name="Shape 1194">
            <a:extLst>
              <a:ext uri="{FF2B5EF4-FFF2-40B4-BE49-F238E27FC236}">
                <a16:creationId xmlns:a16="http://schemas.microsoft.com/office/drawing/2014/main" id="{3716D1BE-53C6-1A48-8811-477DD02D296E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0" name="Shape 1195">
            <a:extLst>
              <a:ext uri="{FF2B5EF4-FFF2-40B4-BE49-F238E27FC236}">
                <a16:creationId xmlns:a16="http://schemas.microsoft.com/office/drawing/2014/main" id="{FA6C8D27-CF18-8344-98D2-1AFC758F4C8D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1" name="Shape 1196">
            <a:extLst>
              <a:ext uri="{FF2B5EF4-FFF2-40B4-BE49-F238E27FC236}">
                <a16:creationId xmlns:a16="http://schemas.microsoft.com/office/drawing/2014/main" id="{BC09C228-99E1-BB40-95C1-01C407D4DD1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2" name="Shape 1197">
            <a:extLst>
              <a:ext uri="{FF2B5EF4-FFF2-40B4-BE49-F238E27FC236}">
                <a16:creationId xmlns:a16="http://schemas.microsoft.com/office/drawing/2014/main" id="{7F8FA2C2-D5F2-4B4D-A041-754F10A6EFCC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3" name="Shape 1198">
            <a:extLst>
              <a:ext uri="{FF2B5EF4-FFF2-40B4-BE49-F238E27FC236}">
                <a16:creationId xmlns:a16="http://schemas.microsoft.com/office/drawing/2014/main" id="{922AF77E-A0B6-414A-81BE-7092AA9B6CCE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4" name="Shape 1199">
            <a:extLst>
              <a:ext uri="{FF2B5EF4-FFF2-40B4-BE49-F238E27FC236}">
                <a16:creationId xmlns:a16="http://schemas.microsoft.com/office/drawing/2014/main" id="{C266F637-6486-094D-9FE1-F368657B6F75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5" name="Shape 1200">
            <a:extLst>
              <a:ext uri="{FF2B5EF4-FFF2-40B4-BE49-F238E27FC236}">
                <a16:creationId xmlns:a16="http://schemas.microsoft.com/office/drawing/2014/main" id="{5CD0F349-7BD8-FD4F-B191-B3D31E5AA74B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6" name="Shape 1201">
            <a:extLst>
              <a:ext uri="{FF2B5EF4-FFF2-40B4-BE49-F238E27FC236}">
                <a16:creationId xmlns:a16="http://schemas.microsoft.com/office/drawing/2014/main" id="{CF161797-68C2-6F4B-99DD-87B167E03917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7" name="Shape 1082">
            <a:extLst>
              <a:ext uri="{FF2B5EF4-FFF2-40B4-BE49-F238E27FC236}">
                <a16:creationId xmlns:a16="http://schemas.microsoft.com/office/drawing/2014/main" id="{9B45F1E1-6D0C-EF4E-B668-3D474E70269B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48" name="Shape 1083">
            <a:extLst>
              <a:ext uri="{FF2B5EF4-FFF2-40B4-BE49-F238E27FC236}">
                <a16:creationId xmlns:a16="http://schemas.microsoft.com/office/drawing/2014/main" id="{E4775037-13CB-6E40-AD77-E71364966278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9" name="Shape 1091">
            <a:extLst>
              <a:ext uri="{FF2B5EF4-FFF2-40B4-BE49-F238E27FC236}">
                <a16:creationId xmlns:a16="http://schemas.microsoft.com/office/drawing/2014/main" id="{D3367B8D-7283-8040-9670-F96D2E36DB3B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0" name="Shape 1092">
            <a:extLst>
              <a:ext uri="{FF2B5EF4-FFF2-40B4-BE49-F238E27FC236}">
                <a16:creationId xmlns:a16="http://schemas.microsoft.com/office/drawing/2014/main" id="{D477F70B-F33F-1F45-9989-EBD0B342C474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51" name="Shape 1093">
            <a:extLst>
              <a:ext uri="{FF2B5EF4-FFF2-40B4-BE49-F238E27FC236}">
                <a16:creationId xmlns:a16="http://schemas.microsoft.com/office/drawing/2014/main" id="{1A52CE21-B165-B640-BC03-B4AF13545C8A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52" name="Shape 1095">
            <a:extLst>
              <a:ext uri="{FF2B5EF4-FFF2-40B4-BE49-F238E27FC236}">
                <a16:creationId xmlns:a16="http://schemas.microsoft.com/office/drawing/2014/main" id="{CD86A42E-2F2A-9F46-809F-70EF38C63DB2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" name="Shape 1096">
            <a:extLst>
              <a:ext uri="{FF2B5EF4-FFF2-40B4-BE49-F238E27FC236}">
                <a16:creationId xmlns:a16="http://schemas.microsoft.com/office/drawing/2014/main" id="{C8BFF7EC-18E8-BA48-B83A-385F5AAD0BD8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4" name="Shape 1097">
            <a:extLst>
              <a:ext uri="{FF2B5EF4-FFF2-40B4-BE49-F238E27FC236}">
                <a16:creationId xmlns:a16="http://schemas.microsoft.com/office/drawing/2014/main" id="{972B9EA1-DCCB-BE41-945E-8BD3FCBED6B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5" name="Shape 1098">
            <a:extLst>
              <a:ext uri="{FF2B5EF4-FFF2-40B4-BE49-F238E27FC236}">
                <a16:creationId xmlns:a16="http://schemas.microsoft.com/office/drawing/2014/main" id="{C686882F-9F00-604B-9B1E-FFE4AD6D4A8D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6" name="Shape 1099">
            <a:extLst>
              <a:ext uri="{FF2B5EF4-FFF2-40B4-BE49-F238E27FC236}">
                <a16:creationId xmlns:a16="http://schemas.microsoft.com/office/drawing/2014/main" id="{26D3FDD8-EFE8-DB44-AB54-101DF23F214E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57" name="Shape 1100">
            <a:extLst>
              <a:ext uri="{FF2B5EF4-FFF2-40B4-BE49-F238E27FC236}">
                <a16:creationId xmlns:a16="http://schemas.microsoft.com/office/drawing/2014/main" id="{441968D1-3B91-C848-B0B3-164C62A37E2A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58" name="Shape 1101">
            <a:extLst>
              <a:ext uri="{FF2B5EF4-FFF2-40B4-BE49-F238E27FC236}">
                <a16:creationId xmlns:a16="http://schemas.microsoft.com/office/drawing/2014/main" id="{14E70A80-533D-3349-92C4-35A588A5B46A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59" name="Shape 1102">
            <a:extLst>
              <a:ext uri="{FF2B5EF4-FFF2-40B4-BE49-F238E27FC236}">
                <a16:creationId xmlns:a16="http://schemas.microsoft.com/office/drawing/2014/main" id="{00CE3807-3EC9-A342-AD0A-E68E2F69D0F1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0" name="Shape 1016">
            <a:extLst>
              <a:ext uri="{FF2B5EF4-FFF2-40B4-BE49-F238E27FC236}">
                <a16:creationId xmlns:a16="http://schemas.microsoft.com/office/drawing/2014/main" id="{AFF1A417-B59C-A549-A8BB-7698A148A66F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Shape 1017">
            <a:extLst>
              <a:ext uri="{FF2B5EF4-FFF2-40B4-BE49-F238E27FC236}">
                <a16:creationId xmlns:a16="http://schemas.microsoft.com/office/drawing/2014/main" id="{40E728DE-9FD0-0B42-A344-457448AD0068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2" name="Shape 1025">
            <a:extLst>
              <a:ext uri="{FF2B5EF4-FFF2-40B4-BE49-F238E27FC236}">
                <a16:creationId xmlns:a16="http://schemas.microsoft.com/office/drawing/2014/main" id="{4F279D5B-EB10-2945-B2EB-DF9AEC1CA815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3" name="Shape 1026">
            <a:extLst>
              <a:ext uri="{FF2B5EF4-FFF2-40B4-BE49-F238E27FC236}">
                <a16:creationId xmlns:a16="http://schemas.microsoft.com/office/drawing/2014/main" id="{D64F697A-08DE-FB48-BAAD-B1BCB0B5004A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4" name="Shape 1027">
            <a:extLst>
              <a:ext uri="{FF2B5EF4-FFF2-40B4-BE49-F238E27FC236}">
                <a16:creationId xmlns:a16="http://schemas.microsoft.com/office/drawing/2014/main" id="{D3B25980-3390-A941-858C-7A6E72541C31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5" name="Shape 1029">
            <a:extLst>
              <a:ext uri="{FF2B5EF4-FFF2-40B4-BE49-F238E27FC236}">
                <a16:creationId xmlns:a16="http://schemas.microsoft.com/office/drawing/2014/main" id="{B4409460-3DEE-814C-9DA0-5D0EC70991D7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Shape 1030">
            <a:extLst>
              <a:ext uri="{FF2B5EF4-FFF2-40B4-BE49-F238E27FC236}">
                <a16:creationId xmlns:a16="http://schemas.microsoft.com/office/drawing/2014/main" id="{CE2C7FC3-BBDE-1E45-A57E-FEC27F8B4BEB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7" name="Shape 1031">
            <a:extLst>
              <a:ext uri="{FF2B5EF4-FFF2-40B4-BE49-F238E27FC236}">
                <a16:creationId xmlns:a16="http://schemas.microsoft.com/office/drawing/2014/main" id="{548A5E4F-D8BC-A14C-A0D7-2FDD69D11AAC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8" name="Shape 1032">
            <a:extLst>
              <a:ext uri="{FF2B5EF4-FFF2-40B4-BE49-F238E27FC236}">
                <a16:creationId xmlns:a16="http://schemas.microsoft.com/office/drawing/2014/main" id="{CE3D1983-E360-D048-B446-D15D6CB8A941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9" name="Shape 1033">
            <a:extLst>
              <a:ext uri="{FF2B5EF4-FFF2-40B4-BE49-F238E27FC236}">
                <a16:creationId xmlns:a16="http://schemas.microsoft.com/office/drawing/2014/main" id="{3DB9C677-1D4E-1246-AC16-1DE18FDF81DE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0" name="Shape 1034">
            <a:extLst>
              <a:ext uri="{FF2B5EF4-FFF2-40B4-BE49-F238E27FC236}">
                <a16:creationId xmlns:a16="http://schemas.microsoft.com/office/drawing/2014/main" id="{AE7A8361-08C7-7048-BB7C-AF0EC4DA6757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1" name="Shape 1035">
            <a:extLst>
              <a:ext uri="{FF2B5EF4-FFF2-40B4-BE49-F238E27FC236}">
                <a16:creationId xmlns:a16="http://schemas.microsoft.com/office/drawing/2014/main" id="{BA7E6780-B2AF-254D-BD9B-78EF3AB686BC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2" name="Shape 1036">
            <a:extLst>
              <a:ext uri="{FF2B5EF4-FFF2-40B4-BE49-F238E27FC236}">
                <a16:creationId xmlns:a16="http://schemas.microsoft.com/office/drawing/2014/main" id="{71C78640-1023-784F-A98E-F5FECA2D024E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3" name="Shape 1037">
            <a:extLst>
              <a:ext uri="{FF2B5EF4-FFF2-40B4-BE49-F238E27FC236}">
                <a16:creationId xmlns:a16="http://schemas.microsoft.com/office/drawing/2014/main" id="{EBD0D0E1-77BA-4B4F-B7A8-DACF66276B4F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4" name="Shape 1038">
            <a:extLst>
              <a:ext uri="{FF2B5EF4-FFF2-40B4-BE49-F238E27FC236}">
                <a16:creationId xmlns:a16="http://schemas.microsoft.com/office/drawing/2014/main" id="{E12EAF54-DA08-2046-BC8C-AE5BE728725F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5" name="Shape 1039">
            <a:extLst>
              <a:ext uri="{FF2B5EF4-FFF2-40B4-BE49-F238E27FC236}">
                <a16:creationId xmlns:a16="http://schemas.microsoft.com/office/drawing/2014/main" id="{0B7EFF70-B3E9-AB46-AD8D-2FB3BD1173CD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76" name="Shape 1040">
            <a:extLst>
              <a:ext uri="{FF2B5EF4-FFF2-40B4-BE49-F238E27FC236}">
                <a16:creationId xmlns:a16="http://schemas.microsoft.com/office/drawing/2014/main" id="{C8239A39-DC8B-E74A-B615-D173260548B3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77" name="Shape 1342">
            <a:extLst>
              <a:ext uri="{FF2B5EF4-FFF2-40B4-BE49-F238E27FC236}">
                <a16:creationId xmlns:a16="http://schemas.microsoft.com/office/drawing/2014/main" id="{DFF3C2A9-E4AB-534C-8B9C-3A796D4C5ADC}"/>
              </a:ext>
            </a:extLst>
          </p:cNvPr>
          <p:cNvSpPr/>
          <p:nvPr/>
        </p:nvSpPr>
        <p:spPr>
          <a:xfrm>
            <a:off x="1668034" y="5021584"/>
            <a:ext cx="968374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write C to </a:t>
            </a:r>
            <a:r>
              <a:rPr sz="3600" dirty="0">
                <a:solidFill>
                  <a:srgbClr val="1497FC"/>
                </a:solidFill>
              </a:rPr>
              <a:t>block 4</a:t>
            </a:r>
            <a:r>
              <a:rPr sz="3600" dirty="0">
                <a:solidFill>
                  <a:schemeClr val="bg1"/>
                </a:solidFill>
              </a:rPr>
              <a:t>; write T to </a:t>
            </a:r>
            <a:r>
              <a:rPr sz="3600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5" name="Shape 1242">
            <a:extLst>
              <a:ext uri="{FF2B5EF4-FFF2-40B4-BE49-F238E27FC236}">
                <a16:creationId xmlns:a16="http://schemas.microsoft.com/office/drawing/2014/main" id="{7ED01B15-D758-7F4D-8556-215D739BC60D}"/>
              </a:ext>
            </a:extLst>
          </p:cNvPr>
          <p:cNvSpPr txBox="1">
            <a:spLocks/>
          </p:cNvSpPr>
          <p:nvPr/>
        </p:nvSpPr>
        <p:spPr>
          <a:xfrm>
            <a:off x="0" y="2271713"/>
            <a:ext cx="11099800" cy="59229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2. Barriers</a:t>
            </a:r>
          </a:p>
          <a:p>
            <a:pPr marL="0" indent="0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70C0"/>
                </a:solidFill>
              </a:rPr>
              <a:t>3. Checksums</a:t>
            </a:r>
          </a:p>
          <a:p>
            <a:pPr marL="0" indent="0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70C0"/>
                </a:solidFill>
              </a:rPr>
              <a:t>4. Circular journal</a:t>
            </a:r>
          </a:p>
          <a:p>
            <a:pPr marL="0" indent="0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Checksum</a:t>
            </a:r>
            <a:r>
              <a:rPr lang="en-US" sz="6480" dirty="0">
                <a:solidFill>
                  <a:srgbClr val="FFFFFF"/>
                </a:solidFill>
              </a:rPr>
              <a:t> Optimization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87" name="Shape 1387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88" name="Shape 1388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89" name="Shape 1389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90" name="Shape 1390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92" name="Shape 1392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93" name="Shape 1393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94" name="Shape 1394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395" name="Shape 1395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96" name="Shape 1396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97" name="Shape 1397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98" name="Shape 1398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00" name="Shape 1400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03" name="Shape 1403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08" name="Shape 1408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09" name="Shape 1409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10" name="Shape 1410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12" name="Shape 1412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13" name="Shape 1413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14" name="Shape 1414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415" name="Shape 1415"/>
          <p:cNvSpPr/>
          <p:nvPr/>
        </p:nvSpPr>
        <p:spPr>
          <a:xfrm>
            <a:off x="3075565" y="5915025"/>
            <a:ext cx="6868679" cy="647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write order: 9,10,11 </a:t>
            </a:r>
            <a:r>
              <a:rPr sz="3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>
                <a:solidFill>
                  <a:srgbClr val="FFFFFF"/>
                </a:solidFill>
              </a:rPr>
              <a:t> 12 </a:t>
            </a:r>
            <a:r>
              <a:rPr sz="3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>
                <a:solidFill>
                  <a:srgbClr val="FFFFFF"/>
                </a:solidFill>
              </a:rPr>
              <a:t> 4,6 </a:t>
            </a:r>
            <a:r>
              <a:rPr sz="3600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>
                <a:solidFill>
                  <a:srgbClr val="FFFFFF"/>
                </a:solidFill>
              </a:rPr>
              <a:t> 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478" y="7125781"/>
            <a:ext cx="11819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can we get rid of barrier between (9, 10, 11) and 12 ???</a:t>
            </a:r>
          </a:p>
        </p:txBody>
      </p:sp>
      <p:sp>
        <p:nvSpPr>
          <p:cNvPr id="35" name="Shape 1347">
            <a:extLst>
              <a:ext uri="{FF2B5EF4-FFF2-40B4-BE49-F238E27FC236}">
                <a16:creationId xmlns:a16="http://schemas.microsoft.com/office/drawing/2014/main" id="{AD283E87-6368-494D-9B17-62A6DDC76D48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6" name="Shape 1348">
            <a:extLst>
              <a:ext uri="{FF2B5EF4-FFF2-40B4-BE49-F238E27FC236}">
                <a16:creationId xmlns:a16="http://schemas.microsoft.com/office/drawing/2014/main" id="{1E94071C-6F48-2A48-B826-3E6D2C0E5F73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7" name="Shape 1349">
            <a:extLst>
              <a:ext uri="{FF2B5EF4-FFF2-40B4-BE49-F238E27FC236}">
                <a16:creationId xmlns:a16="http://schemas.microsoft.com/office/drawing/2014/main" id="{42BD3E11-BECC-AC46-BE01-C04893BFF992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" name="Shape 1350">
            <a:extLst>
              <a:ext uri="{FF2B5EF4-FFF2-40B4-BE49-F238E27FC236}">
                <a16:creationId xmlns:a16="http://schemas.microsoft.com/office/drawing/2014/main" id="{8E143C08-6A23-EF4E-887C-A4AE3A5D91BB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39" name="Shape 1351">
            <a:extLst>
              <a:ext uri="{FF2B5EF4-FFF2-40B4-BE49-F238E27FC236}">
                <a16:creationId xmlns:a16="http://schemas.microsoft.com/office/drawing/2014/main" id="{135DF6C9-5022-694B-B2E9-36F321C5742F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0" name="Shape 1352">
            <a:extLst>
              <a:ext uri="{FF2B5EF4-FFF2-40B4-BE49-F238E27FC236}">
                <a16:creationId xmlns:a16="http://schemas.microsoft.com/office/drawing/2014/main" id="{845A908B-166A-EF44-B774-1E53285D8665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" name="Shape 1353">
            <a:extLst>
              <a:ext uri="{FF2B5EF4-FFF2-40B4-BE49-F238E27FC236}">
                <a16:creationId xmlns:a16="http://schemas.microsoft.com/office/drawing/2014/main" id="{06D32F5F-A012-294E-A1DC-C3D213B9518E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2" name="Shape 1354">
            <a:extLst>
              <a:ext uri="{FF2B5EF4-FFF2-40B4-BE49-F238E27FC236}">
                <a16:creationId xmlns:a16="http://schemas.microsoft.com/office/drawing/2014/main" id="{4E7C6539-55AB-5541-AD77-309F298D633F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3" name="Shape 1355">
            <a:extLst>
              <a:ext uri="{FF2B5EF4-FFF2-40B4-BE49-F238E27FC236}">
                <a16:creationId xmlns:a16="http://schemas.microsoft.com/office/drawing/2014/main" id="{3F7F8ECB-A00D-704A-B449-859CF97B76A1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4" name="Shape 1356">
            <a:extLst>
              <a:ext uri="{FF2B5EF4-FFF2-40B4-BE49-F238E27FC236}">
                <a16:creationId xmlns:a16="http://schemas.microsoft.com/office/drawing/2014/main" id="{66862991-D6D9-1C44-ABB8-0FB1CD2441BC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45" name="Shape 1357">
            <a:extLst>
              <a:ext uri="{FF2B5EF4-FFF2-40B4-BE49-F238E27FC236}">
                <a16:creationId xmlns:a16="http://schemas.microsoft.com/office/drawing/2014/main" id="{3957A492-F6F8-0942-A4A2-0EE2E5BDE2A4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6" name="Shape 1358">
            <a:extLst>
              <a:ext uri="{FF2B5EF4-FFF2-40B4-BE49-F238E27FC236}">
                <a16:creationId xmlns:a16="http://schemas.microsoft.com/office/drawing/2014/main" id="{7324AD4F-825D-7D4C-AA1C-9CD6434947E8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" name="Shape 1359">
            <a:extLst>
              <a:ext uri="{FF2B5EF4-FFF2-40B4-BE49-F238E27FC236}">
                <a16:creationId xmlns:a16="http://schemas.microsoft.com/office/drawing/2014/main" id="{33FFFD17-95A5-0542-848F-AAF2DDD43CAD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" name="Shape 1360">
            <a:extLst>
              <a:ext uri="{FF2B5EF4-FFF2-40B4-BE49-F238E27FC236}">
                <a16:creationId xmlns:a16="http://schemas.microsoft.com/office/drawing/2014/main" id="{9CCA0982-CA87-0A43-894B-0A94AD292B10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361">
            <a:extLst>
              <a:ext uri="{FF2B5EF4-FFF2-40B4-BE49-F238E27FC236}">
                <a16:creationId xmlns:a16="http://schemas.microsoft.com/office/drawing/2014/main" id="{D4DCBA9C-8893-9D41-9D02-62DF55FA7766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362">
            <a:extLst>
              <a:ext uri="{FF2B5EF4-FFF2-40B4-BE49-F238E27FC236}">
                <a16:creationId xmlns:a16="http://schemas.microsoft.com/office/drawing/2014/main" id="{96A6C028-AFD1-BA4B-A8A7-26B8A1F05BB9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363">
            <a:extLst>
              <a:ext uri="{FF2B5EF4-FFF2-40B4-BE49-F238E27FC236}">
                <a16:creationId xmlns:a16="http://schemas.microsoft.com/office/drawing/2014/main" id="{63405E9D-E9BB-F44B-B4ED-2C14B0C62DAF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364">
            <a:extLst>
              <a:ext uri="{FF2B5EF4-FFF2-40B4-BE49-F238E27FC236}">
                <a16:creationId xmlns:a16="http://schemas.microsoft.com/office/drawing/2014/main" id="{A0A11888-9810-8D42-A270-C5C44662D8F2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53" name="Shape 1365">
            <a:extLst>
              <a:ext uri="{FF2B5EF4-FFF2-40B4-BE49-F238E27FC236}">
                <a16:creationId xmlns:a16="http://schemas.microsoft.com/office/drawing/2014/main" id="{AD0FC291-0A92-DE46-8B17-63006C5E63B8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Shape 1366">
            <a:extLst>
              <a:ext uri="{FF2B5EF4-FFF2-40B4-BE49-F238E27FC236}">
                <a16:creationId xmlns:a16="http://schemas.microsoft.com/office/drawing/2014/main" id="{F5277EDC-AF3D-CD47-82BB-4E455643799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" name="Shape 1367">
            <a:extLst>
              <a:ext uri="{FF2B5EF4-FFF2-40B4-BE49-F238E27FC236}">
                <a16:creationId xmlns:a16="http://schemas.microsoft.com/office/drawing/2014/main" id="{91DEEEAF-C8F8-4B4A-9CDA-1FB3DD43BD5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" name="Shape 1368">
            <a:extLst>
              <a:ext uri="{FF2B5EF4-FFF2-40B4-BE49-F238E27FC236}">
                <a16:creationId xmlns:a16="http://schemas.microsoft.com/office/drawing/2014/main" id="{5C39C07A-AE91-0C42-9C88-79F6531A982B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Shape 1369">
            <a:extLst>
              <a:ext uri="{FF2B5EF4-FFF2-40B4-BE49-F238E27FC236}">
                <a16:creationId xmlns:a16="http://schemas.microsoft.com/office/drawing/2014/main" id="{4D2B4642-17CC-4D4F-8914-3FD75B146D02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8" name="Shape 1370">
            <a:extLst>
              <a:ext uri="{FF2B5EF4-FFF2-40B4-BE49-F238E27FC236}">
                <a16:creationId xmlns:a16="http://schemas.microsoft.com/office/drawing/2014/main" id="{8A64ED9C-A6D9-F541-AF98-F27E46C045EF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Shape 1371">
            <a:extLst>
              <a:ext uri="{FF2B5EF4-FFF2-40B4-BE49-F238E27FC236}">
                <a16:creationId xmlns:a16="http://schemas.microsoft.com/office/drawing/2014/main" id="{1BF795B6-A910-6A4A-94EE-B6B058251BC5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0" name="Shape 1372">
            <a:extLst>
              <a:ext uri="{FF2B5EF4-FFF2-40B4-BE49-F238E27FC236}">
                <a16:creationId xmlns:a16="http://schemas.microsoft.com/office/drawing/2014/main" id="{8190C19B-D202-774D-AFD5-916A5A0EC684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" name="Shape 1373">
            <a:extLst>
              <a:ext uri="{FF2B5EF4-FFF2-40B4-BE49-F238E27FC236}">
                <a16:creationId xmlns:a16="http://schemas.microsoft.com/office/drawing/2014/main" id="{8EC17FB2-F685-C646-B3D8-DB027D5F706E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" name="Shape 1374">
            <a:extLst>
              <a:ext uri="{FF2B5EF4-FFF2-40B4-BE49-F238E27FC236}">
                <a16:creationId xmlns:a16="http://schemas.microsoft.com/office/drawing/2014/main" id="{3728F4E8-9334-A24B-87B5-9CD61FF55149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3" name="Shape 1375">
            <a:extLst>
              <a:ext uri="{FF2B5EF4-FFF2-40B4-BE49-F238E27FC236}">
                <a16:creationId xmlns:a16="http://schemas.microsoft.com/office/drawing/2014/main" id="{4BE40398-3CA0-5A47-B5F0-023921DA8B94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4" name="Shape 1376">
            <a:extLst>
              <a:ext uri="{FF2B5EF4-FFF2-40B4-BE49-F238E27FC236}">
                <a16:creationId xmlns:a16="http://schemas.microsoft.com/office/drawing/2014/main" id="{79288767-9556-0F4B-841D-3FE032CA3CCC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5" name="Shape 1312">
            <a:extLst>
              <a:ext uri="{FF2B5EF4-FFF2-40B4-BE49-F238E27FC236}">
                <a16:creationId xmlns:a16="http://schemas.microsoft.com/office/drawing/2014/main" id="{8C927A6E-251B-114C-A680-E881D93060B8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6" name="Shape 1313">
            <a:extLst>
              <a:ext uri="{FF2B5EF4-FFF2-40B4-BE49-F238E27FC236}">
                <a16:creationId xmlns:a16="http://schemas.microsoft.com/office/drawing/2014/main" id="{9F89ABFC-C021-1641-BC86-0EF7A24B99B6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" name="Shape 1314">
            <a:extLst>
              <a:ext uri="{FF2B5EF4-FFF2-40B4-BE49-F238E27FC236}">
                <a16:creationId xmlns:a16="http://schemas.microsoft.com/office/drawing/2014/main" id="{7A3F96A7-25EE-1547-94A8-959008416825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68" name="Shape 1315">
            <a:extLst>
              <a:ext uri="{FF2B5EF4-FFF2-40B4-BE49-F238E27FC236}">
                <a16:creationId xmlns:a16="http://schemas.microsoft.com/office/drawing/2014/main" id="{FC8E79EC-A0FE-984D-8A4E-A73335789957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69" name="Shape 1316">
            <a:extLst>
              <a:ext uri="{FF2B5EF4-FFF2-40B4-BE49-F238E27FC236}">
                <a16:creationId xmlns:a16="http://schemas.microsoft.com/office/drawing/2014/main" id="{214D09EB-C150-5E42-B872-D1F2572C0227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70" name="Shape 1317">
            <a:extLst>
              <a:ext uri="{FF2B5EF4-FFF2-40B4-BE49-F238E27FC236}">
                <a16:creationId xmlns:a16="http://schemas.microsoft.com/office/drawing/2014/main" id="{62817117-9238-E640-A63D-DB265B33BB12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1" name="Shape 1318">
            <a:extLst>
              <a:ext uri="{FF2B5EF4-FFF2-40B4-BE49-F238E27FC236}">
                <a16:creationId xmlns:a16="http://schemas.microsoft.com/office/drawing/2014/main" id="{1340B684-9E6A-B049-9637-EC2B7C0352E8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2" name="Shape 1319">
            <a:extLst>
              <a:ext uri="{FF2B5EF4-FFF2-40B4-BE49-F238E27FC236}">
                <a16:creationId xmlns:a16="http://schemas.microsoft.com/office/drawing/2014/main" id="{3C37D095-A702-2548-A019-0227765335FA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73" name="Shape 1320">
            <a:extLst>
              <a:ext uri="{FF2B5EF4-FFF2-40B4-BE49-F238E27FC236}">
                <a16:creationId xmlns:a16="http://schemas.microsoft.com/office/drawing/2014/main" id="{F8A01539-C732-8846-9657-79CBF3BC0501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" name="Shape 1321">
            <a:extLst>
              <a:ext uri="{FF2B5EF4-FFF2-40B4-BE49-F238E27FC236}">
                <a16:creationId xmlns:a16="http://schemas.microsoft.com/office/drawing/2014/main" id="{3316897A-522E-384B-8D1C-7CE1232B9774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75" name="Shape 1322">
            <a:extLst>
              <a:ext uri="{FF2B5EF4-FFF2-40B4-BE49-F238E27FC236}">
                <a16:creationId xmlns:a16="http://schemas.microsoft.com/office/drawing/2014/main" id="{193A6B9A-96D8-C647-B59E-5317D8A106DF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76" name="Shape 1323">
            <a:extLst>
              <a:ext uri="{FF2B5EF4-FFF2-40B4-BE49-F238E27FC236}">
                <a16:creationId xmlns:a16="http://schemas.microsoft.com/office/drawing/2014/main" id="{3748318D-7E1A-2E4D-AB67-49CB61A7981B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7" name="Shape 1324">
            <a:extLst>
              <a:ext uri="{FF2B5EF4-FFF2-40B4-BE49-F238E27FC236}">
                <a16:creationId xmlns:a16="http://schemas.microsoft.com/office/drawing/2014/main" id="{B7802F08-0E2A-2B4A-B5E4-EAA9EE717E75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8" name="Shape 1325">
            <a:extLst>
              <a:ext uri="{FF2B5EF4-FFF2-40B4-BE49-F238E27FC236}">
                <a16:creationId xmlns:a16="http://schemas.microsoft.com/office/drawing/2014/main" id="{E95D4815-B149-2D49-85FC-114B71874A8C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" name="Shape 1326">
            <a:extLst>
              <a:ext uri="{FF2B5EF4-FFF2-40B4-BE49-F238E27FC236}">
                <a16:creationId xmlns:a16="http://schemas.microsoft.com/office/drawing/2014/main" id="{8505E663-2845-5245-8063-A5EEBAD85A5F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0" name="Shape 1327">
            <a:extLst>
              <a:ext uri="{FF2B5EF4-FFF2-40B4-BE49-F238E27FC236}">
                <a16:creationId xmlns:a16="http://schemas.microsoft.com/office/drawing/2014/main" id="{DD877214-0159-AB48-8A33-E7E9DF70FA6C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81" name="Shape 1328">
            <a:extLst>
              <a:ext uri="{FF2B5EF4-FFF2-40B4-BE49-F238E27FC236}">
                <a16:creationId xmlns:a16="http://schemas.microsoft.com/office/drawing/2014/main" id="{D5487962-6836-B94B-878C-97128F1D78FA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82" name="Shape 1329">
            <a:extLst>
              <a:ext uri="{FF2B5EF4-FFF2-40B4-BE49-F238E27FC236}">
                <a16:creationId xmlns:a16="http://schemas.microsoft.com/office/drawing/2014/main" id="{265022E7-2923-B14D-A32C-768249EAE062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83" name="Shape 1330">
            <a:extLst>
              <a:ext uri="{FF2B5EF4-FFF2-40B4-BE49-F238E27FC236}">
                <a16:creationId xmlns:a16="http://schemas.microsoft.com/office/drawing/2014/main" id="{586D3860-8AC6-5E46-BE97-E3AA32A4FDAF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4" name="Shape 1331">
            <a:extLst>
              <a:ext uri="{FF2B5EF4-FFF2-40B4-BE49-F238E27FC236}">
                <a16:creationId xmlns:a16="http://schemas.microsoft.com/office/drawing/2014/main" id="{B3D58B61-72BC-E344-9DB8-4AD40EFA1E24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5" name="Shape 1332">
            <a:extLst>
              <a:ext uri="{FF2B5EF4-FFF2-40B4-BE49-F238E27FC236}">
                <a16:creationId xmlns:a16="http://schemas.microsoft.com/office/drawing/2014/main" id="{AF00E75D-FB33-3D4B-A595-DB586A0ECBF9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6" name="Shape 1333">
            <a:extLst>
              <a:ext uri="{FF2B5EF4-FFF2-40B4-BE49-F238E27FC236}">
                <a16:creationId xmlns:a16="http://schemas.microsoft.com/office/drawing/2014/main" id="{AE788CCF-05EF-A942-BC63-F2CC5246DBF1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7" name="Shape 1334">
            <a:extLst>
              <a:ext uri="{FF2B5EF4-FFF2-40B4-BE49-F238E27FC236}">
                <a16:creationId xmlns:a16="http://schemas.microsoft.com/office/drawing/2014/main" id="{67F089DB-5FEE-3F47-8C4A-2D4B2CDB2C64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8" name="Shape 1335">
            <a:extLst>
              <a:ext uri="{FF2B5EF4-FFF2-40B4-BE49-F238E27FC236}">
                <a16:creationId xmlns:a16="http://schemas.microsoft.com/office/drawing/2014/main" id="{7A65C0B5-A459-9542-8469-0372AAF03C4B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9" name="Shape 1336">
            <a:extLst>
              <a:ext uri="{FF2B5EF4-FFF2-40B4-BE49-F238E27FC236}">
                <a16:creationId xmlns:a16="http://schemas.microsoft.com/office/drawing/2014/main" id="{C58A908B-6AD3-4848-8AA4-1050A03C49E2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0" name="Shape 1337">
            <a:extLst>
              <a:ext uri="{FF2B5EF4-FFF2-40B4-BE49-F238E27FC236}">
                <a16:creationId xmlns:a16="http://schemas.microsoft.com/office/drawing/2014/main" id="{88B82055-64B0-5F45-9BF9-F43D72B8BBAB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1" name="Shape 1338">
            <a:extLst>
              <a:ext uri="{FF2B5EF4-FFF2-40B4-BE49-F238E27FC236}">
                <a16:creationId xmlns:a16="http://schemas.microsoft.com/office/drawing/2014/main" id="{1E9F5F76-8C5A-D146-B00F-F3C59F1EB657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2" name="Shape 1339">
            <a:extLst>
              <a:ext uri="{FF2B5EF4-FFF2-40B4-BE49-F238E27FC236}">
                <a16:creationId xmlns:a16="http://schemas.microsoft.com/office/drawing/2014/main" id="{D99ED380-3515-1348-8DE3-FD9FD6473DC7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3" name="Shape 1340">
            <a:extLst>
              <a:ext uri="{FF2B5EF4-FFF2-40B4-BE49-F238E27FC236}">
                <a16:creationId xmlns:a16="http://schemas.microsoft.com/office/drawing/2014/main" id="{4576C934-5063-3D43-8881-AAE79F7113BD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94" name="Shape 1341">
            <a:extLst>
              <a:ext uri="{FF2B5EF4-FFF2-40B4-BE49-F238E27FC236}">
                <a16:creationId xmlns:a16="http://schemas.microsoft.com/office/drawing/2014/main" id="{BCE83D75-8917-E944-A1BA-28F3E1BF5F10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95" name="Shape 1209">
            <a:extLst>
              <a:ext uri="{FF2B5EF4-FFF2-40B4-BE49-F238E27FC236}">
                <a16:creationId xmlns:a16="http://schemas.microsoft.com/office/drawing/2014/main" id="{F4343EFA-FAC7-FC4B-98C9-692A778617AC}"/>
              </a:ext>
            </a:extLst>
          </p:cNvPr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6" name="Shape 1210">
            <a:extLst>
              <a:ext uri="{FF2B5EF4-FFF2-40B4-BE49-F238E27FC236}">
                <a16:creationId xmlns:a16="http://schemas.microsoft.com/office/drawing/2014/main" id="{099F7F0F-867F-294E-B2B8-0339B3CDE693}"/>
              </a:ext>
            </a:extLst>
          </p:cNvPr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7" name="Shape 1211">
            <a:extLst>
              <a:ext uri="{FF2B5EF4-FFF2-40B4-BE49-F238E27FC236}">
                <a16:creationId xmlns:a16="http://schemas.microsoft.com/office/drawing/2014/main" id="{C3D71B43-7074-9744-99B5-3D6BD0CC2357}"/>
              </a:ext>
            </a:extLst>
          </p:cNvPr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98" name="Shape 1212">
            <a:extLst>
              <a:ext uri="{FF2B5EF4-FFF2-40B4-BE49-F238E27FC236}">
                <a16:creationId xmlns:a16="http://schemas.microsoft.com/office/drawing/2014/main" id="{E47E1D47-508D-6748-9982-2C3FE87110FF}"/>
              </a:ext>
            </a:extLst>
          </p:cNvPr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99" name="Shape 1213">
            <a:extLst>
              <a:ext uri="{FF2B5EF4-FFF2-40B4-BE49-F238E27FC236}">
                <a16:creationId xmlns:a16="http://schemas.microsoft.com/office/drawing/2014/main" id="{B10B4C3C-50C2-5E47-AE05-799DE70628B2}"/>
              </a:ext>
            </a:extLst>
          </p:cNvPr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0" name="Shape 1214">
            <a:extLst>
              <a:ext uri="{FF2B5EF4-FFF2-40B4-BE49-F238E27FC236}">
                <a16:creationId xmlns:a16="http://schemas.microsoft.com/office/drawing/2014/main" id="{B1134A83-5D55-D74F-8E06-AF9950EA63F6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1" name="Shape 1215">
            <a:extLst>
              <a:ext uri="{FF2B5EF4-FFF2-40B4-BE49-F238E27FC236}">
                <a16:creationId xmlns:a16="http://schemas.microsoft.com/office/drawing/2014/main" id="{932C61DC-21C3-C743-B677-0AB7097CC35E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2" name="Shape 1216">
            <a:extLst>
              <a:ext uri="{FF2B5EF4-FFF2-40B4-BE49-F238E27FC236}">
                <a16:creationId xmlns:a16="http://schemas.microsoft.com/office/drawing/2014/main" id="{5014091C-665E-BB4E-ACC7-9690C81369E4}"/>
              </a:ext>
            </a:extLst>
          </p:cNvPr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3" name="Shape 1217">
            <a:extLst>
              <a:ext uri="{FF2B5EF4-FFF2-40B4-BE49-F238E27FC236}">
                <a16:creationId xmlns:a16="http://schemas.microsoft.com/office/drawing/2014/main" id="{4A8148FA-5857-F74E-92E3-926D6BC0E1CB}"/>
              </a:ext>
            </a:extLst>
          </p:cNvPr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4" name="Shape 1218">
            <a:extLst>
              <a:ext uri="{FF2B5EF4-FFF2-40B4-BE49-F238E27FC236}">
                <a16:creationId xmlns:a16="http://schemas.microsoft.com/office/drawing/2014/main" id="{B8EC8203-1911-3B46-8F89-332BE8060DB7}"/>
              </a:ext>
            </a:extLst>
          </p:cNvPr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05" name="Shape 1219">
            <a:extLst>
              <a:ext uri="{FF2B5EF4-FFF2-40B4-BE49-F238E27FC236}">
                <a16:creationId xmlns:a16="http://schemas.microsoft.com/office/drawing/2014/main" id="{D2C63BAA-BE98-FB40-A6F3-4B644C74586A}"/>
              </a:ext>
            </a:extLst>
          </p:cNvPr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6" name="Shape 1220">
            <a:extLst>
              <a:ext uri="{FF2B5EF4-FFF2-40B4-BE49-F238E27FC236}">
                <a16:creationId xmlns:a16="http://schemas.microsoft.com/office/drawing/2014/main" id="{2F89ECB9-8986-5A4B-86E8-48A700FE6407}"/>
              </a:ext>
            </a:extLst>
          </p:cNvPr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7" name="Shape 1221">
            <a:extLst>
              <a:ext uri="{FF2B5EF4-FFF2-40B4-BE49-F238E27FC236}">
                <a16:creationId xmlns:a16="http://schemas.microsoft.com/office/drawing/2014/main" id="{C99EB153-7F50-4244-B383-B0E0B58A97CC}"/>
              </a:ext>
            </a:extLst>
          </p:cNvPr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8" name="Shape 1222">
            <a:extLst>
              <a:ext uri="{FF2B5EF4-FFF2-40B4-BE49-F238E27FC236}">
                <a16:creationId xmlns:a16="http://schemas.microsoft.com/office/drawing/2014/main" id="{A31EE703-BD0C-8444-A31B-6FEA32B9910F}"/>
              </a:ext>
            </a:extLst>
          </p:cNvPr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" name="Shape 1223">
            <a:extLst>
              <a:ext uri="{FF2B5EF4-FFF2-40B4-BE49-F238E27FC236}">
                <a16:creationId xmlns:a16="http://schemas.microsoft.com/office/drawing/2014/main" id="{55F78B61-FBB8-AA4B-9EAD-69B3C5806C35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0" name="Shape 1224">
            <a:extLst>
              <a:ext uri="{FF2B5EF4-FFF2-40B4-BE49-F238E27FC236}">
                <a16:creationId xmlns:a16="http://schemas.microsoft.com/office/drawing/2014/main" id="{45842C4F-F79D-0E45-A060-34265A8065C8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11" name="Shape 1225">
            <a:extLst>
              <a:ext uri="{FF2B5EF4-FFF2-40B4-BE49-F238E27FC236}">
                <a16:creationId xmlns:a16="http://schemas.microsoft.com/office/drawing/2014/main" id="{4ADBCE47-BAFD-D146-8F94-C85A404AD2C2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12" name="Shape 1226">
            <a:extLst>
              <a:ext uri="{FF2B5EF4-FFF2-40B4-BE49-F238E27FC236}">
                <a16:creationId xmlns:a16="http://schemas.microsoft.com/office/drawing/2014/main" id="{010DC77F-04EC-D64E-8585-8D6224EAC201}"/>
              </a:ext>
            </a:extLst>
          </p:cNvPr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13" name="Shape 1227">
            <a:extLst>
              <a:ext uri="{FF2B5EF4-FFF2-40B4-BE49-F238E27FC236}">
                <a16:creationId xmlns:a16="http://schemas.microsoft.com/office/drawing/2014/main" id="{72939813-B1E6-C043-A85E-DC4D312A8EFB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" name="Shape 1228">
            <a:extLst>
              <a:ext uri="{FF2B5EF4-FFF2-40B4-BE49-F238E27FC236}">
                <a16:creationId xmlns:a16="http://schemas.microsoft.com/office/drawing/2014/main" id="{B574C5E8-125F-0D4D-8175-355B7BD7EC80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5" name="Shape 1229">
            <a:extLst>
              <a:ext uri="{FF2B5EF4-FFF2-40B4-BE49-F238E27FC236}">
                <a16:creationId xmlns:a16="http://schemas.microsoft.com/office/drawing/2014/main" id="{40DA522B-1560-5345-8DAB-D6AF5A5B59B9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6" name="Shape 1230">
            <a:extLst>
              <a:ext uri="{FF2B5EF4-FFF2-40B4-BE49-F238E27FC236}">
                <a16:creationId xmlns:a16="http://schemas.microsoft.com/office/drawing/2014/main" id="{BDBEC4CF-1F9F-F94B-883B-B6209A4FBC30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" name="Shape 1231">
            <a:extLst>
              <a:ext uri="{FF2B5EF4-FFF2-40B4-BE49-F238E27FC236}">
                <a16:creationId xmlns:a16="http://schemas.microsoft.com/office/drawing/2014/main" id="{8460E0C2-4DB6-0B43-BC27-CC81F89C16A5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8" name="Shape 1232">
            <a:extLst>
              <a:ext uri="{FF2B5EF4-FFF2-40B4-BE49-F238E27FC236}">
                <a16:creationId xmlns:a16="http://schemas.microsoft.com/office/drawing/2014/main" id="{E6FF4D89-3519-C74D-9AAE-8ACEF2E72005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9" name="Shape 1233">
            <a:extLst>
              <a:ext uri="{FF2B5EF4-FFF2-40B4-BE49-F238E27FC236}">
                <a16:creationId xmlns:a16="http://schemas.microsoft.com/office/drawing/2014/main" id="{A003735A-320F-4349-BD6D-68BFFFED9379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0" name="Shape 1234">
            <a:extLst>
              <a:ext uri="{FF2B5EF4-FFF2-40B4-BE49-F238E27FC236}">
                <a16:creationId xmlns:a16="http://schemas.microsoft.com/office/drawing/2014/main" id="{F4E37062-CB34-904B-9574-F8E1D156CFD0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1" name="Shape 1235">
            <a:extLst>
              <a:ext uri="{FF2B5EF4-FFF2-40B4-BE49-F238E27FC236}">
                <a16:creationId xmlns:a16="http://schemas.microsoft.com/office/drawing/2014/main" id="{E22C8879-C909-574E-A436-B2515DFBC17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2" name="Shape 1236">
            <a:extLst>
              <a:ext uri="{FF2B5EF4-FFF2-40B4-BE49-F238E27FC236}">
                <a16:creationId xmlns:a16="http://schemas.microsoft.com/office/drawing/2014/main" id="{7C6D51BE-E7FB-5843-9D7B-1FFAEBBBA7B1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3" name="Shape 1237">
            <a:extLst>
              <a:ext uri="{FF2B5EF4-FFF2-40B4-BE49-F238E27FC236}">
                <a16:creationId xmlns:a16="http://schemas.microsoft.com/office/drawing/2014/main" id="{93A7935D-CAB1-AE42-B0E3-D1CF71489DC2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24" name="Shape 1238">
            <a:extLst>
              <a:ext uri="{FF2B5EF4-FFF2-40B4-BE49-F238E27FC236}">
                <a16:creationId xmlns:a16="http://schemas.microsoft.com/office/drawing/2014/main" id="{2F39366D-20F3-A742-980B-AC60D45450CB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5" name="Shape 1181">
            <a:extLst>
              <a:ext uri="{FF2B5EF4-FFF2-40B4-BE49-F238E27FC236}">
                <a16:creationId xmlns:a16="http://schemas.microsoft.com/office/drawing/2014/main" id="{2FF260FB-39DB-AD4A-B1D7-ABF243E14336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6" name="Shape 1182">
            <a:extLst>
              <a:ext uri="{FF2B5EF4-FFF2-40B4-BE49-F238E27FC236}">
                <a16:creationId xmlns:a16="http://schemas.microsoft.com/office/drawing/2014/main" id="{62DF187F-AE21-A845-BD63-55AA702A38AF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7" name="Shape 1190">
            <a:extLst>
              <a:ext uri="{FF2B5EF4-FFF2-40B4-BE49-F238E27FC236}">
                <a16:creationId xmlns:a16="http://schemas.microsoft.com/office/drawing/2014/main" id="{8A2DAE66-89D3-964B-A42F-C377C4C74BBC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8" name="Shape 1191">
            <a:extLst>
              <a:ext uri="{FF2B5EF4-FFF2-40B4-BE49-F238E27FC236}">
                <a16:creationId xmlns:a16="http://schemas.microsoft.com/office/drawing/2014/main" id="{E0372B7E-701E-BD4F-80DB-07CB1E1199A7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9" name="Shape 1192">
            <a:extLst>
              <a:ext uri="{FF2B5EF4-FFF2-40B4-BE49-F238E27FC236}">
                <a16:creationId xmlns:a16="http://schemas.microsoft.com/office/drawing/2014/main" id="{42057656-ADA0-7147-9869-0E5FBE89B568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0" name="Shape 1194">
            <a:extLst>
              <a:ext uri="{FF2B5EF4-FFF2-40B4-BE49-F238E27FC236}">
                <a16:creationId xmlns:a16="http://schemas.microsoft.com/office/drawing/2014/main" id="{1E0A9571-91E2-1F48-AFFD-AFFA24CB2944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1" name="Shape 1195">
            <a:extLst>
              <a:ext uri="{FF2B5EF4-FFF2-40B4-BE49-F238E27FC236}">
                <a16:creationId xmlns:a16="http://schemas.microsoft.com/office/drawing/2014/main" id="{D6A61896-B22F-E54F-97A1-41AE32ADAD5B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2" name="Shape 1196">
            <a:extLst>
              <a:ext uri="{FF2B5EF4-FFF2-40B4-BE49-F238E27FC236}">
                <a16:creationId xmlns:a16="http://schemas.microsoft.com/office/drawing/2014/main" id="{7419EBFC-B5C6-F540-B103-42A0EF728BA3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" name="Shape 1197">
            <a:extLst>
              <a:ext uri="{FF2B5EF4-FFF2-40B4-BE49-F238E27FC236}">
                <a16:creationId xmlns:a16="http://schemas.microsoft.com/office/drawing/2014/main" id="{6F2E5097-50EB-1A48-8232-AE22031AC716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Shape 1198">
            <a:extLst>
              <a:ext uri="{FF2B5EF4-FFF2-40B4-BE49-F238E27FC236}">
                <a16:creationId xmlns:a16="http://schemas.microsoft.com/office/drawing/2014/main" id="{76B21A58-CDC4-0A4E-9237-94C4A27378F5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5" name="Shape 1199">
            <a:extLst>
              <a:ext uri="{FF2B5EF4-FFF2-40B4-BE49-F238E27FC236}">
                <a16:creationId xmlns:a16="http://schemas.microsoft.com/office/drawing/2014/main" id="{4E31F364-216B-464B-8890-A22546601509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6" name="Shape 1200">
            <a:extLst>
              <a:ext uri="{FF2B5EF4-FFF2-40B4-BE49-F238E27FC236}">
                <a16:creationId xmlns:a16="http://schemas.microsoft.com/office/drawing/2014/main" id="{7F9130A3-50B4-9741-AB11-D3261236873E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7" name="Shape 1201">
            <a:extLst>
              <a:ext uri="{FF2B5EF4-FFF2-40B4-BE49-F238E27FC236}">
                <a16:creationId xmlns:a16="http://schemas.microsoft.com/office/drawing/2014/main" id="{DC27A93C-F194-B24B-A03D-747A0CBC484E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8" name="Shape 1082">
            <a:extLst>
              <a:ext uri="{FF2B5EF4-FFF2-40B4-BE49-F238E27FC236}">
                <a16:creationId xmlns:a16="http://schemas.microsoft.com/office/drawing/2014/main" id="{CFF39700-A8BE-7A46-9A19-C63D5918276B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" name="Shape 1083">
            <a:extLst>
              <a:ext uri="{FF2B5EF4-FFF2-40B4-BE49-F238E27FC236}">
                <a16:creationId xmlns:a16="http://schemas.microsoft.com/office/drawing/2014/main" id="{FC7B4DB9-B69D-604E-B8BF-DFC96E04A424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0" name="Shape 1091">
            <a:extLst>
              <a:ext uri="{FF2B5EF4-FFF2-40B4-BE49-F238E27FC236}">
                <a16:creationId xmlns:a16="http://schemas.microsoft.com/office/drawing/2014/main" id="{1465487E-96E3-2F47-B860-F46255E6F84D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1" name="Shape 1092">
            <a:extLst>
              <a:ext uri="{FF2B5EF4-FFF2-40B4-BE49-F238E27FC236}">
                <a16:creationId xmlns:a16="http://schemas.microsoft.com/office/drawing/2014/main" id="{C7145890-9004-CD4F-9F95-A69DE7E5B740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42" name="Shape 1093">
            <a:extLst>
              <a:ext uri="{FF2B5EF4-FFF2-40B4-BE49-F238E27FC236}">
                <a16:creationId xmlns:a16="http://schemas.microsoft.com/office/drawing/2014/main" id="{A43A0A6A-552D-D446-BBD7-94E93C2993C6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43" name="Shape 1095">
            <a:extLst>
              <a:ext uri="{FF2B5EF4-FFF2-40B4-BE49-F238E27FC236}">
                <a16:creationId xmlns:a16="http://schemas.microsoft.com/office/drawing/2014/main" id="{0E090F96-0FBB-2D4F-9366-F1E3865C3546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4" name="Shape 1096">
            <a:extLst>
              <a:ext uri="{FF2B5EF4-FFF2-40B4-BE49-F238E27FC236}">
                <a16:creationId xmlns:a16="http://schemas.microsoft.com/office/drawing/2014/main" id="{93E119FF-8D84-0F4C-8AAE-1092689DD632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5" name="Shape 1097">
            <a:extLst>
              <a:ext uri="{FF2B5EF4-FFF2-40B4-BE49-F238E27FC236}">
                <a16:creationId xmlns:a16="http://schemas.microsoft.com/office/drawing/2014/main" id="{83A877F9-D62E-F649-9C83-B1EDF9520AC0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6" name="Shape 1098">
            <a:extLst>
              <a:ext uri="{FF2B5EF4-FFF2-40B4-BE49-F238E27FC236}">
                <a16:creationId xmlns:a16="http://schemas.microsoft.com/office/drawing/2014/main" id="{86764CBD-7699-284D-924B-DB8AB2DD911A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7" name="Shape 1099">
            <a:extLst>
              <a:ext uri="{FF2B5EF4-FFF2-40B4-BE49-F238E27FC236}">
                <a16:creationId xmlns:a16="http://schemas.microsoft.com/office/drawing/2014/main" id="{7DDD9440-003C-9445-8A86-DC274A6BA5DA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8" name="Shape 1100">
            <a:extLst>
              <a:ext uri="{FF2B5EF4-FFF2-40B4-BE49-F238E27FC236}">
                <a16:creationId xmlns:a16="http://schemas.microsoft.com/office/drawing/2014/main" id="{0D4625E1-CD8E-CD4A-9B7E-0A73BEA716D2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9" name="Shape 1101">
            <a:extLst>
              <a:ext uri="{FF2B5EF4-FFF2-40B4-BE49-F238E27FC236}">
                <a16:creationId xmlns:a16="http://schemas.microsoft.com/office/drawing/2014/main" id="{10D52F67-3D61-E546-9579-E699ED0025E3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50" name="Shape 1102">
            <a:extLst>
              <a:ext uri="{FF2B5EF4-FFF2-40B4-BE49-F238E27FC236}">
                <a16:creationId xmlns:a16="http://schemas.microsoft.com/office/drawing/2014/main" id="{623039AB-2DCF-EA41-A6F6-9F760E19E4E4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51" name="Shape 1016">
            <a:extLst>
              <a:ext uri="{FF2B5EF4-FFF2-40B4-BE49-F238E27FC236}">
                <a16:creationId xmlns:a16="http://schemas.microsoft.com/office/drawing/2014/main" id="{EB61D48E-CA8D-8248-8A5D-11ECE97B1BAD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2" name="Shape 1017">
            <a:extLst>
              <a:ext uri="{FF2B5EF4-FFF2-40B4-BE49-F238E27FC236}">
                <a16:creationId xmlns:a16="http://schemas.microsoft.com/office/drawing/2014/main" id="{BD117832-8C0A-4549-9D28-CF0BADA59E88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3" name="Shape 1025">
            <a:extLst>
              <a:ext uri="{FF2B5EF4-FFF2-40B4-BE49-F238E27FC236}">
                <a16:creationId xmlns:a16="http://schemas.microsoft.com/office/drawing/2014/main" id="{B3C0CF6D-9AA6-F84C-B793-C348AD58A776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4" name="Shape 1026">
            <a:extLst>
              <a:ext uri="{FF2B5EF4-FFF2-40B4-BE49-F238E27FC236}">
                <a16:creationId xmlns:a16="http://schemas.microsoft.com/office/drawing/2014/main" id="{2BE25DD2-D663-5F48-8F8B-F6F97C9C7B44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5" name="Shape 1027">
            <a:extLst>
              <a:ext uri="{FF2B5EF4-FFF2-40B4-BE49-F238E27FC236}">
                <a16:creationId xmlns:a16="http://schemas.microsoft.com/office/drawing/2014/main" id="{59D7E7E6-9996-A845-A400-F1333382BF73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56" name="Shape 1029">
            <a:extLst>
              <a:ext uri="{FF2B5EF4-FFF2-40B4-BE49-F238E27FC236}">
                <a16:creationId xmlns:a16="http://schemas.microsoft.com/office/drawing/2014/main" id="{652E1CEC-6111-FD40-8FE5-C3135B815F2D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7" name="Shape 1030">
            <a:extLst>
              <a:ext uri="{FF2B5EF4-FFF2-40B4-BE49-F238E27FC236}">
                <a16:creationId xmlns:a16="http://schemas.microsoft.com/office/drawing/2014/main" id="{CA3A29F1-1305-044F-831C-B5F57069F20C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" name="Shape 1031">
            <a:extLst>
              <a:ext uri="{FF2B5EF4-FFF2-40B4-BE49-F238E27FC236}">
                <a16:creationId xmlns:a16="http://schemas.microsoft.com/office/drawing/2014/main" id="{C78569B3-6CB1-C94C-80EA-9EDDE2F631B2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9" name="Shape 1032">
            <a:extLst>
              <a:ext uri="{FF2B5EF4-FFF2-40B4-BE49-F238E27FC236}">
                <a16:creationId xmlns:a16="http://schemas.microsoft.com/office/drawing/2014/main" id="{0A5A021B-9029-4E4E-8241-85AE4F9D4E34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0" name="Shape 1033">
            <a:extLst>
              <a:ext uri="{FF2B5EF4-FFF2-40B4-BE49-F238E27FC236}">
                <a16:creationId xmlns:a16="http://schemas.microsoft.com/office/drawing/2014/main" id="{86EDCA1F-FB84-F14D-A00C-078ACE14E1FE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1" name="Shape 1034">
            <a:extLst>
              <a:ext uri="{FF2B5EF4-FFF2-40B4-BE49-F238E27FC236}">
                <a16:creationId xmlns:a16="http://schemas.microsoft.com/office/drawing/2014/main" id="{0E4CEAA4-F740-3547-A52B-82C05B18E69A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2" name="Shape 1035">
            <a:extLst>
              <a:ext uri="{FF2B5EF4-FFF2-40B4-BE49-F238E27FC236}">
                <a16:creationId xmlns:a16="http://schemas.microsoft.com/office/drawing/2014/main" id="{4C3143D2-30B7-E240-9197-D2AD76456FF9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3" name="Shape 1036">
            <a:extLst>
              <a:ext uri="{FF2B5EF4-FFF2-40B4-BE49-F238E27FC236}">
                <a16:creationId xmlns:a16="http://schemas.microsoft.com/office/drawing/2014/main" id="{1DDF77EB-9165-4A45-85C1-3FDBBD513466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4" name="Shape 1037">
            <a:extLst>
              <a:ext uri="{FF2B5EF4-FFF2-40B4-BE49-F238E27FC236}">
                <a16:creationId xmlns:a16="http://schemas.microsoft.com/office/drawing/2014/main" id="{45347CA3-42EA-B04F-9E0C-BD9744C10BC4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5" name="Shape 1038">
            <a:extLst>
              <a:ext uri="{FF2B5EF4-FFF2-40B4-BE49-F238E27FC236}">
                <a16:creationId xmlns:a16="http://schemas.microsoft.com/office/drawing/2014/main" id="{655949CE-EE15-8B42-8BC2-773B9673C018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6" name="Shape 1039">
            <a:extLst>
              <a:ext uri="{FF2B5EF4-FFF2-40B4-BE49-F238E27FC236}">
                <a16:creationId xmlns:a16="http://schemas.microsoft.com/office/drawing/2014/main" id="{81B9276E-647B-B74F-946D-DD2F2199A08D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7" name="Shape 1040">
            <a:extLst>
              <a:ext uri="{FF2B5EF4-FFF2-40B4-BE49-F238E27FC236}">
                <a16:creationId xmlns:a16="http://schemas.microsoft.com/office/drawing/2014/main" id="{36100E87-981D-1542-A289-6C8AA0683611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69" name="Shape 1378">
            <a:extLst>
              <a:ext uri="{FF2B5EF4-FFF2-40B4-BE49-F238E27FC236}">
                <a16:creationId xmlns:a16="http://schemas.microsoft.com/office/drawing/2014/main" id="{978EE9F2-FBE0-244E-A830-42837598D2B2}"/>
              </a:ext>
            </a:extLst>
          </p:cNvPr>
          <p:cNvSpPr/>
          <p:nvPr/>
        </p:nvSpPr>
        <p:spPr>
          <a:xfrm>
            <a:off x="3222946" y="5910584"/>
            <a:ext cx="657391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write order: 9,10,11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12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4,6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Checksum</a:t>
            </a:r>
            <a:r>
              <a:rPr lang="en-US" sz="6480" dirty="0">
                <a:solidFill>
                  <a:srgbClr val="FFFFFF"/>
                </a:solidFill>
              </a:rPr>
              <a:t> Optimization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20" name="Shape 1420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21" name="Shape 1421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24" name="Shape 1424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25" name="Shape 1425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26" name="Shape 1426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427" name="Shape 1427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28" name="Shape 1428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429" name="Shape 1429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30" name="Shape 1430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31" name="Shape 1431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(ck)</a:t>
            </a:r>
          </a:p>
        </p:txBody>
      </p:sp>
      <p:sp>
        <p:nvSpPr>
          <p:cNvPr id="1432" name="Shape 1432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3" name="Shape 1433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34" name="Shape 1434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435" name="Shape 1435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436" name="Shape 1436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7" name="Shape 1437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38" name="Shape 1438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0" name="Shape 1440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41" name="Shape 1441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42" name="Shape 1442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43" name="Shape 1443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44" name="Shape 1444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45" name="Shape 1445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46" name="Shape 1446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447" name="Shape 1447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448" name="Shape 1448"/>
          <p:cNvSpPr/>
          <p:nvPr/>
        </p:nvSpPr>
        <p:spPr>
          <a:xfrm>
            <a:off x="3339967" y="5910584"/>
            <a:ext cx="6339876" cy="65659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0000"/>
                </a:solidFill>
              </a:rPr>
              <a:t>write order: 9,10,11,12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0000"/>
                </a:solidFill>
              </a:rPr>
              <a:t> 4,6 </a:t>
            </a:r>
            <a:r>
              <a:rPr sz="360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3600" dirty="0">
                <a:solidFill>
                  <a:srgbClr val="FF0000"/>
                </a:solidFill>
              </a:rPr>
              <a:t> 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338667" y="6664019"/>
            <a:ext cx="12378266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In last transaction block, store checksum of rest of transaction</a:t>
            </a:r>
            <a:endParaRPr lang="en-US" sz="32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000000"/>
                </a:solidFill>
              </a:rPr>
              <a:t>12 = </a:t>
            </a:r>
            <a:r>
              <a:rPr lang="en-US" sz="3200" dirty="0" err="1">
                <a:solidFill>
                  <a:srgbClr val="000000"/>
                </a:solidFill>
              </a:rPr>
              <a:t>Cksum</a:t>
            </a:r>
            <a:r>
              <a:rPr lang="en-US" sz="3200" dirty="0">
                <a:solidFill>
                  <a:srgbClr val="000000"/>
                </a:solidFill>
              </a:rPr>
              <a:t>(9, 10, 11)</a:t>
            </a:r>
            <a:endParaRPr lang="en-US" sz="320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1"/>
                </a:solidFill>
              </a:rPr>
              <a:t>During recovery: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If checksum does not match transaction, treat as not valid</a:t>
            </a: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452" name="Shape 1452"/>
          <p:cNvSpPr>
            <a:spLocks noGrp="1"/>
          </p:cNvSpPr>
          <p:nvPr>
            <p:ph type="body" idx="4294967295"/>
          </p:nvPr>
        </p:nvSpPr>
        <p:spPr>
          <a:xfrm>
            <a:off x="0" y="2271713"/>
            <a:ext cx="11099800" cy="59229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Reuse small area for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Barriers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Checksums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  <a:sym typeface="Helvetica Light"/>
              </a:rPr>
              <a:t>4. Circular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  <a:sym typeface="Helvetica Light"/>
              </a:rPr>
              <a:t>5. Logical journal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Why is consistency challenging?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79" name="Shape 279"/>
          <p:cNvSpPr>
            <a:spLocks noGrp="1"/>
          </p:cNvSpPr>
          <p:nvPr>
            <p:ph type="body" idx="4294967295"/>
          </p:nvPr>
        </p:nvSpPr>
        <p:spPr>
          <a:xfrm>
            <a:off x="512763" y="2192338"/>
            <a:ext cx="12492037" cy="71834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File system </a:t>
            </a:r>
            <a:r>
              <a:rPr sz="3500" dirty="0"/>
              <a:t>may </a:t>
            </a:r>
            <a:r>
              <a:rPr lang="en-US" sz="3500" dirty="0"/>
              <a:t>perform </a:t>
            </a:r>
            <a:r>
              <a:rPr sz="3500" dirty="0"/>
              <a:t>several disk writes to redundant blocks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If file system is interrupted between writes, may leave data in inconsistent state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What can interrupt write operations?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 - power loss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 - kernel panic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 - reboot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Write Buffering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Optimization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455" name="Shape 1455"/>
          <p:cNvSpPr>
            <a:spLocks noGrp="1"/>
          </p:cNvSpPr>
          <p:nvPr>
            <p:ph type="body" idx="4294967295"/>
          </p:nvPr>
        </p:nvSpPr>
        <p:spPr>
          <a:xfrm>
            <a:off x="0" y="2333625"/>
            <a:ext cx="12209463" cy="6842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Note: after journal write, there is no rush to checkpoint</a:t>
            </a:r>
            <a:endParaRPr lang="en-US" sz="3500" dirty="0"/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If system crashes, still have persistent copy of written data!</a:t>
            </a:r>
            <a:endParaRPr sz="32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Journaling is sequential, checkpointing is random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Solution?  Delay checkpointing for some time</a:t>
            </a:r>
            <a:endParaRPr lang="en-US"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Difficulty: need to reuse journal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Solution: keep many transactions for un-</a:t>
            </a:r>
            <a:r>
              <a:rPr lang="en-US" sz="3500" dirty="0" err="1"/>
              <a:t>checkpointed</a:t>
            </a:r>
            <a:r>
              <a:rPr lang="en-US" sz="3500" dirty="0"/>
              <a:t> data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8934269" y="2692556"/>
            <a:ext cx="1689812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21" name="Shape 1521"/>
          <p:cNvSpPr/>
          <p:nvPr/>
        </p:nvSpPr>
        <p:spPr>
          <a:xfrm>
            <a:off x="7535574" y="2692556"/>
            <a:ext cx="1197788" cy="127000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22" name="Shape 1522"/>
          <p:cNvSpPr/>
          <p:nvPr/>
        </p:nvSpPr>
        <p:spPr>
          <a:xfrm>
            <a:off x="4489929" y="2692556"/>
            <a:ext cx="2844738" cy="127000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2363016" y="2692556"/>
            <a:ext cx="1926005" cy="127000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25" name="Shape 1525"/>
          <p:cNvSpPr/>
          <p:nvPr/>
        </p:nvSpPr>
        <p:spPr>
          <a:xfrm>
            <a:off x="2363016" y="2692556"/>
            <a:ext cx="8278768" cy="1270001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26" name="Shape 1526"/>
          <p:cNvSpPr/>
          <p:nvPr/>
        </p:nvSpPr>
        <p:spPr>
          <a:xfrm>
            <a:off x="453308" y="2999262"/>
            <a:ext cx="17088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27" name="Shape 1527"/>
          <p:cNvSpPr/>
          <p:nvPr/>
        </p:nvSpPr>
        <p:spPr>
          <a:xfrm>
            <a:off x="2145805" y="4026471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28" name="Shape 1528"/>
          <p:cNvSpPr/>
          <p:nvPr/>
        </p:nvSpPr>
        <p:spPr>
          <a:xfrm>
            <a:off x="9804284" y="4026471"/>
            <a:ext cx="16719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0230" y="6079274"/>
            <a:ext cx="1058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Keep </a:t>
            </a:r>
            <a:r>
              <a:rPr lang="en-US">
                <a:solidFill>
                  <a:schemeClr val="bg1"/>
                </a:solidFill>
              </a:rPr>
              <a:t>data also in </a:t>
            </a:r>
            <a:r>
              <a:rPr lang="en-US" dirty="0">
                <a:solidFill>
                  <a:schemeClr val="bg1"/>
                </a:solidFill>
              </a:rPr>
              <a:t>memory until </a:t>
            </a:r>
            <a:r>
              <a:rPr lang="en-US" dirty="0" err="1">
                <a:solidFill>
                  <a:schemeClr val="bg1"/>
                </a:solidFill>
              </a:rPr>
              <a:t>checkpointed</a:t>
            </a:r>
            <a:r>
              <a:rPr lang="en-US" dirty="0">
                <a:solidFill>
                  <a:schemeClr val="bg1"/>
                </a:solidFill>
              </a:rPr>
              <a:t>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0" animBg="1"/>
      <p:bldP spid="1521" grpId="0" animBg="1"/>
      <p:bldP spid="1522" grpId="0" animBg="1"/>
      <p:bldP spid="15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8934269" y="2692556"/>
            <a:ext cx="1689812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7535574" y="2692556"/>
            <a:ext cx="1197788" cy="127000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489929" y="2692556"/>
            <a:ext cx="2844738" cy="127000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45" name="Shape 1545"/>
          <p:cNvSpPr/>
          <p:nvPr/>
        </p:nvSpPr>
        <p:spPr>
          <a:xfrm>
            <a:off x="2363016" y="2692556"/>
            <a:ext cx="8278768" cy="1270001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46" name="Shape 1546"/>
          <p:cNvSpPr/>
          <p:nvPr/>
        </p:nvSpPr>
        <p:spPr>
          <a:xfrm>
            <a:off x="453308" y="2999262"/>
            <a:ext cx="17088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47" name="Shape 1547"/>
          <p:cNvSpPr/>
          <p:nvPr/>
        </p:nvSpPr>
        <p:spPr>
          <a:xfrm>
            <a:off x="2145805" y="4026471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9804284" y="4026471"/>
            <a:ext cx="16719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138772" y="5412106"/>
            <a:ext cx="47272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checkpoint and cleanup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/>
        </p:nvSpPr>
        <p:spPr>
          <a:xfrm>
            <a:off x="2369029" y="2692556"/>
            <a:ext cx="1913980" cy="1270001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61" name="Shape 1561"/>
          <p:cNvSpPr/>
          <p:nvPr/>
        </p:nvSpPr>
        <p:spPr>
          <a:xfrm>
            <a:off x="8934269" y="2692556"/>
            <a:ext cx="1689812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62" name="Shape 1562"/>
          <p:cNvSpPr/>
          <p:nvPr/>
        </p:nvSpPr>
        <p:spPr>
          <a:xfrm>
            <a:off x="7535574" y="2692556"/>
            <a:ext cx="1197788" cy="127000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63" name="Shape 1563"/>
          <p:cNvSpPr/>
          <p:nvPr/>
        </p:nvSpPr>
        <p:spPr>
          <a:xfrm>
            <a:off x="4489929" y="2692556"/>
            <a:ext cx="2844738" cy="1270001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64" name="Shape 1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65" name="Shape 1565"/>
          <p:cNvSpPr/>
          <p:nvPr/>
        </p:nvSpPr>
        <p:spPr>
          <a:xfrm>
            <a:off x="2363016" y="2692556"/>
            <a:ext cx="8278768" cy="1270001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453308" y="2999262"/>
            <a:ext cx="17088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67" name="Shape 1567"/>
          <p:cNvSpPr/>
          <p:nvPr/>
        </p:nvSpPr>
        <p:spPr>
          <a:xfrm>
            <a:off x="2145805" y="4026471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8" name="Shape 1568"/>
          <p:cNvSpPr/>
          <p:nvPr/>
        </p:nvSpPr>
        <p:spPr>
          <a:xfrm>
            <a:off x="9804284" y="4026471"/>
            <a:ext cx="16719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69" name="Shape 1569"/>
          <p:cNvSpPr/>
          <p:nvPr/>
        </p:nvSpPr>
        <p:spPr>
          <a:xfrm>
            <a:off x="5301750" y="5412106"/>
            <a:ext cx="240129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transaction!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2369029" y="2692556"/>
            <a:ext cx="1913980" cy="1270001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82" name="Shape 1582"/>
          <p:cNvSpPr/>
          <p:nvPr/>
        </p:nvSpPr>
        <p:spPr>
          <a:xfrm>
            <a:off x="8934269" y="2692556"/>
            <a:ext cx="1689812" cy="1270001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83" name="Shape 1583"/>
          <p:cNvSpPr/>
          <p:nvPr/>
        </p:nvSpPr>
        <p:spPr>
          <a:xfrm>
            <a:off x="7535574" y="2692556"/>
            <a:ext cx="1197788" cy="1270001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85" name="Shape 1585"/>
          <p:cNvSpPr/>
          <p:nvPr/>
        </p:nvSpPr>
        <p:spPr>
          <a:xfrm>
            <a:off x="2363016" y="2692556"/>
            <a:ext cx="8278768" cy="1270001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86" name="Shape 1586"/>
          <p:cNvSpPr/>
          <p:nvPr/>
        </p:nvSpPr>
        <p:spPr>
          <a:xfrm>
            <a:off x="453308" y="2999262"/>
            <a:ext cx="170880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87" name="Shape 1587"/>
          <p:cNvSpPr/>
          <p:nvPr/>
        </p:nvSpPr>
        <p:spPr>
          <a:xfrm>
            <a:off x="2145805" y="4026471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8" name="Shape 1588"/>
          <p:cNvSpPr/>
          <p:nvPr/>
        </p:nvSpPr>
        <p:spPr>
          <a:xfrm>
            <a:off x="9804284" y="4026471"/>
            <a:ext cx="16719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89" name="Shape 1589"/>
          <p:cNvSpPr/>
          <p:nvPr/>
        </p:nvSpPr>
        <p:spPr>
          <a:xfrm>
            <a:off x="4138772" y="5412106"/>
            <a:ext cx="47272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checkpoint and cleanup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592" name="Shape 1592"/>
          <p:cNvSpPr>
            <a:spLocks noGrp="1"/>
          </p:cNvSpPr>
          <p:nvPr>
            <p:ph type="body" idx="4294967295"/>
          </p:nvPr>
        </p:nvSpPr>
        <p:spPr>
          <a:xfrm>
            <a:off x="0" y="2163763"/>
            <a:ext cx="11099800" cy="59229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1</a:t>
            </a:r>
            <a:r>
              <a:rPr sz="3800" dirty="0">
                <a:solidFill>
                  <a:srgbClr val="0070C0"/>
                </a:solidFill>
                <a:sym typeface="Helvetica Light"/>
              </a:rPr>
              <a:t>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  <a:sym typeface="Helvetica Light"/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  <a:sym typeface="Helvetica Light"/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  <a:sym typeface="Helvetica Light"/>
              </a:rPr>
              <a:t>4. Circular journa</a:t>
            </a:r>
            <a:r>
              <a:rPr sz="3800" dirty="0">
                <a:solidFill>
                  <a:srgbClr val="0070C0"/>
                </a:solidFill>
              </a:rPr>
              <a:t>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5. Logical journal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Physical Journal</a:t>
            </a:r>
          </a:p>
        </p:txBody>
      </p:sp>
      <p:sp>
        <p:nvSpPr>
          <p:cNvPr id="1595" name="Shape 1595"/>
          <p:cNvSpPr/>
          <p:nvPr/>
        </p:nvSpPr>
        <p:spPr>
          <a:xfrm>
            <a:off x="393259" y="1883995"/>
            <a:ext cx="2335043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length=3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2883307" y="1883995"/>
            <a:ext cx="2335043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597" name="Shape 1597"/>
          <p:cNvSpPr/>
          <p:nvPr/>
        </p:nvSpPr>
        <p:spPr>
          <a:xfrm>
            <a:off x="5334879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7786451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599" name="Shape 1599"/>
          <p:cNvSpPr/>
          <p:nvPr/>
        </p:nvSpPr>
        <p:spPr>
          <a:xfrm>
            <a:off x="10276498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(checksum)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Physical Journal</a:t>
            </a:r>
          </a:p>
        </p:txBody>
      </p:sp>
      <p:sp>
        <p:nvSpPr>
          <p:cNvPr id="1602" name="Shape 1602"/>
          <p:cNvSpPr/>
          <p:nvPr/>
        </p:nvSpPr>
        <p:spPr>
          <a:xfrm>
            <a:off x="393259" y="1883995"/>
            <a:ext cx="2335043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length=3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883307" y="1883995"/>
            <a:ext cx="2335043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334879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7786451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606" name="Shape 1606"/>
          <p:cNvSpPr/>
          <p:nvPr/>
        </p:nvSpPr>
        <p:spPr>
          <a:xfrm>
            <a:off x="10276498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360279" y="3079990"/>
            <a:ext cx="2284242" cy="798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08" name="Shape 1608"/>
          <p:cNvSpPr/>
          <p:nvPr/>
        </p:nvSpPr>
        <p:spPr>
          <a:xfrm>
            <a:off x="7592741" y="1567324"/>
            <a:ext cx="2722461" cy="2906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09" name="Shape 1609"/>
          <p:cNvSpPr/>
          <p:nvPr/>
        </p:nvSpPr>
        <p:spPr>
          <a:xfrm>
            <a:off x="3700952" y="3414366"/>
            <a:ext cx="578213" cy="617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10" name="Shape 1610"/>
          <p:cNvSpPr/>
          <p:nvPr/>
        </p:nvSpPr>
        <p:spPr>
          <a:xfrm>
            <a:off x="2793859" y="5172631"/>
            <a:ext cx="741709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Actual changed data is much smaller!</a:t>
            </a:r>
            <a:endParaRPr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Logical Journal</a:t>
            </a:r>
          </a:p>
        </p:txBody>
      </p:sp>
      <p:sp>
        <p:nvSpPr>
          <p:cNvPr id="1613" name="Shape 1613"/>
          <p:cNvSpPr/>
          <p:nvPr/>
        </p:nvSpPr>
        <p:spPr>
          <a:xfrm>
            <a:off x="2844831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length=1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334879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list of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1615" name="Shape 1615"/>
          <p:cNvSpPr/>
          <p:nvPr/>
        </p:nvSpPr>
        <p:spPr>
          <a:xfrm>
            <a:off x="7824927" y="1883995"/>
            <a:ext cx="2335042" cy="227319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16" name="Shape 1616"/>
          <p:cNvSpPr/>
          <p:nvPr/>
        </p:nvSpPr>
        <p:spPr>
          <a:xfrm>
            <a:off x="355601" y="4501870"/>
            <a:ext cx="12513732" cy="3149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Logical journals record changes to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sz="3600" dirty="0">
                <a:solidFill>
                  <a:schemeClr val="bg2"/>
                </a:solidFill>
              </a:rPr>
              <a:t>bytes, not </a:t>
            </a:r>
            <a:r>
              <a:rPr lang="en-US" sz="3600" dirty="0">
                <a:solidFill>
                  <a:schemeClr val="bg2"/>
                </a:solidFill>
              </a:rPr>
              <a:t>contents of new </a:t>
            </a:r>
            <a:r>
              <a:rPr sz="3600" dirty="0">
                <a:solidFill>
                  <a:schemeClr val="bg2"/>
                </a:solidFill>
              </a:rPr>
              <a:t>blocks</a:t>
            </a:r>
            <a:endParaRPr lang="en-US" sz="36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2"/>
                </a:solidFill>
              </a:rPr>
              <a:t>On recovery: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Need to read existing contents of in-place data  and (re-)apply changes</a:t>
            </a:r>
            <a:endParaRPr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619" name="Shape 1619"/>
          <p:cNvSpPr>
            <a:spLocks noGrp="1"/>
          </p:cNvSpPr>
          <p:nvPr>
            <p:ph type="body" idx="4294967295"/>
          </p:nvPr>
        </p:nvSpPr>
        <p:spPr>
          <a:xfrm>
            <a:off x="0" y="2179638"/>
            <a:ext cx="11099800" cy="59229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1. Reuse small area for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2. Barriers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3. Checksums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4. Circular journal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Question for You…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0" y="2209800"/>
            <a:ext cx="11099800" cy="7321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File system is </a:t>
            </a:r>
            <a:r>
              <a:rPr sz="3800" dirty="0"/>
              <a:t>appending to a file and must </a:t>
            </a:r>
            <a:r>
              <a:rPr lang="en-US" sz="3800" dirty="0"/>
              <a:t>update:</a:t>
            </a:r>
            <a:endParaRPr sz="38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 - inode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 - data bitmap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/>
              <a:t> - data block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What happens if crash after only updating some</a:t>
            </a:r>
            <a:r>
              <a:rPr lang="en-US" sz="3800" dirty="0"/>
              <a:t> blocks?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>
                <a:latin typeface="Helvetica"/>
                <a:ea typeface="Helvetica"/>
                <a:cs typeface="Helvetica"/>
                <a:sym typeface="Helvetica"/>
              </a:rPr>
              <a:t>a) 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bitmap</a:t>
            </a:r>
            <a:r>
              <a:rPr lang="en-US" sz="3700" dirty="0"/>
              <a:t>: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b) 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3700" dirty="0"/>
              <a:t>: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c) </a:t>
            </a:r>
            <a:r>
              <a:rPr lang="en-US" sz="370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3700" dirty="0"/>
              <a:t>: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d) 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3700" dirty="0"/>
              <a:t>and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 data</a:t>
            </a:r>
            <a:r>
              <a:rPr lang="en-US" sz="3700" dirty="0"/>
              <a:t>: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e) 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3700" dirty="0"/>
              <a:t>and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370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3700" dirty="0"/>
              <a:t>: 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f) </a:t>
            </a:r>
            <a:r>
              <a:rPr lang="en-US" sz="3700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3700" dirty="0"/>
              <a:t> and </a:t>
            </a:r>
            <a:r>
              <a:rPr lang="en-US" sz="370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3700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6940" y="5544952"/>
            <a:ext cx="1632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lost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1975" y="6229310"/>
            <a:ext cx="2005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nothing bad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6939" y="6807895"/>
            <a:ext cx="7223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</a:rPr>
              <a:t>point to garbage (what?), </a:t>
            </a:r>
            <a:r>
              <a:rPr lang="en-US" sz="2800" b="1" dirty="0">
                <a:solidFill>
                  <a:srgbClr val="0070C0"/>
                </a:solidFill>
              </a:rPr>
              <a:t>another file may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6939" y="7550427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lost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2405" y="8168805"/>
            <a:ext cx="2643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070C0"/>
                </a:solidFill>
              </a:rPr>
              <a:t>point to garbage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1975" y="8851107"/>
            <a:ext cx="3355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0070C0"/>
                </a:solidFill>
              </a:rPr>
              <a:t>another file may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File System Integration</a:t>
            </a:r>
          </a:p>
        </p:txBody>
      </p:sp>
      <p:sp>
        <p:nvSpPr>
          <p:cNvPr id="1666" name="Shape 1666"/>
          <p:cNvSpPr/>
          <p:nvPr/>
        </p:nvSpPr>
        <p:spPr>
          <a:xfrm>
            <a:off x="4948635" y="3416441"/>
            <a:ext cx="3107530" cy="148814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dirty="0">
                <a:solidFill>
                  <a:srgbClr val="FFFFFF"/>
                </a:solidFill>
              </a:rPr>
              <a:t>FS</a:t>
            </a:r>
            <a:br>
              <a:rPr lang="en-US" sz="3000" b="1" dirty="0">
                <a:solidFill>
                  <a:srgbClr val="FFFFFF"/>
                </a:solidFill>
              </a:rPr>
            </a:b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5075416" y="4257026"/>
            <a:ext cx="2853968" cy="520562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668" name="Shape 1668"/>
          <p:cNvSpPr/>
          <p:nvPr/>
        </p:nvSpPr>
        <p:spPr>
          <a:xfrm>
            <a:off x="4948635" y="5048823"/>
            <a:ext cx="3107530" cy="671954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669" name="Shape 1669"/>
          <p:cNvSpPr/>
          <p:nvPr/>
        </p:nvSpPr>
        <p:spPr>
          <a:xfrm>
            <a:off x="4948635" y="5865012"/>
            <a:ext cx="3107530" cy="671956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>
            <a:spLocks noGrp="1"/>
          </p:cNvSpPr>
          <p:nvPr>
            <p:ph type="title"/>
          </p:nvPr>
        </p:nvSpPr>
        <p:spPr>
          <a:xfrm>
            <a:off x="387458" y="89249"/>
            <a:ext cx="12092409" cy="182494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How to avoid writing all disk blocks Twice?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672" name="Shape 1672"/>
          <p:cNvSpPr>
            <a:spLocks noGrp="1"/>
          </p:cNvSpPr>
          <p:nvPr>
            <p:ph type="body" idx="4294967295"/>
          </p:nvPr>
        </p:nvSpPr>
        <p:spPr>
          <a:xfrm>
            <a:off x="828675" y="2347913"/>
            <a:ext cx="12176125" cy="67992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Observation: some blocks (e.g., user data) are less important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4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latin typeface="Helvetica"/>
                <a:ea typeface="Helvetica"/>
                <a:cs typeface="Helvetica"/>
                <a:sym typeface="Helvetica"/>
              </a:rPr>
              <a:t>Strategy</a:t>
            </a:r>
            <a:r>
              <a:rPr sz="3800" dirty="0"/>
              <a:t>: journal all metadata, including: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superblock, bitmaps, inodes, indirects, directories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For regular data, write it back whenever convenient.  </a:t>
            </a:r>
            <a:br>
              <a:rPr lang="en-US" sz="3800" dirty="0"/>
            </a:br>
            <a:r>
              <a:rPr sz="3800" dirty="0"/>
              <a:t>Of course, files may contain garbage.</a:t>
            </a:r>
            <a:endParaRPr lang="en-US" sz="38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8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2" name="Shape 1682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3" name="Shape 1683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684" name="Shape 1684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685" name="Shape 1685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686" name="Shape 1686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87" name="Shape 1687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89" name="Shape 1689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0" name="Shape 1690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691" name="Shape 1691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692" name="Shape 1692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3" name="Shape 1693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4" name="Shape 1694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95" name="Shape 1695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9" name="Shape 1699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01" name="Shape 1701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03" name="Shape 1703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04" name="Shape 1704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05" name="Shape 1705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06" name="Shape 1706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07" name="Shape 1707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08" name="Shape 1708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09" name="Shape 1709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10" name="Shape 1710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11" name="Shape 1711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1882">
            <a:extLst>
              <a:ext uri="{FF2B5EF4-FFF2-40B4-BE49-F238E27FC236}">
                <a16:creationId xmlns:a16="http://schemas.microsoft.com/office/drawing/2014/main" id="{CD048FAF-F7E1-244B-AA96-ACBB1FDD70FD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5" name="Shape 1883">
            <a:extLst>
              <a:ext uri="{FF2B5EF4-FFF2-40B4-BE49-F238E27FC236}">
                <a16:creationId xmlns:a16="http://schemas.microsoft.com/office/drawing/2014/main" id="{88DF2386-E709-C449-AF04-692EEC574833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" name="Shape 1884">
            <a:extLst>
              <a:ext uri="{FF2B5EF4-FFF2-40B4-BE49-F238E27FC236}">
                <a16:creationId xmlns:a16="http://schemas.microsoft.com/office/drawing/2014/main" id="{2565611B-B66C-0C4E-A992-B3AD51E441E7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7" name="Shape 1885">
            <a:extLst>
              <a:ext uri="{FF2B5EF4-FFF2-40B4-BE49-F238E27FC236}">
                <a16:creationId xmlns:a16="http://schemas.microsoft.com/office/drawing/2014/main" id="{EA0B0B4C-5487-F84D-A995-48B76D75C293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8" name="Shape 2014">
            <a:extLst>
              <a:ext uri="{FF2B5EF4-FFF2-40B4-BE49-F238E27FC236}">
                <a16:creationId xmlns:a16="http://schemas.microsoft.com/office/drawing/2014/main" id="{193BA904-9A41-4943-AED5-EC392B48B02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9" name="Shape 2015">
            <a:extLst>
              <a:ext uri="{FF2B5EF4-FFF2-40B4-BE49-F238E27FC236}">
                <a16:creationId xmlns:a16="http://schemas.microsoft.com/office/drawing/2014/main" id="{19B403DF-06FB-DB43-91E4-791FEBE8C967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" name="Shape 2016">
            <a:extLst>
              <a:ext uri="{FF2B5EF4-FFF2-40B4-BE49-F238E27FC236}">
                <a16:creationId xmlns:a16="http://schemas.microsoft.com/office/drawing/2014/main" id="{CFF6FA5E-B89F-664A-9C45-3A6B888288D8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" name="Shape 2017">
            <a:extLst>
              <a:ext uri="{FF2B5EF4-FFF2-40B4-BE49-F238E27FC236}">
                <a16:creationId xmlns:a16="http://schemas.microsoft.com/office/drawing/2014/main" id="{DD9153A0-C68E-8F42-AC37-4835F94D75F7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5" name="Shape 1715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16" name="Shape 1716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17" name="Shape 1717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18" name="Shape 1718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19" name="Shape 1719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21" name="Shape 1721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22" name="Shape 1722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23" name="Shape 1723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24" name="Shape 1724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25" name="Shape 1725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26" name="Shape 1726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27" name="Shape 1727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29" name="Shape 1729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30" name="Shape 1730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32" name="Shape 1732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34" name="Shape 1734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35" name="Shape 1735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37" name="Shape 1737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738" name="Shape 1738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40" name="Shape 1740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41" name="Shape 1741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42" name="Shape 1742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43" name="Shape 1743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44" name="Shape 1744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1F31BE9-ED54-BA4C-99FE-E999D2D2CDCD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862">
            <a:extLst>
              <a:ext uri="{FF2B5EF4-FFF2-40B4-BE49-F238E27FC236}">
                <a16:creationId xmlns:a16="http://schemas.microsoft.com/office/drawing/2014/main" id="{782EDAC3-10D9-DB44-978C-06A198F367F0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870">
            <a:extLst>
              <a:ext uri="{FF2B5EF4-FFF2-40B4-BE49-F238E27FC236}">
                <a16:creationId xmlns:a16="http://schemas.microsoft.com/office/drawing/2014/main" id="{F5CBD555-C2DC-2D4D-9F1A-A9EE03C9C1CC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871">
            <a:extLst>
              <a:ext uri="{FF2B5EF4-FFF2-40B4-BE49-F238E27FC236}">
                <a16:creationId xmlns:a16="http://schemas.microsoft.com/office/drawing/2014/main" id="{5A799B5B-B484-CD4F-A24C-E885C2DAB37E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872">
            <a:extLst>
              <a:ext uri="{FF2B5EF4-FFF2-40B4-BE49-F238E27FC236}">
                <a16:creationId xmlns:a16="http://schemas.microsoft.com/office/drawing/2014/main" id="{7B61204D-C132-F14E-841E-640594AF1284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874">
            <a:extLst>
              <a:ext uri="{FF2B5EF4-FFF2-40B4-BE49-F238E27FC236}">
                <a16:creationId xmlns:a16="http://schemas.microsoft.com/office/drawing/2014/main" id="{1BD7CBB4-1068-BA48-AD7B-C82436FAB656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875">
            <a:extLst>
              <a:ext uri="{FF2B5EF4-FFF2-40B4-BE49-F238E27FC236}">
                <a16:creationId xmlns:a16="http://schemas.microsoft.com/office/drawing/2014/main" id="{E093DB1E-3087-1D4B-9CF3-2D34FD749745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876">
            <a:extLst>
              <a:ext uri="{FF2B5EF4-FFF2-40B4-BE49-F238E27FC236}">
                <a16:creationId xmlns:a16="http://schemas.microsoft.com/office/drawing/2014/main" id="{D6B7C11B-2163-7B40-B7D1-C561DB5B99D9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877">
            <a:extLst>
              <a:ext uri="{FF2B5EF4-FFF2-40B4-BE49-F238E27FC236}">
                <a16:creationId xmlns:a16="http://schemas.microsoft.com/office/drawing/2014/main" id="{36E7F335-7AEE-DD42-ABFD-8CF3309203A7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878">
            <a:extLst>
              <a:ext uri="{FF2B5EF4-FFF2-40B4-BE49-F238E27FC236}">
                <a16:creationId xmlns:a16="http://schemas.microsoft.com/office/drawing/2014/main" id="{E9083CF8-1EE7-D748-87F8-B947513200EB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879">
            <a:extLst>
              <a:ext uri="{FF2B5EF4-FFF2-40B4-BE49-F238E27FC236}">
                <a16:creationId xmlns:a16="http://schemas.microsoft.com/office/drawing/2014/main" id="{1D0E49E6-6580-8043-964B-E9FDABA35739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880">
            <a:extLst>
              <a:ext uri="{FF2B5EF4-FFF2-40B4-BE49-F238E27FC236}">
                <a16:creationId xmlns:a16="http://schemas.microsoft.com/office/drawing/2014/main" id="{14D41B48-647A-984B-8593-BCF7FBF736BB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881">
            <a:extLst>
              <a:ext uri="{FF2B5EF4-FFF2-40B4-BE49-F238E27FC236}">
                <a16:creationId xmlns:a16="http://schemas.microsoft.com/office/drawing/2014/main" id="{ADAB08AE-57BE-F245-9F2A-B7E39107D452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993">
            <a:extLst>
              <a:ext uri="{FF2B5EF4-FFF2-40B4-BE49-F238E27FC236}">
                <a16:creationId xmlns:a16="http://schemas.microsoft.com/office/drawing/2014/main" id="{B7184699-DA58-3F47-914E-39A05EC08BAC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994">
            <a:extLst>
              <a:ext uri="{FF2B5EF4-FFF2-40B4-BE49-F238E27FC236}">
                <a16:creationId xmlns:a16="http://schemas.microsoft.com/office/drawing/2014/main" id="{E1E8F26B-070E-8942-A1D0-99FC1B9DEC29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2002">
            <a:extLst>
              <a:ext uri="{FF2B5EF4-FFF2-40B4-BE49-F238E27FC236}">
                <a16:creationId xmlns:a16="http://schemas.microsoft.com/office/drawing/2014/main" id="{02D8FE51-F462-DA41-AE21-B8A92774854A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2003">
            <a:extLst>
              <a:ext uri="{FF2B5EF4-FFF2-40B4-BE49-F238E27FC236}">
                <a16:creationId xmlns:a16="http://schemas.microsoft.com/office/drawing/2014/main" id="{56B88DBB-674F-634D-91B1-016B83A2F5ED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2004">
            <a:extLst>
              <a:ext uri="{FF2B5EF4-FFF2-40B4-BE49-F238E27FC236}">
                <a16:creationId xmlns:a16="http://schemas.microsoft.com/office/drawing/2014/main" id="{EE16AB65-B237-C74E-9DD0-D7AEC7242C0C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2006">
            <a:extLst>
              <a:ext uri="{FF2B5EF4-FFF2-40B4-BE49-F238E27FC236}">
                <a16:creationId xmlns:a16="http://schemas.microsoft.com/office/drawing/2014/main" id="{D859A09F-F095-CC4D-9B3A-2405768706EE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2007">
            <a:extLst>
              <a:ext uri="{FF2B5EF4-FFF2-40B4-BE49-F238E27FC236}">
                <a16:creationId xmlns:a16="http://schemas.microsoft.com/office/drawing/2014/main" id="{CC516C96-4126-5A44-8023-6619E9D16A6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2008">
            <a:extLst>
              <a:ext uri="{FF2B5EF4-FFF2-40B4-BE49-F238E27FC236}">
                <a16:creationId xmlns:a16="http://schemas.microsoft.com/office/drawing/2014/main" id="{5CB581F8-98A3-394B-8305-BE924783E330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2009">
            <a:extLst>
              <a:ext uri="{FF2B5EF4-FFF2-40B4-BE49-F238E27FC236}">
                <a16:creationId xmlns:a16="http://schemas.microsoft.com/office/drawing/2014/main" id="{272F977E-6D02-8841-84CA-C933FBEF30BD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2010">
            <a:extLst>
              <a:ext uri="{FF2B5EF4-FFF2-40B4-BE49-F238E27FC236}">
                <a16:creationId xmlns:a16="http://schemas.microsoft.com/office/drawing/2014/main" id="{4EF51B32-6DDA-924A-A24D-F3212F4F66DF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2011">
            <a:extLst>
              <a:ext uri="{FF2B5EF4-FFF2-40B4-BE49-F238E27FC236}">
                <a16:creationId xmlns:a16="http://schemas.microsoft.com/office/drawing/2014/main" id="{57A00C95-463B-5849-87D2-5987313B39FF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2012">
            <a:extLst>
              <a:ext uri="{FF2B5EF4-FFF2-40B4-BE49-F238E27FC236}">
                <a16:creationId xmlns:a16="http://schemas.microsoft.com/office/drawing/2014/main" id="{3285F849-9E97-0141-91F5-970DBD6F0BE4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2013">
            <a:extLst>
              <a:ext uri="{FF2B5EF4-FFF2-40B4-BE49-F238E27FC236}">
                <a16:creationId xmlns:a16="http://schemas.microsoft.com/office/drawing/2014/main" id="{AA717321-FEFD-5C44-949F-C96A596C1927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2028">
            <a:extLst>
              <a:ext uri="{FF2B5EF4-FFF2-40B4-BE49-F238E27FC236}">
                <a16:creationId xmlns:a16="http://schemas.microsoft.com/office/drawing/2014/main" id="{2739B3D4-2ADA-4C41-BD92-5F236BAD3DC2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Shape 2029">
            <a:extLst>
              <a:ext uri="{FF2B5EF4-FFF2-40B4-BE49-F238E27FC236}">
                <a16:creationId xmlns:a16="http://schemas.microsoft.com/office/drawing/2014/main" id="{EDBE7A00-156F-F542-8A6F-D2F9A8F98708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Shape 2037">
            <a:extLst>
              <a:ext uri="{FF2B5EF4-FFF2-40B4-BE49-F238E27FC236}">
                <a16:creationId xmlns:a16="http://schemas.microsoft.com/office/drawing/2014/main" id="{1A93F7B3-D4EB-F345-BC5D-9426AF6CACC0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Shape 2038">
            <a:extLst>
              <a:ext uri="{FF2B5EF4-FFF2-40B4-BE49-F238E27FC236}">
                <a16:creationId xmlns:a16="http://schemas.microsoft.com/office/drawing/2014/main" id="{FD615212-E038-F94B-97E3-3B817B28DBD9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Shape 2039">
            <a:extLst>
              <a:ext uri="{FF2B5EF4-FFF2-40B4-BE49-F238E27FC236}">
                <a16:creationId xmlns:a16="http://schemas.microsoft.com/office/drawing/2014/main" id="{95BD51B1-EEB2-7747-A3ED-9955183F0D68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5" name="Shape 2041">
            <a:extLst>
              <a:ext uri="{FF2B5EF4-FFF2-40B4-BE49-F238E27FC236}">
                <a16:creationId xmlns:a16="http://schemas.microsoft.com/office/drawing/2014/main" id="{9BAAB1A4-2423-4E4C-8FB8-98C77B514235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Shape 2042">
            <a:extLst>
              <a:ext uri="{FF2B5EF4-FFF2-40B4-BE49-F238E27FC236}">
                <a16:creationId xmlns:a16="http://schemas.microsoft.com/office/drawing/2014/main" id="{C450585B-61FC-9745-895D-E30087DC0693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Shape 2043">
            <a:extLst>
              <a:ext uri="{FF2B5EF4-FFF2-40B4-BE49-F238E27FC236}">
                <a16:creationId xmlns:a16="http://schemas.microsoft.com/office/drawing/2014/main" id="{FD266C16-F270-2241-ADE0-5A58E988EA99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Shape 2044">
            <a:extLst>
              <a:ext uri="{FF2B5EF4-FFF2-40B4-BE49-F238E27FC236}">
                <a16:creationId xmlns:a16="http://schemas.microsoft.com/office/drawing/2014/main" id="{638BCEC1-575B-214C-9A6F-66A61DEAEBAB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Shape 2045">
            <a:extLst>
              <a:ext uri="{FF2B5EF4-FFF2-40B4-BE49-F238E27FC236}">
                <a16:creationId xmlns:a16="http://schemas.microsoft.com/office/drawing/2014/main" id="{F05DDA43-0BE8-174E-9643-D6ECC057AE9B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0" name="Shape 2046">
            <a:extLst>
              <a:ext uri="{FF2B5EF4-FFF2-40B4-BE49-F238E27FC236}">
                <a16:creationId xmlns:a16="http://schemas.microsoft.com/office/drawing/2014/main" id="{D3401000-C83E-AA43-81F6-29927537606F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Shape 2047">
            <a:extLst>
              <a:ext uri="{FF2B5EF4-FFF2-40B4-BE49-F238E27FC236}">
                <a16:creationId xmlns:a16="http://schemas.microsoft.com/office/drawing/2014/main" id="{E1C1C2B1-720B-6643-9744-0815F56DE6C8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2" name="Shape 2048">
            <a:extLst>
              <a:ext uri="{FF2B5EF4-FFF2-40B4-BE49-F238E27FC236}">
                <a16:creationId xmlns:a16="http://schemas.microsoft.com/office/drawing/2014/main" id="{E2BBFCC9-655C-DC41-88A3-F8A5505B2F4B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3" name="Shape 1882">
            <a:extLst>
              <a:ext uri="{FF2B5EF4-FFF2-40B4-BE49-F238E27FC236}">
                <a16:creationId xmlns:a16="http://schemas.microsoft.com/office/drawing/2014/main" id="{12BCE0F8-6F8D-7240-8B8C-09A43CC927A4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4" name="Shape 1883">
            <a:extLst>
              <a:ext uri="{FF2B5EF4-FFF2-40B4-BE49-F238E27FC236}">
                <a16:creationId xmlns:a16="http://schemas.microsoft.com/office/drawing/2014/main" id="{6BB16A02-914A-B240-85F3-280E7144E74E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5" name="Shape 1884">
            <a:extLst>
              <a:ext uri="{FF2B5EF4-FFF2-40B4-BE49-F238E27FC236}">
                <a16:creationId xmlns:a16="http://schemas.microsoft.com/office/drawing/2014/main" id="{6E4BDB78-C59C-584D-B36E-AC01936BD61B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6" name="Shape 1885">
            <a:extLst>
              <a:ext uri="{FF2B5EF4-FFF2-40B4-BE49-F238E27FC236}">
                <a16:creationId xmlns:a16="http://schemas.microsoft.com/office/drawing/2014/main" id="{94392F3C-7FDC-BD4E-BEA9-257C1A91CD5F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7" name="Shape 2014">
            <a:extLst>
              <a:ext uri="{FF2B5EF4-FFF2-40B4-BE49-F238E27FC236}">
                <a16:creationId xmlns:a16="http://schemas.microsoft.com/office/drawing/2014/main" id="{1076AB55-ED09-9941-A68B-C17810C24E6E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8" name="Shape 2015">
            <a:extLst>
              <a:ext uri="{FF2B5EF4-FFF2-40B4-BE49-F238E27FC236}">
                <a16:creationId xmlns:a16="http://schemas.microsoft.com/office/drawing/2014/main" id="{5B66E9F1-E8F2-F04A-945D-CFF84879F004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9" name="Shape 2016">
            <a:extLst>
              <a:ext uri="{FF2B5EF4-FFF2-40B4-BE49-F238E27FC236}">
                <a16:creationId xmlns:a16="http://schemas.microsoft.com/office/drawing/2014/main" id="{0D0EAE1B-03F1-5042-81F9-9CD1190048D8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" name="Shape 2017">
            <a:extLst>
              <a:ext uri="{FF2B5EF4-FFF2-40B4-BE49-F238E27FC236}">
                <a16:creationId xmlns:a16="http://schemas.microsoft.com/office/drawing/2014/main" id="{FD4F38A2-EAC1-8E45-AABA-7A2143D7506D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8" name="Shape 1748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9" name="Shape 1749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50" name="Shape 1750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51" name="Shape 1751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52" name="Shape 1752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6" name="Shape 1756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57" name="Shape 1757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58" name="Shape 1758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59" name="Shape 1759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60" name="Shape 1760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61" name="Shape 1761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62" name="Shape 1762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63" name="Shape 1763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65" name="Shape 1765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66" name="Shape 1766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69" name="Shape 1769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73" name="Shape 1773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74" name="Shape 1774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75" name="Shape 1775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776" name="Shape 1776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777" name="Shape 1777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1719">
            <a:extLst>
              <a:ext uri="{FF2B5EF4-FFF2-40B4-BE49-F238E27FC236}">
                <a16:creationId xmlns:a16="http://schemas.microsoft.com/office/drawing/2014/main" id="{05C33873-C2F7-1142-BC3F-5E0594E1E419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720">
            <a:extLst>
              <a:ext uri="{FF2B5EF4-FFF2-40B4-BE49-F238E27FC236}">
                <a16:creationId xmlns:a16="http://schemas.microsoft.com/office/drawing/2014/main" id="{39D5264F-64BC-F94E-B762-C2B8795FF029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728">
            <a:extLst>
              <a:ext uri="{FF2B5EF4-FFF2-40B4-BE49-F238E27FC236}">
                <a16:creationId xmlns:a16="http://schemas.microsoft.com/office/drawing/2014/main" id="{11FF8B0B-C3E3-6346-975F-6E564808FC7B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729">
            <a:extLst>
              <a:ext uri="{FF2B5EF4-FFF2-40B4-BE49-F238E27FC236}">
                <a16:creationId xmlns:a16="http://schemas.microsoft.com/office/drawing/2014/main" id="{41626D2F-61B3-1640-9339-5627DCA49F52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730">
            <a:extLst>
              <a:ext uri="{FF2B5EF4-FFF2-40B4-BE49-F238E27FC236}">
                <a16:creationId xmlns:a16="http://schemas.microsoft.com/office/drawing/2014/main" id="{AE3919A3-7A5E-4144-83DC-1DDFB69E9223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732">
            <a:extLst>
              <a:ext uri="{FF2B5EF4-FFF2-40B4-BE49-F238E27FC236}">
                <a16:creationId xmlns:a16="http://schemas.microsoft.com/office/drawing/2014/main" id="{B687BDC2-443A-FB46-A076-CD6BB8360C37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733">
            <a:extLst>
              <a:ext uri="{FF2B5EF4-FFF2-40B4-BE49-F238E27FC236}">
                <a16:creationId xmlns:a16="http://schemas.microsoft.com/office/drawing/2014/main" id="{06B542C4-14F4-B74A-AF3C-8CD1136EE30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734">
            <a:extLst>
              <a:ext uri="{FF2B5EF4-FFF2-40B4-BE49-F238E27FC236}">
                <a16:creationId xmlns:a16="http://schemas.microsoft.com/office/drawing/2014/main" id="{BFF6B910-8BF3-FE42-9AA2-F9036B0C07F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735">
            <a:extLst>
              <a:ext uri="{FF2B5EF4-FFF2-40B4-BE49-F238E27FC236}">
                <a16:creationId xmlns:a16="http://schemas.microsoft.com/office/drawing/2014/main" id="{62B95703-72CB-D045-8215-032D81E4EC81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736">
            <a:extLst>
              <a:ext uri="{FF2B5EF4-FFF2-40B4-BE49-F238E27FC236}">
                <a16:creationId xmlns:a16="http://schemas.microsoft.com/office/drawing/2014/main" id="{68CD0E1A-1B78-6A47-A286-ADF67FDF80E3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737">
            <a:extLst>
              <a:ext uri="{FF2B5EF4-FFF2-40B4-BE49-F238E27FC236}">
                <a16:creationId xmlns:a16="http://schemas.microsoft.com/office/drawing/2014/main" id="{4C68B96F-9656-624C-9366-0F7BAC0E360B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738">
            <a:extLst>
              <a:ext uri="{FF2B5EF4-FFF2-40B4-BE49-F238E27FC236}">
                <a16:creationId xmlns:a16="http://schemas.microsoft.com/office/drawing/2014/main" id="{D0563396-A181-E145-BAC8-ECC2E7146FB7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739">
            <a:extLst>
              <a:ext uri="{FF2B5EF4-FFF2-40B4-BE49-F238E27FC236}">
                <a16:creationId xmlns:a16="http://schemas.microsoft.com/office/drawing/2014/main" id="{C4EB0956-24EF-194B-B7AE-1649820C7667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861">
            <a:extLst>
              <a:ext uri="{FF2B5EF4-FFF2-40B4-BE49-F238E27FC236}">
                <a16:creationId xmlns:a16="http://schemas.microsoft.com/office/drawing/2014/main" id="{ED7E99BD-A005-3A46-89BB-1514FF438FDF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862">
            <a:extLst>
              <a:ext uri="{FF2B5EF4-FFF2-40B4-BE49-F238E27FC236}">
                <a16:creationId xmlns:a16="http://schemas.microsoft.com/office/drawing/2014/main" id="{37ABF026-F21E-E042-B185-5CE2EB324CA6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1870">
            <a:extLst>
              <a:ext uri="{FF2B5EF4-FFF2-40B4-BE49-F238E27FC236}">
                <a16:creationId xmlns:a16="http://schemas.microsoft.com/office/drawing/2014/main" id="{778E5920-539A-EC4D-A974-BCE0F4FEECED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871">
            <a:extLst>
              <a:ext uri="{FF2B5EF4-FFF2-40B4-BE49-F238E27FC236}">
                <a16:creationId xmlns:a16="http://schemas.microsoft.com/office/drawing/2014/main" id="{0B1EEEE1-304C-DA4D-8B26-E1AAD8853B3A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872">
            <a:extLst>
              <a:ext uri="{FF2B5EF4-FFF2-40B4-BE49-F238E27FC236}">
                <a16:creationId xmlns:a16="http://schemas.microsoft.com/office/drawing/2014/main" id="{13AF8B32-4CC5-B149-A048-6A881F652A3C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874">
            <a:extLst>
              <a:ext uri="{FF2B5EF4-FFF2-40B4-BE49-F238E27FC236}">
                <a16:creationId xmlns:a16="http://schemas.microsoft.com/office/drawing/2014/main" id="{3B5DEA71-3332-3C4E-8C94-59FCA77F761A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1875">
            <a:extLst>
              <a:ext uri="{FF2B5EF4-FFF2-40B4-BE49-F238E27FC236}">
                <a16:creationId xmlns:a16="http://schemas.microsoft.com/office/drawing/2014/main" id="{3E32C302-2C89-3046-9A3F-62B16057EAC5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1876">
            <a:extLst>
              <a:ext uri="{FF2B5EF4-FFF2-40B4-BE49-F238E27FC236}">
                <a16:creationId xmlns:a16="http://schemas.microsoft.com/office/drawing/2014/main" id="{853AB7CA-8F95-AB49-B6E7-E920A8C9187E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1877">
            <a:extLst>
              <a:ext uri="{FF2B5EF4-FFF2-40B4-BE49-F238E27FC236}">
                <a16:creationId xmlns:a16="http://schemas.microsoft.com/office/drawing/2014/main" id="{D29A506C-286C-A041-BA70-B89B45243F0C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1878">
            <a:extLst>
              <a:ext uri="{FF2B5EF4-FFF2-40B4-BE49-F238E27FC236}">
                <a16:creationId xmlns:a16="http://schemas.microsoft.com/office/drawing/2014/main" id="{0B061786-A9D2-C14B-A1BF-41193AFF1E84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1879">
            <a:extLst>
              <a:ext uri="{FF2B5EF4-FFF2-40B4-BE49-F238E27FC236}">
                <a16:creationId xmlns:a16="http://schemas.microsoft.com/office/drawing/2014/main" id="{15B7DA5A-D512-4340-B527-8F49277BE05E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1880">
            <a:extLst>
              <a:ext uri="{FF2B5EF4-FFF2-40B4-BE49-F238E27FC236}">
                <a16:creationId xmlns:a16="http://schemas.microsoft.com/office/drawing/2014/main" id="{5E08EAE7-29B0-0242-9B59-27F1094174F6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1881">
            <a:extLst>
              <a:ext uri="{FF2B5EF4-FFF2-40B4-BE49-F238E27FC236}">
                <a16:creationId xmlns:a16="http://schemas.microsoft.com/office/drawing/2014/main" id="{47D01931-9120-6C46-AC17-39401F4175ED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1993">
            <a:extLst>
              <a:ext uri="{FF2B5EF4-FFF2-40B4-BE49-F238E27FC236}">
                <a16:creationId xmlns:a16="http://schemas.microsoft.com/office/drawing/2014/main" id="{C91E3027-6687-7941-8216-95DE24697E2C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1" name="Shape 1994">
            <a:extLst>
              <a:ext uri="{FF2B5EF4-FFF2-40B4-BE49-F238E27FC236}">
                <a16:creationId xmlns:a16="http://schemas.microsoft.com/office/drawing/2014/main" id="{CD466F2B-06C2-414F-A660-8C17BC8A75EA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2" name="Shape 2002">
            <a:extLst>
              <a:ext uri="{FF2B5EF4-FFF2-40B4-BE49-F238E27FC236}">
                <a16:creationId xmlns:a16="http://schemas.microsoft.com/office/drawing/2014/main" id="{9DC10D60-2800-3A49-B175-69EACE5BC768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3" name="Shape 2003">
            <a:extLst>
              <a:ext uri="{FF2B5EF4-FFF2-40B4-BE49-F238E27FC236}">
                <a16:creationId xmlns:a16="http://schemas.microsoft.com/office/drawing/2014/main" id="{7151C5CF-9374-854E-B588-43AC2ED20B7E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4" name="Shape 2004">
            <a:extLst>
              <a:ext uri="{FF2B5EF4-FFF2-40B4-BE49-F238E27FC236}">
                <a16:creationId xmlns:a16="http://schemas.microsoft.com/office/drawing/2014/main" id="{2B418263-FDB2-E543-84B8-E089A8334E15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Shape 2006">
            <a:extLst>
              <a:ext uri="{FF2B5EF4-FFF2-40B4-BE49-F238E27FC236}">
                <a16:creationId xmlns:a16="http://schemas.microsoft.com/office/drawing/2014/main" id="{41D0B413-63B1-704F-B344-891B4A1D8FB7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Shape 2007">
            <a:extLst>
              <a:ext uri="{FF2B5EF4-FFF2-40B4-BE49-F238E27FC236}">
                <a16:creationId xmlns:a16="http://schemas.microsoft.com/office/drawing/2014/main" id="{95F81CFA-8556-EE4E-9871-4350B2AD5103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Shape 2008">
            <a:extLst>
              <a:ext uri="{FF2B5EF4-FFF2-40B4-BE49-F238E27FC236}">
                <a16:creationId xmlns:a16="http://schemas.microsoft.com/office/drawing/2014/main" id="{DD49F444-F800-234D-B09D-6DFE359A33BC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" name="Shape 2009">
            <a:extLst>
              <a:ext uri="{FF2B5EF4-FFF2-40B4-BE49-F238E27FC236}">
                <a16:creationId xmlns:a16="http://schemas.microsoft.com/office/drawing/2014/main" id="{0E216262-EFA3-184F-918F-2776B904B312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9" name="Shape 2010">
            <a:extLst>
              <a:ext uri="{FF2B5EF4-FFF2-40B4-BE49-F238E27FC236}">
                <a16:creationId xmlns:a16="http://schemas.microsoft.com/office/drawing/2014/main" id="{0BB26DCB-E3D7-5E48-807B-E148C311D8F8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0" name="Shape 2011">
            <a:extLst>
              <a:ext uri="{FF2B5EF4-FFF2-40B4-BE49-F238E27FC236}">
                <a16:creationId xmlns:a16="http://schemas.microsoft.com/office/drawing/2014/main" id="{7173E8E8-E712-B947-A1E3-A67A2AAF58CA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1" name="Shape 2012">
            <a:extLst>
              <a:ext uri="{FF2B5EF4-FFF2-40B4-BE49-F238E27FC236}">
                <a16:creationId xmlns:a16="http://schemas.microsoft.com/office/drawing/2014/main" id="{52C0CB4E-97C8-5B4A-B180-195BB1C6CD94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2" name="Shape 2013">
            <a:extLst>
              <a:ext uri="{FF2B5EF4-FFF2-40B4-BE49-F238E27FC236}">
                <a16:creationId xmlns:a16="http://schemas.microsoft.com/office/drawing/2014/main" id="{836EFF51-7727-A54C-AC66-B78A6DD14781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73" name="Shape 2028">
            <a:extLst>
              <a:ext uri="{FF2B5EF4-FFF2-40B4-BE49-F238E27FC236}">
                <a16:creationId xmlns:a16="http://schemas.microsoft.com/office/drawing/2014/main" id="{A19949C4-FB07-314E-A5A6-F8EA6BAE1E83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4" name="Shape 2029">
            <a:extLst>
              <a:ext uri="{FF2B5EF4-FFF2-40B4-BE49-F238E27FC236}">
                <a16:creationId xmlns:a16="http://schemas.microsoft.com/office/drawing/2014/main" id="{8B4E8F9F-9CB9-484B-884F-96B469B2158E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Shape 2037">
            <a:extLst>
              <a:ext uri="{FF2B5EF4-FFF2-40B4-BE49-F238E27FC236}">
                <a16:creationId xmlns:a16="http://schemas.microsoft.com/office/drawing/2014/main" id="{63582E60-E59B-EC4D-9CAD-99D45E7590C6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Shape 2038">
            <a:extLst>
              <a:ext uri="{FF2B5EF4-FFF2-40B4-BE49-F238E27FC236}">
                <a16:creationId xmlns:a16="http://schemas.microsoft.com/office/drawing/2014/main" id="{78C46DB6-1031-9C4A-A773-BB0CF9BD8989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7" name="Shape 2039">
            <a:extLst>
              <a:ext uri="{FF2B5EF4-FFF2-40B4-BE49-F238E27FC236}">
                <a16:creationId xmlns:a16="http://schemas.microsoft.com/office/drawing/2014/main" id="{FA181EF1-C6AA-9D46-B86E-FBAB9736A609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8" name="Shape 2041">
            <a:extLst>
              <a:ext uri="{FF2B5EF4-FFF2-40B4-BE49-F238E27FC236}">
                <a16:creationId xmlns:a16="http://schemas.microsoft.com/office/drawing/2014/main" id="{FBE5D53F-D7D1-6942-AD3B-E0D9DA03CAE3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Shape 2042">
            <a:extLst>
              <a:ext uri="{FF2B5EF4-FFF2-40B4-BE49-F238E27FC236}">
                <a16:creationId xmlns:a16="http://schemas.microsoft.com/office/drawing/2014/main" id="{D363688F-7F59-AD48-9729-8C97151E3553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Shape 2043">
            <a:extLst>
              <a:ext uri="{FF2B5EF4-FFF2-40B4-BE49-F238E27FC236}">
                <a16:creationId xmlns:a16="http://schemas.microsoft.com/office/drawing/2014/main" id="{9AC8F223-88A6-DB42-B7D6-99D130EA6799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Shape 2044">
            <a:extLst>
              <a:ext uri="{FF2B5EF4-FFF2-40B4-BE49-F238E27FC236}">
                <a16:creationId xmlns:a16="http://schemas.microsoft.com/office/drawing/2014/main" id="{979EF41D-8C42-4343-A018-B1DEC7CCF92B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Shape 2045">
            <a:extLst>
              <a:ext uri="{FF2B5EF4-FFF2-40B4-BE49-F238E27FC236}">
                <a16:creationId xmlns:a16="http://schemas.microsoft.com/office/drawing/2014/main" id="{D66F2184-7694-2640-8F0F-F5C962946560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Shape 2046">
            <a:extLst>
              <a:ext uri="{FF2B5EF4-FFF2-40B4-BE49-F238E27FC236}">
                <a16:creationId xmlns:a16="http://schemas.microsoft.com/office/drawing/2014/main" id="{8051358C-BCC6-FF4D-8CDC-E627E253C1B4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4" name="Shape 2047">
            <a:extLst>
              <a:ext uri="{FF2B5EF4-FFF2-40B4-BE49-F238E27FC236}">
                <a16:creationId xmlns:a16="http://schemas.microsoft.com/office/drawing/2014/main" id="{658AFF4D-6BAE-C240-B31A-A774FC85100B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5" name="Shape 2048">
            <a:extLst>
              <a:ext uri="{FF2B5EF4-FFF2-40B4-BE49-F238E27FC236}">
                <a16:creationId xmlns:a16="http://schemas.microsoft.com/office/drawing/2014/main" id="{4240AC89-B642-BF4A-9A69-A578EB9A5D9A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80" name="Shape 1780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1" name="Shape 1781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2" name="Shape 1782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83" name="Shape 1783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84" name="Shape 1784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85" name="Shape 1785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86" name="Shape 1786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88" name="Shape 1788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89" name="Shape 1789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790" name="Shape 1790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91" name="Shape 1791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92" name="Shape 1792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3" name="Shape 1793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94" name="Shape 1794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95" name="Shape 1795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96" name="Shape 1796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8" name="Shape 1798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99" name="Shape 1799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00" name="Shape 1800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02" name="Shape 1802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03" name="Shape 1803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04" name="Shape 1804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05" name="Shape 1805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06" name="Shape 1806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07" name="Shape 1807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08" name="Shape 1808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09" name="Shape 1809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1812" name="Shape 1812"/>
          <p:cNvSpPr/>
          <p:nvPr/>
        </p:nvSpPr>
        <p:spPr>
          <a:xfrm>
            <a:off x="3885136" y="2685406"/>
            <a:ext cx="2434383" cy="54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>
              <a:solidFill>
                <a:schemeClr val="bg1"/>
              </a:solidFill>
            </a:endParaRPr>
          </a:p>
        </p:txBody>
      </p:sp>
      <p:sp>
        <p:nvSpPr>
          <p:cNvPr id="35" name="Shape 1861">
            <a:extLst>
              <a:ext uri="{FF2B5EF4-FFF2-40B4-BE49-F238E27FC236}">
                <a16:creationId xmlns:a16="http://schemas.microsoft.com/office/drawing/2014/main" id="{3E9FFA3F-7CE9-C142-A50D-8F2E0C54F2BD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6" name="Shape 1862">
            <a:extLst>
              <a:ext uri="{FF2B5EF4-FFF2-40B4-BE49-F238E27FC236}">
                <a16:creationId xmlns:a16="http://schemas.microsoft.com/office/drawing/2014/main" id="{BCA06623-F000-6C46-B3E2-F225F06158E4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Shape 1870">
            <a:extLst>
              <a:ext uri="{FF2B5EF4-FFF2-40B4-BE49-F238E27FC236}">
                <a16:creationId xmlns:a16="http://schemas.microsoft.com/office/drawing/2014/main" id="{3FB6EDDD-747C-4E45-940F-A5743CEB6D5F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8" name="Shape 1871">
            <a:extLst>
              <a:ext uri="{FF2B5EF4-FFF2-40B4-BE49-F238E27FC236}">
                <a16:creationId xmlns:a16="http://schemas.microsoft.com/office/drawing/2014/main" id="{8372ECB9-5791-7940-8A2A-663164D41E11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9" name="Shape 1872">
            <a:extLst>
              <a:ext uri="{FF2B5EF4-FFF2-40B4-BE49-F238E27FC236}">
                <a16:creationId xmlns:a16="http://schemas.microsoft.com/office/drawing/2014/main" id="{BD07EB64-E56C-6246-900B-E3C9FCBBE1E9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0" name="Shape 1874">
            <a:extLst>
              <a:ext uri="{FF2B5EF4-FFF2-40B4-BE49-F238E27FC236}">
                <a16:creationId xmlns:a16="http://schemas.microsoft.com/office/drawing/2014/main" id="{9988A8CD-B218-544B-98B2-D17DCFC3A9DF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" name="Shape 1875">
            <a:extLst>
              <a:ext uri="{FF2B5EF4-FFF2-40B4-BE49-F238E27FC236}">
                <a16:creationId xmlns:a16="http://schemas.microsoft.com/office/drawing/2014/main" id="{D3DC6494-1B4B-C94D-9893-AB433A7C9429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Shape 1876">
            <a:extLst>
              <a:ext uri="{FF2B5EF4-FFF2-40B4-BE49-F238E27FC236}">
                <a16:creationId xmlns:a16="http://schemas.microsoft.com/office/drawing/2014/main" id="{35C50C0A-BAF5-454D-949B-EB57BEC701CD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Shape 1877">
            <a:extLst>
              <a:ext uri="{FF2B5EF4-FFF2-40B4-BE49-F238E27FC236}">
                <a16:creationId xmlns:a16="http://schemas.microsoft.com/office/drawing/2014/main" id="{801732FB-A9F2-D24C-9D8C-BE330AF62026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" name="Shape 1878">
            <a:extLst>
              <a:ext uri="{FF2B5EF4-FFF2-40B4-BE49-F238E27FC236}">
                <a16:creationId xmlns:a16="http://schemas.microsoft.com/office/drawing/2014/main" id="{9D722C4C-6B9B-824A-92E5-5B58B31D671B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" name="Shape 1879">
            <a:extLst>
              <a:ext uri="{FF2B5EF4-FFF2-40B4-BE49-F238E27FC236}">
                <a16:creationId xmlns:a16="http://schemas.microsoft.com/office/drawing/2014/main" id="{61D0F4EA-3223-DC45-B209-43560958606E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6" name="Shape 1880">
            <a:extLst>
              <a:ext uri="{FF2B5EF4-FFF2-40B4-BE49-F238E27FC236}">
                <a16:creationId xmlns:a16="http://schemas.microsoft.com/office/drawing/2014/main" id="{3E7262D6-8534-1E4F-A692-31B8DA6EE03C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7" name="Shape 1881">
            <a:extLst>
              <a:ext uri="{FF2B5EF4-FFF2-40B4-BE49-F238E27FC236}">
                <a16:creationId xmlns:a16="http://schemas.microsoft.com/office/drawing/2014/main" id="{0A120CD0-5820-704B-81C1-E282B732653B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8" name="Shape 1993">
            <a:extLst>
              <a:ext uri="{FF2B5EF4-FFF2-40B4-BE49-F238E27FC236}">
                <a16:creationId xmlns:a16="http://schemas.microsoft.com/office/drawing/2014/main" id="{BBA4877A-2049-5A45-B906-89CC53B6A6CE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994">
            <a:extLst>
              <a:ext uri="{FF2B5EF4-FFF2-40B4-BE49-F238E27FC236}">
                <a16:creationId xmlns:a16="http://schemas.microsoft.com/office/drawing/2014/main" id="{73AA0A9E-2FC5-8F44-B801-43CC52847FF3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0" name="Shape 2002">
            <a:extLst>
              <a:ext uri="{FF2B5EF4-FFF2-40B4-BE49-F238E27FC236}">
                <a16:creationId xmlns:a16="http://schemas.microsoft.com/office/drawing/2014/main" id="{E99DE317-4D09-B349-BF3C-4891F6D08314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" name="Shape 2003">
            <a:extLst>
              <a:ext uri="{FF2B5EF4-FFF2-40B4-BE49-F238E27FC236}">
                <a16:creationId xmlns:a16="http://schemas.microsoft.com/office/drawing/2014/main" id="{C92C1450-E1C9-2B4A-9A2C-46677432F19D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2" name="Shape 2004">
            <a:extLst>
              <a:ext uri="{FF2B5EF4-FFF2-40B4-BE49-F238E27FC236}">
                <a16:creationId xmlns:a16="http://schemas.microsoft.com/office/drawing/2014/main" id="{FB4E9BBE-0498-1948-8994-00F15018E563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3" name="Shape 2006">
            <a:extLst>
              <a:ext uri="{FF2B5EF4-FFF2-40B4-BE49-F238E27FC236}">
                <a16:creationId xmlns:a16="http://schemas.microsoft.com/office/drawing/2014/main" id="{0D021D15-5A04-F342-A8AD-7C9577796943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Shape 2007">
            <a:extLst>
              <a:ext uri="{FF2B5EF4-FFF2-40B4-BE49-F238E27FC236}">
                <a16:creationId xmlns:a16="http://schemas.microsoft.com/office/drawing/2014/main" id="{839C2683-43FF-7840-BAA5-3093853C81B6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" name="Shape 2008">
            <a:extLst>
              <a:ext uri="{FF2B5EF4-FFF2-40B4-BE49-F238E27FC236}">
                <a16:creationId xmlns:a16="http://schemas.microsoft.com/office/drawing/2014/main" id="{FA4D6205-DFF5-9E4E-A54F-610C6915B215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" name="Shape 2009">
            <a:extLst>
              <a:ext uri="{FF2B5EF4-FFF2-40B4-BE49-F238E27FC236}">
                <a16:creationId xmlns:a16="http://schemas.microsoft.com/office/drawing/2014/main" id="{7E9C4EDD-7E2D-7A4A-98BD-F35E40AE57E6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Shape 2010">
            <a:extLst>
              <a:ext uri="{FF2B5EF4-FFF2-40B4-BE49-F238E27FC236}">
                <a16:creationId xmlns:a16="http://schemas.microsoft.com/office/drawing/2014/main" id="{7E117249-FAD8-2C40-AE98-F70C51824597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8" name="Shape 2011">
            <a:extLst>
              <a:ext uri="{FF2B5EF4-FFF2-40B4-BE49-F238E27FC236}">
                <a16:creationId xmlns:a16="http://schemas.microsoft.com/office/drawing/2014/main" id="{E79306F1-35EA-404A-9AA4-8930B48F0085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Shape 2012">
            <a:extLst>
              <a:ext uri="{FF2B5EF4-FFF2-40B4-BE49-F238E27FC236}">
                <a16:creationId xmlns:a16="http://schemas.microsoft.com/office/drawing/2014/main" id="{5BC40521-CB5E-534C-944F-F637085C8DA3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0" name="Shape 2013">
            <a:extLst>
              <a:ext uri="{FF2B5EF4-FFF2-40B4-BE49-F238E27FC236}">
                <a16:creationId xmlns:a16="http://schemas.microsoft.com/office/drawing/2014/main" id="{63679309-5957-DF45-8634-D813C0636C98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" name="Shape 2028">
            <a:extLst>
              <a:ext uri="{FF2B5EF4-FFF2-40B4-BE49-F238E27FC236}">
                <a16:creationId xmlns:a16="http://schemas.microsoft.com/office/drawing/2014/main" id="{22D463FD-2A78-264D-B370-69A7F09098BF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Shape 2029">
            <a:extLst>
              <a:ext uri="{FF2B5EF4-FFF2-40B4-BE49-F238E27FC236}">
                <a16:creationId xmlns:a16="http://schemas.microsoft.com/office/drawing/2014/main" id="{B722B7E9-24EE-1D4F-9103-CF6C51ABA45F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Shape 2037">
            <a:extLst>
              <a:ext uri="{FF2B5EF4-FFF2-40B4-BE49-F238E27FC236}">
                <a16:creationId xmlns:a16="http://schemas.microsoft.com/office/drawing/2014/main" id="{402A35A0-E528-F748-847F-0A7FC1D2F539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4" name="Shape 2038">
            <a:extLst>
              <a:ext uri="{FF2B5EF4-FFF2-40B4-BE49-F238E27FC236}">
                <a16:creationId xmlns:a16="http://schemas.microsoft.com/office/drawing/2014/main" id="{88F257CC-87D8-2E43-B6AF-AE9507FAB750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5" name="Shape 2039">
            <a:extLst>
              <a:ext uri="{FF2B5EF4-FFF2-40B4-BE49-F238E27FC236}">
                <a16:creationId xmlns:a16="http://schemas.microsoft.com/office/drawing/2014/main" id="{541B7F1C-E862-8B42-9F9E-C5CFD5E2FF58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6" name="Shape 2041">
            <a:extLst>
              <a:ext uri="{FF2B5EF4-FFF2-40B4-BE49-F238E27FC236}">
                <a16:creationId xmlns:a16="http://schemas.microsoft.com/office/drawing/2014/main" id="{240AE29C-2B5A-3A42-B1C5-B3E728695AFA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Shape 2042">
            <a:extLst>
              <a:ext uri="{FF2B5EF4-FFF2-40B4-BE49-F238E27FC236}">
                <a16:creationId xmlns:a16="http://schemas.microsoft.com/office/drawing/2014/main" id="{2B350979-2879-2A4D-A837-BA022BD97740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Shape 2043">
            <a:extLst>
              <a:ext uri="{FF2B5EF4-FFF2-40B4-BE49-F238E27FC236}">
                <a16:creationId xmlns:a16="http://schemas.microsoft.com/office/drawing/2014/main" id="{7C29B94F-1E85-7C4D-A84F-978E02A5E7F3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" name="Shape 2044">
            <a:extLst>
              <a:ext uri="{FF2B5EF4-FFF2-40B4-BE49-F238E27FC236}">
                <a16:creationId xmlns:a16="http://schemas.microsoft.com/office/drawing/2014/main" id="{CBA4196F-CB4A-F542-BA1D-EEEAD7F8282F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0" name="Shape 2045">
            <a:extLst>
              <a:ext uri="{FF2B5EF4-FFF2-40B4-BE49-F238E27FC236}">
                <a16:creationId xmlns:a16="http://schemas.microsoft.com/office/drawing/2014/main" id="{08CE8B60-E75A-644E-9BB9-23E087C754ED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Shape 2046">
            <a:extLst>
              <a:ext uri="{FF2B5EF4-FFF2-40B4-BE49-F238E27FC236}">
                <a16:creationId xmlns:a16="http://schemas.microsoft.com/office/drawing/2014/main" id="{10E2E850-5623-DE4A-A91E-70A4E34F1534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2" name="Shape 2047">
            <a:extLst>
              <a:ext uri="{FF2B5EF4-FFF2-40B4-BE49-F238E27FC236}">
                <a16:creationId xmlns:a16="http://schemas.microsoft.com/office/drawing/2014/main" id="{54D2C382-4104-6B4D-ADAA-D3937E988502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3" name="Shape 2048">
            <a:extLst>
              <a:ext uri="{FF2B5EF4-FFF2-40B4-BE49-F238E27FC236}">
                <a16:creationId xmlns:a16="http://schemas.microsoft.com/office/drawing/2014/main" id="{14CBBB57-EC9C-E347-B7BF-3AD0780E59AB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4" name="Shape 1882">
            <a:extLst>
              <a:ext uri="{FF2B5EF4-FFF2-40B4-BE49-F238E27FC236}">
                <a16:creationId xmlns:a16="http://schemas.microsoft.com/office/drawing/2014/main" id="{5DCE0077-5522-AB45-BC3A-D2B86286C0E5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5" name="Shape 1883">
            <a:extLst>
              <a:ext uri="{FF2B5EF4-FFF2-40B4-BE49-F238E27FC236}">
                <a16:creationId xmlns:a16="http://schemas.microsoft.com/office/drawing/2014/main" id="{14496463-D367-6C44-9112-7408062411F5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6" name="Shape 1884">
            <a:extLst>
              <a:ext uri="{FF2B5EF4-FFF2-40B4-BE49-F238E27FC236}">
                <a16:creationId xmlns:a16="http://schemas.microsoft.com/office/drawing/2014/main" id="{995099F3-C0B4-314A-8EC2-69A27248A9AA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7" name="Shape 1885">
            <a:extLst>
              <a:ext uri="{FF2B5EF4-FFF2-40B4-BE49-F238E27FC236}">
                <a16:creationId xmlns:a16="http://schemas.microsoft.com/office/drawing/2014/main" id="{89B5E71A-8DB4-7447-BBF5-A2E5922B2763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8" name="Shape 2014">
            <a:extLst>
              <a:ext uri="{FF2B5EF4-FFF2-40B4-BE49-F238E27FC236}">
                <a16:creationId xmlns:a16="http://schemas.microsoft.com/office/drawing/2014/main" id="{62B32EEA-7B10-1F42-97FF-8E2BA7E7B00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9" name="Shape 2015">
            <a:extLst>
              <a:ext uri="{FF2B5EF4-FFF2-40B4-BE49-F238E27FC236}">
                <a16:creationId xmlns:a16="http://schemas.microsoft.com/office/drawing/2014/main" id="{70E62C14-EE76-024F-932C-5335DB96BEC4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0" name="Shape 2016">
            <a:extLst>
              <a:ext uri="{FF2B5EF4-FFF2-40B4-BE49-F238E27FC236}">
                <a16:creationId xmlns:a16="http://schemas.microsoft.com/office/drawing/2014/main" id="{0456A3B6-9CB2-F249-9112-73A2348DC302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1" name="Shape 2017">
            <a:extLst>
              <a:ext uri="{FF2B5EF4-FFF2-40B4-BE49-F238E27FC236}">
                <a16:creationId xmlns:a16="http://schemas.microsoft.com/office/drawing/2014/main" id="{A4F32395-F7E3-1046-9290-79DDEDA81B7F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6" name="Shape 1816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7" name="Shape 1817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19" name="Shape 1819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20" name="Shape 1820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21" name="Shape 1821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22" name="Shape 1822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3" name="Shape 1823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24" name="Shape 1824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25" name="Shape 1825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826" name="Shape 1826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7" name="Shape 1827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28" name="Shape 1828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829" name="Shape 1829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30" name="Shape 1830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31" name="Shape 1831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33" name="Shape 1833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35" name="Shape 1835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36" name="Shape 1836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37" name="Shape 1837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38" name="Shape 1838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39" name="Shape 1839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40" name="Shape 1840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41" name="Shape 1841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42" name="Shape 1842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43" name="Shape 1843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44" name="Shape 1844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45" name="Shape 1845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1849" name="Shape 1849"/>
          <p:cNvSpPr/>
          <p:nvPr/>
        </p:nvSpPr>
        <p:spPr>
          <a:xfrm>
            <a:off x="3885136" y="2685406"/>
            <a:ext cx="2434383" cy="54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50" name="Shape 1850"/>
          <p:cNvSpPr/>
          <p:nvPr/>
        </p:nvSpPr>
        <p:spPr>
          <a:xfrm>
            <a:off x="2107136" y="2188332"/>
            <a:ext cx="4450119" cy="105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848" name="Shape 1848"/>
          <p:cNvSpPr/>
          <p:nvPr/>
        </p:nvSpPr>
        <p:spPr>
          <a:xfrm>
            <a:off x="3159337" y="5930902"/>
            <a:ext cx="668612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what if we crash now?  Solutions?</a:t>
            </a:r>
          </a:p>
        </p:txBody>
      </p:sp>
      <p:sp>
        <p:nvSpPr>
          <p:cNvPr id="37" name="Shape 1861">
            <a:extLst>
              <a:ext uri="{FF2B5EF4-FFF2-40B4-BE49-F238E27FC236}">
                <a16:creationId xmlns:a16="http://schemas.microsoft.com/office/drawing/2014/main" id="{F76AB334-E752-E248-AEA6-606A4532F976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8" name="Shape 1862">
            <a:extLst>
              <a:ext uri="{FF2B5EF4-FFF2-40B4-BE49-F238E27FC236}">
                <a16:creationId xmlns:a16="http://schemas.microsoft.com/office/drawing/2014/main" id="{46759A19-8D77-6A44-9B22-51D4D389E96E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" name="Shape 1870">
            <a:extLst>
              <a:ext uri="{FF2B5EF4-FFF2-40B4-BE49-F238E27FC236}">
                <a16:creationId xmlns:a16="http://schemas.microsoft.com/office/drawing/2014/main" id="{BB3A21B0-7B6A-2B44-AD7B-191FADA18C2A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" name="Shape 1871">
            <a:extLst>
              <a:ext uri="{FF2B5EF4-FFF2-40B4-BE49-F238E27FC236}">
                <a16:creationId xmlns:a16="http://schemas.microsoft.com/office/drawing/2014/main" id="{6A73E5FF-A098-044A-B0DC-001ED170D599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1" name="Shape 1872">
            <a:extLst>
              <a:ext uri="{FF2B5EF4-FFF2-40B4-BE49-F238E27FC236}">
                <a16:creationId xmlns:a16="http://schemas.microsoft.com/office/drawing/2014/main" id="{DC9880B9-06CC-C340-994F-46B9D7C5908D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2" name="Shape 1874">
            <a:extLst>
              <a:ext uri="{FF2B5EF4-FFF2-40B4-BE49-F238E27FC236}">
                <a16:creationId xmlns:a16="http://schemas.microsoft.com/office/drawing/2014/main" id="{14A27BE5-9B46-EF4E-AECC-3FC73CE8533A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Shape 1875">
            <a:extLst>
              <a:ext uri="{FF2B5EF4-FFF2-40B4-BE49-F238E27FC236}">
                <a16:creationId xmlns:a16="http://schemas.microsoft.com/office/drawing/2014/main" id="{93F9D455-9A38-9246-9942-4146730DD9D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Shape 1876">
            <a:extLst>
              <a:ext uri="{FF2B5EF4-FFF2-40B4-BE49-F238E27FC236}">
                <a16:creationId xmlns:a16="http://schemas.microsoft.com/office/drawing/2014/main" id="{7CC6ACFF-94DA-BC4B-917D-16BA87E48201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Shape 1877">
            <a:extLst>
              <a:ext uri="{FF2B5EF4-FFF2-40B4-BE49-F238E27FC236}">
                <a16:creationId xmlns:a16="http://schemas.microsoft.com/office/drawing/2014/main" id="{770C14C9-3F80-8B4D-B87A-C38986306D46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" name="Shape 1878">
            <a:extLst>
              <a:ext uri="{FF2B5EF4-FFF2-40B4-BE49-F238E27FC236}">
                <a16:creationId xmlns:a16="http://schemas.microsoft.com/office/drawing/2014/main" id="{B9020424-21F1-5D48-9669-10FFCCCEC834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7" name="Shape 1879">
            <a:extLst>
              <a:ext uri="{FF2B5EF4-FFF2-40B4-BE49-F238E27FC236}">
                <a16:creationId xmlns:a16="http://schemas.microsoft.com/office/drawing/2014/main" id="{79F87044-5CDA-5B4B-91C0-320396991EF3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Shape 1880">
            <a:extLst>
              <a:ext uri="{FF2B5EF4-FFF2-40B4-BE49-F238E27FC236}">
                <a16:creationId xmlns:a16="http://schemas.microsoft.com/office/drawing/2014/main" id="{DC57B8DD-4A04-7E48-8B62-1CF46F4569EE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9" name="Shape 1881">
            <a:extLst>
              <a:ext uri="{FF2B5EF4-FFF2-40B4-BE49-F238E27FC236}">
                <a16:creationId xmlns:a16="http://schemas.microsoft.com/office/drawing/2014/main" id="{9AD7682A-77D1-CE46-AAD8-268998CD7B1A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0" name="Shape 1993">
            <a:extLst>
              <a:ext uri="{FF2B5EF4-FFF2-40B4-BE49-F238E27FC236}">
                <a16:creationId xmlns:a16="http://schemas.microsoft.com/office/drawing/2014/main" id="{189FF65F-4FCC-CA41-9A1E-F5B8B5F96D97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1" name="Shape 1994">
            <a:extLst>
              <a:ext uri="{FF2B5EF4-FFF2-40B4-BE49-F238E27FC236}">
                <a16:creationId xmlns:a16="http://schemas.microsoft.com/office/drawing/2014/main" id="{02EF5BA6-873A-B146-97FE-967CC51B9646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" name="Shape 2002">
            <a:extLst>
              <a:ext uri="{FF2B5EF4-FFF2-40B4-BE49-F238E27FC236}">
                <a16:creationId xmlns:a16="http://schemas.microsoft.com/office/drawing/2014/main" id="{1159F5A4-CF5C-6D47-9E79-DE21A28D8CE7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2003">
            <a:extLst>
              <a:ext uri="{FF2B5EF4-FFF2-40B4-BE49-F238E27FC236}">
                <a16:creationId xmlns:a16="http://schemas.microsoft.com/office/drawing/2014/main" id="{B9C308B5-395E-8345-AD3B-D89583E152EB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2004">
            <a:extLst>
              <a:ext uri="{FF2B5EF4-FFF2-40B4-BE49-F238E27FC236}">
                <a16:creationId xmlns:a16="http://schemas.microsoft.com/office/drawing/2014/main" id="{ECC0E930-2BF7-A144-9D7B-AFE46FB37A6C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2006">
            <a:extLst>
              <a:ext uri="{FF2B5EF4-FFF2-40B4-BE49-F238E27FC236}">
                <a16:creationId xmlns:a16="http://schemas.microsoft.com/office/drawing/2014/main" id="{FAAC6031-869E-524E-ADB3-78AC11397B9F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" name="Shape 2007">
            <a:extLst>
              <a:ext uri="{FF2B5EF4-FFF2-40B4-BE49-F238E27FC236}">
                <a16:creationId xmlns:a16="http://schemas.microsoft.com/office/drawing/2014/main" id="{FBDCB317-2B41-7345-88EA-10D8C3B76D73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Shape 2008">
            <a:extLst>
              <a:ext uri="{FF2B5EF4-FFF2-40B4-BE49-F238E27FC236}">
                <a16:creationId xmlns:a16="http://schemas.microsoft.com/office/drawing/2014/main" id="{9F3448F4-ABC1-494E-8B7A-CDDE284CA53F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" name="Shape 2009">
            <a:extLst>
              <a:ext uri="{FF2B5EF4-FFF2-40B4-BE49-F238E27FC236}">
                <a16:creationId xmlns:a16="http://schemas.microsoft.com/office/drawing/2014/main" id="{3E3CE889-5253-EC47-8A81-7FC35FCA95D2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" name="Shape 2010">
            <a:extLst>
              <a:ext uri="{FF2B5EF4-FFF2-40B4-BE49-F238E27FC236}">
                <a16:creationId xmlns:a16="http://schemas.microsoft.com/office/drawing/2014/main" id="{F16946EC-1090-D647-88E5-592BC70723E7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Shape 2011">
            <a:extLst>
              <a:ext uri="{FF2B5EF4-FFF2-40B4-BE49-F238E27FC236}">
                <a16:creationId xmlns:a16="http://schemas.microsoft.com/office/drawing/2014/main" id="{DE924B07-33F4-1C40-B8D6-3ACC7ED86919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" name="Shape 2012">
            <a:extLst>
              <a:ext uri="{FF2B5EF4-FFF2-40B4-BE49-F238E27FC236}">
                <a16:creationId xmlns:a16="http://schemas.microsoft.com/office/drawing/2014/main" id="{6E642262-8D3A-4742-9DFD-3BE08348D06C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2" name="Shape 2013">
            <a:extLst>
              <a:ext uri="{FF2B5EF4-FFF2-40B4-BE49-F238E27FC236}">
                <a16:creationId xmlns:a16="http://schemas.microsoft.com/office/drawing/2014/main" id="{458CABF8-5C21-514A-89AA-0F23DC650435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3" name="Shape 2028">
            <a:extLst>
              <a:ext uri="{FF2B5EF4-FFF2-40B4-BE49-F238E27FC236}">
                <a16:creationId xmlns:a16="http://schemas.microsoft.com/office/drawing/2014/main" id="{3783CF80-0A0E-0042-9090-5855F3D35D62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Shape 2029">
            <a:extLst>
              <a:ext uri="{FF2B5EF4-FFF2-40B4-BE49-F238E27FC236}">
                <a16:creationId xmlns:a16="http://schemas.microsoft.com/office/drawing/2014/main" id="{09B956CF-6E61-FD48-8328-CF18580949D4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Shape 2037">
            <a:extLst>
              <a:ext uri="{FF2B5EF4-FFF2-40B4-BE49-F238E27FC236}">
                <a16:creationId xmlns:a16="http://schemas.microsoft.com/office/drawing/2014/main" id="{8B7374EF-0565-1A46-B9E7-AFCA83EE3A8D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6" name="Shape 2038">
            <a:extLst>
              <a:ext uri="{FF2B5EF4-FFF2-40B4-BE49-F238E27FC236}">
                <a16:creationId xmlns:a16="http://schemas.microsoft.com/office/drawing/2014/main" id="{87857984-EDC2-9447-B373-EEB8B173D243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7" name="Shape 2039">
            <a:extLst>
              <a:ext uri="{FF2B5EF4-FFF2-40B4-BE49-F238E27FC236}">
                <a16:creationId xmlns:a16="http://schemas.microsoft.com/office/drawing/2014/main" id="{20979EAD-2CD5-634E-8D9B-500F97AC1E06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8" name="Shape 2041">
            <a:extLst>
              <a:ext uri="{FF2B5EF4-FFF2-40B4-BE49-F238E27FC236}">
                <a16:creationId xmlns:a16="http://schemas.microsoft.com/office/drawing/2014/main" id="{0ABC9C06-F58A-B54E-A491-C8C27831AEBB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Shape 2042">
            <a:extLst>
              <a:ext uri="{FF2B5EF4-FFF2-40B4-BE49-F238E27FC236}">
                <a16:creationId xmlns:a16="http://schemas.microsoft.com/office/drawing/2014/main" id="{282E2077-9C5C-E34A-8387-5F34E2D7CAF7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Shape 2043">
            <a:extLst>
              <a:ext uri="{FF2B5EF4-FFF2-40B4-BE49-F238E27FC236}">
                <a16:creationId xmlns:a16="http://schemas.microsoft.com/office/drawing/2014/main" id="{0E7D88A5-979E-C04D-AC2C-6389E13D9E11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Shape 2044">
            <a:extLst>
              <a:ext uri="{FF2B5EF4-FFF2-40B4-BE49-F238E27FC236}">
                <a16:creationId xmlns:a16="http://schemas.microsoft.com/office/drawing/2014/main" id="{9E7B3835-7354-0D48-96BA-067CBB552F0F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Shape 2045">
            <a:extLst>
              <a:ext uri="{FF2B5EF4-FFF2-40B4-BE49-F238E27FC236}">
                <a16:creationId xmlns:a16="http://schemas.microsoft.com/office/drawing/2014/main" id="{46E6BD05-99C7-8F42-A67B-2412A2AC76A7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3" name="Shape 2046">
            <a:extLst>
              <a:ext uri="{FF2B5EF4-FFF2-40B4-BE49-F238E27FC236}">
                <a16:creationId xmlns:a16="http://schemas.microsoft.com/office/drawing/2014/main" id="{5D950FDD-9C03-5640-88EB-6D7EEDDB1DFF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4" name="Shape 2047">
            <a:extLst>
              <a:ext uri="{FF2B5EF4-FFF2-40B4-BE49-F238E27FC236}">
                <a16:creationId xmlns:a16="http://schemas.microsoft.com/office/drawing/2014/main" id="{EA77874B-B33E-BA49-B8A6-BE1231B210A9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Shape 2048">
            <a:extLst>
              <a:ext uri="{FF2B5EF4-FFF2-40B4-BE49-F238E27FC236}">
                <a16:creationId xmlns:a16="http://schemas.microsoft.com/office/drawing/2014/main" id="{1C93568F-F05C-984B-B7C0-FA4ABDF56219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6" name="Shape 1882">
            <a:extLst>
              <a:ext uri="{FF2B5EF4-FFF2-40B4-BE49-F238E27FC236}">
                <a16:creationId xmlns:a16="http://schemas.microsoft.com/office/drawing/2014/main" id="{DEBC3132-7CE2-E149-9F56-E0439E14436A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7" name="Shape 1883">
            <a:extLst>
              <a:ext uri="{FF2B5EF4-FFF2-40B4-BE49-F238E27FC236}">
                <a16:creationId xmlns:a16="http://schemas.microsoft.com/office/drawing/2014/main" id="{8020CBE7-9DD1-9F42-9672-B44B6E56EEF6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8" name="Shape 1884">
            <a:extLst>
              <a:ext uri="{FF2B5EF4-FFF2-40B4-BE49-F238E27FC236}">
                <a16:creationId xmlns:a16="http://schemas.microsoft.com/office/drawing/2014/main" id="{C1A0406C-DB0C-3340-A9B7-470112F7FA9F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79" name="Shape 1885">
            <a:extLst>
              <a:ext uri="{FF2B5EF4-FFF2-40B4-BE49-F238E27FC236}">
                <a16:creationId xmlns:a16="http://schemas.microsoft.com/office/drawing/2014/main" id="{3DDF1DAD-53F0-C64E-B9D4-ED3F76F0C96D}"/>
              </a:ext>
            </a:extLst>
          </p:cNvPr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80" name="Shape 2014">
            <a:extLst>
              <a:ext uri="{FF2B5EF4-FFF2-40B4-BE49-F238E27FC236}">
                <a16:creationId xmlns:a16="http://schemas.microsoft.com/office/drawing/2014/main" id="{5D511863-C693-F540-BBF5-8C214D83F67B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1" name="Shape 2015">
            <a:extLst>
              <a:ext uri="{FF2B5EF4-FFF2-40B4-BE49-F238E27FC236}">
                <a16:creationId xmlns:a16="http://schemas.microsoft.com/office/drawing/2014/main" id="{CBFDE188-42CF-AA45-B6BD-F011F6EF83B7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2" name="Shape 2016">
            <a:extLst>
              <a:ext uri="{FF2B5EF4-FFF2-40B4-BE49-F238E27FC236}">
                <a16:creationId xmlns:a16="http://schemas.microsoft.com/office/drawing/2014/main" id="{39D02B76-1747-DA43-BF2D-F9C295E78CF8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83" name="Shape 2017">
            <a:extLst>
              <a:ext uri="{FF2B5EF4-FFF2-40B4-BE49-F238E27FC236}">
                <a16:creationId xmlns:a16="http://schemas.microsoft.com/office/drawing/2014/main" id="{7290F717-2BFE-744A-A116-590F86566418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Journaling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idx="4294967295"/>
          </p:nvPr>
        </p:nvSpPr>
        <p:spPr>
          <a:xfrm>
            <a:off x="0" y="2317750"/>
            <a:ext cx="10464800" cy="7135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Still only journal metadata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But write data </a:t>
            </a:r>
            <a:r>
              <a:rPr sz="3800" b="1" dirty="0"/>
              <a:t>before</a:t>
            </a:r>
            <a:r>
              <a:rPr sz="3800" dirty="0"/>
              <a:t> the transaction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No leaks of sensitive data!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856" name="Shape 1856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7" name="Shape 1857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8" name="Shape 1858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59" name="Shape 1859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60" name="Shape 1860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61" name="Shape 1861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62" name="Shape 1862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63" name="Shape 1863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64" name="Shape 1864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5" name="Shape 1865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66" name="Shape 1866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67" name="Shape 1867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8" name="Shape 1868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9" name="Shape 1869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72" name="Shape 1872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74" name="Shape 1874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75" name="Shape 1875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78" name="Shape 1878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80" name="Shape 1880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81" name="Shape 1881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82" name="Shape 1882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83" name="Shape 1883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84" name="Shape 1884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885" name="Shape 1885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86" name="Shape 1886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2014">
            <a:extLst>
              <a:ext uri="{FF2B5EF4-FFF2-40B4-BE49-F238E27FC236}">
                <a16:creationId xmlns:a16="http://schemas.microsoft.com/office/drawing/2014/main" id="{E9F8FC89-909E-494D-A5EA-7ADA2C894B11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5" name="Shape 2015">
            <a:extLst>
              <a:ext uri="{FF2B5EF4-FFF2-40B4-BE49-F238E27FC236}">
                <a16:creationId xmlns:a16="http://schemas.microsoft.com/office/drawing/2014/main" id="{5B2F0767-DDEE-8846-93C6-E5188B37964D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" name="Shape 2016">
            <a:extLst>
              <a:ext uri="{FF2B5EF4-FFF2-40B4-BE49-F238E27FC236}">
                <a16:creationId xmlns:a16="http://schemas.microsoft.com/office/drawing/2014/main" id="{2368C6D5-C017-1548-BC64-21C6095A422D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7" name="Shape 2017">
            <a:extLst>
              <a:ext uri="{FF2B5EF4-FFF2-40B4-BE49-F238E27FC236}">
                <a16:creationId xmlns:a16="http://schemas.microsoft.com/office/drawing/2014/main" id="{4F23E4AD-45AA-7546-AC23-8C2EEDD215D5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38" name="Shape 1993">
            <a:extLst>
              <a:ext uri="{FF2B5EF4-FFF2-40B4-BE49-F238E27FC236}">
                <a16:creationId xmlns:a16="http://schemas.microsoft.com/office/drawing/2014/main" id="{7905B3BB-E9FF-E846-83E3-B79ECE5FC77E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9" name="Shape 1994">
            <a:extLst>
              <a:ext uri="{FF2B5EF4-FFF2-40B4-BE49-F238E27FC236}">
                <a16:creationId xmlns:a16="http://schemas.microsoft.com/office/drawing/2014/main" id="{4646413C-671D-414E-9E9C-E4FD5592DD4E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0" name="Shape 2002">
            <a:extLst>
              <a:ext uri="{FF2B5EF4-FFF2-40B4-BE49-F238E27FC236}">
                <a16:creationId xmlns:a16="http://schemas.microsoft.com/office/drawing/2014/main" id="{0204A0D3-CF64-2546-BA94-4AE9EC2A140F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Shape 2003">
            <a:extLst>
              <a:ext uri="{FF2B5EF4-FFF2-40B4-BE49-F238E27FC236}">
                <a16:creationId xmlns:a16="http://schemas.microsoft.com/office/drawing/2014/main" id="{D94FC2DD-7A43-DF40-921C-6F8EF5FDDCD4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2" name="Shape 2004">
            <a:extLst>
              <a:ext uri="{FF2B5EF4-FFF2-40B4-BE49-F238E27FC236}">
                <a16:creationId xmlns:a16="http://schemas.microsoft.com/office/drawing/2014/main" id="{73038EB0-7490-1C41-A338-DD8EE5CF7923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3" name="Shape 2006">
            <a:extLst>
              <a:ext uri="{FF2B5EF4-FFF2-40B4-BE49-F238E27FC236}">
                <a16:creationId xmlns:a16="http://schemas.microsoft.com/office/drawing/2014/main" id="{B6DF971D-07B5-DF42-8F78-B981C85496DC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Shape 2007">
            <a:extLst>
              <a:ext uri="{FF2B5EF4-FFF2-40B4-BE49-F238E27FC236}">
                <a16:creationId xmlns:a16="http://schemas.microsoft.com/office/drawing/2014/main" id="{8683160A-13A8-504B-B0EF-F3BF783C55E1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" name="Shape 2008">
            <a:extLst>
              <a:ext uri="{FF2B5EF4-FFF2-40B4-BE49-F238E27FC236}">
                <a16:creationId xmlns:a16="http://schemas.microsoft.com/office/drawing/2014/main" id="{5C1B07FB-8700-A448-AA51-BDC158092CAA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Shape 2009">
            <a:extLst>
              <a:ext uri="{FF2B5EF4-FFF2-40B4-BE49-F238E27FC236}">
                <a16:creationId xmlns:a16="http://schemas.microsoft.com/office/drawing/2014/main" id="{A2A14D66-30E9-4C48-819E-C6A4DCC04CF9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Shape 2010">
            <a:extLst>
              <a:ext uri="{FF2B5EF4-FFF2-40B4-BE49-F238E27FC236}">
                <a16:creationId xmlns:a16="http://schemas.microsoft.com/office/drawing/2014/main" id="{48863555-4932-C845-95EA-618E185D59A1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Shape 2011">
            <a:extLst>
              <a:ext uri="{FF2B5EF4-FFF2-40B4-BE49-F238E27FC236}">
                <a16:creationId xmlns:a16="http://schemas.microsoft.com/office/drawing/2014/main" id="{372330E6-7860-3544-B690-80C58DF27CD1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9" name="Shape 2012">
            <a:extLst>
              <a:ext uri="{FF2B5EF4-FFF2-40B4-BE49-F238E27FC236}">
                <a16:creationId xmlns:a16="http://schemas.microsoft.com/office/drawing/2014/main" id="{4EC08995-0098-674B-8DB4-6A920A9B4C84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0" name="Shape 2013">
            <a:extLst>
              <a:ext uri="{FF2B5EF4-FFF2-40B4-BE49-F238E27FC236}">
                <a16:creationId xmlns:a16="http://schemas.microsoft.com/office/drawing/2014/main" id="{9C691350-2316-B24D-BECE-F88CEAD05D5B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1" name="Shape 2028">
            <a:extLst>
              <a:ext uri="{FF2B5EF4-FFF2-40B4-BE49-F238E27FC236}">
                <a16:creationId xmlns:a16="http://schemas.microsoft.com/office/drawing/2014/main" id="{3B7697BA-F781-9540-B509-3C07E2467201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Shape 2029">
            <a:extLst>
              <a:ext uri="{FF2B5EF4-FFF2-40B4-BE49-F238E27FC236}">
                <a16:creationId xmlns:a16="http://schemas.microsoft.com/office/drawing/2014/main" id="{6E619F1A-047A-994F-8288-0098A9222482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" name="Shape 2037">
            <a:extLst>
              <a:ext uri="{FF2B5EF4-FFF2-40B4-BE49-F238E27FC236}">
                <a16:creationId xmlns:a16="http://schemas.microsoft.com/office/drawing/2014/main" id="{A40F7B76-E219-B74B-9A4B-EB5318F445C8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" name="Shape 2038">
            <a:extLst>
              <a:ext uri="{FF2B5EF4-FFF2-40B4-BE49-F238E27FC236}">
                <a16:creationId xmlns:a16="http://schemas.microsoft.com/office/drawing/2014/main" id="{4E1CC8FE-8228-574E-AF99-92EC2E01C4C4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5" name="Shape 2039">
            <a:extLst>
              <a:ext uri="{FF2B5EF4-FFF2-40B4-BE49-F238E27FC236}">
                <a16:creationId xmlns:a16="http://schemas.microsoft.com/office/drawing/2014/main" id="{0AA9C494-748F-D84B-84A7-C2C95E363803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6" name="Shape 2041">
            <a:extLst>
              <a:ext uri="{FF2B5EF4-FFF2-40B4-BE49-F238E27FC236}">
                <a16:creationId xmlns:a16="http://schemas.microsoft.com/office/drawing/2014/main" id="{6950CBBD-9F40-854D-BE87-309CD67B1D79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Shape 2042">
            <a:extLst>
              <a:ext uri="{FF2B5EF4-FFF2-40B4-BE49-F238E27FC236}">
                <a16:creationId xmlns:a16="http://schemas.microsoft.com/office/drawing/2014/main" id="{13282C8D-19B0-2D4E-B7DD-02B4CEE76649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Shape 2043">
            <a:extLst>
              <a:ext uri="{FF2B5EF4-FFF2-40B4-BE49-F238E27FC236}">
                <a16:creationId xmlns:a16="http://schemas.microsoft.com/office/drawing/2014/main" id="{9FC282C7-1102-5A4D-8970-3B86B9C95B2F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Shape 2044">
            <a:extLst>
              <a:ext uri="{FF2B5EF4-FFF2-40B4-BE49-F238E27FC236}">
                <a16:creationId xmlns:a16="http://schemas.microsoft.com/office/drawing/2014/main" id="{CF74457E-3AF1-A648-944F-03386E277C98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Shape 2045">
            <a:extLst>
              <a:ext uri="{FF2B5EF4-FFF2-40B4-BE49-F238E27FC236}">
                <a16:creationId xmlns:a16="http://schemas.microsoft.com/office/drawing/2014/main" id="{A1C4419F-C9D5-D74F-8004-4D40830F8619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1" name="Shape 2046">
            <a:extLst>
              <a:ext uri="{FF2B5EF4-FFF2-40B4-BE49-F238E27FC236}">
                <a16:creationId xmlns:a16="http://schemas.microsoft.com/office/drawing/2014/main" id="{3808D338-D5FB-9F4E-9956-9FE41CB691D0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2" name="Shape 2047">
            <a:extLst>
              <a:ext uri="{FF2B5EF4-FFF2-40B4-BE49-F238E27FC236}">
                <a16:creationId xmlns:a16="http://schemas.microsoft.com/office/drawing/2014/main" id="{B760F7F9-27B9-C046-834F-D2C0A4FFC2C2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3" name="Shape 2048">
            <a:extLst>
              <a:ext uri="{FF2B5EF4-FFF2-40B4-BE49-F238E27FC236}">
                <a16:creationId xmlns:a16="http://schemas.microsoft.com/office/drawing/2014/main" id="{CA7D2B01-1D70-C542-85B9-B0B6F2B3B9AC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889" name="Shape 1889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0" name="Shape 1890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1" name="Shape 1891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92" name="Shape 1892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93" name="Shape 1893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94" name="Shape 1894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96" name="Shape 1896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97" name="Shape 1897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98" name="Shape 1898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899" name="Shape 1899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00" name="Shape 1900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1" name="Shape 1901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02" name="Shape 1902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07" name="Shape 1907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10" name="Shape 1910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11" name="Shape 1911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12" name="Shape 1912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13" name="Shape 1913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14" name="Shape 1914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15" name="Shape 1915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16" name="Shape 1916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17" name="Shape 1917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18" name="Shape 1918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19" name="Shape 1919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1430" y="6236784"/>
            <a:ext cx="99822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happens if crash now?</a:t>
            </a:r>
          </a:p>
          <a:p>
            <a:r>
              <a:rPr lang="en-US" dirty="0">
                <a:solidFill>
                  <a:schemeClr val="bg1"/>
                </a:solidFill>
              </a:rPr>
              <a:t>B indicates D currently free, I does not point to D;</a:t>
            </a:r>
          </a:p>
          <a:p>
            <a:r>
              <a:rPr lang="en-US" dirty="0">
                <a:solidFill>
                  <a:schemeClr val="bg1"/>
                </a:solidFill>
              </a:rPr>
              <a:t>Lose D, but that might be acceptable</a:t>
            </a:r>
          </a:p>
        </p:txBody>
      </p:sp>
      <p:sp>
        <p:nvSpPr>
          <p:cNvPr id="35" name="Shape 2014">
            <a:extLst>
              <a:ext uri="{FF2B5EF4-FFF2-40B4-BE49-F238E27FC236}">
                <a16:creationId xmlns:a16="http://schemas.microsoft.com/office/drawing/2014/main" id="{7E9835E1-BD1B-F144-A6A5-9D54E6E957FE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6" name="Shape 2015">
            <a:extLst>
              <a:ext uri="{FF2B5EF4-FFF2-40B4-BE49-F238E27FC236}">
                <a16:creationId xmlns:a16="http://schemas.microsoft.com/office/drawing/2014/main" id="{59259B77-CD4B-2145-911F-D7D249E7C539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7" name="Shape 2016">
            <a:extLst>
              <a:ext uri="{FF2B5EF4-FFF2-40B4-BE49-F238E27FC236}">
                <a16:creationId xmlns:a16="http://schemas.microsoft.com/office/drawing/2014/main" id="{C3CE1C83-C71A-A544-B3F7-C89B0FE3B179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8" name="Shape 2017">
            <a:extLst>
              <a:ext uri="{FF2B5EF4-FFF2-40B4-BE49-F238E27FC236}">
                <a16:creationId xmlns:a16="http://schemas.microsoft.com/office/drawing/2014/main" id="{E5B338F4-9562-B348-9C52-1C0AFDA833D3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39" name="Shape 1993">
            <a:extLst>
              <a:ext uri="{FF2B5EF4-FFF2-40B4-BE49-F238E27FC236}">
                <a16:creationId xmlns:a16="http://schemas.microsoft.com/office/drawing/2014/main" id="{B6A25011-1BFC-F548-97F1-4DD881D1A981}"/>
              </a:ext>
            </a:extLst>
          </p:cNvPr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0" name="Shape 1994">
            <a:extLst>
              <a:ext uri="{FF2B5EF4-FFF2-40B4-BE49-F238E27FC236}">
                <a16:creationId xmlns:a16="http://schemas.microsoft.com/office/drawing/2014/main" id="{DEEB1679-F5A1-D444-BD28-153C71839C84}"/>
              </a:ext>
            </a:extLst>
          </p:cNvPr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1" name="Shape 2002">
            <a:extLst>
              <a:ext uri="{FF2B5EF4-FFF2-40B4-BE49-F238E27FC236}">
                <a16:creationId xmlns:a16="http://schemas.microsoft.com/office/drawing/2014/main" id="{CC80E7F5-B1DC-DE42-833C-6CA5E784603F}"/>
              </a:ext>
            </a:extLst>
          </p:cNvPr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2" name="Shape 2003">
            <a:extLst>
              <a:ext uri="{FF2B5EF4-FFF2-40B4-BE49-F238E27FC236}">
                <a16:creationId xmlns:a16="http://schemas.microsoft.com/office/drawing/2014/main" id="{E0F82CA0-2D42-4345-B43C-2D60CF71E681}"/>
              </a:ext>
            </a:extLst>
          </p:cNvPr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3" name="Shape 2004">
            <a:extLst>
              <a:ext uri="{FF2B5EF4-FFF2-40B4-BE49-F238E27FC236}">
                <a16:creationId xmlns:a16="http://schemas.microsoft.com/office/drawing/2014/main" id="{8F9CBA46-C68E-8648-8F53-CD3ED89B5822}"/>
              </a:ext>
            </a:extLst>
          </p:cNvPr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4" name="Shape 2006">
            <a:extLst>
              <a:ext uri="{FF2B5EF4-FFF2-40B4-BE49-F238E27FC236}">
                <a16:creationId xmlns:a16="http://schemas.microsoft.com/office/drawing/2014/main" id="{EEBC7159-5038-9D43-89E8-69705C8D70CE}"/>
              </a:ext>
            </a:extLst>
          </p:cNvPr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Shape 2007">
            <a:extLst>
              <a:ext uri="{FF2B5EF4-FFF2-40B4-BE49-F238E27FC236}">
                <a16:creationId xmlns:a16="http://schemas.microsoft.com/office/drawing/2014/main" id="{1FBB61DB-4495-944D-8A53-12ACFD11D08E}"/>
              </a:ext>
            </a:extLst>
          </p:cNvPr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Shape 2008">
            <a:extLst>
              <a:ext uri="{FF2B5EF4-FFF2-40B4-BE49-F238E27FC236}">
                <a16:creationId xmlns:a16="http://schemas.microsoft.com/office/drawing/2014/main" id="{92BADB06-E20F-CF46-9602-2B43238D1E6D}"/>
              </a:ext>
            </a:extLst>
          </p:cNvPr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Shape 2009">
            <a:extLst>
              <a:ext uri="{FF2B5EF4-FFF2-40B4-BE49-F238E27FC236}">
                <a16:creationId xmlns:a16="http://schemas.microsoft.com/office/drawing/2014/main" id="{DD373DEA-7F0D-F549-89F0-C15DD64EF1CC}"/>
              </a:ext>
            </a:extLst>
          </p:cNvPr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Shape 2010">
            <a:extLst>
              <a:ext uri="{FF2B5EF4-FFF2-40B4-BE49-F238E27FC236}">
                <a16:creationId xmlns:a16="http://schemas.microsoft.com/office/drawing/2014/main" id="{1669C679-8278-2D4B-9B6B-267463E1E861}"/>
              </a:ext>
            </a:extLst>
          </p:cNvPr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9" name="Shape 2011">
            <a:extLst>
              <a:ext uri="{FF2B5EF4-FFF2-40B4-BE49-F238E27FC236}">
                <a16:creationId xmlns:a16="http://schemas.microsoft.com/office/drawing/2014/main" id="{23F00F0F-7DBD-AB42-AFFD-B0C93A629A11}"/>
              </a:ext>
            </a:extLst>
          </p:cNvPr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0" name="Shape 2012">
            <a:extLst>
              <a:ext uri="{FF2B5EF4-FFF2-40B4-BE49-F238E27FC236}">
                <a16:creationId xmlns:a16="http://schemas.microsoft.com/office/drawing/2014/main" id="{3C2C6E75-5416-D84F-A03C-535935E6BFC8}"/>
              </a:ext>
            </a:extLst>
          </p:cNvPr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1" name="Shape 2013">
            <a:extLst>
              <a:ext uri="{FF2B5EF4-FFF2-40B4-BE49-F238E27FC236}">
                <a16:creationId xmlns:a16="http://schemas.microsoft.com/office/drawing/2014/main" id="{2A1467A9-CBF7-B44C-A056-E09AF2592308}"/>
              </a:ext>
            </a:extLst>
          </p:cNvPr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2" name="Shape 2028">
            <a:extLst>
              <a:ext uri="{FF2B5EF4-FFF2-40B4-BE49-F238E27FC236}">
                <a16:creationId xmlns:a16="http://schemas.microsoft.com/office/drawing/2014/main" id="{3B748186-CF6D-D441-9541-5693FEC9308F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Shape 2029">
            <a:extLst>
              <a:ext uri="{FF2B5EF4-FFF2-40B4-BE49-F238E27FC236}">
                <a16:creationId xmlns:a16="http://schemas.microsoft.com/office/drawing/2014/main" id="{E60A745F-75EE-2348-B6E0-249B1D920D03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Shape 2037">
            <a:extLst>
              <a:ext uri="{FF2B5EF4-FFF2-40B4-BE49-F238E27FC236}">
                <a16:creationId xmlns:a16="http://schemas.microsoft.com/office/drawing/2014/main" id="{6DB99D6F-3D29-2147-A0B2-7E04F9D63879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Shape 2038">
            <a:extLst>
              <a:ext uri="{FF2B5EF4-FFF2-40B4-BE49-F238E27FC236}">
                <a16:creationId xmlns:a16="http://schemas.microsoft.com/office/drawing/2014/main" id="{A3DA1D30-DC90-904B-8472-F899AF5CBB74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6" name="Shape 2039">
            <a:extLst>
              <a:ext uri="{FF2B5EF4-FFF2-40B4-BE49-F238E27FC236}">
                <a16:creationId xmlns:a16="http://schemas.microsoft.com/office/drawing/2014/main" id="{4C571C73-7E82-F54E-B573-53071A61B7E4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7" name="Shape 2041">
            <a:extLst>
              <a:ext uri="{FF2B5EF4-FFF2-40B4-BE49-F238E27FC236}">
                <a16:creationId xmlns:a16="http://schemas.microsoft.com/office/drawing/2014/main" id="{1B08B309-68A9-3047-AC78-932F0500CD78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Shape 2042">
            <a:extLst>
              <a:ext uri="{FF2B5EF4-FFF2-40B4-BE49-F238E27FC236}">
                <a16:creationId xmlns:a16="http://schemas.microsoft.com/office/drawing/2014/main" id="{332080B7-088E-C640-8F40-B3A9E4E71E9F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Shape 2043">
            <a:extLst>
              <a:ext uri="{FF2B5EF4-FFF2-40B4-BE49-F238E27FC236}">
                <a16:creationId xmlns:a16="http://schemas.microsoft.com/office/drawing/2014/main" id="{A49BAED7-A1DC-5F44-896A-90D8CFCEE92B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Shape 2044">
            <a:extLst>
              <a:ext uri="{FF2B5EF4-FFF2-40B4-BE49-F238E27FC236}">
                <a16:creationId xmlns:a16="http://schemas.microsoft.com/office/drawing/2014/main" id="{52859106-3D47-3441-A852-78A61158F912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" name="Shape 2045">
            <a:extLst>
              <a:ext uri="{FF2B5EF4-FFF2-40B4-BE49-F238E27FC236}">
                <a16:creationId xmlns:a16="http://schemas.microsoft.com/office/drawing/2014/main" id="{B14600EB-69BC-C244-A9ED-33879D35AE7C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" name="Shape 2046">
            <a:extLst>
              <a:ext uri="{FF2B5EF4-FFF2-40B4-BE49-F238E27FC236}">
                <a16:creationId xmlns:a16="http://schemas.microsoft.com/office/drawing/2014/main" id="{1A54C356-914E-7346-9C89-0A42FD92CC7F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3" name="Shape 2047">
            <a:extLst>
              <a:ext uri="{FF2B5EF4-FFF2-40B4-BE49-F238E27FC236}">
                <a16:creationId xmlns:a16="http://schemas.microsoft.com/office/drawing/2014/main" id="{19178693-64E5-8247-ACAA-301B9C6A4956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4" name="Shape 2048">
            <a:extLst>
              <a:ext uri="{FF2B5EF4-FFF2-40B4-BE49-F238E27FC236}">
                <a16:creationId xmlns:a16="http://schemas.microsoft.com/office/drawing/2014/main" id="{5BE89B3A-352C-F541-BA19-8A347E0F43CF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How can file system fix Inconsistencies?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0" y="2211388"/>
            <a:ext cx="12438063" cy="6950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Solution #1: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sz="3300" dirty="0"/>
              <a:t>FSCK = file system checker</a:t>
            </a: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Strategy: </a:t>
            </a:r>
            <a:endParaRPr lang="en-US" sz="3600" dirty="0"/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After </a:t>
            </a:r>
            <a:r>
              <a:rPr sz="3300" dirty="0"/>
              <a:t>crash, scan whole disk for contradictions</a:t>
            </a:r>
            <a:r>
              <a:rPr lang="en-US" sz="3300" dirty="0"/>
              <a:t> and “fix” if needed</a:t>
            </a:r>
          </a:p>
          <a:p>
            <a:pPr marL="41994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300" dirty="0"/>
              <a:t>Keep file system off-line until FSCK completes</a:t>
            </a: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600" dirty="0"/>
              <a:t>For example, </a:t>
            </a:r>
            <a:r>
              <a:rPr lang="en-US" sz="3600" dirty="0"/>
              <a:t>how to tell if</a:t>
            </a:r>
            <a:r>
              <a:rPr sz="3600" dirty="0"/>
              <a:t> </a:t>
            </a:r>
            <a:r>
              <a:rPr lang="en-US" sz="3600" dirty="0"/>
              <a:t>data </a:t>
            </a:r>
            <a:r>
              <a:rPr sz="3600" dirty="0"/>
              <a:t>bitmap block </a:t>
            </a:r>
            <a:r>
              <a:rPr lang="en-US" sz="3600" dirty="0"/>
              <a:t>is consistent?</a:t>
            </a:r>
            <a:endParaRPr sz="36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600" dirty="0"/>
          </a:p>
        </p:txBody>
      </p:sp>
      <p:sp>
        <p:nvSpPr>
          <p:cNvPr id="2" name="Rectangle 1"/>
          <p:cNvSpPr/>
          <p:nvPr/>
        </p:nvSpPr>
        <p:spPr>
          <a:xfrm>
            <a:off x="634569" y="7380011"/>
            <a:ext cx="10917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Read every valid </a:t>
            </a:r>
            <a:r>
              <a:rPr lang="en-US" sz="2800" dirty="0" err="1"/>
              <a:t>inode+indirect</a:t>
            </a:r>
            <a:r>
              <a:rPr lang="en-US" sz="2800" dirty="0"/>
              <a:t> block  </a:t>
            </a:r>
            <a:br>
              <a:rPr lang="en-US" sz="2800" dirty="0"/>
            </a:br>
            <a:r>
              <a:rPr lang="en-US" sz="2800" dirty="0"/>
              <a:t>If pointer to data block, the corresponding bit should be 1; else bit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3" name="Shape 1923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24" name="Shape 1924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25" name="Shape 1925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26" name="Shape 1926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27" name="Shape 1927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30" name="Shape 1930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31" name="Shape 1931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32" name="Shape 1932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33" name="Shape 1933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34" name="Shape 1934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35" name="Shape 1935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36" name="Shape 1936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37" name="Shape 1937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40" name="Shape 1940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42" name="Shape 1942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44" name="Shape 1944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45" name="Shape 1945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46" name="Shape 1946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47" name="Shape 1947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48" name="Shape 1948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49" name="Shape 1949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50" name="Shape 1950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51" name="Shape 1951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52" name="Shape 1952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2028">
            <a:extLst>
              <a:ext uri="{FF2B5EF4-FFF2-40B4-BE49-F238E27FC236}">
                <a16:creationId xmlns:a16="http://schemas.microsoft.com/office/drawing/2014/main" id="{F52C9F70-ED28-934D-B944-410AEA91862B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2029">
            <a:extLst>
              <a:ext uri="{FF2B5EF4-FFF2-40B4-BE49-F238E27FC236}">
                <a16:creationId xmlns:a16="http://schemas.microsoft.com/office/drawing/2014/main" id="{1F68AE49-E058-2645-8608-37EA1EC79263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2037">
            <a:extLst>
              <a:ext uri="{FF2B5EF4-FFF2-40B4-BE49-F238E27FC236}">
                <a16:creationId xmlns:a16="http://schemas.microsoft.com/office/drawing/2014/main" id="{6BC13692-D0B0-3644-B54E-F9252C7A46D7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2038">
            <a:extLst>
              <a:ext uri="{FF2B5EF4-FFF2-40B4-BE49-F238E27FC236}">
                <a16:creationId xmlns:a16="http://schemas.microsoft.com/office/drawing/2014/main" id="{1B439850-EDFF-0E4E-8ECA-8D363831AEEB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2039">
            <a:extLst>
              <a:ext uri="{FF2B5EF4-FFF2-40B4-BE49-F238E27FC236}">
                <a16:creationId xmlns:a16="http://schemas.microsoft.com/office/drawing/2014/main" id="{C6C06C54-64F2-5649-9948-8BDDBBF61E18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2041">
            <a:extLst>
              <a:ext uri="{FF2B5EF4-FFF2-40B4-BE49-F238E27FC236}">
                <a16:creationId xmlns:a16="http://schemas.microsoft.com/office/drawing/2014/main" id="{53BBBAA1-7458-2D4C-8468-94600ED8A397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2042">
            <a:extLst>
              <a:ext uri="{FF2B5EF4-FFF2-40B4-BE49-F238E27FC236}">
                <a16:creationId xmlns:a16="http://schemas.microsoft.com/office/drawing/2014/main" id="{45881924-1A63-2F45-BE21-AF862AA9B34A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2043">
            <a:extLst>
              <a:ext uri="{FF2B5EF4-FFF2-40B4-BE49-F238E27FC236}">
                <a16:creationId xmlns:a16="http://schemas.microsoft.com/office/drawing/2014/main" id="{0F410EE2-1299-2A42-A116-90E363ECCE13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2044">
            <a:extLst>
              <a:ext uri="{FF2B5EF4-FFF2-40B4-BE49-F238E27FC236}">
                <a16:creationId xmlns:a16="http://schemas.microsoft.com/office/drawing/2014/main" id="{DDAF7057-45BF-0542-B7C4-E19F77DADBBD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2045">
            <a:extLst>
              <a:ext uri="{FF2B5EF4-FFF2-40B4-BE49-F238E27FC236}">
                <a16:creationId xmlns:a16="http://schemas.microsoft.com/office/drawing/2014/main" id="{E5917EA8-D475-8945-B109-BB8887A259A7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2046">
            <a:extLst>
              <a:ext uri="{FF2B5EF4-FFF2-40B4-BE49-F238E27FC236}">
                <a16:creationId xmlns:a16="http://schemas.microsoft.com/office/drawing/2014/main" id="{84CD5D93-F1DA-9A44-8E35-9DE1996B196B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2047">
            <a:extLst>
              <a:ext uri="{FF2B5EF4-FFF2-40B4-BE49-F238E27FC236}">
                <a16:creationId xmlns:a16="http://schemas.microsoft.com/office/drawing/2014/main" id="{69578DD4-8635-9248-9113-B77508EB9669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2048">
            <a:extLst>
              <a:ext uri="{FF2B5EF4-FFF2-40B4-BE49-F238E27FC236}">
                <a16:creationId xmlns:a16="http://schemas.microsoft.com/office/drawing/2014/main" id="{4EA62D74-1E84-AE43-99B0-BA2DEBCAA58B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0D0538C8-FF12-0840-B0E2-3EC4AC9F3576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723D41B3-DCFE-004F-9135-ACADFB6F8DA3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AE285500-AAE4-3E47-9855-B5FF351BEF3C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DB4D3A8C-911A-E749-8154-9094A354F558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6" name="Shape 1956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7" name="Shape 1957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58" name="Shape 1958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59" name="Shape 1959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60" name="Shape 1960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62" name="Shape 1962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63" name="Shape 1963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64" name="Shape 1964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65" name="Shape 1965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66" name="Shape 1966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67" name="Shape 1967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68" name="Shape 1968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969" name="Shape 1969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70" name="Shape 1970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71" name="Shape 1971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72" name="Shape 1972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73" name="Shape 1973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74" name="Shape 1974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75" name="Shape 1975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76" name="Shape 1976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77" name="Shape 1977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78" name="Shape 1978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79" name="Shape 1979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80" name="Shape 1980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81" name="Shape 1981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82" name="Shape 1982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83" name="Shape 1983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1984" name="Shape 1984"/>
          <p:cNvSpPr/>
          <p:nvPr/>
        </p:nvSpPr>
        <p:spPr>
          <a:xfrm>
            <a:off x="9831279" y="2265054"/>
            <a:ext cx="14945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85" name="Shape 1985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2028">
            <a:extLst>
              <a:ext uri="{FF2B5EF4-FFF2-40B4-BE49-F238E27FC236}">
                <a16:creationId xmlns:a16="http://schemas.microsoft.com/office/drawing/2014/main" id="{478ED329-2686-BB42-8C07-54303C170CB6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2029">
            <a:extLst>
              <a:ext uri="{FF2B5EF4-FFF2-40B4-BE49-F238E27FC236}">
                <a16:creationId xmlns:a16="http://schemas.microsoft.com/office/drawing/2014/main" id="{476EDBF0-FC11-0E40-AFE9-49087859F2D1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2037">
            <a:extLst>
              <a:ext uri="{FF2B5EF4-FFF2-40B4-BE49-F238E27FC236}">
                <a16:creationId xmlns:a16="http://schemas.microsoft.com/office/drawing/2014/main" id="{1BEF0C4C-A680-C54F-A9EC-A8BC3E78C9A4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2038">
            <a:extLst>
              <a:ext uri="{FF2B5EF4-FFF2-40B4-BE49-F238E27FC236}">
                <a16:creationId xmlns:a16="http://schemas.microsoft.com/office/drawing/2014/main" id="{DEC6D0D6-EC2D-054D-AB18-64318CDF776B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2039">
            <a:extLst>
              <a:ext uri="{FF2B5EF4-FFF2-40B4-BE49-F238E27FC236}">
                <a16:creationId xmlns:a16="http://schemas.microsoft.com/office/drawing/2014/main" id="{3B6599B9-7323-E14C-A3ED-3B0B06B7E784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2041">
            <a:extLst>
              <a:ext uri="{FF2B5EF4-FFF2-40B4-BE49-F238E27FC236}">
                <a16:creationId xmlns:a16="http://schemas.microsoft.com/office/drawing/2014/main" id="{B1471C21-04DC-D042-B296-2C40F9685963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2042">
            <a:extLst>
              <a:ext uri="{FF2B5EF4-FFF2-40B4-BE49-F238E27FC236}">
                <a16:creationId xmlns:a16="http://schemas.microsoft.com/office/drawing/2014/main" id="{E5AC633B-0BE9-A340-9026-4AB8487472B1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2043">
            <a:extLst>
              <a:ext uri="{FF2B5EF4-FFF2-40B4-BE49-F238E27FC236}">
                <a16:creationId xmlns:a16="http://schemas.microsoft.com/office/drawing/2014/main" id="{7EE89CAA-7C64-C444-A3C8-BCD1092C85B0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2044">
            <a:extLst>
              <a:ext uri="{FF2B5EF4-FFF2-40B4-BE49-F238E27FC236}">
                <a16:creationId xmlns:a16="http://schemas.microsoft.com/office/drawing/2014/main" id="{9EA29D85-B976-B648-BD79-60E3C85E8C07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2045">
            <a:extLst>
              <a:ext uri="{FF2B5EF4-FFF2-40B4-BE49-F238E27FC236}">
                <a16:creationId xmlns:a16="http://schemas.microsoft.com/office/drawing/2014/main" id="{A69868E6-0F3C-1F48-AD6D-BEAC51A22564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2046">
            <a:extLst>
              <a:ext uri="{FF2B5EF4-FFF2-40B4-BE49-F238E27FC236}">
                <a16:creationId xmlns:a16="http://schemas.microsoft.com/office/drawing/2014/main" id="{63FF5A26-FE56-BD4F-8AFE-BA6A789BA8E5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2047">
            <a:extLst>
              <a:ext uri="{FF2B5EF4-FFF2-40B4-BE49-F238E27FC236}">
                <a16:creationId xmlns:a16="http://schemas.microsoft.com/office/drawing/2014/main" id="{B8D7FFF8-D61C-114B-A8DD-4EE215A27E08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2048">
            <a:extLst>
              <a:ext uri="{FF2B5EF4-FFF2-40B4-BE49-F238E27FC236}">
                <a16:creationId xmlns:a16="http://schemas.microsoft.com/office/drawing/2014/main" id="{7E08ABFC-40F7-3D4D-8C93-DBA307C991F6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FE03EC09-2A17-5242-A0C2-7A3CFEA5898D}"/>
              </a:ext>
            </a:extLst>
          </p:cNvPr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641FAAAB-8901-784E-A656-2DB70CA1DF14}"/>
              </a:ext>
            </a:extLst>
          </p:cNvPr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7F0109B8-48B6-5C4A-9352-F7F2CAA1D436}"/>
              </a:ext>
            </a:extLst>
          </p:cNvPr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FD37D836-CEFD-9447-A61B-EB411514AAD5}"/>
              </a:ext>
            </a:extLst>
          </p:cNvPr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89" name="Shape 1989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0" name="Shape 1990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91" name="Shape 1991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92" name="Shape 1992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93" name="Shape 1993"/>
          <p:cNvSpPr/>
          <p:nvPr/>
        </p:nvSpPr>
        <p:spPr>
          <a:xfrm>
            <a:off x="863102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543876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95" name="Shape 1995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96" name="Shape 1996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97" name="Shape 1997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1998" name="Shape 1998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99" name="Shape 1999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0" name="Shape 2000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01" name="Shape 2001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353898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003" name="Shape 2003"/>
          <p:cNvSpPr/>
          <p:nvPr/>
        </p:nvSpPr>
        <p:spPr>
          <a:xfrm>
            <a:off x="11745836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004" name="Shape 2004"/>
          <p:cNvSpPr/>
          <p:nvPr/>
        </p:nvSpPr>
        <p:spPr>
          <a:xfrm>
            <a:off x="10830703" y="4083691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77823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07" name="Shape 2007"/>
          <p:cNvSpPr/>
          <p:nvPr/>
        </p:nvSpPr>
        <p:spPr>
          <a:xfrm>
            <a:off x="2693367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608500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452363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10" name="Shape 2010"/>
          <p:cNvSpPr/>
          <p:nvPr/>
        </p:nvSpPr>
        <p:spPr>
          <a:xfrm>
            <a:off x="7269030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8184163" y="408369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012" name="Shape 2012"/>
          <p:cNvSpPr/>
          <p:nvPr/>
        </p:nvSpPr>
        <p:spPr>
          <a:xfrm>
            <a:off x="9099295" y="408369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2013" name="Shape 2013"/>
          <p:cNvSpPr/>
          <p:nvPr/>
        </p:nvSpPr>
        <p:spPr>
          <a:xfrm>
            <a:off x="9915571" y="408369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2014" name="Shape 2014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5" name="Shape 2015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7" name="Shape 2017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2018" name="Shape 2018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transaction: append to </a:t>
            </a:r>
            <a:r>
              <a:rPr sz="3600" dirty="0" err="1">
                <a:solidFill>
                  <a:schemeClr val="bg1"/>
                </a:solidFill>
              </a:rPr>
              <a:t>inode</a:t>
            </a:r>
            <a:r>
              <a:rPr sz="3600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020" name="Shape 2020"/>
          <p:cNvSpPr/>
          <p:nvPr/>
        </p:nvSpPr>
        <p:spPr>
          <a:xfrm>
            <a:off x="3885136" y="2685406"/>
            <a:ext cx="2434383" cy="54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2028">
            <a:extLst>
              <a:ext uri="{FF2B5EF4-FFF2-40B4-BE49-F238E27FC236}">
                <a16:creationId xmlns:a16="http://schemas.microsoft.com/office/drawing/2014/main" id="{D59756E2-BC93-8641-B672-6F40B97E0CEA}"/>
              </a:ext>
            </a:extLst>
          </p:cNvPr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Shape 2029">
            <a:extLst>
              <a:ext uri="{FF2B5EF4-FFF2-40B4-BE49-F238E27FC236}">
                <a16:creationId xmlns:a16="http://schemas.microsoft.com/office/drawing/2014/main" id="{D249D64E-7906-7E43-9D87-FB3763FF62C1}"/>
              </a:ext>
            </a:extLst>
          </p:cNvPr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Shape 2037">
            <a:extLst>
              <a:ext uri="{FF2B5EF4-FFF2-40B4-BE49-F238E27FC236}">
                <a16:creationId xmlns:a16="http://schemas.microsoft.com/office/drawing/2014/main" id="{CF2D13F3-6BC6-0E4E-A610-B26D11979815}"/>
              </a:ext>
            </a:extLst>
          </p:cNvPr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Shape 2038">
            <a:extLst>
              <a:ext uri="{FF2B5EF4-FFF2-40B4-BE49-F238E27FC236}">
                <a16:creationId xmlns:a16="http://schemas.microsoft.com/office/drawing/2014/main" id="{9E8B4785-14A5-3E40-BDA3-E0B14C7CD843}"/>
              </a:ext>
            </a:extLst>
          </p:cNvPr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9" name="Shape 2039">
            <a:extLst>
              <a:ext uri="{FF2B5EF4-FFF2-40B4-BE49-F238E27FC236}">
                <a16:creationId xmlns:a16="http://schemas.microsoft.com/office/drawing/2014/main" id="{B28E9050-E84E-6642-BBD0-ADE6A90AD6CE}"/>
              </a:ext>
            </a:extLst>
          </p:cNvPr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Shape 2041">
            <a:extLst>
              <a:ext uri="{FF2B5EF4-FFF2-40B4-BE49-F238E27FC236}">
                <a16:creationId xmlns:a16="http://schemas.microsoft.com/office/drawing/2014/main" id="{584AC5F9-7F99-334C-A727-569FA8F6205C}"/>
              </a:ext>
            </a:extLst>
          </p:cNvPr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Shape 2042">
            <a:extLst>
              <a:ext uri="{FF2B5EF4-FFF2-40B4-BE49-F238E27FC236}">
                <a16:creationId xmlns:a16="http://schemas.microsoft.com/office/drawing/2014/main" id="{3D913B7A-5A98-9042-9668-E50BD889B34D}"/>
              </a:ext>
            </a:extLst>
          </p:cNvPr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Shape 2043">
            <a:extLst>
              <a:ext uri="{FF2B5EF4-FFF2-40B4-BE49-F238E27FC236}">
                <a16:creationId xmlns:a16="http://schemas.microsoft.com/office/drawing/2014/main" id="{CC8D0E0B-BE51-1E46-A692-51C0A94CF231}"/>
              </a:ext>
            </a:extLst>
          </p:cNvPr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Shape 2044">
            <a:extLst>
              <a:ext uri="{FF2B5EF4-FFF2-40B4-BE49-F238E27FC236}">
                <a16:creationId xmlns:a16="http://schemas.microsoft.com/office/drawing/2014/main" id="{B6E29764-8016-D34D-934D-32B5C25F930C}"/>
              </a:ext>
            </a:extLst>
          </p:cNvPr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Shape 2045">
            <a:extLst>
              <a:ext uri="{FF2B5EF4-FFF2-40B4-BE49-F238E27FC236}">
                <a16:creationId xmlns:a16="http://schemas.microsoft.com/office/drawing/2014/main" id="{BE7880E7-9098-C34B-9F9F-243FA2E64A05}"/>
              </a:ext>
            </a:extLst>
          </p:cNvPr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Shape 2046">
            <a:extLst>
              <a:ext uri="{FF2B5EF4-FFF2-40B4-BE49-F238E27FC236}">
                <a16:creationId xmlns:a16="http://schemas.microsoft.com/office/drawing/2014/main" id="{90D98046-DDE5-3F4B-8BC4-C5B4E972C201}"/>
              </a:ext>
            </a:extLst>
          </p:cNvPr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6" name="Shape 2047">
            <a:extLst>
              <a:ext uri="{FF2B5EF4-FFF2-40B4-BE49-F238E27FC236}">
                <a16:creationId xmlns:a16="http://schemas.microsoft.com/office/drawing/2014/main" id="{A18283F6-3E0F-594C-9E94-1E61006B5B44}"/>
              </a:ext>
            </a:extLst>
          </p:cNvPr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7" name="Shape 2048">
            <a:extLst>
              <a:ext uri="{FF2B5EF4-FFF2-40B4-BE49-F238E27FC236}">
                <a16:creationId xmlns:a16="http://schemas.microsoft.com/office/drawing/2014/main" id="{BC6325BA-1023-0346-BACA-0CF3A16ED4B1}"/>
              </a:ext>
            </a:extLst>
          </p:cNvPr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263307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4" name="Shape 2024"/>
          <p:cNvSpPr/>
          <p:nvPr/>
        </p:nvSpPr>
        <p:spPr>
          <a:xfrm>
            <a:off x="5177189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25" name="Shape 2025"/>
          <p:cNvSpPr/>
          <p:nvPr/>
        </p:nvSpPr>
        <p:spPr>
          <a:xfrm>
            <a:off x="6091070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7004952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2027" name="Shape 2027"/>
          <p:cNvSpPr/>
          <p:nvPr/>
        </p:nvSpPr>
        <p:spPr>
          <a:xfrm>
            <a:off x="7918834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2028" name="Shape 2028"/>
          <p:cNvSpPr/>
          <p:nvPr/>
        </p:nvSpPr>
        <p:spPr>
          <a:xfrm>
            <a:off x="87644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545210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1521661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2435543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32" name="Shape 2032"/>
          <p:cNvSpPr/>
          <p:nvPr/>
        </p:nvSpPr>
        <p:spPr>
          <a:xfrm>
            <a:off x="607780" y="3250383"/>
            <a:ext cx="822659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/>
          </a:p>
        </p:txBody>
      </p:sp>
      <p:sp>
        <p:nvSpPr>
          <p:cNvPr id="2033" name="Shape 2033"/>
          <p:cNvSpPr/>
          <p:nvPr/>
        </p:nvSpPr>
        <p:spPr>
          <a:xfrm>
            <a:off x="8832715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746597" y="3250383"/>
            <a:ext cx="822659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10660479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11574360" y="3250383"/>
            <a:ext cx="822660" cy="822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37" name="Shape 2037"/>
          <p:cNvSpPr/>
          <p:nvPr/>
        </p:nvSpPr>
        <p:spPr>
          <a:xfrm>
            <a:off x="636723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11766661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10851529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3349425" y="3250383"/>
            <a:ext cx="822660" cy="822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179157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2706707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3621839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53697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7282370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8197502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9112635" y="4083652"/>
            <a:ext cx="2853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9936396" y="4083652"/>
            <a:ext cx="468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8979229" y="2933747"/>
            <a:ext cx="3187911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50" name="Shape 2050"/>
          <p:cNvSpPr/>
          <p:nvPr/>
        </p:nvSpPr>
        <p:spPr>
          <a:xfrm flipH="1">
            <a:off x="8858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51" name="Shape 2051"/>
          <p:cNvSpPr/>
          <p:nvPr/>
        </p:nvSpPr>
        <p:spPr>
          <a:xfrm>
            <a:off x="12160922" y="2933747"/>
            <a:ext cx="120308" cy="191207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52" name="Shape 2052"/>
          <p:cNvSpPr/>
          <p:nvPr/>
        </p:nvSpPr>
        <p:spPr>
          <a:xfrm>
            <a:off x="9829971" y="2260610"/>
            <a:ext cx="149720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3531525" y="5021584"/>
            <a:ext cx="595675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3885136" y="2685406"/>
            <a:ext cx="2434383" cy="549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057" name="Shape 2057"/>
          <p:cNvSpPr/>
          <p:nvPr/>
        </p:nvSpPr>
        <p:spPr>
          <a:xfrm>
            <a:off x="2107136" y="2188332"/>
            <a:ext cx="4450119" cy="1051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063" name="Shape 2063"/>
          <p:cNvSpPr>
            <a:spLocks noGrp="1"/>
          </p:cNvSpPr>
          <p:nvPr>
            <p:ph type="body" idx="4294967295"/>
          </p:nvPr>
        </p:nvSpPr>
        <p:spPr>
          <a:xfrm>
            <a:off x="0" y="2438400"/>
            <a:ext cx="12120563" cy="5922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Most modern file systems use journals</a:t>
            </a:r>
            <a:r>
              <a:rPr lang="en-US" sz="3800" dirty="0"/>
              <a:t> 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/>
              <a:t>ordered-mode for meta-data is popular</a:t>
            </a:r>
            <a:endParaRPr sz="35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FSCK is still useful for weird cases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bit flips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FS bugs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Some file systems don’t use journals, but still (usually) write new data before deleting old</a:t>
            </a:r>
            <a:r>
              <a:rPr lang="en-US" sz="3800" dirty="0"/>
              <a:t> (copy-on-write file systems)</a:t>
            </a:r>
            <a:endParaRPr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 err="1">
                <a:solidFill>
                  <a:srgbClr val="FFFFFF"/>
                </a:solidFill>
              </a:rPr>
              <a:t>F</a:t>
            </a:r>
            <a:r>
              <a:rPr sz="6480" dirty="0" err="1">
                <a:solidFill>
                  <a:srgbClr val="FFFFFF"/>
                </a:solidFill>
              </a:rPr>
              <a:t>sck</a:t>
            </a:r>
            <a:r>
              <a:rPr lang="en-US" sz="6480" dirty="0">
                <a:solidFill>
                  <a:srgbClr val="FFFFFF"/>
                </a:solidFill>
              </a:rPr>
              <a:t> Checks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02" name="Shape 302"/>
          <p:cNvSpPr>
            <a:spLocks noGrp="1"/>
          </p:cNvSpPr>
          <p:nvPr>
            <p:ph type="body" idx="4294967295"/>
          </p:nvPr>
        </p:nvSpPr>
        <p:spPr>
          <a:xfrm>
            <a:off x="0" y="2441575"/>
            <a:ext cx="12122150" cy="693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Hundreds of types of checks over different fields…</a:t>
            </a: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Do superblocks match?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Do directories contain “.” and “..”?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Do number of dir entries equal </a:t>
            </a:r>
            <a:r>
              <a:rPr sz="3800" b="1" dirty="0"/>
              <a:t>inode link counts</a:t>
            </a:r>
            <a:r>
              <a:rPr sz="3800" dirty="0"/>
              <a:t>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Do different inodes ever point to </a:t>
            </a:r>
            <a:r>
              <a:rPr sz="3800" b="1" dirty="0"/>
              <a:t>same block</a:t>
            </a:r>
            <a:r>
              <a:rPr sz="3800" dirty="0"/>
              <a:t>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…</a:t>
            </a:r>
            <a:endParaRPr lang="en-US" sz="38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How to solve problems?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8543</TotalTime>
  <Words>4122</Words>
  <Application>Microsoft Macintosh PowerPoint</Application>
  <PresentationFormat>Custom</PresentationFormat>
  <Paragraphs>1787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Avenir Book</vt:lpstr>
      <vt:lpstr>Calisto MT</vt:lpstr>
      <vt:lpstr>Gill Sans MT</vt:lpstr>
      <vt:lpstr>Helvetica</vt:lpstr>
      <vt:lpstr>Marker Felt</vt:lpstr>
      <vt:lpstr>Menlo</vt:lpstr>
      <vt:lpstr>Perpetua Titling MT</vt:lpstr>
      <vt:lpstr>1_Precedent</vt:lpstr>
      <vt:lpstr>Persistence:  Crash Consistency</vt:lpstr>
      <vt:lpstr>Data Redundancy</vt:lpstr>
      <vt:lpstr>File System Redundancy Example</vt:lpstr>
      <vt:lpstr>Pros and CONs of Redundancy</vt:lpstr>
      <vt:lpstr>Consistency Examples</vt:lpstr>
      <vt:lpstr>Why is consistency challenging?</vt:lpstr>
      <vt:lpstr>Question for You…</vt:lpstr>
      <vt:lpstr>How can file system fix Inconsistencies?</vt:lpstr>
      <vt:lpstr>Fsck Checks</vt:lpstr>
      <vt:lpstr>Link Count (example 1)</vt:lpstr>
      <vt:lpstr>Link Count (example 1)</vt:lpstr>
      <vt:lpstr>Link Count (example 2)</vt:lpstr>
      <vt:lpstr>Link Count (example 2)</vt:lpstr>
      <vt:lpstr>Data Bitmap</vt:lpstr>
      <vt:lpstr>Data Bitmap</vt:lpstr>
      <vt:lpstr>Duplicate Pointers</vt:lpstr>
      <vt:lpstr>Duplicate Pointers</vt:lpstr>
      <vt:lpstr>Duplicate Pointers</vt:lpstr>
      <vt:lpstr>Bad Pointer</vt:lpstr>
      <vt:lpstr>Bad Pointer</vt:lpstr>
      <vt:lpstr>Problems with fsck</vt:lpstr>
      <vt:lpstr>Problem 2: fsck is very slow</vt:lpstr>
      <vt:lpstr>Consistency Solution #2: Journaling</vt:lpstr>
      <vt:lpstr>Consistency vs Correctness</vt:lpstr>
      <vt:lpstr>Journaling  General Strategy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Question for You…</vt:lpstr>
      <vt:lpstr>Initial Solution: Journal New Data</vt:lpstr>
      <vt:lpstr>PowerPoint Presentation</vt:lpstr>
      <vt:lpstr>Terminology</vt:lpstr>
      <vt:lpstr>Problem with Initial APPROACH: Journal Size</vt:lpstr>
      <vt:lpstr>Fix #1: Small Journals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Optimizations</vt:lpstr>
      <vt:lpstr>Correctness depends on Ordering</vt:lpstr>
      <vt:lpstr>Ordering</vt:lpstr>
      <vt:lpstr>Optimizations</vt:lpstr>
      <vt:lpstr>Checksum Optimization</vt:lpstr>
      <vt:lpstr>Checksum Optimization</vt:lpstr>
      <vt:lpstr>Optimizations</vt:lpstr>
      <vt:lpstr>Write Buffering Optimization</vt:lpstr>
      <vt:lpstr>Circular Buffer</vt:lpstr>
      <vt:lpstr>Circular Buffer</vt:lpstr>
      <vt:lpstr>Circular Buffer</vt:lpstr>
      <vt:lpstr>Circular Buffer</vt:lpstr>
      <vt:lpstr>Optimizations</vt:lpstr>
      <vt:lpstr>Physical Journal</vt:lpstr>
      <vt:lpstr>Physical Journal</vt:lpstr>
      <vt:lpstr>Logical Journal</vt:lpstr>
      <vt:lpstr>Optimizations</vt:lpstr>
      <vt:lpstr>File System Integration</vt:lpstr>
      <vt:lpstr>How to avoid writing all disk blocks Twice?</vt:lpstr>
      <vt:lpstr>Writeback Journal</vt:lpstr>
      <vt:lpstr>Writeback Journal</vt:lpstr>
      <vt:lpstr>Writeback Journal</vt:lpstr>
      <vt:lpstr>Writeback Journal</vt:lpstr>
      <vt:lpstr>Writeback Journal</vt:lpstr>
      <vt:lpstr>Ordered Journaling</vt:lpstr>
      <vt:lpstr>Ordered Journal</vt:lpstr>
      <vt:lpstr>Ordered Journal</vt:lpstr>
      <vt:lpstr>Ordered Journal</vt:lpstr>
      <vt:lpstr>Ordered Journal</vt:lpstr>
      <vt:lpstr>Ordered Journal</vt:lpstr>
      <vt:lpstr>Ordered Journal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Journaling</dc:title>
  <cp:lastModifiedBy>Sudarsun Kannan</cp:lastModifiedBy>
  <cp:revision>119</cp:revision>
  <dcterms:created xsi:type="dcterms:W3CDTF">2015-11-13T21:56:37Z</dcterms:created>
  <dcterms:modified xsi:type="dcterms:W3CDTF">2020-04-30T01:26:47Z</dcterms:modified>
</cp:coreProperties>
</file>