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659" r:id="rId2"/>
    <p:sldId id="614" r:id="rId3"/>
    <p:sldId id="267" r:id="rId4"/>
    <p:sldId id="268" r:id="rId5"/>
    <p:sldId id="269" r:id="rId6"/>
    <p:sldId id="701" r:id="rId7"/>
    <p:sldId id="702" r:id="rId8"/>
    <p:sldId id="703" r:id="rId9"/>
    <p:sldId id="331" r:id="rId10"/>
    <p:sldId id="779" r:id="rId11"/>
    <p:sldId id="680" r:id="rId12"/>
    <p:sldId id="681" r:id="rId13"/>
    <p:sldId id="775" r:id="rId14"/>
    <p:sldId id="390" r:id="rId15"/>
    <p:sldId id="687" r:id="rId16"/>
    <p:sldId id="392" r:id="rId17"/>
    <p:sldId id="688" r:id="rId18"/>
    <p:sldId id="838" r:id="rId19"/>
    <p:sldId id="393" r:id="rId20"/>
    <p:sldId id="839" r:id="rId21"/>
    <p:sldId id="840" r:id="rId22"/>
    <p:sldId id="363" r:id="rId23"/>
    <p:sldId id="364" r:id="rId24"/>
    <p:sldId id="371" r:id="rId25"/>
    <p:sldId id="365" r:id="rId26"/>
    <p:sldId id="366" r:id="rId27"/>
    <p:sldId id="367" r:id="rId28"/>
    <p:sldId id="841" r:id="rId29"/>
    <p:sldId id="368" r:id="rId30"/>
    <p:sldId id="369" r:id="rId31"/>
    <p:sldId id="7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0"/>
    <p:restoredTop sz="94664"/>
  </p:normalViewPr>
  <p:slideViewPr>
    <p:cSldViewPr snapToGrid="0" snapToObjects="1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3B9554C-4AF7-5243-A5A9-0DC2A2E22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1C1046-6310-BE43-A53E-0C162062DB6E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741E5A-7C13-CB4F-BDC2-6AF9BA648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5F6A09-4418-794A-A366-41F3733DA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1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ED0F062-48C9-B242-A215-86FF04D5A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07894-EC08-5646-A077-DC31ED7DE12C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FEF811D-4AC1-2646-86E0-0783859DE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08DA116-F278-3046-868E-9F05A02D6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74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AD4EBDC4-8B1C-BD4A-8BED-3BFD37177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EE56AB-B1D5-5F44-941B-14B249A02139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8E937D7-E53F-7740-A3E5-4D507B4BA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CA9E5AA-7891-EC42-B736-24E26D40A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18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B8DBFD1-A141-E141-B522-D77B5AB8E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6DF2-9E59-1F4B-8FB0-06734EC0FF13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2953BC3-233A-D44A-A146-0E21789A5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F899431-650A-2F4F-A893-93A31326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8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433166D2-C49C-6C42-80F8-27EF7EBF4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3991FC-2996-824C-A5D9-B41AB9B38774}" type="slidenum">
              <a:rPr lang="en-US" altLang="en-US" sz="1300" smtClean="0"/>
              <a:pPr/>
              <a:t>29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C8B7D239-F003-6D4C-9490-16329EB5E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88AAAD1-C5E7-0D4F-A177-20809EFD9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8260EF9-388C-BE44-B432-1C645136E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82A238-7E6A-594B-9766-E1CA87FB3952}" type="slidenum">
              <a:rPr lang="en-US" altLang="en-US" sz="1300" smtClean="0"/>
              <a:pPr/>
              <a:t>30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FA754EC-AE58-424F-A78A-48E0205BF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5C85299-C1B5-0944-B420-D70896E84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9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AF0A703-33D3-4242-BB9F-A94A218B2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FA9212-2FCF-2942-8CB5-D1EFCD4923CA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DF0E305-D6A9-5242-A67B-84589C522A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06EC5D6-4656-4445-8270-5A2FE00AA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2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58025D5-9688-8C49-9808-46D6638FC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FE9130-D01D-4848-A1C9-7053E30C1BF2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3435215-9905-1446-9B6C-BE754B6C3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C9E6291-DC5F-3942-9994-09AC65C31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5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C8855565-B445-9846-87C5-37C5D4E80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EE5675-873F-984A-8632-9AD8597CF92D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D93E5E7-6AD8-F240-93D5-E278A2284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8FE1EB6-BCAD-7545-8305-5FA437A6C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774B9BF9-94F5-D947-9314-7D4B2D7B2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91B021-177C-6045-AC64-B6BECE183BD2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5E56E49-AB1B-9C49-9005-6FB53126D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52C6032-A8F5-DE4C-ACAC-47E5DDDEB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62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4A04841C-3DE0-7F4D-BDE4-3AD65F050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616F7-721D-4647-B917-26B8E872028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ABDE616-10EC-B64C-AF7E-4574F3538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E32775B-2993-F446-92FC-FF2BF0C5B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6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25E8064-8060-284E-BB49-4D3C6517A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4EBD19-EA11-2B49-BFBE-559DF3447E37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65A046E-F1B6-E44C-88C2-B8031DCDD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4C3F65D-E731-6742-B126-2269B96A1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0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C3D4A93-BA56-544D-B84A-BFA94DE2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B65CB-4BFF-3B4D-81E9-05581912E3DE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DCE25B5-E579-C04D-A420-519C3A5D1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77CFCC-8EFE-1545-915E-0F9134C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93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A6A8BA02-90B7-A445-800D-1EE69C862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220671-0FC7-704C-9329-520F95B72A0A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F895EAB-F1B3-F74F-BCD1-071E33FF39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83824D8-C004-E64F-AFC7-5866DE27D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5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Protocol (IP)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16.1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641F-0CDC-6443-BFF2-BF94A83C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bootstrapping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22AA-A6E1-1143-A4E8-5558CA28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host get its IP address?</a:t>
            </a:r>
          </a:p>
          <a:p>
            <a:endParaRPr lang="en-US" dirty="0"/>
          </a:p>
          <a:p>
            <a:r>
              <a:rPr lang="en-US" dirty="0"/>
              <a:t>How does a host know its local DNS server?</a:t>
            </a:r>
          </a:p>
          <a:p>
            <a:endParaRPr lang="en-US" dirty="0"/>
          </a:p>
          <a:p>
            <a:r>
              <a:rPr lang="en-US" dirty="0"/>
              <a:t>How does a host know its subnet mask?</a:t>
            </a:r>
          </a:p>
          <a:p>
            <a:endParaRPr lang="en-US" dirty="0"/>
          </a:p>
          <a:p>
            <a:r>
              <a:rPr lang="en-US" dirty="0"/>
              <a:t>How does a host know which router is its “gateway” to other networks?</a:t>
            </a:r>
          </a:p>
        </p:txBody>
      </p:sp>
    </p:spTree>
    <p:extLst>
      <p:ext uri="{BB962C8B-B14F-4D97-AF65-F5344CB8AC3E}">
        <p14:creationId xmlns:p14="http://schemas.microsoft.com/office/powerpoint/2010/main" val="152488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D71D4473-362B-C44C-B377-D49D2D7D0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0344" y="1587499"/>
            <a:ext cx="9557658" cy="45800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goal:</a:t>
            </a:r>
            <a:r>
              <a:rPr lang="en-US" altLang="en-US" sz="2400" dirty="0"/>
              <a:t> allow host to </a:t>
            </a:r>
            <a:r>
              <a:rPr lang="en-US" altLang="en-US" sz="2400" i="1" dirty="0"/>
              <a:t>dynamically </a:t>
            </a:r>
            <a:r>
              <a:rPr lang="en-US" altLang="en-US" sz="2400" dirty="0"/>
              <a:t>obtain its IP address from network server when it joins network</a:t>
            </a:r>
          </a:p>
          <a:p>
            <a:pPr lvl="1"/>
            <a:r>
              <a:rPr lang="en-US" altLang="en-US" dirty="0"/>
              <a:t>can renew its lease on address in use</a:t>
            </a:r>
          </a:p>
          <a:p>
            <a:pPr lvl="1"/>
            <a:r>
              <a:rPr lang="en-US" altLang="en-US" dirty="0"/>
              <a:t>allows reuse of addresses (only hold address while connected/</a:t>
            </a:r>
            <a:r>
              <a:rPr lang="ja-JP" altLang="en-US"/>
              <a:t>“</a:t>
            </a:r>
            <a:r>
              <a:rPr lang="en-US" altLang="ja-JP" dirty="0"/>
              <a:t>on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dirty="0"/>
              <a:t>support for mobile users who want to join network</a:t>
            </a:r>
          </a:p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DHCP overview:</a:t>
            </a:r>
          </a:p>
          <a:p>
            <a:pPr lvl="1"/>
            <a:r>
              <a:rPr lang="en-US" altLang="en-US" dirty="0"/>
              <a:t>host broadcasts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discover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[optional]</a:t>
            </a:r>
          </a:p>
          <a:p>
            <a:pPr lvl="1"/>
            <a:r>
              <a:rPr lang="en-US" altLang="en-US" dirty="0"/>
              <a:t>DHCP server responds with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offer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[optional]</a:t>
            </a:r>
          </a:p>
          <a:p>
            <a:pPr lvl="1"/>
            <a:r>
              <a:rPr lang="en-US" altLang="en-US" dirty="0"/>
              <a:t>host requests IP address: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request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endParaRPr lang="en-US" altLang="ja-JP" dirty="0"/>
          </a:p>
          <a:p>
            <a:pPr lvl="1"/>
            <a:r>
              <a:rPr lang="en-US" altLang="en-US" dirty="0"/>
              <a:t>DHCP server sends address: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ack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</a:t>
            </a:r>
          </a:p>
          <a:p>
            <a:endParaRPr lang="en-US" altLang="en-US" dirty="0"/>
          </a:p>
        </p:txBody>
      </p:sp>
      <p:sp>
        <p:nvSpPr>
          <p:cNvPr id="88068" name="Slide Number Placeholder 5">
            <a:extLst>
              <a:ext uri="{FF2B5EF4-FFF2-40B4-BE49-F238E27FC236}">
                <a16:creationId xmlns:a16="http://schemas.microsoft.com/office/drawing/2014/main" id="{2C0EF95F-ADC5-5446-885E-F32A7B8D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C2792-F4C9-ED40-85DC-358ED134E671}" type="slidenum">
              <a:rPr lang="en-US" altLang="en-US" sz="1200" smtClean="0">
                <a:latin typeface="Tahoma" panose="020B0604030504040204" pitchFamily="34" charset="0"/>
              </a:rPr>
              <a:pPr/>
              <a:t>11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8AD66-B36E-7D46-8DF6-87ADA001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61936"/>
            <a:ext cx="11263604" cy="13255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DHCP: Dynamic Host Configuration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7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>
            <a:extLst>
              <a:ext uri="{FF2B5EF4-FFF2-40B4-BE49-F238E27FC236}">
                <a16:creationId xmlns:a16="http://schemas.microsoft.com/office/drawing/2014/main" id="{7E4E5CDE-1BA3-2D4E-B03F-AAFC09DDA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6037264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15" name="Text Box 97">
            <a:extLst>
              <a:ext uri="{FF2B5EF4-FFF2-40B4-BE49-F238E27FC236}">
                <a16:creationId xmlns:a16="http://schemas.microsoft.com/office/drawing/2014/main" id="{FE5B9572-9836-774A-BA30-EA9CB253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19034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223.1.1.0/24</a:t>
            </a:r>
          </a:p>
        </p:txBody>
      </p:sp>
      <p:sp>
        <p:nvSpPr>
          <p:cNvPr id="90116" name="Text Box 98">
            <a:extLst>
              <a:ext uri="{FF2B5EF4-FFF2-40B4-BE49-F238E27FC236}">
                <a16:creationId xmlns:a16="http://schemas.microsoft.com/office/drawing/2014/main" id="{30CE93AB-33C4-1C4A-A434-4CEC3492F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439896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223.1.2.0/24</a:t>
            </a:r>
          </a:p>
        </p:txBody>
      </p:sp>
      <p:sp>
        <p:nvSpPr>
          <p:cNvPr id="90117" name="Text Box 99">
            <a:extLst>
              <a:ext uri="{FF2B5EF4-FFF2-40B4-BE49-F238E27FC236}">
                <a16:creationId xmlns:a16="http://schemas.microsoft.com/office/drawing/2014/main" id="{6332851C-C123-A14D-AA5C-14CAB61E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59928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223.1.3.0/24</a:t>
            </a:r>
          </a:p>
        </p:txBody>
      </p:sp>
      <p:sp>
        <p:nvSpPr>
          <p:cNvPr id="90118" name="Rectangle 100">
            <a:extLst>
              <a:ext uri="{FF2B5EF4-FFF2-40B4-BE49-F238E27FC236}">
                <a16:creationId xmlns:a16="http://schemas.microsoft.com/office/drawing/2014/main" id="{00B29736-7FAE-494D-984C-3FA496992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1" y="4233864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19" name="Freeform 101">
            <a:extLst>
              <a:ext uri="{FF2B5EF4-FFF2-40B4-BE49-F238E27FC236}">
                <a16:creationId xmlns:a16="http://schemas.microsoft.com/office/drawing/2014/main" id="{BC7CC995-F278-8C48-B8E2-B54F35B25338}"/>
              </a:ext>
            </a:extLst>
          </p:cNvPr>
          <p:cNvSpPr>
            <a:spLocks/>
          </p:cNvSpPr>
          <p:nvPr/>
        </p:nvSpPr>
        <p:spPr bwMode="auto">
          <a:xfrm>
            <a:off x="2600326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Freeform 102">
            <a:extLst>
              <a:ext uri="{FF2B5EF4-FFF2-40B4-BE49-F238E27FC236}">
                <a16:creationId xmlns:a16="http://schemas.microsoft.com/office/drawing/2014/main" id="{B1A3060C-0BCA-594E-A755-E7B904A94C60}"/>
              </a:ext>
            </a:extLst>
          </p:cNvPr>
          <p:cNvSpPr>
            <a:spLocks/>
          </p:cNvSpPr>
          <p:nvPr/>
        </p:nvSpPr>
        <p:spPr bwMode="auto">
          <a:xfrm>
            <a:off x="5127625" y="2482851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Freeform 103">
            <a:extLst>
              <a:ext uri="{FF2B5EF4-FFF2-40B4-BE49-F238E27FC236}">
                <a16:creationId xmlns:a16="http://schemas.microsoft.com/office/drawing/2014/main" id="{C2DB0E69-527D-5145-99EE-1C6260B7BA4C}"/>
              </a:ext>
            </a:extLst>
          </p:cNvPr>
          <p:cNvSpPr>
            <a:spLocks/>
          </p:cNvSpPr>
          <p:nvPr/>
        </p:nvSpPr>
        <p:spPr bwMode="auto">
          <a:xfrm>
            <a:off x="3800476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104">
            <a:extLst>
              <a:ext uri="{FF2B5EF4-FFF2-40B4-BE49-F238E27FC236}">
                <a16:creationId xmlns:a16="http://schemas.microsoft.com/office/drawing/2014/main" id="{9595BA10-6D5A-3A45-9AC0-9B6B10B13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106">
            <a:extLst>
              <a:ext uri="{FF2B5EF4-FFF2-40B4-BE49-F238E27FC236}">
                <a16:creationId xmlns:a16="http://schemas.microsoft.com/office/drawing/2014/main" id="{59DAA4A0-091D-C94F-B074-2C9656F666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3416301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07">
            <a:extLst>
              <a:ext uri="{FF2B5EF4-FFF2-40B4-BE49-F238E27FC236}">
                <a16:creationId xmlns:a16="http://schemas.microsoft.com/office/drawing/2014/main" id="{CAA40DF7-EF52-E049-9CBF-601299D7E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3967164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08">
            <a:extLst>
              <a:ext uri="{FF2B5EF4-FFF2-40B4-BE49-F238E27FC236}">
                <a16:creationId xmlns:a16="http://schemas.microsoft.com/office/drawing/2014/main" id="{61700159-F228-AF49-9D8B-1404AAA9B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2089" y="3544889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Text Box 109">
            <a:extLst>
              <a:ext uri="{FF2B5EF4-FFF2-40B4-BE49-F238E27FC236}">
                <a16:creationId xmlns:a16="http://schemas.microsoft.com/office/drawing/2014/main" id="{3A5FDD8B-0F24-0943-9891-9A2F02872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23701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27" name="Text Box 111">
            <a:extLst>
              <a:ext uri="{FF2B5EF4-FFF2-40B4-BE49-F238E27FC236}">
                <a16:creationId xmlns:a16="http://schemas.microsoft.com/office/drawing/2014/main" id="{2E9F2338-036A-5241-9C05-9E742A0A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39957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223.1.1.3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28" name="Text Box 112">
            <a:extLst>
              <a:ext uri="{FF2B5EF4-FFF2-40B4-BE49-F238E27FC236}">
                <a16:creationId xmlns:a16="http://schemas.microsoft.com/office/drawing/2014/main" id="{269CC862-C8BA-E940-B4BA-71ED03572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323532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223.1.1.4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29" name="Line 113">
            <a:extLst>
              <a:ext uri="{FF2B5EF4-FFF2-40B4-BE49-F238E27FC236}">
                <a16:creationId xmlns:a16="http://schemas.microsoft.com/office/drawing/2014/main" id="{2E008A9C-A39A-AA42-8F19-5C53FB11D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Text Box 114">
            <a:extLst>
              <a:ext uri="{FF2B5EF4-FFF2-40B4-BE49-F238E27FC236}">
                <a16:creationId xmlns:a16="http://schemas.microsoft.com/office/drawing/2014/main" id="{94DCC5B9-32BD-964D-851D-9560E8DF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5" y="3236914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223.1.2.9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31" name="Line 116">
            <a:extLst>
              <a:ext uri="{FF2B5EF4-FFF2-40B4-BE49-F238E27FC236}">
                <a16:creationId xmlns:a16="http://schemas.microsoft.com/office/drawing/2014/main" id="{6E3A0848-F313-F346-BE5C-62D4F6EB6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2" name="Line 117">
            <a:extLst>
              <a:ext uri="{FF2B5EF4-FFF2-40B4-BE49-F238E27FC236}">
                <a16:creationId xmlns:a16="http://schemas.microsoft.com/office/drawing/2014/main" id="{1284FFB8-9591-B94C-9000-E016C497E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3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3" name="Line 120">
            <a:extLst>
              <a:ext uri="{FF2B5EF4-FFF2-40B4-BE49-F238E27FC236}">
                <a16:creationId xmlns:a16="http://schemas.microsoft.com/office/drawing/2014/main" id="{2EC3C248-710C-4F4D-90E5-3DD8429E5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5526" y="3886201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4" name="Line 122">
            <a:extLst>
              <a:ext uri="{FF2B5EF4-FFF2-40B4-BE49-F238E27FC236}">
                <a16:creationId xmlns:a16="http://schemas.microsoft.com/office/drawing/2014/main" id="{449D3A74-CDDB-8B48-8570-C4B012E96A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0851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Line 123">
            <a:extLst>
              <a:ext uri="{FF2B5EF4-FFF2-40B4-BE49-F238E27FC236}">
                <a16:creationId xmlns:a16="http://schemas.microsoft.com/office/drawing/2014/main" id="{F78CE0ED-8754-464C-8627-9D8FC85497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2264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Text Box 124">
            <a:extLst>
              <a:ext uri="{FF2B5EF4-FFF2-40B4-BE49-F238E27FC236}">
                <a16:creationId xmlns:a16="http://schemas.microsoft.com/office/drawing/2014/main" id="{38D4C006-45EE-3344-A220-6E5F63A0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5041901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37" name="Text Box 127">
            <a:extLst>
              <a:ext uri="{FF2B5EF4-FFF2-40B4-BE49-F238E27FC236}">
                <a16:creationId xmlns:a16="http://schemas.microsoft.com/office/drawing/2014/main" id="{ECF2AD33-E7EE-6245-B428-8A956495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5053014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grpSp>
        <p:nvGrpSpPr>
          <p:cNvPr id="90138" name="Group 129">
            <a:extLst>
              <a:ext uri="{FF2B5EF4-FFF2-40B4-BE49-F238E27FC236}">
                <a16:creationId xmlns:a16="http://schemas.microsoft.com/office/drawing/2014/main" id="{44196BFF-0554-2F4F-90AA-E38906F9BC3D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2397125"/>
            <a:ext cx="641350" cy="558800"/>
            <a:chOff x="-44" y="1473"/>
            <a:chExt cx="981" cy="1105"/>
          </a:xfrm>
        </p:grpSpPr>
        <p:pic>
          <p:nvPicPr>
            <p:cNvPr id="90238" name="Picture 130" descr="desktop_computer_stylized_medium">
              <a:extLst>
                <a:ext uri="{FF2B5EF4-FFF2-40B4-BE49-F238E27FC236}">
                  <a16:creationId xmlns:a16="http://schemas.microsoft.com/office/drawing/2014/main" id="{40BEF5CC-30A1-D347-9A8B-A7A64C273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9" name="Freeform 131">
              <a:extLst>
                <a:ext uri="{FF2B5EF4-FFF2-40B4-BE49-F238E27FC236}">
                  <a16:creationId xmlns:a16="http://schemas.microsoft.com/office/drawing/2014/main" id="{B80A6BF0-2604-D547-827C-72E4BE9A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39" name="Group 132">
            <a:extLst>
              <a:ext uri="{FF2B5EF4-FFF2-40B4-BE49-F238E27FC236}">
                <a16:creationId xmlns:a16="http://schemas.microsoft.com/office/drawing/2014/main" id="{F1DA2EAF-9718-1541-8A43-848B7B1FFDF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006725"/>
            <a:ext cx="641350" cy="558800"/>
            <a:chOff x="-44" y="1473"/>
            <a:chExt cx="981" cy="1105"/>
          </a:xfrm>
        </p:grpSpPr>
        <p:pic>
          <p:nvPicPr>
            <p:cNvPr id="90236" name="Picture 133" descr="desktop_computer_stylized_medium">
              <a:extLst>
                <a:ext uri="{FF2B5EF4-FFF2-40B4-BE49-F238E27FC236}">
                  <a16:creationId xmlns:a16="http://schemas.microsoft.com/office/drawing/2014/main" id="{1FCE1738-63AD-8943-A3F5-6D8BBD78E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7" name="Freeform 134">
              <a:extLst>
                <a:ext uri="{FF2B5EF4-FFF2-40B4-BE49-F238E27FC236}">
                  <a16:creationId xmlns:a16="http://schemas.microsoft.com/office/drawing/2014/main" id="{F8BA8F2D-9798-CF47-8367-2E6D0D7B63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0" name="Group 135">
            <a:extLst>
              <a:ext uri="{FF2B5EF4-FFF2-40B4-BE49-F238E27FC236}">
                <a16:creationId xmlns:a16="http://schemas.microsoft.com/office/drawing/2014/main" id="{CFAAF91C-90B4-1742-838E-90C358321D0B}"/>
              </a:ext>
            </a:extLst>
          </p:cNvPr>
          <p:cNvGrpSpPr>
            <a:grpSpLocks/>
          </p:cNvGrpSpPr>
          <p:nvPr/>
        </p:nvGrpSpPr>
        <p:grpSpPr bwMode="auto">
          <a:xfrm>
            <a:off x="2619375" y="3616325"/>
            <a:ext cx="641350" cy="558800"/>
            <a:chOff x="-44" y="1473"/>
            <a:chExt cx="981" cy="1105"/>
          </a:xfrm>
        </p:grpSpPr>
        <p:pic>
          <p:nvPicPr>
            <p:cNvPr id="90234" name="Picture 136" descr="desktop_computer_stylized_medium">
              <a:extLst>
                <a:ext uri="{FF2B5EF4-FFF2-40B4-BE49-F238E27FC236}">
                  <a16:creationId xmlns:a16="http://schemas.microsoft.com/office/drawing/2014/main" id="{021A8138-B730-1642-AEB9-551FD728D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5" name="Freeform 137">
              <a:extLst>
                <a:ext uri="{FF2B5EF4-FFF2-40B4-BE49-F238E27FC236}">
                  <a16:creationId xmlns:a16="http://schemas.microsoft.com/office/drawing/2014/main" id="{2D41C406-82D2-6C46-9C7D-9A43B22DC5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1" name="Group 138">
            <a:extLst>
              <a:ext uri="{FF2B5EF4-FFF2-40B4-BE49-F238E27FC236}">
                <a16:creationId xmlns:a16="http://schemas.microsoft.com/office/drawing/2014/main" id="{0D4600E2-6A3D-784E-957E-3B41B3AA6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27775" y="2565400"/>
            <a:ext cx="641350" cy="558800"/>
            <a:chOff x="-44" y="1473"/>
            <a:chExt cx="981" cy="1105"/>
          </a:xfrm>
        </p:grpSpPr>
        <p:pic>
          <p:nvPicPr>
            <p:cNvPr id="90232" name="Picture 139" descr="desktop_computer_stylized_medium">
              <a:extLst>
                <a:ext uri="{FF2B5EF4-FFF2-40B4-BE49-F238E27FC236}">
                  <a16:creationId xmlns:a16="http://schemas.microsoft.com/office/drawing/2014/main" id="{02EDB73B-DB47-B440-B9EB-D1D4D80D1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3" name="Freeform 140">
              <a:extLst>
                <a:ext uri="{FF2B5EF4-FFF2-40B4-BE49-F238E27FC236}">
                  <a16:creationId xmlns:a16="http://schemas.microsoft.com/office/drawing/2014/main" id="{09A8D4BF-747E-6D44-8B56-4C78F83A14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2" name="Group 141">
            <a:extLst>
              <a:ext uri="{FF2B5EF4-FFF2-40B4-BE49-F238E27FC236}">
                <a16:creationId xmlns:a16="http://schemas.microsoft.com/office/drawing/2014/main" id="{290B7BB4-3013-424A-B5F0-D5CBD06AA93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02388" y="3844925"/>
            <a:ext cx="641350" cy="558800"/>
            <a:chOff x="-44" y="1473"/>
            <a:chExt cx="981" cy="1105"/>
          </a:xfrm>
        </p:grpSpPr>
        <p:pic>
          <p:nvPicPr>
            <p:cNvPr id="90230" name="Picture 142" descr="desktop_computer_stylized_medium">
              <a:extLst>
                <a:ext uri="{FF2B5EF4-FFF2-40B4-BE49-F238E27FC236}">
                  <a16:creationId xmlns:a16="http://schemas.microsoft.com/office/drawing/2014/main" id="{83A51527-597C-4E4A-BDDD-D1C6161D0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1" name="Freeform 143">
              <a:extLst>
                <a:ext uri="{FF2B5EF4-FFF2-40B4-BE49-F238E27FC236}">
                  <a16:creationId xmlns:a16="http://schemas.microsoft.com/office/drawing/2014/main" id="{2FC3C14F-602E-6441-9737-53B0BB4402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3" name="Group 144">
            <a:extLst>
              <a:ext uri="{FF2B5EF4-FFF2-40B4-BE49-F238E27FC236}">
                <a16:creationId xmlns:a16="http://schemas.microsoft.com/office/drawing/2014/main" id="{AEB0BEE5-3B85-8A45-9BCA-D02AD3772B6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4300" y="5368925"/>
            <a:ext cx="641350" cy="558800"/>
            <a:chOff x="-44" y="1473"/>
            <a:chExt cx="981" cy="1105"/>
          </a:xfrm>
        </p:grpSpPr>
        <p:pic>
          <p:nvPicPr>
            <p:cNvPr id="90228" name="Picture 145" descr="desktop_computer_stylized_medium">
              <a:extLst>
                <a:ext uri="{FF2B5EF4-FFF2-40B4-BE49-F238E27FC236}">
                  <a16:creationId xmlns:a16="http://schemas.microsoft.com/office/drawing/2014/main" id="{DC6D9E21-0553-5947-ABCC-B9EDD4704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9" name="Freeform 146">
              <a:extLst>
                <a:ext uri="{FF2B5EF4-FFF2-40B4-BE49-F238E27FC236}">
                  <a16:creationId xmlns:a16="http://schemas.microsoft.com/office/drawing/2014/main" id="{B17CD379-18B8-0E47-83BC-EDE89A495C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4" name="Group 147">
            <a:extLst>
              <a:ext uri="{FF2B5EF4-FFF2-40B4-BE49-F238E27FC236}">
                <a16:creationId xmlns:a16="http://schemas.microsoft.com/office/drawing/2014/main" id="{6AFB4BC8-ABC6-F545-BA77-7B802E6AA3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0663" y="5410200"/>
            <a:ext cx="641350" cy="558800"/>
            <a:chOff x="-44" y="1473"/>
            <a:chExt cx="981" cy="1105"/>
          </a:xfrm>
        </p:grpSpPr>
        <p:pic>
          <p:nvPicPr>
            <p:cNvPr id="90226" name="Picture 148" descr="desktop_computer_stylized_medium">
              <a:extLst>
                <a:ext uri="{FF2B5EF4-FFF2-40B4-BE49-F238E27FC236}">
                  <a16:creationId xmlns:a16="http://schemas.microsoft.com/office/drawing/2014/main" id="{60B13BFB-6431-E143-82D7-16E0E80BD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7" name="Freeform 149">
              <a:extLst>
                <a:ext uri="{FF2B5EF4-FFF2-40B4-BE49-F238E27FC236}">
                  <a16:creationId xmlns:a16="http://schemas.microsoft.com/office/drawing/2014/main" id="{723F70B5-61B4-DC41-A0AE-DC4099C9E9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5" name="Group 150">
            <a:extLst>
              <a:ext uri="{FF2B5EF4-FFF2-40B4-BE49-F238E27FC236}">
                <a16:creationId xmlns:a16="http://schemas.microsoft.com/office/drawing/2014/main" id="{94C64D5E-2F2E-D04D-8DE5-5284829AA65A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3503613"/>
            <a:ext cx="698500" cy="355600"/>
            <a:chOff x="4396" y="1245"/>
            <a:chExt cx="672" cy="248"/>
          </a:xfrm>
        </p:grpSpPr>
        <p:sp>
          <p:nvSpPr>
            <p:cNvPr id="90218" name="Oval 407">
              <a:extLst>
                <a:ext uri="{FF2B5EF4-FFF2-40B4-BE49-F238E27FC236}">
                  <a16:creationId xmlns:a16="http://schemas.microsoft.com/office/drawing/2014/main" id="{74C3178A-BBA2-A04A-80E9-3135B2CE7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19" name="Rectangle 410">
              <a:extLst>
                <a:ext uri="{FF2B5EF4-FFF2-40B4-BE49-F238E27FC236}">
                  <a16:creationId xmlns:a16="http://schemas.microsoft.com/office/drawing/2014/main" id="{361D3A3F-6A86-484D-868E-5D3885586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20" name="Oval 411">
              <a:extLst>
                <a:ext uri="{FF2B5EF4-FFF2-40B4-BE49-F238E27FC236}">
                  <a16:creationId xmlns:a16="http://schemas.microsoft.com/office/drawing/2014/main" id="{C894C46A-D154-9A43-9503-01E7BA13F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0221" name="Group 154">
              <a:extLst>
                <a:ext uri="{FF2B5EF4-FFF2-40B4-BE49-F238E27FC236}">
                  <a16:creationId xmlns:a16="http://schemas.microsoft.com/office/drawing/2014/main" id="{CD6AFC79-5411-A748-ADA7-EEB63668F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0224" name="Freeform 155">
                <a:extLst>
                  <a:ext uri="{FF2B5EF4-FFF2-40B4-BE49-F238E27FC236}">
                    <a16:creationId xmlns:a16="http://schemas.microsoft.com/office/drawing/2014/main" id="{5B269D15-9B22-AC4C-B1FB-5A255E8EA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5" name="Freeform 156">
                <a:extLst>
                  <a:ext uri="{FF2B5EF4-FFF2-40B4-BE49-F238E27FC236}">
                    <a16:creationId xmlns:a16="http://schemas.microsoft.com/office/drawing/2014/main" id="{2736F883-9424-B340-A7A1-433DA150C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222" name="Line 157">
              <a:extLst>
                <a:ext uri="{FF2B5EF4-FFF2-40B4-BE49-F238E27FC236}">
                  <a16:creationId xmlns:a16="http://schemas.microsoft.com/office/drawing/2014/main" id="{306F8972-EC6C-8B41-8549-5454AB5A6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Line 158">
              <a:extLst>
                <a:ext uri="{FF2B5EF4-FFF2-40B4-BE49-F238E27FC236}">
                  <a16:creationId xmlns:a16="http://schemas.microsoft.com/office/drawing/2014/main" id="{9AFC86B7-8E60-E548-9216-37886B171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46" name="Rectangle 162">
            <a:extLst>
              <a:ext uri="{FF2B5EF4-FFF2-40B4-BE49-F238E27FC236}">
                <a16:creationId xmlns:a16="http://schemas.microsoft.com/office/drawing/2014/main" id="{19EA1FFE-6F07-B84A-93AA-8ABDEB45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4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47" name="Text Box 110">
            <a:extLst>
              <a:ext uri="{FF2B5EF4-FFF2-40B4-BE49-F238E27FC236}">
                <a16:creationId xmlns:a16="http://schemas.microsoft.com/office/drawing/2014/main" id="{9FF44C7E-7539-354F-A171-BD02B83C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302577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48" name="Rectangle 165">
            <a:extLst>
              <a:ext uri="{FF2B5EF4-FFF2-40B4-BE49-F238E27FC236}">
                <a16:creationId xmlns:a16="http://schemas.microsoft.com/office/drawing/2014/main" id="{88620C58-2596-4D4C-9FEF-ED54A21DC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6" y="3829051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49" name="Rectangle 166">
            <a:extLst>
              <a:ext uri="{FF2B5EF4-FFF2-40B4-BE49-F238E27FC236}">
                <a16:creationId xmlns:a16="http://schemas.microsoft.com/office/drawing/2014/main" id="{41BED1DB-5287-8B4D-AF8A-5D535F532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6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50" name="Text Box 128">
            <a:extLst>
              <a:ext uri="{FF2B5EF4-FFF2-40B4-BE49-F238E27FC236}">
                <a16:creationId xmlns:a16="http://schemas.microsoft.com/office/drawing/2014/main" id="{B4E4139A-69A9-EC43-942F-068A610CB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3976689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223.1.3.27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51" name="Text Box 118">
            <a:extLst>
              <a:ext uri="{FF2B5EF4-FFF2-40B4-BE49-F238E27FC236}">
                <a16:creationId xmlns:a16="http://schemas.microsoft.com/office/drawing/2014/main" id="{93EBB2E9-F571-A243-82B0-DF14E81D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8433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52" name="Text Box 119">
            <a:extLst>
              <a:ext uri="{FF2B5EF4-FFF2-40B4-BE49-F238E27FC236}">
                <a16:creationId xmlns:a16="http://schemas.microsoft.com/office/drawing/2014/main" id="{3291DBA3-FEFC-2046-A856-D537FA324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232727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53" name="Text Box 168">
            <a:extLst>
              <a:ext uri="{FF2B5EF4-FFF2-40B4-BE49-F238E27FC236}">
                <a16:creationId xmlns:a16="http://schemas.microsoft.com/office/drawing/2014/main" id="{801546BE-F5A7-944F-868C-28153E43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1760538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90154" name="Text Box 170">
            <a:extLst>
              <a:ext uri="{FF2B5EF4-FFF2-40B4-BE49-F238E27FC236}">
                <a16:creationId xmlns:a16="http://schemas.microsoft.com/office/drawing/2014/main" id="{844B451B-3F03-8048-BDBD-6E112174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3" y="3059114"/>
            <a:ext cx="183736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1"/>
              <a:t>arriving </a:t>
            </a:r>
            <a:r>
              <a:rPr lang="en-US" altLang="en-US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client</a:t>
            </a:r>
            <a:r>
              <a:rPr lang="en-US" altLang="en-US" sz="2000" i="1"/>
              <a:t> needs </a:t>
            </a:r>
          </a:p>
          <a:p>
            <a:pPr>
              <a:lnSpc>
                <a:spcPct val="85000"/>
              </a:lnSpc>
            </a:pPr>
            <a:r>
              <a:rPr lang="en-US" altLang="en-US" sz="2000" i="1"/>
              <a:t>address in this</a:t>
            </a:r>
          </a:p>
          <a:p>
            <a:pPr>
              <a:lnSpc>
                <a:spcPct val="85000"/>
              </a:lnSpc>
            </a:pPr>
            <a:r>
              <a:rPr lang="en-US" altLang="en-US" sz="2000" i="1"/>
              <a:t>network</a:t>
            </a:r>
          </a:p>
        </p:txBody>
      </p:sp>
      <p:grpSp>
        <p:nvGrpSpPr>
          <p:cNvPr id="90155" name="Group 195">
            <a:extLst>
              <a:ext uri="{FF2B5EF4-FFF2-40B4-BE49-F238E27FC236}">
                <a16:creationId xmlns:a16="http://schemas.microsoft.com/office/drawing/2014/main" id="{0F051B7A-47D7-ED46-996C-343E54CF91B1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2395539"/>
            <a:ext cx="401638" cy="681037"/>
            <a:chOff x="4140" y="429"/>
            <a:chExt cx="1425" cy="2396"/>
          </a:xfrm>
        </p:grpSpPr>
        <p:sp>
          <p:nvSpPr>
            <p:cNvPr id="90186" name="Freeform 196">
              <a:extLst>
                <a:ext uri="{FF2B5EF4-FFF2-40B4-BE49-F238E27FC236}">
                  <a16:creationId xmlns:a16="http://schemas.microsoft.com/office/drawing/2014/main" id="{AB39F26C-89A6-DB49-8B04-9066985E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7" name="Rectangle 197">
              <a:extLst>
                <a:ext uri="{FF2B5EF4-FFF2-40B4-BE49-F238E27FC236}">
                  <a16:creationId xmlns:a16="http://schemas.microsoft.com/office/drawing/2014/main" id="{D173F5E3-88F7-E949-B030-B5317F1AD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188" name="Freeform 198">
              <a:extLst>
                <a:ext uri="{FF2B5EF4-FFF2-40B4-BE49-F238E27FC236}">
                  <a16:creationId xmlns:a16="http://schemas.microsoft.com/office/drawing/2014/main" id="{BB46CD50-5544-9746-882C-DFE2A1483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Freeform 199">
              <a:extLst>
                <a:ext uri="{FF2B5EF4-FFF2-40B4-BE49-F238E27FC236}">
                  <a16:creationId xmlns:a16="http://schemas.microsoft.com/office/drawing/2014/main" id="{71807B00-6CB5-5647-B1CC-5707FA376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0" name="Rectangle 200">
              <a:extLst>
                <a:ext uri="{FF2B5EF4-FFF2-40B4-BE49-F238E27FC236}">
                  <a16:creationId xmlns:a16="http://schemas.microsoft.com/office/drawing/2014/main" id="{0476C4C3-2708-8A4A-B776-55A1D32D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1" name="Group 201">
              <a:extLst>
                <a:ext uri="{FF2B5EF4-FFF2-40B4-BE49-F238E27FC236}">
                  <a16:creationId xmlns:a16="http://schemas.microsoft.com/office/drawing/2014/main" id="{CA72FA05-5402-B540-83C9-47BEE71E2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16" name="AutoShape 202">
                <a:extLst>
                  <a:ext uri="{FF2B5EF4-FFF2-40B4-BE49-F238E27FC236}">
                    <a16:creationId xmlns:a16="http://schemas.microsoft.com/office/drawing/2014/main" id="{C441F4E3-6124-5B4D-8F39-F23D5122D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7" name="AutoShape 203">
                <a:extLst>
                  <a:ext uri="{FF2B5EF4-FFF2-40B4-BE49-F238E27FC236}">
                    <a16:creationId xmlns:a16="http://schemas.microsoft.com/office/drawing/2014/main" id="{1907976F-2C58-0248-951B-5BED3DB71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2" name="Rectangle 204">
              <a:extLst>
                <a:ext uri="{FF2B5EF4-FFF2-40B4-BE49-F238E27FC236}">
                  <a16:creationId xmlns:a16="http://schemas.microsoft.com/office/drawing/2014/main" id="{692A6AD1-DCA8-2049-9D20-438261A9F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3" name="Group 205">
              <a:extLst>
                <a:ext uri="{FF2B5EF4-FFF2-40B4-BE49-F238E27FC236}">
                  <a16:creationId xmlns:a16="http://schemas.microsoft.com/office/drawing/2014/main" id="{17DD747A-E45D-8543-8752-5476AF382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14" name="AutoShape 206">
                <a:extLst>
                  <a:ext uri="{FF2B5EF4-FFF2-40B4-BE49-F238E27FC236}">
                    <a16:creationId xmlns:a16="http://schemas.microsoft.com/office/drawing/2014/main" id="{FB239CFA-7714-BE4E-8DDF-F75714D4B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5" name="AutoShape 207">
                <a:extLst>
                  <a:ext uri="{FF2B5EF4-FFF2-40B4-BE49-F238E27FC236}">
                    <a16:creationId xmlns:a16="http://schemas.microsoft.com/office/drawing/2014/main" id="{6802DD5F-15D9-D248-A339-9D421DE8D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4" name="Rectangle 208">
              <a:extLst>
                <a:ext uri="{FF2B5EF4-FFF2-40B4-BE49-F238E27FC236}">
                  <a16:creationId xmlns:a16="http://schemas.microsoft.com/office/drawing/2014/main" id="{3C9B6940-ADA4-6843-A843-EAC0544B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195" name="Rectangle 209">
              <a:extLst>
                <a:ext uri="{FF2B5EF4-FFF2-40B4-BE49-F238E27FC236}">
                  <a16:creationId xmlns:a16="http://schemas.microsoft.com/office/drawing/2014/main" id="{F14C54E1-492E-114B-A48F-A6C86ED5D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6" name="Group 210">
              <a:extLst>
                <a:ext uri="{FF2B5EF4-FFF2-40B4-BE49-F238E27FC236}">
                  <a16:creationId xmlns:a16="http://schemas.microsoft.com/office/drawing/2014/main" id="{67A3A6AD-B230-3E4C-9CF7-63770BE6B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12" name="AutoShape 211">
                <a:extLst>
                  <a:ext uri="{FF2B5EF4-FFF2-40B4-BE49-F238E27FC236}">
                    <a16:creationId xmlns:a16="http://schemas.microsoft.com/office/drawing/2014/main" id="{82529A59-F6CB-4F43-AE1B-B25EAC2A6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3" name="AutoShape 212">
                <a:extLst>
                  <a:ext uri="{FF2B5EF4-FFF2-40B4-BE49-F238E27FC236}">
                    <a16:creationId xmlns:a16="http://schemas.microsoft.com/office/drawing/2014/main" id="{F6C71298-426E-D543-A515-E55610F25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7" name="Freeform 213">
              <a:extLst>
                <a:ext uri="{FF2B5EF4-FFF2-40B4-BE49-F238E27FC236}">
                  <a16:creationId xmlns:a16="http://schemas.microsoft.com/office/drawing/2014/main" id="{1BBBEFAF-9028-2145-82ED-DD3E68852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98" name="Group 214">
              <a:extLst>
                <a:ext uri="{FF2B5EF4-FFF2-40B4-BE49-F238E27FC236}">
                  <a16:creationId xmlns:a16="http://schemas.microsoft.com/office/drawing/2014/main" id="{4ED4AAFF-88F9-2142-AEC3-4DEB3C9C0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10" name="AutoShape 215">
                <a:extLst>
                  <a:ext uri="{FF2B5EF4-FFF2-40B4-BE49-F238E27FC236}">
                    <a16:creationId xmlns:a16="http://schemas.microsoft.com/office/drawing/2014/main" id="{640EF9B2-6BFE-4B44-9358-86339102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1" name="AutoShape 216">
                <a:extLst>
                  <a:ext uri="{FF2B5EF4-FFF2-40B4-BE49-F238E27FC236}">
                    <a16:creationId xmlns:a16="http://schemas.microsoft.com/office/drawing/2014/main" id="{7941791D-0EA7-7546-AB11-BA4FC77D1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9" name="Rectangle 217">
              <a:extLst>
                <a:ext uri="{FF2B5EF4-FFF2-40B4-BE49-F238E27FC236}">
                  <a16:creationId xmlns:a16="http://schemas.microsoft.com/office/drawing/2014/main" id="{A16F2D99-1992-AE40-BDF3-5DF1F124A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0" name="Freeform 218">
              <a:extLst>
                <a:ext uri="{FF2B5EF4-FFF2-40B4-BE49-F238E27FC236}">
                  <a16:creationId xmlns:a16="http://schemas.microsoft.com/office/drawing/2014/main" id="{6DE2796F-B204-D141-81F6-F251499F3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1" name="Freeform 219">
              <a:extLst>
                <a:ext uri="{FF2B5EF4-FFF2-40B4-BE49-F238E27FC236}">
                  <a16:creationId xmlns:a16="http://schemas.microsoft.com/office/drawing/2014/main" id="{C69B136B-2066-0849-89FE-217F12104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2" name="Oval 220">
              <a:extLst>
                <a:ext uri="{FF2B5EF4-FFF2-40B4-BE49-F238E27FC236}">
                  <a16:creationId xmlns:a16="http://schemas.microsoft.com/office/drawing/2014/main" id="{A37E7EC5-1630-DA48-84BA-2AF791D89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3" name="Freeform 221">
              <a:extLst>
                <a:ext uri="{FF2B5EF4-FFF2-40B4-BE49-F238E27FC236}">
                  <a16:creationId xmlns:a16="http://schemas.microsoft.com/office/drawing/2014/main" id="{9C0620A0-D740-6549-8797-8906ACA96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4" name="AutoShape 222">
              <a:extLst>
                <a:ext uri="{FF2B5EF4-FFF2-40B4-BE49-F238E27FC236}">
                  <a16:creationId xmlns:a16="http://schemas.microsoft.com/office/drawing/2014/main" id="{2601C4DD-2D28-6347-A814-149A4A729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5" name="AutoShape 223">
              <a:extLst>
                <a:ext uri="{FF2B5EF4-FFF2-40B4-BE49-F238E27FC236}">
                  <a16:creationId xmlns:a16="http://schemas.microsoft.com/office/drawing/2014/main" id="{0E943491-2F8E-0649-81A2-FCA2DCE3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6" name="Oval 224">
              <a:extLst>
                <a:ext uri="{FF2B5EF4-FFF2-40B4-BE49-F238E27FC236}">
                  <a16:creationId xmlns:a16="http://schemas.microsoft.com/office/drawing/2014/main" id="{0E8573EF-2A5E-6B42-A4D7-50678EB71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7" name="Oval 225">
              <a:extLst>
                <a:ext uri="{FF2B5EF4-FFF2-40B4-BE49-F238E27FC236}">
                  <a16:creationId xmlns:a16="http://schemas.microsoft.com/office/drawing/2014/main" id="{9087FF0C-583A-FF4D-A190-A146858C2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208" name="Oval 226">
              <a:extLst>
                <a:ext uri="{FF2B5EF4-FFF2-40B4-BE49-F238E27FC236}">
                  <a16:creationId xmlns:a16="http://schemas.microsoft.com/office/drawing/2014/main" id="{06D310E4-26FC-3B42-B82A-F71B504F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9" name="Rectangle 227">
              <a:extLst>
                <a:ext uri="{FF2B5EF4-FFF2-40B4-BE49-F238E27FC236}">
                  <a16:creationId xmlns:a16="http://schemas.microsoft.com/office/drawing/2014/main" id="{BD103A32-E4D4-5148-B5F7-04944376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</p:grpSp>
      <p:grpSp>
        <p:nvGrpSpPr>
          <p:cNvPr id="90156" name="Group 231">
            <a:extLst>
              <a:ext uri="{FF2B5EF4-FFF2-40B4-BE49-F238E27FC236}">
                <a16:creationId xmlns:a16="http://schemas.microsoft.com/office/drawing/2014/main" id="{BBCD339C-2C9C-6A48-847B-AA1D715D2CEB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3141664"/>
            <a:ext cx="1101725" cy="549275"/>
            <a:chOff x="3428" y="1798"/>
            <a:chExt cx="694" cy="346"/>
          </a:xfrm>
        </p:grpSpPr>
        <p:grpSp>
          <p:nvGrpSpPr>
            <p:cNvPr id="90162" name="Group 229">
              <a:extLst>
                <a:ext uri="{FF2B5EF4-FFF2-40B4-BE49-F238E27FC236}">
                  <a16:creationId xmlns:a16="http://schemas.microsoft.com/office/drawing/2014/main" id="{CADC5458-7587-9346-B157-EAA1B15E4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90164" name="Picture 173" descr="laptop_keyboard">
                <a:extLst>
                  <a:ext uri="{FF2B5EF4-FFF2-40B4-BE49-F238E27FC236}">
                    <a16:creationId xmlns:a16="http://schemas.microsoft.com/office/drawing/2014/main" id="{D7620604-A9BD-5D4D-B2D6-3FC1C8276A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5" name="Freeform 174">
                <a:extLst>
                  <a:ext uri="{FF2B5EF4-FFF2-40B4-BE49-F238E27FC236}">
                    <a16:creationId xmlns:a16="http://schemas.microsoft.com/office/drawing/2014/main" id="{07C4A2A5-E500-A942-B016-9358E9951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0166" name="Picture 175" descr="screen">
                <a:extLst>
                  <a:ext uri="{FF2B5EF4-FFF2-40B4-BE49-F238E27FC236}">
                    <a16:creationId xmlns:a16="http://schemas.microsoft.com/office/drawing/2014/main" id="{5F03C01F-97B7-BC4D-A8C7-B3E29C3F37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7" name="Freeform 176">
                <a:extLst>
                  <a:ext uri="{FF2B5EF4-FFF2-40B4-BE49-F238E27FC236}">
                    <a16:creationId xmlns:a16="http://schemas.microsoft.com/office/drawing/2014/main" id="{DACF0444-499F-2D43-90AF-51CA08166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8" name="Freeform 177">
                <a:extLst>
                  <a:ext uri="{FF2B5EF4-FFF2-40B4-BE49-F238E27FC236}">
                    <a16:creationId xmlns:a16="http://schemas.microsoft.com/office/drawing/2014/main" id="{33A75F29-488E-0044-8653-F9DF04F68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9" name="Freeform 178">
                <a:extLst>
                  <a:ext uri="{FF2B5EF4-FFF2-40B4-BE49-F238E27FC236}">
                    <a16:creationId xmlns:a16="http://schemas.microsoft.com/office/drawing/2014/main" id="{EB8B48CA-5D9D-FC4F-B4C2-7EA2D0720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0" name="Freeform 179">
                <a:extLst>
                  <a:ext uri="{FF2B5EF4-FFF2-40B4-BE49-F238E27FC236}">
                    <a16:creationId xmlns:a16="http://schemas.microsoft.com/office/drawing/2014/main" id="{8C7418A0-8167-C74B-A7F9-55A1B2AEE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1" name="Freeform 180">
                <a:extLst>
                  <a:ext uri="{FF2B5EF4-FFF2-40B4-BE49-F238E27FC236}">
                    <a16:creationId xmlns:a16="http://schemas.microsoft.com/office/drawing/2014/main" id="{B59C3030-3D05-9346-B8A6-269EF0B0E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2" name="Freeform 181">
                <a:extLst>
                  <a:ext uri="{FF2B5EF4-FFF2-40B4-BE49-F238E27FC236}">
                    <a16:creationId xmlns:a16="http://schemas.microsoft.com/office/drawing/2014/main" id="{C6595C05-F679-1848-A44E-0131589E0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173" name="Group 182">
                <a:extLst>
                  <a:ext uri="{FF2B5EF4-FFF2-40B4-BE49-F238E27FC236}">
                    <a16:creationId xmlns:a16="http://schemas.microsoft.com/office/drawing/2014/main" id="{9D7006AD-1BEA-A348-82C3-0794B6DFA3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90180" name="Freeform 183">
                  <a:extLst>
                    <a:ext uri="{FF2B5EF4-FFF2-40B4-BE49-F238E27FC236}">
                      <a16:creationId xmlns:a16="http://schemas.microsoft.com/office/drawing/2014/main" id="{A63261F2-5017-D049-810D-0FD22FC4E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1" name="Freeform 184">
                  <a:extLst>
                    <a:ext uri="{FF2B5EF4-FFF2-40B4-BE49-F238E27FC236}">
                      <a16:creationId xmlns:a16="http://schemas.microsoft.com/office/drawing/2014/main" id="{ECE00F4E-A913-CB4A-B90B-9607B9B320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2" name="Freeform 185">
                  <a:extLst>
                    <a:ext uri="{FF2B5EF4-FFF2-40B4-BE49-F238E27FC236}">
                      <a16:creationId xmlns:a16="http://schemas.microsoft.com/office/drawing/2014/main" id="{38BC119D-D63B-3947-9DD3-13A135D6C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3" name="Freeform 186">
                  <a:extLst>
                    <a:ext uri="{FF2B5EF4-FFF2-40B4-BE49-F238E27FC236}">
                      <a16:creationId xmlns:a16="http://schemas.microsoft.com/office/drawing/2014/main" id="{01363D1E-978B-9640-BF88-16A31973B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4" name="Freeform 187">
                  <a:extLst>
                    <a:ext uri="{FF2B5EF4-FFF2-40B4-BE49-F238E27FC236}">
                      <a16:creationId xmlns:a16="http://schemas.microsoft.com/office/drawing/2014/main" id="{77D6AC82-A662-424D-A946-4506C7505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5" name="Freeform 188">
                  <a:extLst>
                    <a:ext uri="{FF2B5EF4-FFF2-40B4-BE49-F238E27FC236}">
                      <a16:creationId xmlns:a16="http://schemas.microsoft.com/office/drawing/2014/main" id="{F31C188B-4361-174A-8889-A5187959A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174" name="Freeform 189">
                <a:extLst>
                  <a:ext uri="{FF2B5EF4-FFF2-40B4-BE49-F238E27FC236}">
                    <a16:creationId xmlns:a16="http://schemas.microsoft.com/office/drawing/2014/main" id="{9BC4D86B-A372-2D48-AE66-E26FAA50E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5" name="Freeform 190">
                <a:extLst>
                  <a:ext uri="{FF2B5EF4-FFF2-40B4-BE49-F238E27FC236}">
                    <a16:creationId xmlns:a16="http://schemas.microsoft.com/office/drawing/2014/main" id="{0F24AE90-D84E-C142-891B-CDFC1405F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6" name="Freeform 191">
                <a:extLst>
                  <a:ext uri="{FF2B5EF4-FFF2-40B4-BE49-F238E27FC236}">
                    <a16:creationId xmlns:a16="http://schemas.microsoft.com/office/drawing/2014/main" id="{3AFAC305-4B48-9B4A-B23E-AB9ADC458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7" name="Freeform 192">
                <a:extLst>
                  <a:ext uri="{FF2B5EF4-FFF2-40B4-BE49-F238E27FC236}">
                    <a16:creationId xmlns:a16="http://schemas.microsoft.com/office/drawing/2014/main" id="{8A0EEDBB-B3F4-8D46-8CBA-66A502BE7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8" name="Freeform 193">
                <a:extLst>
                  <a:ext uri="{FF2B5EF4-FFF2-40B4-BE49-F238E27FC236}">
                    <a16:creationId xmlns:a16="http://schemas.microsoft.com/office/drawing/2014/main" id="{E830D0E4-D521-6346-90DF-AA34C0BA6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9" name="Freeform 194">
                <a:extLst>
                  <a:ext uri="{FF2B5EF4-FFF2-40B4-BE49-F238E27FC236}">
                    <a16:creationId xmlns:a16="http://schemas.microsoft.com/office/drawing/2014/main" id="{64DEE9BA-E417-7A4E-B02F-771F963B10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63" name="Line 230">
              <a:extLst>
                <a:ext uri="{FF2B5EF4-FFF2-40B4-BE49-F238E27FC236}">
                  <a16:creationId xmlns:a16="http://schemas.microsoft.com/office/drawing/2014/main" id="{7AD719AD-AA0B-0848-BB68-42144BE4E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0157" name="AutoShape 232">
            <a:extLst>
              <a:ext uri="{FF2B5EF4-FFF2-40B4-BE49-F238E27FC236}">
                <a16:creationId xmlns:a16="http://schemas.microsoft.com/office/drawing/2014/main" id="{86A36495-70BB-484B-B8BF-38039ED7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58" name="Line 233">
            <a:extLst>
              <a:ext uri="{FF2B5EF4-FFF2-40B4-BE49-F238E27FC236}">
                <a16:creationId xmlns:a16="http://schemas.microsoft.com/office/drawing/2014/main" id="{EC0EEAC8-3E51-3A4D-B65B-B7273E2666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2789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60" name="Slide Number Placeholder 5">
            <a:extLst>
              <a:ext uri="{FF2B5EF4-FFF2-40B4-BE49-F238E27FC236}">
                <a16:creationId xmlns:a16="http://schemas.microsoft.com/office/drawing/2014/main" id="{0CB14D42-1DF7-5540-8F6E-31873A76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5824C2-FD5E-F34C-A850-39410AAD069D}" type="slidenum">
              <a:rPr lang="en-US" altLang="en-US" sz="1200" smtClean="0">
                <a:latin typeface="Tahoma" panose="020B0604030504040204" pitchFamily="34" charset="0"/>
              </a:rPr>
              <a:pPr/>
              <a:t>12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CB1DB-B034-8944-A70D-9527895E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DHCP client-server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4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7">
            <a:extLst>
              <a:ext uri="{FF2B5EF4-FFF2-40B4-BE49-F238E27FC236}">
                <a16:creationId xmlns:a16="http://schemas.microsoft.com/office/drawing/2014/main" id="{27D6EE92-1954-844D-95AC-163E5BAB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DHCP server: 223.1.2.5</a:t>
            </a:r>
          </a:p>
        </p:txBody>
      </p:sp>
      <p:sp>
        <p:nvSpPr>
          <p:cNvPr id="92162" name="Text Box 8">
            <a:extLst>
              <a:ext uri="{FF2B5EF4-FFF2-40B4-BE49-F238E27FC236}">
                <a16:creationId xmlns:a16="http://schemas.microsoft.com/office/drawing/2014/main" id="{9E10BA82-CF86-9A4B-827D-988A297DB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757" y="1311275"/>
            <a:ext cx="856325" cy="51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600" dirty="0">
                <a:solidFill>
                  <a:srgbClr val="CC0000"/>
                </a:solidFill>
                <a:latin typeface="Helvetica" pitchFamily="2" charset="0"/>
              </a:rPr>
              <a:t>arriving</a:t>
            </a:r>
          </a:p>
          <a:p>
            <a:pPr algn="ctr">
              <a:lnSpc>
                <a:spcPct val="85000"/>
              </a:lnSpc>
            </a:pPr>
            <a:r>
              <a:rPr lang="en-US" altLang="en-US" sz="1600" dirty="0">
                <a:solidFill>
                  <a:srgbClr val="CC0000"/>
                </a:solidFill>
                <a:latin typeface="Helvetica" pitchFamily="2" charset="0"/>
              </a:rPr>
              <a:t> client</a:t>
            </a:r>
          </a:p>
        </p:txBody>
      </p:sp>
      <p:sp>
        <p:nvSpPr>
          <p:cNvPr id="92163" name="Line 10">
            <a:extLst>
              <a:ext uri="{FF2B5EF4-FFF2-40B4-BE49-F238E27FC236}">
                <a16:creationId xmlns:a16="http://schemas.microsoft.com/office/drawing/2014/main" id="{DDC5EB30-E534-AF44-9F45-6B13AFD1BE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0101" y="2163764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2164" name="Line 11">
            <a:extLst>
              <a:ext uri="{FF2B5EF4-FFF2-40B4-BE49-F238E27FC236}">
                <a16:creationId xmlns:a16="http://schemas.microsoft.com/office/drawing/2014/main" id="{2920B1B2-04E0-524F-8FA4-CC22F230D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6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8D6931-B835-2F45-99C3-8A00F9F2F931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1343026"/>
            <a:ext cx="4395788" cy="1401763"/>
            <a:chOff x="1860550" y="1343025"/>
            <a:chExt cx="4395788" cy="1401763"/>
          </a:xfrm>
        </p:grpSpPr>
        <p:sp>
          <p:nvSpPr>
            <p:cNvPr id="92250" name="Line 9">
              <a:extLst>
                <a:ext uri="{FF2B5EF4-FFF2-40B4-BE49-F238E27FC236}">
                  <a16:creationId xmlns:a16="http://schemas.microsoft.com/office/drawing/2014/main" id="{07274A25-550F-634C-AB25-60DA5A1D0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92251" name="Group 23">
              <a:extLst>
                <a:ext uri="{FF2B5EF4-FFF2-40B4-BE49-F238E27FC236}">
                  <a16:creationId xmlns:a16="http://schemas.microsoft.com/office/drawing/2014/main" id="{A49E2EB5-B091-EE41-BF60-41BD86A0E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92252" name="Text Box 24">
                <a:extLst>
                  <a:ext uri="{FF2B5EF4-FFF2-40B4-BE49-F238E27FC236}">
                    <a16:creationId xmlns:a16="http://schemas.microsoft.com/office/drawing/2014/main" id="{B79A13B1-8292-FB4C-8AC5-F77E752B6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1" dirty="0">
                    <a:solidFill>
                      <a:srgbClr val="000000"/>
                    </a:solidFill>
                    <a:latin typeface="Helvetica" pitchFamily="2" charset="0"/>
                  </a:rPr>
                  <a:t>DHCP discover</a:t>
                </a:r>
              </a:p>
            </p:txBody>
          </p:sp>
          <p:sp>
            <p:nvSpPr>
              <p:cNvPr id="92253" name="Text Box 25">
                <a:extLst>
                  <a:ext uri="{FF2B5EF4-FFF2-40B4-BE49-F238E27FC236}">
                    <a16:creationId xmlns:a16="http://schemas.microsoft.com/office/drawing/2014/main" id="{2FDE4DE7-A75F-D845-8837-6F2D12CFD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src : 0.0.0.0, 68     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dest.: 255.255.255.255,67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yiaddr:    0.0.0.0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transaction ID: 654</a:t>
                </a:r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sp>
        <p:nvSpPr>
          <p:cNvPr id="34825" name="Line 26">
            <a:extLst>
              <a:ext uri="{FF2B5EF4-FFF2-40B4-BE49-F238E27FC236}">
                <a16:creationId xmlns:a16="http://schemas.microsoft.com/office/drawing/2014/main" id="{3E75D91B-C124-E249-BEB2-D47B9BB0C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7414" y="3194051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F1872D-F320-AF45-B3A9-33D14EE0D24F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2579688"/>
            <a:ext cx="2520950" cy="1217612"/>
            <a:chOff x="3562350" y="2579688"/>
            <a:chExt cx="2520950" cy="1217612"/>
          </a:xfrm>
        </p:grpSpPr>
        <p:sp>
          <p:nvSpPr>
            <p:cNvPr id="92248" name="Text Box 27">
              <a:extLst>
                <a:ext uri="{FF2B5EF4-FFF2-40B4-BE49-F238E27FC236}">
                  <a16:creationId xmlns:a16="http://schemas.microsoft.com/office/drawing/2014/main" id="{36AE468B-BD3C-844E-A819-CA9F32207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offer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9" name="Text Box 28">
              <a:extLst>
                <a:ext uri="{FF2B5EF4-FFF2-40B4-BE49-F238E27FC236}">
                  <a16:creationId xmlns:a16="http://schemas.microsoft.com/office/drawing/2014/main" id="{C3A1367C-D81B-8649-9D97-DA6FCDB32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8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34828" name="Line 29">
            <a:extLst>
              <a:ext uri="{FF2B5EF4-FFF2-40B4-BE49-F238E27FC236}">
                <a16:creationId xmlns:a16="http://schemas.microsoft.com/office/drawing/2014/main" id="{0268F464-3381-8E4B-865E-8D3DF1E4DE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9464" y="4422776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BB2CF9-C2A8-C942-A42A-C2CA92AB5278}"/>
              </a:ext>
            </a:extLst>
          </p:cNvPr>
          <p:cNvGrpSpPr>
            <a:grpSpLocks/>
          </p:cNvGrpSpPr>
          <p:nvPr/>
        </p:nvGrpSpPr>
        <p:grpSpPr bwMode="auto">
          <a:xfrm>
            <a:off x="3490913" y="3765551"/>
            <a:ext cx="2887662" cy="1260475"/>
            <a:chOff x="1966913" y="3765550"/>
            <a:chExt cx="2887662" cy="1260475"/>
          </a:xfrm>
        </p:grpSpPr>
        <p:sp>
          <p:nvSpPr>
            <p:cNvPr id="92246" name="Text Box 30">
              <a:extLst>
                <a:ext uri="{FF2B5EF4-FFF2-40B4-BE49-F238E27FC236}">
                  <a16:creationId xmlns:a16="http://schemas.microsoft.com/office/drawing/2014/main" id="{5CF6D3C5-1F86-5942-B317-2F7F453F4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request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7" name="Text Box 31">
              <a:extLst>
                <a:ext uri="{FF2B5EF4-FFF2-40B4-BE49-F238E27FC236}">
                  <a16:creationId xmlns:a16="http://schemas.microsoft.com/office/drawing/2014/main" id="{8C246C5D-003E-B14E-B162-26A44B7A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 0.0.0.0, 68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dest::  255.255.255.255, 67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34831" name="Line 32">
            <a:extLst>
              <a:ext uri="{FF2B5EF4-FFF2-40B4-BE49-F238E27FC236}">
                <a16:creationId xmlns:a16="http://schemas.microsoft.com/office/drawing/2014/main" id="{5395D7CD-FB3C-F545-B14A-B6C1A98DB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9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DF19F-1171-7044-8084-8EFD837600FF}"/>
              </a:ext>
            </a:extLst>
          </p:cNvPr>
          <p:cNvGrpSpPr>
            <a:grpSpLocks/>
          </p:cNvGrpSpPr>
          <p:nvPr/>
        </p:nvGrpSpPr>
        <p:grpSpPr bwMode="auto">
          <a:xfrm>
            <a:off x="5043489" y="5168900"/>
            <a:ext cx="2509837" cy="1271588"/>
            <a:chOff x="3519488" y="5168900"/>
            <a:chExt cx="2509837" cy="1271588"/>
          </a:xfrm>
        </p:grpSpPr>
        <p:sp>
          <p:nvSpPr>
            <p:cNvPr id="92244" name="Text Box 33">
              <a:extLst>
                <a:ext uri="{FF2B5EF4-FFF2-40B4-BE49-F238E27FC236}">
                  <a16:creationId xmlns:a16="http://schemas.microsoft.com/office/drawing/2014/main" id="{3F3727F5-DE26-B94C-AD1B-8D47B8831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ACK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5" name="Text Box 34">
              <a:extLst>
                <a:ext uri="{FF2B5EF4-FFF2-40B4-BE49-F238E27FC236}">
                  <a16:creationId xmlns:a16="http://schemas.microsoft.com/office/drawing/2014/main" id="{85D4515A-CE48-9F4A-9FF3-B5B3D4C3B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0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92172" name="Group 36">
            <a:extLst>
              <a:ext uri="{FF2B5EF4-FFF2-40B4-BE49-F238E27FC236}">
                <a16:creationId xmlns:a16="http://schemas.microsoft.com/office/drawing/2014/main" id="{17FE9AEE-AD5D-C64D-8F1F-771A2CBD6D46}"/>
              </a:ext>
            </a:extLst>
          </p:cNvPr>
          <p:cNvGrpSpPr>
            <a:grpSpLocks/>
          </p:cNvGrpSpPr>
          <p:nvPr/>
        </p:nvGrpSpPr>
        <p:grpSpPr bwMode="auto">
          <a:xfrm>
            <a:off x="7818439" y="1781176"/>
            <a:ext cx="784225" cy="549275"/>
            <a:chOff x="4420" y="878"/>
            <a:chExt cx="614" cy="458"/>
          </a:xfrm>
        </p:grpSpPr>
        <p:pic>
          <p:nvPicPr>
            <p:cNvPr id="92222" name="Picture 37" descr="laptop_keyboard">
              <a:extLst>
                <a:ext uri="{FF2B5EF4-FFF2-40B4-BE49-F238E27FC236}">
                  <a16:creationId xmlns:a16="http://schemas.microsoft.com/office/drawing/2014/main" id="{0C732703-9AAF-A74C-958D-8E2E6386C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3" name="Freeform 38">
              <a:extLst>
                <a:ext uri="{FF2B5EF4-FFF2-40B4-BE49-F238E27FC236}">
                  <a16:creationId xmlns:a16="http://schemas.microsoft.com/office/drawing/2014/main" id="{FAAF79F3-BABC-BC4D-9A44-EA8048980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pic>
          <p:nvPicPr>
            <p:cNvPr id="92224" name="Picture 39" descr="screen">
              <a:extLst>
                <a:ext uri="{FF2B5EF4-FFF2-40B4-BE49-F238E27FC236}">
                  <a16:creationId xmlns:a16="http://schemas.microsoft.com/office/drawing/2014/main" id="{D9E14D55-56B5-0B4A-9A5C-0CE38ADED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5" name="Freeform 40">
              <a:extLst>
                <a:ext uri="{FF2B5EF4-FFF2-40B4-BE49-F238E27FC236}">
                  <a16:creationId xmlns:a16="http://schemas.microsoft.com/office/drawing/2014/main" id="{2E4F307D-0B79-874B-B646-8BC1E43E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26" name="Freeform 41">
              <a:extLst>
                <a:ext uri="{FF2B5EF4-FFF2-40B4-BE49-F238E27FC236}">
                  <a16:creationId xmlns:a16="http://schemas.microsoft.com/office/drawing/2014/main" id="{719DAD66-A669-1646-B7EB-4E0C8E72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27" name="Freeform 42">
              <a:extLst>
                <a:ext uri="{FF2B5EF4-FFF2-40B4-BE49-F238E27FC236}">
                  <a16:creationId xmlns:a16="http://schemas.microsoft.com/office/drawing/2014/main" id="{CC0E8415-4530-8B4B-A22A-80E7467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28" name="Freeform 43">
              <a:extLst>
                <a:ext uri="{FF2B5EF4-FFF2-40B4-BE49-F238E27FC236}">
                  <a16:creationId xmlns:a16="http://schemas.microsoft.com/office/drawing/2014/main" id="{03FC6301-F7A8-E84E-A024-94BB4F079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29" name="Freeform 44">
              <a:extLst>
                <a:ext uri="{FF2B5EF4-FFF2-40B4-BE49-F238E27FC236}">
                  <a16:creationId xmlns:a16="http://schemas.microsoft.com/office/drawing/2014/main" id="{4B4DA19C-0C4C-EA42-8E6F-C691189E9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0" name="Freeform 45">
              <a:extLst>
                <a:ext uri="{FF2B5EF4-FFF2-40B4-BE49-F238E27FC236}">
                  <a16:creationId xmlns:a16="http://schemas.microsoft.com/office/drawing/2014/main" id="{9E8B5178-4670-D841-8D3B-F7D60CFE2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92231" name="Group 46">
              <a:extLst>
                <a:ext uri="{FF2B5EF4-FFF2-40B4-BE49-F238E27FC236}">
                  <a16:creationId xmlns:a16="http://schemas.microsoft.com/office/drawing/2014/main" id="{3881075A-8A9C-FD40-9816-128DED27E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2238" name="Freeform 47">
                <a:extLst>
                  <a:ext uri="{FF2B5EF4-FFF2-40B4-BE49-F238E27FC236}">
                    <a16:creationId xmlns:a16="http://schemas.microsoft.com/office/drawing/2014/main" id="{46DB86DA-7CD8-644D-A4B7-A8AAA7C2D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239" name="Freeform 48">
                <a:extLst>
                  <a:ext uri="{FF2B5EF4-FFF2-40B4-BE49-F238E27FC236}">
                    <a16:creationId xmlns:a16="http://schemas.microsoft.com/office/drawing/2014/main" id="{6F7FA8AD-B4C7-FC47-A63B-B1CFBABC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240" name="Freeform 49">
                <a:extLst>
                  <a:ext uri="{FF2B5EF4-FFF2-40B4-BE49-F238E27FC236}">
                    <a16:creationId xmlns:a16="http://schemas.microsoft.com/office/drawing/2014/main" id="{C14B3EE7-CF6F-7E4F-BA60-D873B1B57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241" name="Freeform 50">
                <a:extLst>
                  <a:ext uri="{FF2B5EF4-FFF2-40B4-BE49-F238E27FC236}">
                    <a16:creationId xmlns:a16="http://schemas.microsoft.com/office/drawing/2014/main" id="{038A96CB-7B9D-D246-9C6B-2C01C99C9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242" name="Freeform 51">
                <a:extLst>
                  <a:ext uri="{FF2B5EF4-FFF2-40B4-BE49-F238E27FC236}">
                    <a16:creationId xmlns:a16="http://schemas.microsoft.com/office/drawing/2014/main" id="{F04638EE-A83A-0E43-A1AD-BA1911DA8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243" name="Freeform 52">
                <a:extLst>
                  <a:ext uri="{FF2B5EF4-FFF2-40B4-BE49-F238E27FC236}">
                    <a16:creationId xmlns:a16="http://schemas.microsoft.com/office/drawing/2014/main" id="{DE5A6574-5F1F-3E43-B305-85C5951A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92232" name="Freeform 53">
              <a:extLst>
                <a:ext uri="{FF2B5EF4-FFF2-40B4-BE49-F238E27FC236}">
                  <a16:creationId xmlns:a16="http://schemas.microsoft.com/office/drawing/2014/main" id="{B5173943-BFDA-FA42-A8AD-90B06C605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3" name="Freeform 54">
              <a:extLst>
                <a:ext uri="{FF2B5EF4-FFF2-40B4-BE49-F238E27FC236}">
                  <a16:creationId xmlns:a16="http://schemas.microsoft.com/office/drawing/2014/main" id="{206AD352-76E1-6D42-BFBE-37E0EB144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4" name="Freeform 55">
              <a:extLst>
                <a:ext uri="{FF2B5EF4-FFF2-40B4-BE49-F238E27FC236}">
                  <a16:creationId xmlns:a16="http://schemas.microsoft.com/office/drawing/2014/main" id="{AC4F38DB-4770-F74B-890B-6D404EFB9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5" name="Freeform 56">
              <a:extLst>
                <a:ext uri="{FF2B5EF4-FFF2-40B4-BE49-F238E27FC236}">
                  <a16:creationId xmlns:a16="http://schemas.microsoft.com/office/drawing/2014/main" id="{27373109-9CB4-804A-A1BE-F19116A97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6" name="Freeform 57">
              <a:extLst>
                <a:ext uri="{FF2B5EF4-FFF2-40B4-BE49-F238E27FC236}">
                  <a16:creationId xmlns:a16="http://schemas.microsoft.com/office/drawing/2014/main" id="{74FB1055-0C16-204F-B9F4-D64EF0478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7" name="Freeform 58">
              <a:extLst>
                <a:ext uri="{FF2B5EF4-FFF2-40B4-BE49-F238E27FC236}">
                  <a16:creationId xmlns:a16="http://schemas.microsoft.com/office/drawing/2014/main" id="{BBF1C804-DBA9-9644-9513-9E9E22E18D4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92173" name="Group 60">
            <a:extLst>
              <a:ext uri="{FF2B5EF4-FFF2-40B4-BE49-F238E27FC236}">
                <a16:creationId xmlns:a16="http://schemas.microsoft.com/office/drawing/2014/main" id="{8E36EBD3-19A9-DB42-ABB0-9B8322A80E4A}"/>
              </a:ext>
            </a:extLst>
          </p:cNvPr>
          <p:cNvGrpSpPr>
            <a:grpSpLocks/>
          </p:cNvGrpSpPr>
          <p:nvPr/>
        </p:nvGrpSpPr>
        <p:grpSpPr bwMode="auto">
          <a:xfrm>
            <a:off x="3241676" y="1590676"/>
            <a:ext cx="334963" cy="536575"/>
            <a:chOff x="4140" y="429"/>
            <a:chExt cx="1425" cy="2396"/>
          </a:xfrm>
        </p:grpSpPr>
        <p:sp>
          <p:nvSpPr>
            <p:cNvPr id="92190" name="Freeform 61">
              <a:extLst>
                <a:ext uri="{FF2B5EF4-FFF2-40B4-BE49-F238E27FC236}">
                  <a16:creationId xmlns:a16="http://schemas.microsoft.com/office/drawing/2014/main" id="{222C73B7-092E-7E46-A5FF-CAA8BD18C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191" name="Rectangle 62">
              <a:extLst>
                <a:ext uri="{FF2B5EF4-FFF2-40B4-BE49-F238E27FC236}">
                  <a16:creationId xmlns:a16="http://schemas.microsoft.com/office/drawing/2014/main" id="{C49CE7D1-4EC4-AF40-AFBE-F0137507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92" name="Freeform 63">
              <a:extLst>
                <a:ext uri="{FF2B5EF4-FFF2-40B4-BE49-F238E27FC236}">
                  <a16:creationId xmlns:a16="http://schemas.microsoft.com/office/drawing/2014/main" id="{A5700A7A-77F9-0741-9C06-600D03CD8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193" name="Freeform 64">
              <a:extLst>
                <a:ext uri="{FF2B5EF4-FFF2-40B4-BE49-F238E27FC236}">
                  <a16:creationId xmlns:a16="http://schemas.microsoft.com/office/drawing/2014/main" id="{F9B903E6-1386-9E4B-A77C-D1181FCFB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194" name="Rectangle 65">
              <a:extLst>
                <a:ext uri="{FF2B5EF4-FFF2-40B4-BE49-F238E27FC236}">
                  <a16:creationId xmlns:a16="http://schemas.microsoft.com/office/drawing/2014/main" id="{853F7E66-7A52-4744-82B6-6D774FE96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92195" name="Group 66">
              <a:extLst>
                <a:ext uri="{FF2B5EF4-FFF2-40B4-BE49-F238E27FC236}">
                  <a16:creationId xmlns:a16="http://schemas.microsoft.com/office/drawing/2014/main" id="{5086E2C4-366A-8B47-8543-B799917A9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0" name="AutoShape 67">
                <a:extLst>
                  <a:ext uri="{FF2B5EF4-FFF2-40B4-BE49-F238E27FC236}">
                    <a16:creationId xmlns:a16="http://schemas.microsoft.com/office/drawing/2014/main" id="{ED1317FB-50E7-D34F-A45C-B71C2EF42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1" name="AutoShape 68">
                <a:extLst>
                  <a:ext uri="{FF2B5EF4-FFF2-40B4-BE49-F238E27FC236}">
                    <a16:creationId xmlns:a16="http://schemas.microsoft.com/office/drawing/2014/main" id="{D2C2A50E-FEA0-324A-9C6A-615834FAE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196" name="Rectangle 69">
              <a:extLst>
                <a:ext uri="{FF2B5EF4-FFF2-40B4-BE49-F238E27FC236}">
                  <a16:creationId xmlns:a16="http://schemas.microsoft.com/office/drawing/2014/main" id="{4A679BEA-B7F8-A14C-AC91-7345A6F2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92197" name="Group 70">
              <a:extLst>
                <a:ext uri="{FF2B5EF4-FFF2-40B4-BE49-F238E27FC236}">
                  <a16:creationId xmlns:a16="http://schemas.microsoft.com/office/drawing/2014/main" id="{8E7015A7-9CFE-2845-89C4-7550614E10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18" name="AutoShape 71">
                <a:extLst>
                  <a:ext uri="{FF2B5EF4-FFF2-40B4-BE49-F238E27FC236}">
                    <a16:creationId xmlns:a16="http://schemas.microsoft.com/office/drawing/2014/main" id="{AC5C8764-B4C5-A049-ADDD-122B52CF9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19" name="AutoShape 72">
                <a:extLst>
                  <a:ext uri="{FF2B5EF4-FFF2-40B4-BE49-F238E27FC236}">
                    <a16:creationId xmlns:a16="http://schemas.microsoft.com/office/drawing/2014/main" id="{D30EB3BF-D0FF-0848-954D-C1C1519BC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198" name="Rectangle 73">
              <a:extLst>
                <a:ext uri="{FF2B5EF4-FFF2-40B4-BE49-F238E27FC236}">
                  <a16:creationId xmlns:a16="http://schemas.microsoft.com/office/drawing/2014/main" id="{0CE1412C-2432-F04B-B24C-E38252C64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99" name="Rectangle 74">
              <a:extLst>
                <a:ext uri="{FF2B5EF4-FFF2-40B4-BE49-F238E27FC236}">
                  <a16:creationId xmlns:a16="http://schemas.microsoft.com/office/drawing/2014/main" id="{96561AE3-6D14-C549-A0EE-86D9C320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92200" name="Group 75">
              <a:extLst>
                <a:ext uri="{FF2B5EF4-FFF2-40B4-BE49-F238E27FC236}">
                  <a16:creationId xmlns:a16="http://schemas.microsoft.com/office/drawing/2014/main" id="{D1F5BDB7-8BF5-D246-9697-038E318E9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16" name="AutoShape 76">
                <a:extLst>
                  <a:ext uri="{FF2B5EF4-FFF2-40B4-BE49-F238E27FC236}">
                    <a16:creationId xmlns:a16="http://schemas.microsoft.com/office/drawing/2014/main" id="{B945B15A-67D9-F04B-B7C5-20BFB9C4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17" name="AutoShape 77">
                <a:extLst>
                  <a:ext uri="{FF2B5EF4-FFF2-40B4-BE49-F238E27FC236}">
                    <a16:creationId xmlns:a16="http://schemas.microsoft.com/office/drawing/2014/main" id="{A0229A09-81AD-1C4C-A018-39A2714F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1" name="Freeform 78">
              <a:extLst>
                <a:ext uri="{FF2B5EF4-FFF2-40B4-BE49-F238E27FC236}">
                  <a16:creationId xmlns:a16="http://schemas.microsoft.com/office/drawing/2014/main" id="{92B7AB3C-02CF-1349-893A-52D3F2BD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92202" name="Group 79">
              <a:extLst>
                <a:ext uri="{FF2B5EF4-FFF2-40B4-BE49-F238E27FC236}">
                  <a16:creationId xmlns:a16="http://schemas.microsoft.com/office/drawing/2014/main" id="{5D8473FE-954B-2E4C-A3A7-DBA54AFAA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14" name="AutoShape 80">
                <a:extLst>
                  <a:ext uri="{FF2B5EF4-FFF2-40B4-BE49-F238E27FC236}">
                    <a16:creationId xmlns:a16="http://schemas.microsoft.com/office/drawing/2014/main" id="{2C1AA15B-587A-1C40-B5DC-B6F9288C8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15" name="AutoShape 81">
                <a:extLst>
                  <a:ext uri="{FF2B5EF4-FFF2-40B4-BE49-F238E27FC236}">
                    <a16:creationId xmlns:a16="http://schemas.microsoft.com/office/drawing/2014/main" id="{CDFD52E5-0DC3-4B40-9552-A3C8E1705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3" name="Rectangle 82">
              <a:extLst>
                <a:ext uri="{FF2B5EF4-FFF2-40B4-BE49-F238E27FC236}">
                  <a16:creationId xmlns:a16="http://schemas.microsoft.com/office/drawing/2014/main" id="{CF0BE7BE-D37A-DA49-A706-C7993523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4" name="Freeform 83">
              <a:extLst>
                <a:ext uri="{FF2B5EF4-FFF2-40B4-BE49-F238E27FC236}">
                  <a16:creationId xmlns:a16="http://schemas.microsoft.com/office/drawing/2014/main" id="{DE261495-7F27-AC4F-8A4D-5BF0F8E25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05" name="Freeform 84">
              <a:extLst>
                <a:ext uri="{FF2B5EF4-FFF2-40B4-BE49-F238E27FC236}">
                  <a16:creationId xmlns:a16="http://schemas.microsoft.com/office/drawing/2014/main" id="{5A63A16E-B336-1C4D-8771-DFAF5C19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06" name="Oval 85">
              <a:extLst>
                <a:ext uri="{FF2B5EF4-FFF2-40B4-BE49-F238E27FC236}">
                  <a16:creationId xmlns:a16="http://schemas.microsoft.com/office/drawing/2014/main" id="{4A02012B-8301-7547-B614-949201FCC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7" name="Freeform 86">
              <a:extLst>
                <a:ext uri="{FF2B5EF4-FFF2-40B4-BE49-F238E27FC236}">
                  <a16:creationId xmlns:a16="http://schemas.microsoft.com/office/drawing/2014/main" id="{63926F2B-5A25-1045-B408-6E3A6C6F4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08" name="AutoShape 87">
              <a:extLst>
                <a:ext uri="{FF2B5EF4-FFF2-40B4-BE49-F238E27FC236}">
                  <a16:creationId xmlns:a16="http://schemas.microsoft.com/office/drawing/2014/main" id="{9D5C2B15-60B4-9B4D-9E2F-AD62A60F0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9" name="AutoShape 88">
              <a:extLst>
                <a:ext uri="{FF2B5EF4-FFF2-40B4-BE49-F238E27FC236}">
                  <a16:creationId xmlns:a16="http://schemas.microsoft.com/office/drawing/2014/main" id="{4A2AA671-5D6D-FB46-9905-C79AC792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0" name="Oval 89">
              <a:extLst>
                <a:ext uri="{FF2B5EF4-FFF2-40B4-BE49-F238E27FC236}">
                  <a16:creationId xmlns:a16="http://schemas.microsoft.com/office/drawing/2014/main" id="{A66CD8E8-106C-5146-A996-76B7888E6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1" name="Oval 90">
              <a:extLst>
                <a:ext uri="{FF2B5EF4-FFF2-40B4-BE49-F238E27FC236}">
                  <a16:creationId xmlns:a16="http://schemas.microsoft.com/office/drawing/2014/main" id="{8441974A-CE36-AD4B-BCD1-483F5F26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212" name="Oval 91">
              <a:extLst>
                <a:ext uri="{FF2B5EF4-FFF2-40B4-BE49-F238E27FC236}">
                  <a16:creationId xmlns:a16="http://schemas.microsoft.com/office/drawing/2014/main" id="{6544CC6E-4B7B-CF48-B3FB-E72E87D4C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3" name="Rectangle 92">
              <a:extLst>
                <a:ext uri="{FF2B5EF4-FFF2-40B4-BE49-F238E27FC236}">
                  <a16:creationId xmlns:a16="http://schemas.microsoft.com/office/drawing/2014/main" id="{2A5FEB48-C8FF-584A-B587-CE43F40E5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47125" name="Rectangle 94">
            <a:extLst>
              <a:ext uri="{FF2B5EF4-FFF2-40B4-BE49-F238E27FC236}">
                <a16:creationId xmlns:a16="http://schemas.microsoft.com/office/drawing/2014/main" id="{2BF40F73-59C0-1E46-BB2D-FD7BCCB5E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2151" y="255589"/>
            <a:ext cx="6824663" cy="8985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 client-server scenario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488AE-DFA7-C34D-B085-1C1345AB3D8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63701"/>
            <a:ext cx="2540000" cy="733425"/>
            <a:chOff x="7333085" y="2736938"/>
            <a:chExt cx="2539755" cy="733428"/>
          </a:xfrm>
        </p:grpSpPr>
        <p:sp>
          <p:nvSpPr>
            <p:cNvPr id="92188" name="Rectangle 2">
              <a:extLst>
                <a:ext uri="{FF2B5EF4-FFF2-40B4-BE49-F238E27FC236}">
                  <a16:creationId xmlns:a16="http://schemas.microsoft.com/office/drawing/2014/main" id="{2C00408F-C12C-F743-9F7C-17EAB82CE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89" name="TextBox 1">
              <a:extLst>
                <a:ext uri="{FF2B5EF4-FFF2-40B4-BE49-F238E27FC236}">
                  <a16:creationId xmlns:a16="http://schemas.microsoft.com/office/drawing/2014/main" id="{C189982C-2F68-8E49-AF59-F1CD24CE5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FF0000"/>
                  </a:solidFill>
                  <a:latin typeface="Helvetica" pitchFamily="2" charset="0"/>
                </a:rPr>
                <a:t>Broadcast: is there a DHCP server out there?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4809B1-0118-9C4C-9CD4-3F89BE16E5C7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2871789"/>
            <a:ext cx="2528888" cy="884237"/>
            <a:chOff x="9144000" y="3229217"/>
            <a:chExt cx="2527923" cy="885135"/>
          </a:xfrm>
        </p:grpSpPr>
        <p:sp>
          <p:nvSpPr>
            <p:cNvPr id="92186" name="Rectangle 87">
              <a:extLst>
                <a:ext uri="{FF2B5EF4-FFF2-40B4-BE49-F238E27FC236}">
                  <a16:creationId xmlns:a16="http://schemas.microsoft.com/office/drawing/2014/main" id="{D99E066B-AC11-384F-95B1-6A4AF977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87" name="TextBox 88">
              <a:extLst>
                <a:ext uri="{FF2B5EF4-FFF2-40B4-BE49-F238E27FC236}">
                  <a16:creationId xmlns:a16="http://schemas.microsoft.com/office/drawing/2014/main" id="{743482EA-D633-E94B-8C44-255F283E3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Helvetica" pitchFamily="2" charset="0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20B4FA-2D92-D743-A18A-6DE581D535B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097339"/>
            <a:ext cx="2527300" cy="884237"/>
            <a:chOff x="8956574" y="4615923"/>
            <a:chExt cx="2527923" cy="885135"/>
          </a:xfrm>
        </p:grpSpPr>
        <p:sp>
          <p:nvSpPr>
            <p:cNvPr id="92184" name="Rectangle 89">
              <a:extLst>
                <a:ext uri="{FF2B5EF4-FFF2-40B4-BE49-F238E27FC236}">
                  <a16:creationId xmlns:a16="http://schemas.microsoft.com/office/drawing/2014/main" id="{96F58BEF-88C5-7D4D-BA25-4B54775CB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85" name="TextBox 90">
              <a:extLst>
                <a:ext uri="{FF2B5EF4-FFF2-40B4-BE49-F238E27FC236}">
                  <a16:creationId xmlns:a16="http://schemas.microsoft.com/office/drawing/2014/main" id="{3A7B8023-7B83-7E48-944B-42CD7FB6C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Helvetica" pitchFamily="2" charset="0"/>
                </a:rPr>
                <a:t>Broadcast: OK.  I’ll take that IP address!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AA9BEE-E83F-ED4F-AA60-66C7739794CE}"/>
              </a:ext>
            </a:extLst>
          </p:cNvPr>
          <p:cNvGrpSpPr>
            <a:grpSpLocks/>
          </p:cNvGrpSpPr>
          <p:nvPr/>
        </p:nvGrpSpPr>
        <p:grpSpPr bwMode="auto">
          <a:xfrm>
            <a:off x="5176839" y="5465764"/>
            <a:ext cx="2528887" cy="885825"/>
            <a:chOff x="9144000" y="5555417"/>
            <a:chExt cx="2527923" cy="885135"/>
          </a:xfrm>
        </p:grpSpPr>
        <p:sp>
          <p:nvSpPr>
            <p:cNvPr id="92182" name="Rectangle 91">
              <a:extLst>
                <a:ext uri="{FF2B5EF4-FFF2-40B4-BE49-F238E27FC236}">
                  <a16:creationId xmlns:a16="http://schemas.microsoft.com/office/drawing/2014/main" id="{D4B37E4C-BF00-C44D-8A3C-A63429EA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83" name="TextBox 92">
              <a:extLst>
                <a:ext uri="{FF2B5EF4-FFF2-40B4-BE49-F238E27FC236}">
                  <a16:creationId xmlns:a16="http://schemas.microsoft.com/office/drawing/2014/main" id="{CBF1DE0F-884E-DE4E-BCE4-23A16DA7F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Helvetica" pitchFamily="2" charset="0"/>
                </a:rPr>
                <a:t>Broadcast: OK.  You’ve got that IP address!</a:t>
              </a:r>
            </a:p>
          </p:txBody>
        </p:sp>
      </p:grpSp>
      <p:sp>
        <p:nvSpPr>
          <p:cNvPr id="92180" name="Slide Number Placeholder 5">
            <a:extLst>
              <a:ext uri="{FF2B5EF4-FFF2-40B4-BE49-F238E27FC236}">
                <a16:creationId xmlns:a16="http://schemas.microsoft.com/office/drawing/2014/main" id="{22E189EC-A7E8-2C4A-9ADE-C2C8DB5F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B27D3D-A261-934A-B656-7B8DB5E8A20C}" type="slidenum">
              <a:rPr lang="en-US" altLang="en-US" sz="1200" smtClean="0">
                <a:latin typeface="Tahoma" panose="020B0604030504040204" pitchFamily="34" charset="0"/>
              </a:rPr>
              <a:pPr/>
              <a:t>13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4">
            <a:extLst>
              <a:ext uri="{FF2B5EF4-FFF2-40B4-BE49-F238E27FC236}">
                <a16:creationId xmlns:a16="http://schemas.microsoft.com/office/drawing/2014/main" id="{63FF252A-B097-0744-B825-B154AC4E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CC95F-6A67-D14D-B3AB-F026C4389E4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173BD6C-735A-5C4F-8979-485E5933B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DHCP Protocol</a:t>
            </a:r>
          </a:p>
        </p:txBody>
      </p:sp>
      <p:sp>
        <p:nvSpPr>
          <p:cNvPr id="100356" name="Line 3">
            <a:extLst>
              <a:ext uri="{FF2B5EF4-FFF2-40B4-BE49-F238E27FC236}">
                <a16:creationId xmlns:a16="http://schemas.microsoft.com/office/drawing/2014/main" id="{29C805F6-07A2-134E-8443-0D7870CF8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Line 4">
            <a:extLst>
              <a:ext uri="{FF2B5EF4-FFF2-40B4-BE49-F238E27FC236}">
                <a16:creationId xmlns:a16="http://schemas.microsoft.com/office/drawing/2014/main" id="{C6F52F65-C025-7E48-93D1-76CFFA388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Line 5">
            <a:extLst>
              <a:ext uri="{FF2B5EF4-FFF2-40B4-BE49-F238E27FC236}">
                <a16:creationId xmlns:a16="http://schemas.microsoft.com/office/drawing/2014/main" id="{7151977B-37A9-FC49-AD4B-9A1F42CC5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Text Box 6">
            <a:extLst>
              <a:ext uri="{FF2B5EF4-FFF2-40B4-BE49-F238E27FC236}">
                <a16:creationId xmlns:a16="http://schemas.microsoft.com/office/drawing/2014/main" id="{DBCEE8E9-8477-CE48-AADE-2AD5750E4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1</a:t>
            </a:r>
          </a:p>
        </p:txBody>
      </p:sp>
      <p:sp>
        <p:nvSpPr>
          <p:cNvPr id="100360" name="Text Box 7">
            <a:extLst>
              <a:ext uri="{FF2B5EF4-FFF2-40B4-BE49-F238E27FC236}">
                <a16:creationId xmlns:a16="http://schemas.microsoft.com/office/drawing/2014/main" id="{3CDE852F-EF3F-6E42-A020-A05E0091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2</a:t>
            </a:r>
          </a:p>
        </p:txBody>
      </p:sp>
      <p:sp>
        <p:nvSpPr>
          <p:cNvPr id="100361" name="Text Box 8">
            <a:extLst>
              <a:ext uri="{FF2B5EF4-FFF2-40B4-BE49-F238E27FC236}">
                <a16:creationId xmlns:a16="http://schemas.microsoft.com/office/drawing/2014/main" id="{FCA5B61E-C3F1-D84B-89BB-D6A51E554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843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0362" name="Line 9">
            <a:extLst>
              <a:ext uri="{FF2B5EF4-FFF2-40B4-BE49-F238E27FC236}">
                <a16:creationId xmlns:a16="http://schemas.microsoft.com/office/drawing/2014/main" id="{77C4F519-E1C8-5C4C-BA15-ABCE9FE055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Line 10">
            <a:extLst>
              <a:ext uri="{FF2B5EF4-FFF2-40B4-BE49-F238E27FC236}">
                <a16:creationId xmlns:a16="http://schemas.microsoft.com/office/drawing/2014/main" id="{331EEA91-9869-0E46-854D-29C863123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4" name="Text Box 11">
            <a:extLst>
              <a:ext uri="{FF2B5EF4-FFF2-40B4-BE49-F238E27FC236}">
                <a16:creationId xmlns:a16="http://schemas.microsoft.com/office/drawing/2014/main" id="{77A2FDBF-9DC3-2A46-9151-94CB023982C4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94525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00365" name="Text Box 12">
            <a:extLst>
              <a:ext uri="{FF2B5EF4-FFF2-40B4-BE49-F238E27FC236}">
                <a16:creationId xmlns:a16="http://schemas.microsoft.com/office/drawing/2014/main" id="{149C6F48-0B79-4549-A793-95EE0C79A78D}"/>
              </a:ext>
            </a:extLst>
          </p:cNvPr>
          <p:cNvSpPr txBox="1">
            <a:spLocks noChangeArrowheads="1"/>
          </p:cNvSpPr>
          <p:nvPr/>
        </p:nvSpPr>
        <p:spPr bwMode="auto">
          <a:xfrm rot="21168612">
            <a:off x="3505200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00366" name="Line 13">
            <a:extLst>
              <a:ext uri="{FF2B5EF4-FFF2-40B4-BE49-F238E27FC236}">
                <a16:creationId xmlns:a16="http://schemas.microsoft.com/office/drawing/2014/main" id="{46961F3B-6AA2-E948-AC1B-B547FD5B5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48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7" name="Text Box 14">
            <a:extLst>
              <a:ext uri="{FF2B5EF4-FFF2-40B4-BE49-F238E27FC236}">
                <a16:creationId xmlns:a16="http://schemas.microsoft.com/office/drawing/2014/main" id="{0902C377-E76C-4944-8530-E2F52CF5BC72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6937376" y="30480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00368" name="Line 15">
            <a:extLst>
              <a:ext uri="{FF2B5EF4-FFF2-40B4-BE49-F238E27FC236}">
                <a16:creationId xmlns:a16="http://schemas.microsoft.com/office/drawing/2014/main" id="{3AABB901-3456-3C40-B9BC-180BCF552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81400"/>
            <a:ext cx="3276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Text Box 16">
            <a:extLst>
              <a:ext uri="{FF2B5EF4-FFF2-40B4-BE49-F238E27FC236}">
                <a16:creationId xmlns:a16="http://schemas.microsoft.com/office/drawing/2014/main" id="{B44D38B1-E890-9C46-A675-07A5149915D1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3660776" y="35052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00370" name="Line 17">
            <a:extLst>
              <a:ext uri="{FF2B5EF4-FFF2-40B4-BE49-F238E27FC236}">
                <a16:creationId xmlns:a16="http://schemas.microsoft.com/office/drawing/2014/main" id="{93C0FA34-E43F-F345-937D-95D5A3064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Line 18">
            <a:extLst>
              <a:ext uri="{FF2B5EF4-FFF2-40B4-BE49-F238E27FC236}">
                <a16:creationId xmlns:a16="http://schemas.microsoft.com/office/drawing/2014/main" id="{0F5DA0D8-B2D3-8549-A95C-59657EB91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2" name="Text Box 19">
            <a:extLst>
              <a:ext uri="{FF2B5EF4-FFF2-40B4-BE49-F238E27FC236}">
                <a16:creationId xmlns:a16="http://schemas.microsoft.com/office/drawing/2014/main" id="{92F7FD52-CC30-6C4A-81E9-325760E42E2F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34201" y="479425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100373" name="Text Box 20">
            <a:extLst>
              <a:ext uri="{FF2B5EF4-FFF2-40B4-BE49-F238E27FC236}">
                <a16:creationId xmlns:a16="http://schemas.microsoft.com/office/drawing/2014/main" id="{57BFBB9C-B299-F741-BF6E-CB90FADD7CAD}"/>
              </a:ext>
            </a:extLst>
          </p:cNvPr>
          <p:cNvSpPr txBox="1">
            <a:spLocks noChangeArrowheads="1"/>
          </p:cNvSpPr>
          <p:nvPr/>
        </p:nvSpPr>
        <p:spPr bwMode="auto">
          <a:xfrm rot="21124151">
            <a:off x="3505201" y="480060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100374" name="Line 21">
            <a:extLst>
              <a:ext uri="{FF2B5EF4-FFF2-40B4-BE49-F238E27FC236}">
                <a16:creationId xmlns:a16="http://schemas.microsoft.com/office/drawing/2014/main" id="{08042E79-B70D-E748-BB19-08CEA6502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715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5" name="Text Box 22">
            <a:extLst>
              <a:ext uri="{FF2B5EF4-FFF2-40B4-BE49-F238E27FC236}">
                <a16:creationId xmlns:a16="http://schemas.microsoft.com/office/drawing/2014/main" id="{3CF56823-86F6-1D41-AFF6-A71C41669EB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7162801" y="5683250"/>
            <a:ext cx="1173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DHCPACK</a:t>
            </a:r>
          </a:p>
        </p:txBody>
      </p:sp>
      <p:sp>
        <p:nvSpPr>
          <p:cNvPr id="100376" name="Rectangle 23">
            <a:extLst>
              <a:ext uri="{FF2B5EF4-FFF2-40B4-BE49-F238E27FC236}">
                <a16:creationId xmlns:a16="http://schemas.microsoft.com/office/drawing/2014/main" id="{C82C24B2-F899-C344-A56D-0C1B33B1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1676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Collects replies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Selects server 2</a:t>
            </a:r>
          </a:p>
        </p:txBody>
      </p:sp>
    </p:spTree>
    <p:extLst>
      <p:ext uri="{BB962C8B-B14F-4D97-AF65-F5344CB8AC3E}">
        <p14:creationId xmlns:p14="http://schemas.microsoft.com/office/powerpoint/2010/main" val="206229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EF88512B-55EF-F245-83E0-D229387FC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DHCP: more than IP addresses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9AD63D87-631A-E745-A1C8-0F6384E83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DHCP can return more than just allocated IP address on subnet: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address of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first-hop router </a:t>
            </a:r>
            <a:r>
              <a:rPr lang="en-US" dirty="0">
                <a:ea typeface="ＭＳ Ｐゴシック" charset="0"/>
              </a:rPr>
              <a:t>for client to reach other subnets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Also called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gateway router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name and IP address of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local DNS server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subnet mask</a:t>
            </a:r>
            <a:r>
              <a:rPr lang="en-US" dirty="0">
                <a:ea typeface="ＭＳ Ｐゴシック" charset="0"/>
              </a:rPr>
              <a:t> of the IP network the host is on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Useful to know whether other endpoint is inside or outside the current IP network</a:t>
            </a:r>
          </a:p>
        </p:txBody>
      </p:sp>
      <p:sp>
        <p:nvSpPr>
          <p:cNvPr id="94212" name="Slide Number Placeholder 5">
            <a:extLst>
              <a:ext uri="{FF2B5EF4-FFF2-40B4-BE49-F238E27FC236}">
                <a16:creationId xmlns:a16="http://schemas.microsoft.com/office/drawing/2014/main" id="{40BFCFCD-0ABD-874C-8A8A-F6FAEA9E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172250-B3D4-5C47-9E84-0C70A1ECF452}" type="slidenum">
              <a:rPr lang="en-US" altLang="en-US" sz="1200" smtClean="0">
                <a:latin typeface="Tahoma" panose="020B0604030504040204" pitchFamily="34" charset="0"/>
              </a:rPr>
              <a:pPr/>
              <a:t>15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4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>
            <a:extLst>
              <a:ext uri="{FF2B5EF4-FFF2-40B4-BE49-F238E27FC236}">
                <a16:creationId xmlns:a16="http://schemas.microsoft.com/office/drawing/2014/main" id="{0E278E36-4AA5-BC4A-98EE-EE86303B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980D7-2163-4F43-8DB2-2760F4CE13D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07674141-7FF1-4C45-97C9-4D93F8AC0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DHCP Relay Agents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4AC6348B-9B8F-6847-80F0-7A972FAA5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DHCP relay agents allow DHCP servers to handle requests from other subnets</a:t>
            </a:r>
          </a:p>
        </p:txBody>
      </p:sp>
      <p:sp>
        <p:nvSpPr>
          <p:cNvPr id="102405" name="Rectangle 4">
            <a:extLst>
              <a:ext uri="{FF2B5EF4-FFF2-40B4-BE49-F238E27FC236}">
                <a16:creationId xmlns:a16="http://schemas.microsoft.com/office/drawing/2014/main" id="{4BB98624-7575-FC47-9678-4CD0DD063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1524000" cy="762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06" name="Line 5">
            <a:extLst>
              <a:ext uri="{FF2B5EF4-FFF2-40B4-BE49-F238E27FC236}">
                <a16:creationId xmlns:a16="http://schemas.microsoft.com/office/drawing/2014/main" id="{5E652EDC-D409-084C-976A-02D1EFF3B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962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Rectangle 6">
            <a:extLst>
              <a:ext uri="{FF2B5EF4-FFF2-40B4-BE49-F238E27FC236}">
                <a16:creationId xmlns:a16="http://schemas.microsoft.com/office/drawing/2014/main" id="{BA4D6A5A-F8D5-FE40-89DD-4EBE6DF04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DHCP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Relay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Agent</a:t>
            </a:r>
          </a:p>
        </p:txBody>
      </p:sp>
      <p:sp>
        <p:nvSpPr>
          <p:cNvPr id="102408" name="Rectangle 7">
            <a:extLst>
              <a:ext uri="{FF2B5EF4-FFF2-40B4-BE49-F238E27FC236}">
                <a16:creationId xmlns:a16="http://schemas.microsoft.com/office/drawing/2014/main" id="{79FFCF0F-BD3F-B34F-940A-D6B52A258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2409" name="Line 8">
            <a:extLst>
              <a:ext uri="{FF2B5EF4-FFF2-40B4-BE49-F238E27FC236}">
                <a16:creationId xmlns:a16="http://schemas.microsoft.com/office/drawing/2014/main" id="{62987A27-2B0C-2449-9EDB-A5CA9C4C5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Line 9">
            <a:extLst>
              <a:ext uri="{FF2B5EF4-FFF2-40B4-BE49-F238E27FC236}">
                <a16:creationId xmlns:a16="http://schemas.microsoft.com/office/drawing/2014/main" id="{83F9974F-D9C8-0444-A7D1-71EF8416C6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Rectangle 10">
            <a:extLst>
              <a:ext uri="{FF2B5EF4-FFF2-40B4-BE49-F238E27FC236}">
                <a16:creationId xmlns:a16="http://schemas.microsoft.com/office/drawing/2014/main" id="{CA6FA871-C89A-FC44-9329-47EB6F9D8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Gateway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102412" name="Line 11">
            <a:extLst>
              <a:ext uri="{FF2B5EF4-FFF2-40B4-BE49-F238E27FC236}">
                <a16:creationId xmlns:a16="http://schemas.microsoft.com/office/drawing/2014/main" id="{24F02BA2-33E4-7941-B8EC-367B302D8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962400"/>
            <a:ext cx="2185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Line 12">
            <a:extLst>
              <a:ext uri="{FF2B5EF4-FFF2-40B4-BE49-F238E27FC236}">
                <a16:creationId xmlns:a16="http://schemas.microsoft.com/office/drawing/2014/main" id="{1A755D5C-A20C-0D4F-8E05-86B3539D4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9988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Rectangle 13">
            <a:extLst>
              <a:ext uri="{FF2B5EF4-FFF2-40B4-BE49-F238E27FC236}">
                <a16:creationId xmlns:a16="http://schemas.microsoft.com/office/drawing/2014/main" id="{3C1CF28D-F1F5-9F42-8B4A-7A374031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67200"/>
            <a:ext cx="1524000" cy="762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15" name="Rectangle 14">
            <a:extLst>
              <a:ext uri="{FF2B5EF4-FFF2-40B4-BE49-F238E27FC236}">
                <a16:creationId xmlns:a16="http://schemas.microsoft.com/office/drawing/2014/main" id="{8D814EE3-9F09-AB42-8E70-B45EDA10F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Gateway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102416" name="Rectangle 15">
            <a:extLst>
              <a:ext uri="{FF2B5EF4-FFF2-40B4-BE49-F238E27FC236}">
                <a16:creationId xmlns:a16="http://schemas.microsoft.com/office/drawing/2014/main" id="{360A1B13-1888-7A49-BFE7-F0A0EC34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DHCP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102417" name="Line 16">
            <a:extLst>
              <a:ext uri="{FF2B5EF4-FFF2-40B4-BE49-F238E27FC236}">
                <a16:creationId xmlns:a16="http://schemas.microsoft.com/office/drawing/2014/main" id="{A92DCC5E-DC86-4D48-999A-6A1D3EC62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648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18" name="Group 17">
            <a:extLst>
              <a:ext uri="{FF2B5EF4-FFF2-40B4-BE49-F238E27FC236}">
                <a16:creationId xmlns:a16="http://schemas.microsoft.com/office/drawing/2014/main" id="{6DF7B8FA-B915-FD45-9692-878713455270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4419601"/>
            <a:ext cx="857250" cy="473075"/>
            <a:chOff x="334" y="1734"/>
            <a:chExt cx="4909" cy="2188"/>
          </a:xfrm>
        </p:grpSpPr>
        <p:sp>
          <p:nvSpPr>
            <p:cNvPr id="102419" name="Oval 18">
              <a:extLst>
                <a:ext uri="{FF2B5EF4-FFF2-40B4-BE49-F238E27FC236}">
                  <a16:creationId xmlns:a16="http://schemas.microsoft.com/office/drawing/2014/main" id="{19CEA2DA-93CA-F645-BC36-6CA3A97E3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853"/>
              <a:ext cx="3979" cy="183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0" name="Arc 19">
              <a:extLst>
                <a:ext uri="{FF2B5EF4-FFF2-40B4-BE49-F238E27FC236}">
                  <a16:creationId xmlns:a16="http://schemas.microsoft.com/office/drawing/2014/main" id="{DA8E5C45-1842-7940-9F65-F16C9A475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" y="1734"/>
              <a:ext cx="2152" cy="513"/>
            </a:xfrm>
            <a:custGeom>
              <a:avLst/>
              <a:gdLst>
                <a:gd name="T0" fmla="*/ 0 w 43200"/>
                <a:gd name="T1" fmla="*/ 0 h 32122"/>
                <a:gd name="T2" fmla="*/ 0 w 43200"/>
                <a:gd name="T3" fmla="*/ 0 h 32122"/>
                <a:gd name="T4" fmla="*/ 0 w 43200"/>
                <a:gd name="T5" fmla="*/ 0 h 32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2122" fill="none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</a:path>
                <a:path w="43200" h="32122" stroke="0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  <a:lnTo>
                    <a:pt x="21600" y="21600"/>
                  </a:lnTo>
                  <a:lnTo>
                    <a:pt x="1346" y="29105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1" name="Arc 20">
              <a:extLst>
                <a:ext uri="{FF2B5EF4-FFF2-40B4-BE49-F238E27FC236}">
                  <a16:creationId xmlns:a16="http://schemas.microsoft.com/office/drawing/2014/main" id="{5540C6EB-AF62-9145-89CE-266D16F6B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1942"/>
              <a:ext cx="1029" cy="589"/>
            </a:xfrm>
            <a:custGeom>
              <a:avLst/>
              <a:gdLst>
                <a:gd name="T0" fmla="*/ 0 w 27783"/>
                <a:gd name="T1" fmla="*/ 0 h 36861"/>
                <a:gd name="T2" fmla="*/ 0 w 27783"/>
                <a:gd name="T3" fmla="*/ 0 h 36861"/>
                <a:gd name="T4" fmla="*/ 0 w 27783"/>
                <a:gd name="T5" fmla="*/ 0 h 368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83" h="36861" fill="none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</a:path>
                <a:path w="27783" h="36861" stroke="0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  <a:lnTo>
                    <a:pt x="6183" y="21600"/>
                  </a:lnTo>
                  <a:lnTo>
                    <a:pt x="-1" y="903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2" name="Arc 21">
              <a:extLst>
                <a:ext uri="{FF2B5EF4-FFF2-40B4-BE49-F238E27FC236}">
                  <a16:creationId xmlns:a16="http://schemas.microsoft.com/office/drawing/2014/main" id="{CDD07025-968F-9843-91F4-739A91532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2483"/>
              <a:ext cx="800" cy="652"/>
            </a:xfrm>
            <a:custGeom>
              <a:avLst/>
              <a:gdLst>
                <a:gd name="T0" fmla="*/ 0 w 21600"/>
                <a:gd name="T1" fmla="*/ 0 h 40780"/>
                <a:gd name="T2" fmla="*/ 0 w 21600"/>
                <a:gd name="T3" fmla="*/ 0 h 40780"/>
                <a:gd name="T4" fmla="*/ 0 w 21600"/>
                <a:gd name="T5" fmla="*/ 0 h 407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0780" fill="none" extrusionOk="0">
                  <a:moveTo>
                    <a:pt x="8869" y="-1"/>
                  </a:moveTo>
                  <a:cubicBezTo>
                    <a:pt x="16617" y="3489"/>
                    <a:pt x="21600" y="11197"/>
                    <a:pt x="21600" y="19695"/>
                  </a:cubicBezTo>
                  <a:cubicBezTo>
                    <a:pt x="21600" y="29816"/>
                    <a:pt x="14571" y="38581"/>
                    <a:pt x="4690" y="40779"/>
                  </a:cubicBezTo>
                </a:path>
                <a:path w="21600" h="40780" stroke="0" extrusionOk="0">
                  <a:moveTo>
                    <a:pt x="8869" y="-1"/>
                  </a:moveTo>
                  <a:cubicBezTo>
                    <a:pt x="16617" y="3489"/>
                    <a:pt x="21600" y="11197"/>
                    <a:pt x="21600" y="19695"/>
                  </a:cubicBezTo>
                  <a:cubicBezTo>
                    <a:pt x="21600" y="29816"/>
                    <a:pt x="14571" y="38581"/>
                    <a:pt x="4690" y="40779"/>
                  </a:cubicBezTo>
                  <a:lnTo>
                    <a:pt x="0" y="19695"/>
                  </a:lnTo>
                  <a:lnTo>
                    <a:pt x="8869" y="-1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3" name="Arc 22">
              <a:extLst>
                <a:ext uri="{FF2B5EF4-FFF2-40B4-BE49-F238E27FC236}">
                  <a16:creationId xmlns:a16="http://schemas.microsoft.com/office/drawing/2014/main" id="{F7E3332F-408A-7740-A7F0-7AB5D63ED2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0" y="1943"/>
              <a:ext cx="1029" cy="589"/>
            </a:xfrm>
            <a:custGeom>
              <a:avLst/>
              <a:gdLst>
                <a:gd name="T0" fmla="*/ 0 w 27783"/>
                <a:gd name="T1" fmla="*/ 0 h 36861"/>
                <a:gd name="T2" fmla="*/ 0 w 27783"/>
                <a:gd name="T3" fmla="*/ 0 h 36861"/>
                <a:gd name="T4" fmla="*/ 0 w 27783"/>
                <a:gd name="T5" fmla="*/ 0 h 368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83" h="36861" fill="none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</a:path>
                <a:path w="27783" h="36861" stroke="0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  <a:lnTo>
                    <a:pt x="6183" y="21600"/>
                  </a:lnTo>
                  <a:lnTo>
                    <a:pt x="-1" y="903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4" name="Arc 23">
              <a:extLst>
                <a:ext uri="{FF2B5EF4-FFF2-40B4-BE49-F238E27FC236}">
                  <a16:creationId xmlns:a16="http://schemas.microsoft.com/office/drawing/2014/main" id="{A645C9C6-7611-8E4A-90A1-1575BB6925C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4" y="2471"/>
              <a:ext cx="800" cy="672"/>
            </a:xfrm>
            <a:custGeom>
              <a:avLst/>
              <a:gdLst>
                <a:gd name="T0" fmla="*/ 0 w 21600"/>
                <a:gd name="T1" fmla="*/ 0 h 42027"/>
                <a:gd name="T2" fmla="*/ 0 w 21600"/>
                <a:gd name="T3" fmla="*/ 0 h 42027"/>
                <a:gd name="T4" fmla="*/ 0 w 21600"/>
                <a:gd name="T5" fmla="*/ 0 h 42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027" fill="none" extrusionOk="0">
                  <a:moveTo>
                    <a:pt x="4466" y="-1"/>
                  </a:moveTo>
                  <a:cubicBezTo>
                    <a:pt x="14453" y="2110"/>
                    <a:pt x="21600" y="10924"/>
                    <a:pt x="21600" y="21133"/>
                  </a:cubicBezTo>
                  <a:cubicBezTo>
                    <a:pt x="21600" y="30953"/>
                    <a:pt x="14975" y="39537"/>
                    <a:pt x="5476" y="42027"/>
                  </a:cubicBezTo>
                </a:path>
                <a:path w="21600" h="42027" stroke="0" extrusionOk="0">
                  <a:moveTo>
                    <a:pt x="4466" y="-1"/>
                  </a:moveTo>
                  <a:cubicBezTo>
                    <a:pt x="14453" y="2110"/>
                    <a:pt x="21600" y="10924"/>
                    <a:pt x="21600" y="21133"/>
                  </a:cubicBezTo>
                  <a:cubicBezTo>
                    <a:pt x="21600" y="30953"/>
                    <a:pt x="14975" y="39537"/>
                    <a:pt x="5476" y="42027"/>
                  </a:cubicBezTo>
                  <a:lnTo>
                    <a:pt x="0" y="21133"/>
                  </a:lnTo>
                  <a:lnTo>
                    <a:pt x="4466" y="-1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5" name="Arc 24">
              <a:extLst>
                <a:ext uri="{FF2B5EF4-FFF2-40B4-BE49-F238E27FC236}">
                  <a16:creationId xmlns:a16="http://schemas.microsoft.com/office/drawing/2014/main" id="{A782F114-3DB2-FD4C-ABC7-3E39DE2CE6D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80" y="3057"/>
              <a:ext cx="940" cy="589"/>
            </a:xfrm>
            <a:custGeom>
              <a:avLst/>
              <a:gdLst>
                <a:gd name="T0" fmla="*/ 0 w 25393"/>
                <a:gd name="T1" fmla="*/ 0 h 36861"/>
                <a:gd name="T2" fmla="*/ 0 w 25393"/>
                <a:gd name="T3" fmla="*/ 0 h 36861"/>
                <a:gd name="T4" fmla="*/ 0 w 25393"/>
                <a:gd name="T5" fmla="*/ 0 h 368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393" h="36861" fill="none" extrusionOk="0">
                  <a:moveTo>
                    <a:pt x="-1" y="335"/>
                  </a:moveTo>
                  <a:cubicBezTo>
                    <a:pt x="1251" y="112"/>
                    <a:pt x="2521" y="-1"/>
                    <a:pt x="3793" y="0"/>
                  </a:cubicBezTo>
                  <a:cubicBezTo>
                    <a:pt x="15722" y="0"/>
                    <a:pt x="25393" y="9670"/>
                    <a:pt x="25393" y="21600"/>
                  </a:cubicBezTo>
                  <a:cubicBezTo>
                    <a:pt x="25393" y="27322"/>
                    <a:pt x="23122" y="32811"/>
                    <a:pt x="19079" y="36861"/>
                  </a:cubicBezTo>
                </a:path>
                <a:path w="25393" h="36861" stroke="0" extrusionOk="0">
                  <a:moveTo>
                    <a:pt x="-1" y="335"/>
                  </a:moveTo>
                  <a:cubicBezTo>
                    <a:pt x="1251" y="112"/>
                    <a:pt x="2521" y="-1"/>
                    <a:pt x="3793" y="0"/>
                  </a:cubicBezTo>
                  <a:cubicBezTo>
                    <a:pt x="15722" y="0"/>
                    <a:pt x="25393" y="9670"/>
                    <a:pt x="25393" y="21600"/>
                  </a:cubicBezTo>
                  <a:cubicBezTo>
                    <a:pt x="25393" y="27322"/>
                    <a:pt x="23122" y="32811"/>
                    <a:pt x="19079" y="36861"/>
                  </a:cubicBezTo>
                  <a:lnTo>
                    <a:pt x="3793" y="21600"/>
                  </a:lnTo>
                  <a:lnTo>
                    <a:pt x="-1" y="335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6" name="Arc 25">
              <a:extLst>
                <a:ext uri="{FF2B5EF4-FFF2-40B4-BE49-F238E27FC236}">
                  <a16:creationId xmlns:a16="http://schemas.microsoft.com/office/drawing/2014/main" id="{B1ABA8E7-6D6B-6942-9847-15D79FFBD98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95" y="3044"/>
              <a:ext cx="800" cy="588"/>
            </a:xfrm>
            <a:custGeom>
              <a:avLst/>
              <a:gdLst>
                <a:gd name="T0" fmla="*/ 0 w 21600"/>
                <a:gd name="T1" fmla="*/ 0 h 36820"/>
                <a:gd name="T2" fmla="*/ 0 w 21600"/>
                <a:gd name="T3" fmla="*/ 0 h 36820"/>
                <a:gd name="T4" fmla="*/ 0 w 21600"/>
                <a:gd name="T5" fmla="*/ 0 h 368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6820" fill="none" extrusionOk="0">
                  <a:moveTo>
                    <a:pt x="1337" y="0"/>
                  </a:moveTo>
                  <a:cubicBezTo>
                    <a:pt x="12725" y="707"/>
                    <a:pt x="21600" y="10149"/>
                    <a:pt x="21600" y="21559"/>
                  </a:cubicBezTo>
                  <a:cubicBezTo>
                    <a:pt x="21600" y="27281"/>
                    <a:pt x="19329" y="32770"/>
                    <a:pt x="15286" y="36820"/>
                  </a:cubicBezTo>
                </a:path>
                <a:path w="21600" h="36820" stroke="0" extrusionOk="0">
                  <a:moveTo>
                    <a:pt x="1337" y="0"/>
                  </a:moveTo>
                  <a:cubicBezTo>
                    <a:pt x="12725" y="707"/>
                    <a:pt x="21600" y="10149"/>
                    <a:pt x="21600" y="21559"/>
                  </a:cubicBezTo>
                  <a:cubicBezTo>
                    <a:pt x="21600" y="27281"/>
                    <a:pt x="19329" y="32770"/>
                    <a:pt x="15286" y="36820"/>
                  </a:cubicBezTo>
                  <a:lnTo>
                    <a:pt x="0" y="21559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7" name="Arc 26">
              <a:extLst>
                <a:ext uri="{FF2B5EF4-FFF2-40B4-BE49-F238E27FC236}">
                  <a16:creationId xmlns:a16="http://schemas.microsoft.com/office/drawing/2014/main" id="{EFEE61DE-CF45-8C47-908F-517D4DF42F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06" y="3409"/>
              <a:ext cx="2152" cy="513"/>
            </a:xfrm>
            <a:custGeom>
              <a:avLst/>
              <a:gdLst>
                <a:gd name="T0" fmla="*/ 0 w 43200"/>
                <a:gd name="T1" fmla="*/ 0 h 32122"/>
                <a:gd name="T2" fmla="*/ 0 w 43200"/>
                <a:gd name="T3" fmla="*/ 0 h 32122"/>
                <a:gd name="T4" fmla="*/ 0 w 43200"/>
                <a:gd name="T5" fmla="*/ 0 h 32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2122" fill="none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</a:path>
                <a:path w="43200" h="32122" stroke="0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  <a:lnTo>
                    <a:pt x="21600" y="21600"/>
                  </a:lnTo>
                  <a:lnTo>
                    <a:pt x="1346" y="29105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503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>
            <a:extLst>
              <a:ext uri="{FF2B5EF4-FFF2-40B4-BE49-F238E27FC236}">
                <a16:creationId xmlns:a16="http://schemas.microsoft.com/office/drawing/2014/main" id="{EC668742-013A-8146-9B61-A930785BD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1138" y="1245567"/>
            <a:ext cx="4040187" cy="1262062"/>
          </a:xfrm>
        </p:spPr>
        <p:txBody>
          <a:bodyPr>
            <a:noAutofit/>
          </a:bodyPr>
          <a:lstStyle/>
          <a:p>
            <a:pPr marL="233363" indent="-233363">
              <a:buFont typeface="Wingdings" charset="2"/>
              <a:buChar char="§"/>
              <a:defRPr/>
            </a:pPr>
            <a:r>
              <a:rPr lang="en-US" sz="2200" dirty="0">
                <a:ea typeface="ＭＳ Ｐゴシック" charset="0"/>
              </a:rPr>
              <a:t>connecting laptop needs its IP address, </a:t>
            </a:r>
            <a:r>
              <a:rPr lang="en-US" sz="2200" dirty="0" err="1">
                <a:ea typeface="ＭＳ Ｐゴシック" charset="0"/>
              </a:rPr>
              <a:t>addr</a:t>
            </a:r>
            <a:r>
              <a:rPr lang="en-US" sz="2200" dirty="0">
                <a:ea typeface="ＭＳ Ｐゴシック" charset="0"/>
              </a:rPr>
              <a:t> of first-hop router, </a:t>
            </a:r>
            <a:r>
              <a:rPr lang="en-US" sz="2200" dirty="0" err="1">
                <a:ea typeface="ＭＳ Ｐゴシック" charset="0"/>
              </a:rPr>
              <a:t>addr</a:t>
            </a:r>
            <a:r>
              <a:rPr lang="en-US" sz="2200" dirty="0">
                <a:ea typeface="ＭＳ Ｐゴシック" charset="0"/>
              </a:rPr>
              <a:t> of DNS server: use DHCP</a:t>
            </a:r>
          </a:p>
        </p:txBody>
      </p:sp>
      <p:sp>
        <p:nvSpPr>
          <p:cNvPr id="95234" name="Freeform 3">
            <a:extLst>
              <a:ext uri="{FF2B5EF4-FFF2-40B4-BE49-F238E27FC236}">
                <a16:creationId xmlns:a16="http://schemas.microsoft.com/office/drawing/2014/main" id="{64F3A58C-755D-2145-B0FF-EBA4D8FA9256}"/>
              </a:ext>
            </a:extLst>
          </p:cNvPr>
          <p:cNvSpPr>
            <a:spLocks/>
          </p:cNvSpPr>
          <p:nvPr/>
        </p:nvSpPr>
        <p:spPr bwMode="auto">
          <a:xfrm>
            <a:off x="1816101" y="2253699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Line 36">
            <a:extLst>
              <a:ext uri="{FF2B5EF4-FFF2-40B4-BE49-F238E27FC236}">
                <a16:creationId xmlns:a16="http://schemas.microsoft.com/office/drawing/2014/main" id="{EFE91022-5912-304E-AFC2-1BE1EC63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8064" y="3325262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6" name="Line 43">
            <a:extLst>
              <a:ext uri="{FF2B5EF4-FFF2-40B4-BE49-F238E27FC236}">
                <a16:creationId xmlns:a16="http://schemas.microsoft.com/office/drawing/2014/main" id="{F559C6D5-0531-2B49-8D50-96DBF0D9E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02" y="3498298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7" name="Line 44">
            <a:extLst>
              <a:ext uri="{FF2B5EF4-FFF2-40B4-BE49-F238E27FC236}">
                <a16:creationId xmlns:a16="http://schemas.microsoft.com/office/drawing/2014/main" id="{9B8E264B-3844-8C42-96B7-F301DDF6F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7289" y="3182387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Line 48">
            <a:extLst>
              <a:ext uri="{FF2B5EF4-FFF2-40B4-BE49-F238E27FC236}">
                <a16:creationId xmlns:a16="http://schemas.microsoft.com/office/drawing/2014/main" id="{FC393418-B1E2-DB4C-AE3E-785F46002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2764" y="3717374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Text Box 44">
            <a:extLst>
              <a:ext uri="{FF2B5EF4-FFF2-40B4-BE49-F238E27FC236}">
                <a16:creationId xmlns:a16="http://schemas.microsoft.com/office/drawing/2014/main" id="{2E78A322-5F1E-2C42-AFB5-13137B77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5080507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router with DHCP </a:t>
            </a:r>
          </a:p>
          <a:p>
            <a:r>
              <a:rPr lang="en-US" altLang="en-US" sz="1800" dirty="0"/>
              <a:t>server built into </a:t>
            </a:r>
          </a:p>
          <a:p>
            <a:r>
              <a:rPr lang="en-US" altLang="en-US" sz="1800" dirty="0"/>
              <a:t>router</a:t>
            </a:r>
          </a:p>
        </p:txBody>
      </p:sp>
      <p:sp>
        <p:nvSpPr>
          <p:cNvPr id="648344" name="Rectangle 152">
            <a:extLst>
              <a:ext uri="{FF2B5EF4-FFF2-40B4-BE49-F238E27FC236}">
                <a16:creationId xmlns:a16="http://schemas.microsoft.com/office/drawing/2014/main" id="{8CE4A863-D25E-EE41-87F6-30324492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7" y="2574926"/>
            <a:ext cx="4644927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 dirty="0">
                <a:latin typeface="Helvetica" pitchFamily="2" charset="0"/>
              </a:rPr>
              <a:t>DHCP request encapsulated in UDP, encapsulated in IP, encapsulated in 802.1 Ethernet</a:t>
            </a:r>
          </a:p>
        </p:txBody>
      </p:sp>
      <p:sp>
        <p:nvSpPr>
          <p:cNvPr id="648345" name="Rectangle 153">
            <a:extLst>
              <a:ext uri="{FF2B5EF4-FFF2-40B4-BE49-F238E27FC236}">
                <a16:creationId xmlns:a16="http://schemas.microsoft.com/office/drawing/2014/main" id="{63756CF8-1498-5045-8374-52C46EDD6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3706096"/>
            <a:ext cx="39243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 dirty="0">
                <a:latin typeface="Helvetica" pitchFamily="2" charset="0"/>
              </a:rPr>
              <a:t>Ethernet frame broadcast (</a:t>
            </a:r>
            <a:r>
              <a:rPr lang="en-US" altLang="en-US" sz="2200" dirty="0" err="1">
                <a:latin typeface="Helvetica" pitchFamily="2" charset="0"/>
              </a:rPr>
              <a:t>dest</a:t>
            </a:r>
            <a:r>
              <a:rPr lang="en-US" altLang="en-US" sz="2200" dirty="0">
                <a:latin typeface="Helvetica" pitchFamily="2" charset="0"/>
              </a:rPr>
              <a:t>: </a:t>
            </a:r>
            <a:r>
              <a:rPr lang="en-US" altLang="en-US" sz="1600" dirty="0">
                <a:latin typeface="Helvetica" pitchFamily="2" charset="0"/>
              </a:rPr>
              <a:t>FFFFFFFFFFFF</a:t>
            </a:r>
            <a:r>
              <a:rPr lang="en-US" altLang="en-US" sz="2200" dirty="0">
                <a:latin typeface="Helvetica" pitchFamily="2" charset="0"/>
              </a:rPr>
              <a:t>) on LAN, received at router running DHCP server</a:t>
            </a:r>
          </a:p>
        </p:txBody>
      </p:sp>
      <p:sp>
        <p:nvSpPr>
          <p:cNvPr id="648346" name="Rectangle 154">
            <a:extLst>
              <a:ext uri="{FF2B5EF4-FFF2-40B4-BE49-F238E27FC236}">
                <a16:creationId xmlns:a16="http://schemas.microsoft.com/office/drawing/2014/main" id="{F2673AA5-A6E0-7D47-95F0-E3B27B001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5157789"/>
            <a:ext cx="38020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 dirty="0">
                <a:latin typeface="Helvetica" pitchFamily="2" charset="0"/>
              </a:rPr>
              <a:t>Ethernet </a:t>
            </a:r>
            <a:r>
              <a:rPr lang="en-US" altLang="en-US" sz="2200" dirty="0" err="1">
                <a:latin typeface="Helvetica" pitchFamily="2" charset="0"/>
              </a:rPr>
              <a:t>demuxed</a:t>
            </a:r>
            <a:r>
              <a:rPr lang="en-US" altLang="en-US" sz="2200" dirty="0">
                <a:latin typeface="Helvetica" pitchFamily="2" charset="0"/>
              </a:rPr>
              <a:t> to IP </a:t>
            </a:r>
            <a:r>
              <a:rPr lang="en-US" altLang="en-US" sz="2200" dirty="0" err="1">
                <a:latin typeface="Helvetica" pitchFamily="2" charset="0"/>
              </a:rPr>
              <a:t>demuxed</a:t>
            </a:r>
            <a:r>
              <a:rPr lang="en-US" altLang="en-US" sz="2200" dirty="0">
                <a:latin typeface="Helvetica" pitchFamily="2" charset="0"/>
              </a:rPr>
              <a:t>, UDP </a:t>
            </a:r>
            <a:r>
              <a:rPr lang="en-US" altLang="en-US" sz="2200" dirty="0" err="1">
                <a:latin typeface="Helvetica" pitchFamily="2" charset="0"/>
              </a:rPr>
              <a:t>demuxed</a:t>
            </a:r>
            <a:r>
              <a:rPr lang="en-US" altLang="en-US" sz="2200" dirty="0">
                <a:latin typeface="Helvetica" pitchFamily="2" charset="0"/>
              </a:rPr>
              <a:t> to DHCP </a:t>
            </a:r>
          </a:p>
        </p:txBody>
      </p:sp>
      <p:sp>
        <p:nvSpPr>
          <p:cNvPr id="95243" name="Text Box 155">
            <a:extLst>
              <a:ext uri="{FF2B5EF4-FFF2-40B4-BE49-F238E27FC236}">
                <a16:creationId xmlns:a16="http://schemas.microsoft.com/office/drawing/2014/main" id="{D069BAA2-4762-9E4A-8635-F765F1FF4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4109486"/>
            <a:ext cx="104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168.1.1.1</a:t>
            </a:r>
          </a:p>
          <a:p>
            <a:endParaRPr lang="en-US" altLang="en-US" sz="1400"/>
          </a:p>
        </p:txBody>
      </p:sp>
      <p:grpSp>
        <p:nvGrpSpPr>
          <p:cNvPr id="95244" name="Group 186">
            <a:extLst>
              <a:ext uri="{FF2B5EF4-FFF2-40B4-BE49-F238E27FC236}">
                <a16:creationId xmlns:a16="http://schemas.microsoft.com/office/drawing/2014/main" id="{14A8D31E-84B5-794A-B77B-8F138294B254}"/>
              </a:ext>
            </a:extLst>
          </p:cNvPr>
          <p:cNvGrpSpPr>
            <a:grpSpLocks/>
          </p:cNvGrpSpPr>
          <p:nvPr/>
        </p:nvGrpSpPr>
        <p:grpSpPr bwMode="auto">
          <a:xfrm>
            <a:off x="4183064" y="3423687"/>
            <a:ext cx="963613" cy="300037"/>
            <a:chOff x="4410" y="1365"/>
            <a:chExt cx="663" cy="224"/>
          </a:xfrm>
        </p:grpSpPr>
        <p:sp>
          <p:nvSpPr>
            <p:cNvPr id="95422" name="Rectangle 187">
              <a:extLst>
                <a:ext uri="{FF2B5EF4-FFF2-40B4-BE49-F238E27FC236}">
                  <a16:creationId xmlns:a16="http://schemas.microsoft.com/office/drawing/2014/main" id="{B3EE6D30-B3B7-8445-BEC1-FDE241DA5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23" name="AutoShape 188">
              <a:extLst>
                <a:ext uri="{FF2B5EF4-FFF2-40B4-BE49-F238E27FC236}">
                  <a16:creationId xmlns:a16="http://schemas.microsoft.com/office/drawing/2014/main" id="{77579201-60A1-664E-BBAD-EA02CCBC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24" name="Freeform 189">
              <a:extLst>
                <a:ext uri="{FF2B5EF4-FFF2-40B4-BE49-F238E27FC236}">
                  <a16:creationId xmlns:a16="http://schemas.microsoft.com/office/drawing/2014/main" id="{B6681079-168F-F646-B6A2-763AE8B1C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5" name="Freeform 190">
              <a:extLst>
                <a:ext uri="{FF2B5EF4-FFF2-40B4-BE49-F238E27FC236}">
                  <a16:creationId xmlns:a16="http://schemas.microsoft.com/office/drawing/2014/main" id="{74DC9571-F7E3-1646-9D28-4BD707A36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26" name="Freeform 191">
              <a:extLst>
                <a:ext uri="{FF2B5EF4-FFF2-40B4-BE49-F238E27FC236}">
                  <a16:creationId xmlns:a16="http://schemas.microsoft.com/office/drawing/2014/main" id="{8D372DA0-1CA2-5D4D-83C4-D6D150D1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245" name="Group 192">
            <a:extLst>
              <a:ext uri="{FF2B5EF4-FFF2-40B4-BE49-F238E27FC236}">
                <a16:creationId xmlns:a16="http://schemas.microsoft.com/office/drawing/2014/main" id="{8093CD34-ED2C-2048-B631-A1D8C24111AB}"/>
              </a:ext>
            </a:extLst>
          </p:cNvPr>
          <p:cNvGrpSpPr>
            <a:grpSpLocks/>
          </p:cNvGrpSpPr>
          <p:nvPr/>
        </p:nvGrpSpPr>
        <p:grpSpPr bwMode="auto">
          <a:xfrm>
            <a:off x="3717926" y="4350786"/>
            <a:ext cx="1066800" cy="406400"/>
            <a:chOff x="4396" y="1245"/>
            <a:chExt cx="672" cy="248"/>
          </a:xfrm>
        </p:grpSpPr>
        <p:sp>
          <p:nvSpPr>
            <p:cNvPr id="95414" name="Oval 407">
              <a:extLst>
                <a:ext uri="{FF2B5EF4-FFF2-40B4-BE49-F238E27FC236}">
                  <a16:creationId xmlns:a16="http://schemas.microsoft.com/office/drawing/2014/main" id="{22E9325D-A51E-3842-8192-271C2139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5" name="Rectangle 410">
              <a:extLst>
                <a:ext uri="{FF2B5EF4-FFF2-40B4-BE49-F238E27FC236}">
                  <a16:creationId xmlns:a16="http://schemas.microsoft.com/office/drawing/2014/main" id="{5668D1CF-1595-1141-9254-8F9508776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6" name="Oval 411">
              <a:extLst>
                <a:ext uri="{FF2B5EF4-FFF2-40B4-BE49-F238E27FC236}">
                  <a16:creationId xmlns:a16="http://schemas.microsoft.com/office/drawing/2014/main" id="{FBEBA310-DE25-2741-94FA-E47F286B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5417" name="Group 196">
              <a:extLst>
                <a:ext uri="{FF2B5EF4-FFF2-40B4-BE49-F238E27FC236}">
                  <a16:creationId xmlns:a16="http://schemas.microsoft.com/office/drawing/2014/main" id="{31028E01-2430-0449-B876-DE8CE724D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5420" name="Freeform 197">
                <a:extLst>
                  <a:ext uri="{FF2B5EF4-FFF2-40B4-BE49-F238E27FC236}">
                    <a16:creationId xmlns:a16="http://schemas.microsoft.com/office/drawing/2014/main" id="{B3B6AB03-A83A-E04D-B691-871B6980A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1" name="Freeform 198">
                <a:extLst>
                  <a:ext uri="{FF2B5EF4-FFF2-40B4-BE49-F238E27FC236}">
                    <a16:creationId xmlns:a16="http://schemas.microsoft.com/office/drawing/2014/main" id="{E2A84B79-1F70-0841-AFFE-06599CB1D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418" name="Line 199">
              <a:extLst>
                <a:ext uri="{FF2B5EF4-FFF2-40B4-BE49-F238E27FC236}">
                  <a16:creationId xmlns:a16="http://schemas.microsoft.com/office/drawing/2014/main" id="{7CD5E208-B81F-4449-B9F0-14244CDDF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9" name="Line 200">
              <a:extLst>
                <a:ext uri="{FF2B5EF4-FFF2-40B4-BE49-F238E27FC236}">
                  <a16:creationId xmlns:a16="http://schemas.microsoft.com/office/drawing/2014/main" id="{C264C696-B204-B74B-BFC3-E9C58F99F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46" name="Group 201">
            <a:extLst>
              <a:ext uri="{FF2B5EF4-FFF2-40B4-BE49-F238E27FC236}">
                <a16:creationId xmlns:a16="http://schemas.microsoft.com/office/drawing/2014/main" id="{91599CC7-8A3C-8749-AED5-9674DDFDAD04}"/>
              </a:ext>
            </a:extLst>
          </p:cNvPr>
          <p:cNvGrpSpPr>
            <a:grpSpLocks/>
          </p:cNvGrpSpPr>
          <p:nvPr/>
        </p:nvGrpSpPr>
        <p:grpSpPr bwMode="auto">
          <a:xfrm>
            <a:off x="3749676" y="4155523"/>
            <a:ext cx="423862" cy="647700"/>
            <a:chOff x="4140" y="429"/>
            <a:chExt cx="1425" cy="2396"/>
          </a:xfrm>
        </p:grpSpPr>
        <p:sp>
          <p:nvSpPr>
            <p:cNvPr id="95382" name="Freeform 202">
              <a:extLst>
                <a:ext uri="{FF2B5EF4-FFF2-40B4-BE49-F238E27FC236}">
                  <a16:creationId xmlns:a16="http://schemas.microsoft.com/office/drawing/2014/main" id="{7ACF24CF-5C83-E24D-A1A4-7D133B803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3" name="Rectangle 203">
              <a:extLst>
                <a:ext uri="{FF2B5EF4-FFF2-40B4-BE49-F238E27FC236}">
                  <a16:creationId xmlns:a16="http://schemas.microsoft.com/office/drawing/2014/main" id="{DE9D63AF-0FE8-8C48-B8CA-4F29A74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84" name="Freeform 204">
              <a:extLst>
                <a:ext uri="{FF2B5EF4-FFF2-40B4-BE49-F238E27FC236}">
                  <a16:creationId xmlns:a16="http://schemas.microsoft.com/office/drawing/2014/main" id="{F26CC3B9-749B-1C48-B84C-2597B719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5" name="Freeform 205">
              <a:extLst>
                <a:ext uri="{FF2B5EF4-FFF2-40B4-BE49-F238E27FC236}">
                  <a16:creationId xmlns:a16="http://schemas.microsoft.com/office/drawing/2014/main" id="{06AF785F-3DB7-2E46-9EE8-303110D80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6" name="Rectangle 206">
              <a:extLst>
                <a:ext uri="{FF2B5EF4-FFF2-40B4-BE49-F238E27FC236}">
                  <a16:creationId xmlns:a16="http://schemas.microsoft.com/office/drawing/2014/main" id="{909C2430-38CA-9C45-B766-8155E1FE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87" name="Group 207">
              <a:extLst>
                <a:ext uri="{FF2B5EF4-FFF2-40B4-BE49-F238E27FC236}">
                  <a16:creationId xmlns:a16="http://schemas.microsoft.com/office/drawing/2014/main" id="{D7D948AC-BC70-654D-A77C-C7AE056BA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2" name="AutoShape 208">
                <a:extLst>
                  <a:ext uri="{FF2B5EF4-FFF2-40B4-BE49-F238E27FC236}">
                    <a16:creationId xmlns:a16="http://schemas.microsoft.com/office/drawing/2014/main" id="{BABB46BC-FA9C-FC44-9CB9-20FC96B74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13" name="AutoShape 209">
                <a:extLst>
                  <a:ext uri="{FF2B5EF4-FFF2-40B4-BE49-F238E27FC236}">
                    <a16:creationId xmlns:a16="http://schemas.microsoft.com/office/drawing/2014/main" id="{E3C6EC33-D0E0-8448-AE25-0125A69DB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88" name="Rectangle 210">
              <a:extLst>
                <a:ext uri="{FF2B5EF4-FFF2-40B4-BE49-F238E27FC236}">
                  <a16:creationId xmlns:a16="http://schemas.microsoft.com/office/drawing/2014/main" id="{E6732AAB-C775-1347-B5F2-624E28B8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89" name="Group 211">
              <a:extLst>
                <a:ext uri="{FF2B5EF4-FFF2-40B4-BE49-F238E27FC236}">
                  <a16:creationId xmlns:a16="http://schemas.microsoft.com/office/drawing/2014/main" id="{92200F80-061E-224C-B4CD-ECD0DFE59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0" name="AutoShape 212">
                <a:extLst>
                  <a:ext uri="{FF2B5EF4-FFF2-40B4-BE49-F238E27FC236}">
                    <a16:creationId xmlns:a16="http://schemas.microsoft.com/office/drawing/2014/main" id="{97B5D1A5-F24D-F148-A1E8-0944A60EB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11" name="AutoShape 213">
                <a:extLst>
                  <a:ext uri="{FF2B5EF4-FFF2-40B4-BE49-F238E27FC236}">
                    <a16:creationId xmlns:a16="http://schemas.microsoft.com/office/drawing/2014/main" id="{ADEC4DB2-5246-B540-8FF7-5764A9E53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0" name="Rectangle 214">
              <a:extLst>
                <a:ext uri="{FF2B5EF4-FFF2-40B4-BE49-F238E27FC236}">
                  <a16:creationId xmlns:a16="http://schemas.microsoft.com/office/drawing/2014/main" id="{B124657E-5A27-2847-BFF5-A890FA3C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1" name="Rectangle 215">
              <a:extLst>
                <a:ext uri="{FF2B5EF4-FFF2-40B4-BE49-F238E27FC236}">
                  <a16:creationId xmlns:a16="http://schemas.microsoft.com/office/drawing/2014/main" id="{E71FEA0C-2C42-1C42-80C4-6C2ABD4A0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92" name="Group 216">
              <a:extLst>
                <a:ext uri="{FF2B5EF4-FFF2-40B4-BE49-F238E27FC236}">
                  <a16:creationId xmlns:a16="http://schemas.microsoft.com/office/drawing/2014/main" id="{ECAB86C0-996A-9D42-8D70-C529A288E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8" name="AutoShape 217">
                <a:extLst>
                  <a:ext uri="{FF2B5EF4-FFF2-40B4-BE49-F238E27FC236}">
                    <a16:creationId xmlns:a16="http://schemas.microsoft.com/office/drawing/2014/main" id="{F2CADAE6-EADF-034E-8898-359055B89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09" name="AutoShape 218">
                <a:extLst>
                  <a:ext uri="{FF2B5EF4-FFF2-40B4-BE49-F238E27FC236}">
                    <a16:creationId xmlns:a16="http://schemas.microsoft.com/office/drawing/2014/main" id="{EC3FBE0D-3684-254F-A291-AAA1F98DE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3" name="Freeform 219">
              <a:extLst>
                <a:ext uri="{FF2B5EF4-FFF2-40B4-BE49-F238E27FC236}">
                  <a16:creationId xmlns:a16="http://schemas.microsoft.com/office/drawing/2014/main" id="{1DC37FAB-2F15-D94F-8B23-1DB48FAF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94" name="Group 220">
              <a:extLst>
                <a:ext uri="{FF2B5EF4-FFF2-40B4-BE49-F238E27FC236}">
                  <a16:creationId xmlns:a16="http://schemas.microsoft.com/office/drawing/2014/main" id="{8FA32C0D-25C0-2A41-B503-71E7EA1A9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6" name="AutoShape 221">
                <a:extLst>
                  <a:ext uri="{FF2B5EF4-FFF2-40B4-BE49-F238E27FC236}">
                    <a16:creationId xmlns:a16="http://schemas.microsoft.com/office/drawing/2014/main" id="{73C27623-EE1A-DF45-9055-34D5BA14C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07" name="AutoShape 222">
                <a:extLst>
                  <a:ext uri="{FF2B5EF4-FFF2-40B4-BE49-F238E27FC236}">
                    <a16:creationId xmlns:a16="http://schemas.microsoft.com/office/drawing/2014/main" id="{1BD09000-E93F-AD48-AA1B-E0B47A696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5" name="Rectangle 223">
              <a:extLst>
                <a:ext uri="{FF2B5EF4-FFF2-40B4-BE49-F238E27FC236}">
                  <a16:creationId xmlns:a16="http://schemas.microsoft.com/office/drawing/2014/main" id="{BC7AEACE-BC51-DC40-A91E-7416BFF27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6" name="Freeform 224">
              <a:extLst>
                <a:ext uri="{FF2B5EF4-FFF2-40B4-BE49-F238E27FC236}">
                  <a16:creationId xmlns:a16="http://schemas.microsoft.com/office/drawing/2014/main" id="{3C75DE06-156B-E949-B12A-DF1DE83F1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7" name="Freeform 225">
              <a:extLst>
                <a:ext uri="{FF2B5EF4-FFF2-40B4-BE49-F238E27FC236}">
                  <a16:creationId xmlns:a16="http://schemas.microsoft.com/office/drawing/2014/main" id="{3C8106ED-E6C4-4745-903D-DA0E0AF49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8" name="Oval 226">
              <a:extLst>
                <a:ext uri="{FF2B5EF4-FFF2-40B4-BE49-F238E27FC236}">
                  <a16:creationId xmlns:a16="http://schemas.microsoft.com/office/drawing/2014/main" id="{9DF5164B-5B14-CC40-BDF0-A66B9F695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9" name="Freeform 227">
              <a:extLst>
                <a:ext uri="{FF2B5EF4-FFF2-40B4-BE49-F238E27FC236}">
                  <a16:creationId xmlns:a16="http://schemas.microsoft.com/office/drawing/2014/main" id="{FF1633F9-E6E4-5D48-A379-4FCAD140F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00" name="AutoShape 228">
              <a:extLst>
                <a:ext uri="{FF2B5EF4-FFF2-40B4-BE49-F238E27FC236}">
                  <a16:creationId xmlns:a16="http://schemas.microsoft.com/office/drawing/2014/main" id="{1D675E19-BAED-0D43-B125-F11623BC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1" name="AutoShape 229">
              <a:extLst>
                <a:ext uri="{FF2B5EF4-FFF2-40B4-BE49-F238E27FC236}">
                  <a16:creationId xmlns:a16="http://schemas.microsoft.com/office/drawing/2014/main" id="{1E68D0DB-A659-0A45-AE6B-32AE5B94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2" name="Oval 230">
              <a:extLst>
                <a:ext uri="{FF2B5EF4-FFF2-40B4-BE49-F238E27FC236}">
                  <a16:creationId xmlns:a16="http://schemas.microsoft.com/office/drawing/2014/main" id="{11CB25DC-CF69-3E48-A67E-10AC8BAB1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3" name="Oval 231">
              <a:extLst>
                <a:ext uri="{FF2B5EF4-FFF2-40B4-BE49-F238E27FC236}">
                  <a16:creationId xmlns:a16="http://schemas.microsoft.com/office/drawing/2014/main" id="{AF74CCD0-A48E-AA42-B124-8DB1730B6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404" name="Oval 232">
              <a:extLst>
                <a:ext uri="{FF2B5EF4-FFF2-40B4-BE49-F238E27FC236}">
                  <a16:creationId xmlns:a16="http://schemas.microsoft.com/office/drawing/2014/main" id="{BFC6FFBF-43A0-4749-8E10-35C03D71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5" name="Rectangle 233">
              <a:extLst>
                <a:ext uri="{FF2B5EF4-FFF2-40B4-BE49-F238E27FC236}">
                  <a16:creationId xmlns:a16="http://schemas.microsoft.com/office/drawing/2014/main" id="{AFAC8897-5B21-4A43-BFC9-18DD48DD2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95247" name="Group 234">
            <a:extLst>
              <a:ext uri="{FF2B5EF4-FFF2-40B4-BE49-F238E27FC236}">
                <a16:creationId xmlns:a16="http://schemas.microsoft.com/office/drawing/2014/main" id="{FE7092C0-8B1A-F349-96A3-1008571F2D86}"/>
              </a:ext>
            </a:extLst>
          </p:cNvPr>
          <p:cNvGrpSpPr>
            <a:grpSpLocks/>
          </p:cNvGrpSpPr>
          <p:nvPr/>
        </p:nvGrpSpPr>
        <p:grpSpPr bwMode="auto">
          <a:xfrm>
            <a:off x="3021013" y="3120473"/>
            <a:ext cx="850900" cy="615950"/>
            <a:chOff x="4420" y="878"/>
            <a:chExt cx="614" cy="458"/>
          </a:xfrm>
        </p:grpSpPr>
        <p:pic>
          <p:nvPicPr>
            <p:cNvPr id="95360" name="Picture 235" descr="laptop_keyboard">
              <a:extLst>
                <a:ext uri="{FF2B5EF4-FFF2-40B4-BE49-F238E27FC236}">
                  <a16:creationId xmlns:a16="http://schemas.microsoft.com/office/drawing/2014/main" id="{B938467B-2580-DC48-8FC4-F78F9C054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1" name="Freeform 236">
              <a:extLst>
                <a:ext uri="{FF2B5EF4-FFF2-40B4-BE49-F238E27FC236}">
                  <a16:creationId xmlns:a16="http://schemas.microsoft.com/office/drawing/2014/main" id="{6A3286E3-4943-0D41-8FAF-4FAF0610D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5362" name="Picture 237" descr="screen">
              <a:extLst>
                <a:ext uri="{FF2B5EF4-FFF2-40B4-BE49-F238E27FC236}">
                  <a16:creationId xmlns:a16="http://schemas.microsoft.com/office/drawing/2014/main" id="{4F36ADA5-5A6B-B043-AE94-C50AB3625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3" name="Freeform 238">
              <a:extLst>
                <a:ext uri="{FF2B5EF4-FFF2-40B4-BE49-F238E27FC236}">
                  <a16:creationId xmlns:a16="http://schemas.microsoft.com/office/drawing/2014/main" id="{59C0A498-77F4-B44F-B4E2-0AD9A245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4" name="Freeform 239">
              <a:extLst>
                <a:ext uri="{FF2B5EF4-FFF2-40B4-BE49-F238E27FC236}">
                  <a16:creationId xmlns:a16="http://schemas.microsoft.com/office/drawing/2014/main" id="{C656149A-B1A1-3548-A238-C6AE778E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5" name="Freeform 240">
              <a:extLst>
                <a:ext uri="{FF2B5EF4-FFF2-40B4-BE49-F238E27FC236}">
                  <a16:creationId xmlns:a16="http://schemas.microsoft.com/office/drawing/2014/main" id="{4C104A12-8199-3D47-B55C-A57B9DD1E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6" name="Freeform 241">
              <a:extLst>
                <a:ext uri="{FF2B5EF4-FFF2-40B4-BE49-F238E27FC236}">
                  <a16:creationId xmlns:a16="http://schemas.microsoft.com/office/drawing/2014/main" id="{40586F68-4A79-1E4F-BF76-826E3C46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7" name="Freeform 242">
              <a:extLst>
                <a:ext uri="{FF2B5EF4-FFF2-40B4-BE49-F238E27FC236}">
                  <a16:creationId xmlns:a16="http://schemas.microsoft.com/office/drawing/2014/main" id="{73BDCCBF-50C7-6648-855E-9C45AEFFA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8" name="Freeform 243">
              <a:extLst>
                <a:ext uri="{FF2B5EF4-FFF2-40B4-BE49-F238E27FC236}">
                  <a16:creationId xmlns:a16="http://schemas.microsoft.com/office/drawing/2014/main" id="{2964AD7D-C96E-BB4A-BA4E-5FF3C4EC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69" name="Group 244">
              <a:extLst>
                <a:ext uri="{FF2B5EF4-FFF2-40B4-BE49-F238E27FC236}">
                  <a16:creationId xmlns:a16="http://schemas.microsoft.com/office/drawing/2014/main" id="{6693AA4D-021E-4F47-AA29-FCDC4F61F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5376" name="Freeform 245">
                <a:extLst>
                  <a:ext uri="{FF2B5EF4-FFF2-40B4-BE49-F238E27FC236}">
                    <a16:creationId xmlns:a16="http://schemas.microsoft.com/office/drawing/2014/main" id="{1EB93437-C109-164A-9605-E74ADE596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7" name="Freeform 246">
                <a:extLst>
                  <a:ext uri="{FF2B5EF4-FFF2-40B4-BE49-F238E27FC236}">
                    <a16:creationId xmlns:a16="http://schemas.microsoft.com/office/drawing/2014/main" id="{83CDD6E5-1C8B-FB46-8993-15501A433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8" name="Freeform 247">
                <a:extLst>
                  <a:ext uri="{FF2B5EF4-FFF2-40B4-BE49-F238E27FC236}">
                    <a16:creationId xmlns:a16="http://schemas.microsoft.com/office/drawing/2014/main" id="{3016F6BF-7445-AD4B-8904-05E4054B3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9" name="Freeform 248">
                <a:extLst>
                  <a:ext uri="{FF2B5EF4-FFF2-40B4-BE49-F238E27FC236}">
                    <a16:creationId xmlns:a16="http://schemas.microsoft.com/office/drawing/2014/main" id="{B96D66E3-2575-AE47-8998-7E4D0F987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0" name="Freeform 249">
                <a:extLst>
                  <a:ext uri="{FF2B5EF4-FFF2-40B4-BE49-F238E27FC236}">
                    <a16:creationId xmlns:a16="http://schemas.microsoft.com/office/drawing/2014/main" id="{6214561A-D91D-AB48-A07B-45F46285C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1" name="Freeform 250">
                <a:extLst>
                  <a:ext uri="{FF2B5EF4-FFF2-40B4-BE49-F238E27FC236}">
                    <a16:creationId xmlns:a16="http://schemas.microsoft.com/office/drawing/2014/main" id="{4B6B5C3D-4CA6-944D-BD5E-5DABD60A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370" name="Freeform 251">
              <a:extLst>
                <a:ext uri="{FF2B5EF4-FFF2-40B4-BE49-F238E27FC236}">
                  <a16:creationId xmlns:a16="http://schemas.microsoft.com/office/drawing/2014/main" id="{A13F90F0-8C78-4A48-B30A-5E7B5D5D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1" name="Freeform 252">
              <a:extLst>
                <a:ext uri="{FF2B5EF4-FFF2-40B4-BE49-F238E27FC236}">
                  <a16:creationId xmlns:a16="http://schemas.microsoft.com/office/drawing/2014/main" id="{7083554B-FBEA-2741-A25A-68A3B6B6E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2" name="Freeform 253">
              <a:extLst>
                <a:ext uri="{FF2B5EF4-FFF2-40B4-BE49-F238E27FC236}">
                  <a16:creationId xmlns:a16="http://schemas.microsoft.com/office/drawing/2014/main" id="{DBF5F2B9-4E3F-674D-84E1-29A6A7917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3" name="Freeform 254">
              <a:extLst>
                <a:ext uri="{FF2B5EF4-FFF2-40B4-BE49-F238E27FC236}">
                  <a16:creationId xmlns:a16="http://schemas.microsoft.com/office/drawing/2014/main" id="{648E6F2D-A81E-5449-82CD-D19A59060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4" name="Freeform 255">
              <a:extLst>
                <a:ext uri="{FF2B5EF4-FFF2-40B4-BE49-F238E27FC236}">
                  <a16:creationId xmlns:a16="http://schemas.microsoft.com/office/drawing/2014/main" id="{B97D331B-7A54-164F-BD42-66B27CD89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5" name="Freeform 256">
              <a:extLst>
                <a:ext uri="{FF2B5EF4-FFF2-40B4-BE49-F238E27FC236}">
                  <a16:creationId xmlns:a16="http://schemas.microsoft.com/office/drawing/2014/main" id="{EA8A1ECF-79ED-0144-9387-6292D1CA330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8226" name="AutoShape 34">
            <a:extLst>
              <a:ext uri="{FF2B5EF4-FFF2-40B4-BE49-F238E27FC236}">
                <a16:creationId xmlns:a16="http://schemas.microsoft.com/office/drawing/2014/main" id="{E9DC4AD3-9705-7444-954D-1C126F4C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1" y="3247474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45">
            <a:extLst>
              <a:ext uri="{FF2B5EF4-FFF2-40B4-BE49-F238E27FC236}">
                <a16:creationId xmlns:a16="http://schemas.microsoft.com/office/drawing/2014/main" id="{BD878D42-ED79-0C4B-9039-8D9CF1A3F1DE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2083836"/>
            <a:ext cx="976312" cy="1460500"/>
            <a:chOff x="651" y="681"/>
            <a:chExt cx="615" cy="920"/>
          </a:xfrm>
        </p:grpSpPr>
        <p:sp>
          <p:nvSpPr>
            <p:cNvPr id="95352" name="Freeform 46">
              <a:extLst>
                <a:ext uri="{FF2B5EF4-FFF2-40B4-BE49-F238E27FC236}">
                  <a16:creationId xmlns:a16="http://schemas.microsoft.com/office/drawing/2014/main" id="{CA877758-6D66-1941-94F7-1C88BBB2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353" name="Group 47">
              <a:extLst>
                <a:ext uri="{FF2B5EF4-FFF2-40B4-BE49-F238E27FC236}">
                  <a16:creationId xmlns:a16="http://schemas.microsoft.com/office/drawing/2014/main" id="{7F8FC1E6-9FC5-CC42-906F-8D007994D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5354" name="Rectangle 48">
                <a:extLst>
                  <a:ext uri="{FF2B5EF4-FFF2-40B4-BE49-F238E27FC236}">
                    <a16:creationId xmlns:a16="http://schemas.microsoft.com/office/drawing/2014/main" id="{AE56A51D-5872-7946-92D9-5CF086AAF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55" name="Text Box 49">
                <a:extLst>
                  <a:ext uri="{FF2B5EF4-FFF2-40B4-BE49-F238E27FC236}">
                    <a16:creationId xmlns:a16="http://schemas.microsoft.com/office/drawing/2014/main" id="{ABF5F1CD-7F76-B243-8C9C-DDD394B48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5356" name="Line 50">
                <a:extLst>
                  <a:ext uri="{FF2B5EF4-FFF2-40B4-BE49-F238E27FC236}">
                    <a16:creationId xmlns:a16="http://schemas.microsoft.com/office/drawing/2014/main" id="{D033D8FC-C5B2-8543-B45F-C5014E6E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7" name="Line 51">
                <a:extLst>
                  <a:ext uri="{FF2B5EF4-FFF2-40B4-BE49-F238E27FC236}">
                    <a16:creationId xmlns:a16="http://schemas.microsoft.com/office/drawing/2014/main" id="{4C67869D-7F2E-424A-9A31-46C9BE799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8" name="Line 52">
                <a:extLst>
                  <a:ext uri="{FF2B5EF4-FFF2-40B4-BE49-F238E27FC236}">
                    <a16:creationId xmlns:a16="http://schemas.microsoft.com/office/drawing/2014/main" id="{0439738E-7FE4-A143-B7C2-999047700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9" name="Line 53">
                <a:extLst>
                  <a:ext uri="{FF2B5EF4-FFF2-40B4-BE49-F238E27FC236}">
                    <a16:creationId xmlns:a16="http://schemas.microsoft.com/office/drawing/2014/main" id="{48CB0C2C-31F3-D444-AE72-E8C2B9BBC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54">
            <a:extLst>
              <a:ext uri="{FF2B5EF4-FFF2-40B4-BE49-F238E27FC236}">
                <a16:creationId xmlns:a16="http://schemas.microsoft.com/office/drawing/2014/main" id="{78661A8D-2B21-8445-AA60-AE1E2D474508}"/>
              </a:ext>
            </a:extLst>
          </p:cNvPr>
          <p:cNvGrpSpPr>
            <a:grpSpLocks/>
          </p:cNvGrpSpPr>
          <p:nvPr/>
        </p:nvGrpSpPr>
        <p:grpSpPr bwMode="auto">
          <a:xfrm>
            <a:off x="1563689" y="2142574"/>
            <a:ext cx="544513" cy="244475"/>
            <a:chOff x="844" y="3337"/>
            <a:chExt cx="343" cy="154"/>
          </a:xfrm>
        </p:grpSpPr>
        <p:sp>
          <p:nvSpPr>
            <p:cNvPr id="95350" name="Rectangle 55">
              <a:extLst>
                <a:ext uri="{FF2B5EF4-FFF2-40B4-BE49-F238E27FC236}">
                  <a16:creationId xmlns:a16="http://schemas.microsoft.com/office/drawing/2014/main" id="{17B22D22-38E8-724B-AA6A-D4F50A55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51" name="Text Box 56">
              <a:extLst>
                <a:ext uri="{FF2B5EF4-FFF2-40B4-BE49-F238E27FC236}">
                  <a16:creationId xmlns:a16="http://schemas.microsoft.com/office/drawing/2014/main" id="{FB4B0675-5E96-B641-AB08-85E1E50A6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15" name="Group 57">
            <a:extLst>
              <a:ext uri="{FF2B5EF4-FFF2-40B4-BE49-F238E27FC236}">
                <a16:creationId xmlns:a16="http://schemas.microsoft.com/office/drawing/2014/main" id="{E462ADF1-1FA0-D445-84D4-60FF74105CA8}"/>
              </a:ext>
            </a:extLst>
          </p:cNvPr>
          <p:cNvGrpSpPr>
            <a:grpSpLocks/>
          </p:cNvGrpSpPr>
          <p:nvPr/>
        </p:nvGrpSpPr>
        <p:grpSpPr bwMode="auto">
          <a:xfrm>
            <a:off x="1109663" y="2161624"/>
            <a:ext cx="1081088" cy="1166813"/>
            <a:chOff x="42" y="744"/>
            <a:chExt cx="681" cy="735"/>
          </a:xfrm>
        </p:grpSpPr>
        <p:grpSp>
          <p:nvGrpSpPr>
            <p:cNvPr id="95318" name="Group 58">
              <a:extLst>
                <a:ext uri="{FF2B5EF4-FFF2-40B4-BE49-F238E27FC236}">
                  <a16:creationId xmlns:a16="http://schemas.microsoft.com/office/drawing/2014/main" id="{7B196451-81ED-7843-8074-CA32BB2BB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5320" name="Group 59">
                <a:extLst>
                  <a:ext uri="{FF2B5EF4-FFF2-40B4-BE49-F238E27FC236}">
                    <a16:creationId xmlns:a16="http://schemas.microsoft.com/office/drawing/2014/main" id="{2A82C970-ED5A-A64E-AC00-DDA0A2B3C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345" name="Group 60">
                  <a:extLst>
                    <a:ext uri="{FF2B5EF4-FFF2-40B4-BE49-F238E27FC236}">
                      <a16:creationId xmlns:a16="http://schemas.microsoft.com/office/drawing/2014/main" id="{A126910E-058E-6046-91A9-A718945444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348" name="Rectangle 61">
                    <a:extLst>
                      <a:ext uri="{FF2B5EF4-FFF2-40B4-BE49-F238E27FC236}">
                        <a16:creationId xmlns:a16="http://schemas.microsoft.com/office/drawing/2014/main" id="{A490A0AD-E402-7A47-9881-7F17ABB53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9" name="Text Box 62">
                    <a:extLst>
                      <a:ext uri="{FF2B5EF4-FFF2-40B4-BE49-F238E27FC236}">
                        <a16:creationId xmlns:a16="http://schemas.microsoft.com/office/drawing/2014/main" id="{CA13E16C-482C-F846-B069-527170E6A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346" name="Rectangle 63">
                  <a:extLst>
                    <a:ext uri="{FF2B5EF4-FFF2-40B4-BE49-F238E27FC236}">
                      <a16:creationId xmlns:a16="http://schemas.microsoft.com/office/drawing/2014/main" id="{C5C41E38-162C-AC43-B715-FF5F99A14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47" name="Rectangle 64">
                  <a:extLst>
                    <a:ext uri="{FF2B5EF4-FFF2-40B4-BE49-F238E27FC236}">
                      <a16:creationId xmlns:a16="http://schemas.microsoft.com/office/drawing/2014/main" id="{4DBD9657-E8A4-5846-BF60-24047C60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321" name="Group 65">
                <a:extLst>
                  <a:ext uri="{FF2B5EF4-FFF2-40B4-BE49-F238E27FC236}">
                    <a16:creationId xmlns:a16="http://schemas.microsoft.com/office/drawing/2014/main" id="{5C414F07-4C39-B244-B26D-22B76B43BE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339" name="Group 66">
                  <a:extLst>
                    <a:ext uri="{FF2B5EF4-FFF2-40B4-BE49-F238E27FC236}">
                      <a16:creationId xmlns:a16="http://schemas.microsoft.com/office/drawing/2014/main" id="{9A20C496-CE11-5241-BAED-8819230B99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43" name="Rectangle 67">
                    <a:extLst>
                      <a:ext uri="{FF2B5EF4-FFF2-40B4-BE49-F238E27FC236}">
                        <a16:creationId xmlns:a16="http://schemas.microsoft.com/office/drawing/2014/main" id="{1F0D3F88-321D-E64E-9331-B962AE0B10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4" name="Text Box 68">
                    <a:extLst>
                      <a:ext uri="{FF2B5EF4-FFF2-40B4-BE49-F238E27FC236}">
                        <a16:creationId xmlns:a16="http://schemas.microsoft.com/office/drawing/2014/main" id="{ADD55DCB-5D3E-4A49-B88A-F4D211FEED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40" name="Group 69">
                  <a:extLst>
                    <a:ext uri="{FF2B5EF4-FFF2-40B4-BE49-F238E27FC236}">
                      <a16:creationId xmlns:a16="http://schemas.microsoft.com/office/drawing/2014/main" id="{8BF1FE26-212E-8A43-A55C-066E3EFD9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41" name="Rectangle 70">
                    <a:extLst>
                      <a:ext uri="{FF2B5EF4-FFF2-40B4-BE49-F238E27FC236}">
                        <a16:creationId xmlns:a16="http://schemas.microsoft.com/office/drawing/2014/main" id="{CC110709-1A20-534E-B6DA-FE30BE2A52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2" name="Rectangle 71">
                    <a:extLst>
                      <a:ext uri="{FF2B5EF4-FFF2-40B4-BE49-F238E27FC236}">
                        <a16:creationId xmlns:a16="http://schemas.microsoft.com/office/drawing/2014/main" id="{1B1A1E41-C777-C942-ABA9-2EB0FCFE5C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5322" name="Group 72">
                <a:extLst>
                  <a:ext uri="{FF2B5EF4-FFF2-40B4-BE49-F238E27FC236}">
                    <a16:creationId xmlns:a16="http://schemas.microsoft.com/office/drawing/2014/main" id="{D902DE25-D40A-A044-AE07-6A19192845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337" name="Rectangle 73">
                  <a:extLst>
                    <a:ext uri="{FF2B5EF4-FFF2-40B4-BE49-F238E27FC236}">
                      <a16:creationId xmlns:a16="http://schemas.microsoft.com/office/drawing/2014/main" id="{84F25867-ABEA-8A40-ABED-871C2059A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38" name="Rectangle 74">
                  <a:extLst>
                    <a:ext uri="{FF2B5EF4-FFF2-40B4-BE49-F238E27FC236}">
                      <a16:creationId xmlns:a16="http://schemas.microsoft.com/office/drawing/2014/main" id="{73F8ED24-A224-EE46-A80D-0426C9AA8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323" name="Group 75">
                <a:extLst>
                  <a:ext uri="{FF2B5EF4-FFF2-40B4-BE49-F238E27FC236}">
                    <a16:creationId xmlns:a16="http://schemas.microsoft.com/office/drawing/2014/main" id="{E29E0AB1-07D2-BE41-B0D7-F6F7529F1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324" name="Group 76">
                  <a:extLst>
                    <a:ext uri="{FF2B5EF4-FFF2-40B4-BE49-F238E27FC236}">
                      <a16:creationId xmlns:a16="http://schemas.microsoft.com/office/drawing/2014/main" id="{D843A67B-C378-AE48-9961-0EE443BAEC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328" name="Group 77">
                    <a:extLst>
                      <a:ext uri="{FF2B5EF4-FFF2-40B4-BE49-F238E27FC236}">
                        <a16:creationId xmlns:a16="http://schemas.microsoft.com/office/drawing/2014/main" id="{D21CC71B-D654-E744-8467-8E8B96CA39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331" name="Group 78">
                      <a:extLst>
                        <a:ext uri="{FF2B5EF4-FFF2-40B4-BE49-F238E27FC236}">
                          <a16:creationId xmlns:a16="http://schemas.microsoft.com/office/drawing/2014/main" id="{A3AE420C-4E43-4D40-8746-E3065255AA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335" name="Rectangle 79">
                        <a:extLst>
                          <a:ext uri="{FF2B5EF4-FFF2-40B4-BE49-F238E27FC236}">
                            <a16:creationId xmlns:a16="http://schemas.microsoft.com/office/drawing/2014/main" id="{3E15AF93-CE55-0D4F-B829-D22307F6E0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336" name="Text Box 80">
                        <a:extLst>
                          <a:ext uri="{FF2B5EF4-FFF2-40B4-BE49-F238E27FC236}">
                            <a16:creationId xmlns:a16="http://schemas.microsoft.com/office/drawing/2014/main" id="{2622409A-C9D2-2142-82C5-E8EA1B2802B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332" name="Group 81">
                      <a:extLst>
                        <a:ext uri="{FF2B5EF4-FFF2-40B4-BE49-F238E27FC236}">
                          <a16:creationId xmlns:a16="http://schemas.microsoft.com/office/drawing/2014/main" id="{AECF31F1-F282-A640-AD91-C6BFAB02A2E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333" name="Rectangle 82">
                        <a:extLst>
                          <a:ext uri="{FF2B5EF4-FFF2-40B4-BE49-F238E27FC236}">
                            <a16:creationId xmlns:a16="http://schemas.microsoft.com/office/drawing/2014/main" id="{F1588E53-F19B-CB4A-A148-5A6CA8B180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334" name="Rectangle 83">
                        <a:extLst>
                          <a:ext uri="{FF2B5EF4-FFF2-40B4-BE49-F238E27FC236}">
                            <a16:creationId xmlns:a16="http://schemas.microsoft.com/office/drawing/2014/main" id="{6B781937-E221-CA4D-84FC-724E53FAEC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5329" name="Rectangle 84">
                    <a:extLst>
                      <a:ext uri="{FF2B5EF4-FFF2-40B4-BE49-F238E27FC236}">
                        <a16:creationId xmlns:a16="http://schemas.microsoft.com/office/drawing/2014/main" id="{B963A971-A749-CA4E-A285-BBBDA9C2CB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30" name="Rectangle 85">
                    <a:extLst>
                      <a:ext uri="{FF2B5EF4-FFF2-40B4-BE49-F238E27FC236}">
                        <a16:creationId xmlns:a16="http://schemas.microsoft.com/office/drawing/2014/main" id="{FB861AA7-E1C3-DF4A-BB6A-17BB4055FA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5325" name="Rectangle 86">
                  <a:extLst>
                    <a:ext uri="{FF2B5EF4-FFF2-40B4-BE49-F238E27FC236}">
                      <a16:creationId xmlns:a16="http://schemas.microsoft.com/office/drawing/2014/main" id="{B6B6DD6D-AC38-D54E-B3F7-F68D7625D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26" name="Rectangle 87">
                  <a:extLst>
                    <a:ext uri="{FF2B5EF4-FFF2-40B4-BE49-F238E27FC236}">
                      <a16:creationId xmlns:a16="http://schemas.microsoft.com/office/drawing/2014/main" id="{83A4D10D-5DBD-B54C-B8E0-A1D2E72FD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27" name="Rectangle 88">
                  <a:extLst>
                    <a:ext uri="{FF2B5EF4-FFF2-40B4-BE49-F238E27FC236}">
                      <a16:creationId xmlns:a16="http://schemas.microsoft.com/office/drawing/2014/main" id="{069B19FB-3B18-A94B-90DC-8AC4207CB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5319" name="AutoShape 89">
              <a:extLst>
                <a:ext uri="{FF2B5EF4-FFF2-40B4-BE49-F238E27FC236}">
                  <a16:creationId xmlns:a16="http://schemas.microsoft.com/office/drawing/2014/main" id="{93488550-C14A-2A42-8AEC-D59F4C4B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8" name="Group 90">
            <a:extLst>
              <a:ext uri="{FF2B5EF4-FFF2-40B4-BE49-F238E27FC236}">
                <a16:creationId xmlns:a16="http://schemas.microsoft.com/office/drawing/2014/main" id="{948CDC81-13C5-564A-AF47-3129BD50C482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3369712"/>
            <a:ext cx="1081088" cy="244475"/>
            <a:chOff x="504" y="3523"/>
            <a:chExt cx="681" cy="154"/>
          </a:xfrm>
        </p:grpSpPr>
        <p:grpSp>
          <p:nvGrpSpPr>
            <p:cNvPr id="95305" name="Group 91">
              <a:extLst>
                <a:ext uri="{FF2B5EF4-FFF2-40B4-BE49-F238E27FC236}">
                  <a16:creationId xmlns:a16="http://schemas.microsoft.com/office/drawing/2014/main" id="{7E52B8BB-495C-5249-B33F-006ABF92A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5309" name="Group 92">
                <a:extLst>
                  <a:ext uri="{FF2B5EF4-FFF2-40B4-BE49-F238E27FC236}">
                    <a16:creationId xmlns:a16="http://schemas.microsoft.com/office/drawing/2014/main" id="{CE42ED18-A437-0E49-A080-0B9077F8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5312" name="Group 93">
                  <a:extLst>
                    <a:ext uri="{FF2B5EF4-FFF2-40B4-BE49-F238E27FC236}">
                      <a16:creationId xmlns:a16="http://schemas.microsoft.com/office/drawing/2014/main" id="{CC586E1F-06D8-554F-A0F1-33378FF0CD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16" name="Rectangle 94">
                    <a:extLst>
                      <a:ext uri="{FF2B5EF4-FFF2-40B4-BE49-F238E27FC236}">
                        <a16:creationId xmlns:a16="http://schemas.microsoft.com/office/drawing/2014/main" id="{52CBBE07-E86A-3E43-9EB1-FC9850ADCD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17" name="Text Box 95">
                    <a:extLst>
                      <a:ext uri="{FF2B5EF4-FFF2-40B4-BE49-F238E27FC236}">
                        <a16:creationId xmlns:a16="http://schemas.microsoft.com/office/drawing/2014/main" id="{E791ABA4-10E2-394D-831A-464357159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13" name="Group 96">
                  <a:extLst>
                    <a:ext uri="{FF2B5EF4-FFF2-40B4-BE49-F238E27FC236}">
                      <a16:creationId xmlns:a16="http://schemas.microsoft.com/office/drawing/2014/main" id="{C55508EA-9A5A-744B-A64A-959287C50E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14" name="Rectangle 97">
                    <a:extLst>
                      <a:ext uri="{FF2B5EF4-FFF2-40B4-BE49-F238E27FC236}">
                        <a16:creationId xmlns:a16="http://schemas.microsoft.com/office/drawing/2014/main" id="{1B508E63-E72A-5245-ACDB-3AA323220D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15" name="Rectangle 98">
                    <a:extLst>
                      <a:ext uri="{FF2B5EF4-FFF2-40B4-BE49-F238E27FC236}">
                        <a16:creationId xmlns:a16="http://schemas.microsoft.com/office/drawing/2014/main" id="{26EF9C21-E70C-244D-9194-2E1B52BC17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sp>
            <p:nvSpPr>
              <p:cNvPr id="95310" name="Rectangle 99">
                <a:extLst>
                  <a:ext uri="{FF2B5EF4-FFF2-40B4-BE49-F238E27FC236}">
                    <a16:creationId xmlns:a16="http://schemas.microsoft.com/office/drawing/2014/main" id="{A5F1905B-70EF-BB45-9F6E-CDCA72D7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11" name="Rectangle 100">
                <a:extLst>
                  <a:ext uri="{FF2B5EF4-FFF2-40B4-BE49-F238E27FC236}">
                    <a16:creationId xmlns:a16="http://schemas.microsoft.com/office/drawing/2014/main" id="{519660A7-F3F1-A243-8DBD-43B13FBD2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06" name="Rectangle 101">
              <a:extLst>
                <a:ext uri="{FF2B5EF4-FFF2-40B4-BE49-F238E27FC236}">
                  <a16:creationId xmlns:a16="http://schemas.microsoft.com/office/drawing/2014/main" id="{60C4C2A1-7293-5B44-AE1D-4186A23CB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07" name="Rectangle 102">
              <a:extLst>
                <a:ext uri="{FF2B5EF4-FFF2-40B4-BE49-F238E27FC236}">
                  <a16:creationId xmlns:a16="http://schemas.microsoft.com/office/drawing/2014/main" id="{5A1B09A0-669F-0F4B-880B-4955E92C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08" name="Rectangle 103">
              <a:extLst>
                <a:ext uri="{FF2B5EF4-FFF2-40B4-BE49-F238E27FC236}">
                  <a16:creationId xmlns:a16="http://schemas.microsoft.com/office/drawing/2014/main" id="{1A24EEAF-6878-1D43-973F-8AC1AABD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49314" name="Group 104">
            <a:extLst>
              <a:ext uri="{FF2B5EF4-FFF2-40B4-BE49-F238E27FC236}">
                <a16:creationId xmlns:a16="http://schemas.microsoft.com/office/drawing/2014/main" id="{CC0470D5-71AF-E749-833A-A5390FD2AEDA}"/>
              </a:ext>
            </a:extLst>
          </p:cNvPr>
          <p:cNvGrpSpPr>
            <a:grpSpLocks/>
          </p:cNvGrpSpPr>
          <p:nvPr/>
        </p:nvGrpSpPr>
        <p:grpSpPr bwMode="auto">
          <a:xfrm>
            <a:off x="2520952" y="4061861"/>
            <a:ext cx="1316037" cy="1314450"/>
            <a:chOff x="931" y="1941"/>
            <a:chExt cx="829" cy="828"/>
          </a:xfrm>
        </p:grpSpPr>
        <p:sp>
          <p:nvSpPr>
            <p:cNvPr id="95297" name="Freeform 105">
              <a:extLst>
                <a:ext uri="{FF2B5EF4-FFF2-40B4-BE49-F238E27FC236}">
                  <a16:creationId xmlns:a16="http://schemas.microsoft.com/office/drawing/2014/main" id="{5A10CBDB-ED4D-374C-A0A3-1BEED720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298" name="Group 106">
              <a:extLst>
                <a:ext uri="{FF2B5EF4-FFF2-40B4-BE49-F238E27FC236}">
                  <a16:creationId xmlns:a16="http://schemas.microsoft.com/office/drawing/2014/main" id="{CC7670CA-0129-274B-A5C0-A4D78FA0F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5299" name="Rectangle 107">
                <a:extLst>
                  <a:ext uri="{FF2B5EF4-FFF2-40B4-BE49-F238E27FC236}">
                    <a16:creationId xmlns:a16="http://schemas.microsoft.com/office/drawing/2014/main" id="{9D53D808-3F7C-5E4B-9C04-8772D974C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00" name="Text Box 108">
                <a:extLst>
                  <a:ext uri="{FF2B5EF4-FFF2-40B4-BE49-F238E27FC236}">
                    <a16:creationId xmlns:a16="http://schemas.microsoft.com/office/drawing/2014/main" id="{4162B0C0-EC45-9E4B-BF7B-29F004757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5301" name="Line 109">
                <a:extLst>
                  <a:ext uri="{FF2B5EF4-FFF2-40B4-BE49-F238E27FC236}">
                    <a16:creationId xmlns:a16="http://schemas.microsoft.com/office/drawing/2014/main" id="{A98B798D-F34B-0549-B87A-0B0C51FE3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2" name="Line 110">
                <a:extLst>
                  <a:ext uri="{FF2B5EF4-FFF2-40B4-BE49-F238E27FC236}">
                    <a16:creationId xmlns:a16="http://schemas.microsoft.com/office/drawing/2014/main" id="{F302C874-1C4C-884A-BAA2-D8549C062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3" name="Line 111">
                <a:extLst>
                  <a:ext uri="{FF2B5EF4-FFF2-40B4-BE49-F238E27FC236}">
                    <a16:creationId xmlns:a16="http://schemas.microsoft.com/office/drawing/2014/main" id="{0088D4EE-A59B-3F4C-A321-8FEDE9786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4" name="Line 112">
                <a:extLst>
                  <a:ext uri="{FF2B5EF4-FFF2-40B4-BE49-F238E27FC236}">
                    <a16:creationId xmlns:a16="http://schemas.microsoft.com/office/drawing/2014/main" id="{B676919B-3885-6F4B-A05E-DA1D70926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9317" name="Group 113">
            <a:extLst>
              <a:ext uri="{FF2B5EF4-FFF2-40B4-BE49-F238E27FC236}">
                <a16:creationId xmlns:a16="http://schemas.microsoft.com/office/drawing/2014/main" id="{874278D6-2A44-314B-918B-08913BCE2C1B}"/>
              </a:ext>
            </a:extLst>
          </p:cNvPr>
          <p:cNvGrpSpPr>
            <a:grpSpLocks/>
          </p:cNvGrpSpPr>
          <p:nvPr/>
        </p:nvGrpSpPr>
        <p:grpSpPr bwMode="auto">
          <a:xfrm>
            <a:off x="1382713" y="3961849"/>
            <a:ext cx="1081088" cy="1217613"/>
            <a:chOff x="1404" y="3105"/>
            <a:chExt cx="681" cy="767"/>
          </a:xfrm>
        </p:grpSpPr>
        <p:grpSp>
          <p:nvGrpSpPr>
            <p:cNvPr id="95262" name="Group 114">
              <a:extLst>
                <a:ext uri="{FF2B5EF4-FFF2-40B4-BE49-F238E27FC236}">
                  <a16:creationId xmlns:a16="http://schemas.microsoft.com/office/drawing/2014/main" id="{9F49D409-5E7B-3546-8310-D0D63A318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5267" name="Group 115">
                <a:extLst>
                  <a:ext uri="{FF2B5EF4-FFF2-40B4-BE49-F238E27FC236}">
                    <a16:creationId xmlns:a16="http://schemas.microsoft.com/office/drawing/2014/main" id="{5240C6B4-B5B9-F042-A0EB-A1DFB44C3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292" name="Group 116">
                  <a:extLst>
                    <a:ext uri="{FF2B5EF4-FFF2-40B4-BE49-F238E27FC236}">
                      <a16:creationId xmlns:a16="http://schemas.microsoft.com/office/drawing/2014/main" id="{1DDDBE9F-C3B3-F84F-A3F7-B6B5F1ECD7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295" name="Rectangle 117">
                    <a:extLst>
                      <a:ext uri="{FF2B5EF4-FFF2-40B4-BE49-F238E27FC236}">
                        <a16:creationId xmlns:a16="http://schemas.microsoft.com/office/drawing/2014/main" id="{F8C10199-9656-5847-90C3-44F08DAFCF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96" name="Text Box 118">
                    <a:extLst>
                      <a:ext uri="{FF2B5EF4-FFF2-40B4-BE49-F238E27FC236}">
                        <a16:creationId xmlns:a16="http://schemas.microsoft.com/office/drawing/2014/main" id="{F2626045-4033-8A41-9CC5-0C560F8B1F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293" name="Rectangle 119">
                  <a:extLst>
                    <a:ext uri="{FF2B5EF4-FFF2-40B4-BE49-F238E27FC236}">
                      <a16:creationId xmlns:a16="http://schemas.microsoft.com/office/drawing/2014/main" id="{EC9608F1-73EB-4043-99D8-678CC9769D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94" name="Rectangle 120">
                  <a:extLst>
                    <a:ext uri="{FF2B5EF4-FFF2-40B4-BE49-F238E27FC236}">
                      <a16:creationId xmlns:a16="http://schemas.microsoft.com/office/drawing/2014/main" id="{1507400D-CE93-D041-882B-1B3F2DF99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268" name="Group 121">
                <a:extLst>
                  <a:ext uri="{FF2B5EF4-FFF2-40B4-BE49-F238E27FC236}">
                    <a16:creationId xmlns:a16="http://schemas.microsoft.com/office/drawing/2014/main" id="{7A263FE6-CF77-5D4D-8A51-6C1C91F1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286" name="Group 122">
                  <a:extLst>
                    <a:ext uri="{FF2B5EF4-FFF2-40B4-BE49-F238E27FC236}">
                      <a16:creationId xmlns:a16="http://schemas.microsoft.com/office/drawing/2014/main" id="{07D2B4EE-C970-A444-9E1A-80F0746B34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290" name="Rectangle 123">
                    <a:extLst>
                      <a:ext uri="{FF2B5EF4-FFF2-40B4-BE49-F238E27FC236}">
                        <a16:creationId xmlns:a16="http://schemas.microsoft.com/office/drawing/2014/main" id="{23F4966A-6425-AD49-9A68-AE0D8760F6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91" name="Text Box 124">
                    <a:extLst>
                      <a:ext uri="{FF2B5EF4-FFF2-40B4-BE49-F238E27FC236}">
                        <a16:creationId xmlns:a16="http://schemas.microsoft.com/office/drawing/2014/main" id="{4E62BE10-D8D5-3B41-94D8-64FFAEE56B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287" name="Group 125">
                  <a:extLst>
                    <a:ext uri="{FF2B5EF4-FFF2-40B4-BE49-F238E27FC236}">
                      <a16:creationId xmlns:a16="http://schemas.microsoft.com/office/drawing/2014/main" id="{5E6CED39-6EF7-8343-AEBB-39578312F0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288" name="Rectangle 126">
                    <a:extLst>
                      <a:ext uri="{FF2B5EF4-FFF2-40B4-BE49-F238E27FC236}">
                        <a16:creationId xmlns:a16="http://schemas.microsoft.com/office/drawing/2014/main" id="{F904E0E2-B8D7-4441-9070-C287BFA752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89" name="Rectangle 127">
                    <a:extLst>
                      <a:ext uri="{FF2B5EF4-FFF2-40B4-BE49-F238E27FC236}">
                        <a16:creationId xmlns:a16="http://schemas.microsoft.com/office/drawing/2014/main" id="{C1F11826-25B1-7F4A-A561-753D7967D1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5269" name="Group 128">
                <a:extLst>
                  <a:ext uri="{FF2B5EF4-FFF2-40B4-BE49-F238E27FC236}">
                    <a16:creationId xmlns:a16="http://schemas.microsoft.com/office/drawing/2014/main" id="{0FA12A21-C1FE-B141-A0D5-F4C193839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284" name="Rectangle 129">
                  <a:extLst>
                    <a:ext uri="{FF2B5EF4-FFF2-40B4-BE49-F238E27FC236}">
                      <a16:creationId xmlns:a16="http://schemas.microsoft.com/office/drawing/2014/main" id="{25B7B59A-7AA0-5548-B014-BFC3FE34B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85" name="Rectangle 130">
                  <a:extLst>
                    <a:ext uri="{FF2B5EF4-FFF2-40B4-BE49-F238E27FC236}">
                      <a16:creationId xmlns:a16="http://schemas.microsoft.com/office/drawing/2014/main" id="{594D1B22-7376-1345-80C3-25EEC6705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270" name="Group 131">
                <a:extLst>
                  <a:ext uri="{FF2B5EF4-FFF2-40B4-BE49-F238E27FC236}">
                    <a16:creationId xmlns:a16="http://schemas.microsoft.com/office/drawing/2014/main" id="{F42CE378-5539-0949-AA7C-4AE541697C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271" name="Group 132">
                  <a:extLst>
                    <a:ext uri="{FF2B5EF4-FFF2-40B4-BE49-F238E27FC236}">
                      <a16:creationId xmlns:a16="http://schemas.microsoft.com/office/drawing/2014/main" id="{30C4EC5C-35BE-634F-A57F-3E19BCC6DC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275" name="Group 133">
                    <a:extLst>
                      <a:ext uri="{FF2B5EF4-FFF2-40B4-BE49-F238E27FC236}">
                        <a16:creationId xmlns:a16="http://schemas.microsoft.com/office/drawing/2014/main" id="{DECC9F97-18D9-B849-9459-D9B423C54D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278" name="Group 134">
                      <a:extLst>
                        <a:ext uri="{FF2B5EF4-FFF2-40B4-BE49-F238E27FC236}">
                          <a16:creationId xmlns:a16="http://schemas.microsoft.com/office/drawing/2014/main" id="{718EF1C6-4CCC-AF48-993D-3287EC19AF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282" name="Rectangle 135">
                        <a:extLst>
                          <a:ext uri="{FF2B5EF4-FFF2-40B4-BE49-F238E27FC236}">
                            <a16:creationId xmlns:a16="http://schemas.microsoft.com/office/drawing/2014/main" id="{0EC4884C-E565-384E-918D-2A10A5AC96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283" name="Text Box 136">
                        <a:extLst>
                          <a:ext uri="{FF2B5EF4-FFF2-40B4-BE49-F238E27FC236}">
                            <a16:creationId xmlns:a16="http://schemas.microsoft.com/office/drawing/2014/main" id="{804593F3-6F66-AE4F-8745-283CF3427BC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279" name="Group 137">
                      <a:extLst>
                        <a:ext uri="{FF2B5EF4-FFF2-40B4-BE49-F238E27FC236}">
                          <a16:creationId xmlns:a16="http://schemas.microsoft.com/office/drawing/2014/main" id="{8E2A96CF-95CE-8943-B5FD-2A556544BC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280" name="Rectangle 138">
                        <a:extLst>
                          <a:ext uri="{FF2B5EF4-FFF2-40B4-BE49-F238E27FC236}">
                            <a16:creationId xmlns:a16="http://schemas.microsoft.com/office/drawing/2014/main" id="{A658494D-2B08-1447-822E-5F9E5A85F3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281" name="Rectangle 139">
                        <a:extLst>
                          <a:ext uri="{FF2B5EF4-FFF2-40B4-BE49-F238E27FC236}">
                            <a16:creationId xmlns:a16="http://schemas.microsoft.com/office/drawing/2014/main" id="{99E4097D-BA6E-0147-BFFC-3536B1D115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5276" name="Rectangle 140">
                    <a:extLst>
                      <a:ext uri="{FF2B5EF4-FFF2-40B4-BE49-F238E27FC236}">
                        <a16:creationId xmlns:a16="http://schemas.microsoft.com/office/drawing/2014/main" id="{C8683DA0-D90D-B54E-8E89-0BEA28714C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77" name="Rectangle 141">
                    <a:extLst>
                      <a:ext uri="{FF2B5EF4-FFF2-40B4-BE49-F238E27FC236}">
                        <a16:creationId xmlns:a16="http://schemas.microsoft.com/office/drawing/2014/main" id="{BC561D49-C2EE-8945-AD66-DD8499FD5A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5272" name="Rectangle 142">
                  <a:extLst>
                    <a:ext uri="{FF2B5EF4-FFF2-40B4-BE49-F238E27FC236}">
                      <a16:creationId xmlns:a16="http://schemas.microsoft.com/office/drawing/2014/main" id="{A9E6C19B-5BBB-384E-8210-3B8F0E2C4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73" name="Rectangle 143">
                  <a:extLst>
                    <a:ext uri="{FF2B5EF4-FFF2-40B4-BE49-F238E27FC236}">
                      <a16:creationId xmlns:a16="http://schemas.microsoft.com/office/drawing/2014/main" id="{014EAD33-657E-DA47-8F76-74A079D4F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74" name="Rectangle 144">
                  <a:extLst>
                    <a:ext uri="{FF2B5EF4-FFF2-40B4-BE49-F238E27FC236}">
                      <a16:creationId xmlns:a16="http://schemas.microsoft.com/office/drawing/2014/main" id="{3E4FAEFE-E0AB-8C4B-B251-F7C43F36C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5263" name="AutoShape 145">
              <a:extLst>
                <a:ext uri="{FF2B5EF4-FFF2-40B4-BE49-F238E27FC236}">
                  <a16:creationId xmlns:a16="http://schemas.microsoft.com/office/drawing/2014/main" id="{8234DE88-9454-3D4B-A303-4CD08D492F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264" name="Group 146">
              <a:extLst>
                <a:ext uri="{FF2B5EF4-FFF2-40B4-BE49-F238E27FC236}">
                  <a16:creationId xmlns:a16="http://schemas.microsoft.com/office/drawing/2014/main" id="{912316D5-4369-E343-AE8D-21FC667E5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5265" name="Rectangle 147">
                <a:extLst>
                  <a:ext uri="{FF2B5EF4-FFF2-40B4-BE49-F238E27FC236}">
                    <a16:creationId xmlns:a16="http://schemas.microsoft.com/office/drawing/2014/main" id="{A9A23C63-99FE-CB46-B800-779A505B9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266" name="Text Box 148">
                <a:extLst>
                  <a:ext uri="{FF2B5EF4-FFF2-40B4-BE49-F238E27FC236}">
                    <a16:creationId xmlns:a16="http://schemas.microsoft.com/office/drawing/2014/main" id="{76160194-C847-0647-9E84-E7B3B9A413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grpSp>
        <p:nvGrpSpPr>
          <p:cNvPr id="49350" name="Group 149">
            <a:extLst>
              <a:ext uri="{FF2B5EF4-FFF2-40B4-BE49-F238E27FC236}">
                <a16:creationId xmlns:a16="http://schemas.microsoft.com/office/drawing/2014/main" id="{F7F98AA4-573C-9B4D-ACCC-31AF62AD0561}"/>
              </a:ext>
            </a:extLst>
          </p:cNvPr>
          <p:cNvGrpSpPr>
            <a:grpSpLocks/>
          </p:cNvGrpSpPr>
          <p:nvPr/>
        </p:nvGrpSpPr>
        <p:grpSpPr bwMode="auto">
          <a:xfrm>
            <a:off x="1846264" y="4158699"/>
            <a:ext cx="544513" cy="244475"/>
            <a:chOff x="844" y="3337"/>
            <a:chExt cx="343" cy="154"/>
          </a:xfrm>
        </p:grpSpPr>
        <p:sp>
          <p:nvSpPr>
            <p:cNvPr id="95260" name="Rectangle 150">
              <a:extLst>
                <a:ext uri="{FF2B5EF4-FFF2-40B4-BE49-F238E27FC236}">
                  <a16:creationId xmlns:a16="http://schemas.microsoft.com/office/drawing/2014/main" id="{F8B22555-967F-CD4B-9CC6-8980E8EE4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261" name="Text Box 151">
              <a:extLst>
                <a:ext uri="{FF2B5EF4-FFF2-40B4-BE49-F238E27FC236}">
                  <a16:creationId xmlns:a16="http://schemas.microsoft.com/office/drawing/2014/main" id="{9521E876-E1AB-6D44-BB1A-27F43CAD0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sp>
        <p:nvSpPr>
          <p:cNvPr id="95258" name="Slide Number Placeholder 5">
            <a:extLst>
              <a:ext uri="{FF2B5EF4-FFF2-40B4-BE49-F238E27FC236}">
                <a16:creationId xmlns:a16="http://schemas.microsoft.com/office/drawing/2014/main" id="{D0C91F44-3D1B-524C-B6B2-CC47F106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4AF67-F2C3-2242-A187-57A3C633DFD9}" type="slidenum">
              <a:rPr lang="en-US" altLang="en-US" sz="1200" smtClean="0">
                <a:latin typeface="Helvetica" pitchFamily="2" charset="0"/>
              </a:rPr>
              <a:pPr/>
              <a:t>17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E82DA-CB95-3C41-8711-95164B7E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An example</a:t>
            </a:r>
          </a:p>
        </p:txBody>
      </p:sp>
    </p:spTree>
    <p:extLst>
      <p:ext uri="{BB962C8B-B14F-4D97-AF65-F5344CB8AC3E}">
        <p14:creationId xmlns:p14="http://schemas.microsoft.com/office/powerpoint/2010/main" val="14033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  <p:bldP spid="648344" grpId="0"/>
      <p:bldP spid="648345" grpId="0"/>
      <p:bldP spid="6483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reeform 3">
            <a:extLst>
              <a:ext uri="{FF2B5EF4-FFF2-40B4-BE49-F238E27FC236}">
                <a16:creationId xmlns:a16="http://schemas.microsoft.com/office/drawing/2014/main" id="{64F3A58C-755D-2145-B0FF-EBA4D8FA9256}"/>
              </a:ext>
            </a:extLst>
          </p:cNvPr>
          <p:cNvSpPr>
            <a:spLocks/>
          </p:cNvSpPr>
          <p:nvPr/>
        </p:nvSpPr>
        <p:spPr bwMode="auto">
          <a:xfrm>
            <a:off x="1816101" y="2253699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Line 36">
            <a:extLst>
              <a:ext uri="{FF2B5EF4-FFF2-40B4-BE49-F238E27FC236}">
                <a16:creationId xmlns:a16="http://schemas.microsoft.com/office/drawing/2014/main" id="{EFE91022-5912-304E-AFC2-1BE1EC63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8064" y="3325262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6" name="Line 43">
            <a:extLst>
              <a:ext uri="{FF2B5EF4-FFF2-40B4-BE49-F238E27FC236}">
                <a16:creationId xmlns:a16="http://schemas.microsoft.com/office/drawing/2014/main" id="{F559C6D5-0531-2B49-8D50-96DBF0D9E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02" y="3498298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7" name="Line 44">
            <a:extLst>
              <a:ext uri="{FF2B5EF4-FFF2-40B4-BE49-F238E27FC236}">
                <a16:creationId xmlns:a16="http://schemas.microsoft.com/office/drawing/2014/main" id="{9B8E264B-3844-8C42-96B7-F301DDF6F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7289" y="3182387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Line 48">
            <a:extLst>
              <a:ext uri="{FF2B5EF4-FFF2-40B4-BE49-F238E27FC236}">
                <a16:creationId xmlns:a16="http://schemas.microsoft.com/office/drawing/2014/main" id="{FC393418-B1E2-DB4C-AE3E-785F46002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2764" y="3717374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Text Box 44">
            <a:extLst>
              <a:ext uri="{FF2B5EF4-FFF2-40B4-BE49-F238E27FC236}">
                <a16:creationId xmlns:a16="http://schemas.microsoft.com/office/drawing/2014/main" id="{2E78A322-5F1E-2C42-AFB5-13137B77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5080507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router with DHCP </a:t>
            </a:r>
          </a:p>
          <a:p>
            <a:r>
              <a:rPr lang="en-US" altLang="en-US" sz="1800" dirty="0"/>
              <a:t>server built into </a:t>
            </a:r>
          </a:p>
          <a:p>
            <a:r>
              <a:rPr lang="en-US" altLang="en-US" sz="1800" dirty="0"/>
              <a:t>router</a:t>
            </a:r>
          </a:p>
        </p:txBody>
      </p:sp>
      <p:sp>
        <p:nvSpPr>
          <p:cNvPr id="95243" name="Text Box 155">
            <a:extLst>
              <a:ext uri="{FF2B5EF4-FFF2-40B4-BE49-F238E27FC236}">
                <a16:creationId xmlns:a16="http://schemas.microsoft.com/office/drawing/2014/main" id="{D069BAA2-4762-9E4A-8635-F765F1FF4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4109486"/>
            <a:ext cx="104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168.1.1.1</a:t>
            </a:r>
          </a:p>
          <a:p>
            <a:endParaRPr lang="en-US" altLang="en-US" sz="1400"/>
          </a:p>
        </p:txBody>
      </p:sp>
      <p:grpSp>
        <p:nvGrpSpPr>
          <p:cNvPr id="95244" name="Group 186">
            <a:extLst>
              <a:ext uri="{FF2B5EF4-FFF2-40B4-BE49-F238E27FC236}">
                <a16:creationId xmlns:a16="http://schemas.microsoft.com/office/drawing/2014/main" id="{14A8D31E-84B5-794A-B77B-8F138294B254}"/>
              </a:ext>
            </a:extLst>
          </p:cNvPr>
          <p:cNvGrpSpPr>
            <a:grpSpLocks/>
          </p:cNvGrpSpPr>
          <p:nvPr/>
        </p:nvGrpSpPr>
        <p:grpSpPr bwMode="auto">
          <a:xfrm>
            <a:off x="4183064" y="3423687"/>
            <a:ext cx="963613" cy="300037"/>
            <a:chOff x="4410" y="1365"/>
            <a:chExt cx="663" cy="224"/>
          </a:xfrm>
        </p:grpSpPr>
        <p:sp>
          <p:nvSpPr>
            <p:cNvPr id="95422" name="Rectangle 187">
              <a:extLst>
                <a:ext uri="{FF2B5EF4-FFF2-40B4-BE49-F238E27FC236}">
                  <a16:creationId xmlns:a16="http://schemas.microsoft.com/office/drawing/2014/main" id="{B3EE6D30-B3B7-8445-BEC1-FDE241DA5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23" name="AutoShape 188">
              <a:extLst>
                <a:ext uri="{FF2B5EF4-FFF2-40B4-BE49-F238E27FC236}">
                  <a16:creationId xmlns:a16="http://schemas.microsoft.com/office/drawing/2014/main" id="{77579201-60A1-664E-BBAD-EA02CCBC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24" name="Freeform 189">
              <a:extLst>
                <a:ext uri="{FF2B5EF4-FFF2-40B4-BE49-F238E27FC236}">
                  <a16:creationId xmlns:a16="http://schemas.microsoft.com/office/drawing/2014/main" id="{B6681079-168F-F646-B6A2-763AE8B1C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5" name="Freeform 190">
              <a:extLst>
                <a:ext uri="{FF2B5EF4-FFF2-40B4-BE49-F238E27FC236}">
                  <a16:creationId xmlns:a16="http://schemas.microsoft.com/office/drawing/2014/main" id="{74DC9571-F7E3-1646-9D28-4BD707A36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26" name="Freeform 191">
              <a:extLst>
                <a:ext uri="{FF2B5EF4-FFF2-40B4-BE49-F238E27FC236}">
                  <a16:creationId xmlns:a16="http://schemas.microsoft.com/office/drawing/2014/main" id="{8D372DA0-1CA2-5D4D-83C4-D6D150D1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245" name="Group 192">
            <a:extLst>
              <a:ext uri="{FF2B5EF4-FFF2-40B4-BE49-F238E27FC236}">
                <a16:creationId xmlns:a16="http://schemas.microsoft.com/office/drawing/2014/main" id="{8093CD34-ED2C-2048-B631-A1D8C24111AB}"/>
              </a:ext>
            </a:extLst>
          </p:cNvPr>
          <p:cNvGrpSpPr>
            <a:grpSpLocks/>
          </p:cNvGrpSpPr>
          <p:nvPr/>
        </p:nvGrpSpPr>
        <p:grpSpPr bwMode="auto">
          <a:xfrm>
            <a:off x="3717926" y="4350786"/>
            <a:ext cx="1066800" cy="406400"/>
            <a:chOff x="4396" y="1245"/>
            <a:chExt cx="672" cy="248"/>
          </a:xfrm>
        </p:grpSpPr>
        <p:sp>
          <p:nvSpPr>
            <p:cNvPr id="95414" name="Oval 407">
              <a:extLst>
                <a:ext uri="{FF2B5EF4-FFF2-40B4-BE49-F238E27FC236}">
                  <a16:creationId xmlns:a16="http://schemas.microsoft.com/office/drawing/2014/main" id="{22E9325D-A51E-3842-8192-271C2139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5" name="Rectangle 410">
              <a:extLst>
                <a:ext uri="{FF2B5EF4-FFF2-40B4-BE49-F238E27FC236}">
                  <a16:creationId xmlns:a16="http://schemas.microsoft.com/office/drawing/2014/main" id="{5668D1CF-1595-1141-9254-8F9508776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6" name="Oval 411">
              <a:extLst>
                <a:ext uri="{FF2B5EF4-FFF2-40B4-BE49-F238E27FC236}">
                  <a16:creationId xmlns:a16="http://schemas.microsoft.com/office/drawing/2014/main" id="{FBEBA310-DE25-2741-94FA-E47F286B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5417" name="Group 196">
              <a:extLst>
                <a:ext uri="{FF2B5EF4-FFF2-40B4-BE49-F238E27FC236}">
                  <a16:creationId xmlns:a16="http://schemas.microsoft.com/office/drawing/2014/main" id="{31028E01-2430-0449-B876-DE8CE724D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5420" name="Freeform 197">
                <a:extLst>
                  <a:ext uri="{FF2B5EF4-FFF2-40B4-BE49-F238E27FC236}">
                    <a16:creationId xmlns:a16="http://schemas.microsoft.com/office/drawing/2014/main" id="{B3B6AB03-A83A-E04D-B691-871B6980A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1" name="Freeform 198">
                <a:extLst>
                  <a:ext uri="{FF2B5EF4-FFF2-40B4-BE49-F238E27FC236}">
                    <a16:creationId xmlns:a16="http://schemas.microsoft.com/office/drawing/2014/main" id="{E2A84B79-1F70-0841-AFFE-06599CB1D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418" name="Line 199">
              <a:extLst>
                <a:ext uri="{FF2B5EF4-FFF2-40B4-BE49-F238E27FC236}">
                  <a16:creationId xmlns:a16="http://schemas.microsoft.com/office/drawing/2014/main" id="{7CD5E208-B81F-4449-B9F0-14244CDDF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9" name="Line 200">
              <a:extLst>
                <a:ext uri="{FF2B5EF4-FFF2-40B4-BE49-F238E27FC236}">
                  <a16:creationId xmlns:a16="http://schemas.microsoft.com/office/drawing/2014/main" id="{C264C696-B204-B74B-BFC3-E9C58F99F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46" name="Group 201">
            <a:extLst>
              <a:ext uri="{FF2B5EF4-FFF2-40B4-BE49-F238E27FC236}">
                <a16:creationId xmlns:a16="http://schemas.microsoft.com/office/drawing/2014/main" id="{91599CC7-8A3C-8749-AED5-9674DDFDAD04}"/>
              </a:ext>
            </a:extLst>
          </p:cNvPr>
          <p:cNvGrpSpPr>
            <a:grpSpLocks/>
          </p:cNvGrpSpPr>
          <p:nvPr/>
        </p:nvGrpSpPr>
        <p:grpSpPr bwMode="auto">
          <a:xfrm>
            <a:off x="3749676" y="4155523"/>
            <a:ext cx="423862" cy="647700"/>
            <a:chOff x="4140" y="429"/>
            <a:chExt cx="1425" cy="2396"/>
          </a:xfrm>
        </p:grpSpPr>
        <p:sp>
          <p:nvSpPr>
            <p:cNvPr id="95382" name="Freeform 202">
              <a:extLst>
                <a:ext uri="{FF2B5EF4-FFF2-40B4-BE49-F238E27FC236}">
                  <a16:creationId xmlns:a16="http://schemas.microsoft.com/office/drawing/2014/main" id="{7ACF24CF-5C83-E24D-A1A4-7D133B803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3" name="Rectangle 203">
              <a:extLst>
                <a:ext uri="{FF2B5EF4-FFF2-40B4-BE49-F238E27FC236}">
                  <a16:creationId xmlns:a16="http://schemas.microsoft.com/office/drawing/2014/main" id="{DE9D63AF-0FE8-8C48-B8CA-4F29A74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84" name="Freeform 204">
              <a:extLst>
                <a:ext uri="{FF2B5EF4-FFF2-40B4-BE49-F238E27FC236}">
                  <a16:creationId xmlns:a16="http://schemas.microsoft.com/office/drawing/2014/main" id="{F26CC3B9-749B-1C48-B84C-2597B719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5" name="Freeform 205">
              <a:extLst>
                <a:ext uri="{FF2B5EF4-FFF2-40B4-BE49-F238E27FC236}">
                  <a16:creationId xmlns:a16="http://schemas.microsoft.com/office/drawing/2014/main" id="{06AF785F-3DB7-2E46-9EE8-303110D80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6" name="Rectangle 206">
              <a:extLst>
                <a:ext uri="{FF2B5EF4-FFF2-40B4-BE49-F238E27FC236}">
                  <a16:creationId xmlns:a16="http://schemas.microsoft.com/office/drawing/2014/main" id="{909C2430-38CA-9C45-B766-8155E1FE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87" name="Group 207">
              <a:extLst>
                <a:ext uri="{FF2B5EF4-FFF2-40B4-BE49-F238E27FC236}">
                  <a16:creationId xmlns:a16="http://schemas.microsoft.com/office/drawing/2014/main" id="{D7D948AC-BC70-654D-A77C-C7AE056BA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2" name="AutoShape 208">
                <a:extLst>
                  <a:ext uri="{FF2B5EF4-FFF2-40B4-BE49-F238E27FC236}">
                    <a16:creationId xmlns:a16="http://schemas.microsoft.com/office/drawing/2014/main" id="{BABB46BC-FA9C-FC44-9CB9-20FC96B74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13" name="AutoShape 209">
                <a:extLst>
                  <a:ext uri="{FF2B5EF4-FFF2-40B4-BE49-F238E27FC236}">
                    <a16:creationId xmlns:a16="http://schemas.microsoft.com/office/drawing/2014/main" id="{E3C6EC33-D0E0-8448-AE25-0125A69DB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88" name="Rectangle 210">
              <a:extLst>
                <a:ext uri="{FF2B5EF4-FFF2-40B4-BE49-F238E27FC236}">
                  <a16:creationId xmlns:a16="http://schemas.microsoft.com/office/drawing/2014/main" id="{E6732AAB-C775-1347-B5F2-624E28B8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89" name="Group 211">
              <a:extLst>
                <a:ext uri="{FF2B5EF4-FFF2-40B4-BE49-F238E27FC236}">
                  <a16:creationId xmlns:a16="http://schemas.microsoft.com/office/drawing/2014/main" id="{92200F80-061E-224C-B4CD-ECD0DFE59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0" name="AutoShape 212">
                <a:extLst>
                  <a:ext uri="{FF2B5EF4-FFF2-40B4-BE49-F238E27FC236}">
                    <a16:creationId xmlns:a16="http://schemas.microsoft.com/office/drawing/2014/main" id="{97B5D1A5-F24D-F148-A1E8-0944A60EB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11" name="AutoShape 213">
                <a:extLst>
                  <a:ext uri="{FF2B5EF4-FFF2-40B4-BE49-F238E27FC236}">
                    <a16:creationId xmlns:a16="http://schemas.microsoft.com/office/drawing/2014/main" id="{ADEC4DB2-5246-B540-8FF7-5764A9E53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0" name="Rectangle 214">
              <a:extLst>
                <a:ext uri="{FF2B5EF4-FFF2-40B4-BE49-F238E27FC236}">
                  <a16:creationId xmlns:a16="http://schemas.microsoft.com/office/drawing/2014/main" id="{B124657E-5A27-2847-BFF5-A890FA3C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1" name="Rectangle 215">
              <a:extLst>
                <a:ext uri="{FF2B5EF4-FFF2-40B4-BE49-F238E27FC236}">
                  <a16:creationId xmlns:a16="http://schemas.microsoft.com/office/drawing/2014/main" id="{E71FEA0C-2C42-1C42-80C4-6C2ABD4A0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92" name="Group 216">
              <a:extLst>
                <a:ext uri="{FF2B5EF4-FFF2-40B4-BE49-F238E27FC236}">
                  <a16:creationId xmlns:a16="http://schemas.microsoft.com/office/drawing/2014/main" id="{ECAB86C0-996A-9D42-8D70-C529A288E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8" name="AutoShape 217">
                <a:extLst>
                  <a:ext uri="{FF2B5EF4-FFF2-40B4-BE49-F238E27FC236}">
                    <a16:creationId xmlns:a16="http://schemas.microsoft.com/office/drawing/2014/main" id="{F2CADAE6-EADF-034E-8898-359055B89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09" name="AutoShape 218">
                <a:extLst>
                  <a:ext uri="{FF2B5EF4-FFF2-40B4-BE49-F238E27FC236}">
                    <a16:creationId xmlns:a16="http://schemas.microsoft.com/office/drawing/2014/main" id="{EC3FBE0D-3684-254F-A291-AAA1F98DE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3" name="Freeform 219">
              <a:extLst>
                <a:ext uri="{FF2B5EF4-FFF2-40B4-BE49-F238E27FC236}">
                  <a16:creationId xmlns:a16="http://schemas.microsoft.com/office/drawing/2014/main" id="{1DC37FAB-2F15-D94F-8B23-1DB48FAF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94" name="Group 220">
              <a:extLst>
                <a:ext uri="{FF2B5EF4-FFF2-40B4-BE49-F238E27FC236}">
                  <a16:creationId xmlns:a16="http://schemas.microsoft.com/office/drawing/2014/main" id="{8FA32C0D-25C0-2A41-B503-71E7EA1A9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6" name="AutoShape 221">
                <a:extLst>
                  <a:ext uri="{FF2B5EF4-FFF2-40B4-BE49-F238E27FC236}">
                    <a16:creationId xmlns:a16="http://schemas.microsoft.com/office/drawing/2014/main" id="{73C27623-EE1A-DF45-9055-34D5BA14C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07" name="AutoShape 222">
                <a:extLst>
                  <a:ext uri="{FF2B5EF4-FFF2-40B4-BE49-F238E27FC236}">
                    <a16:creationId xmlns:a16="http://schemas.microsoft.com/office/drawing/2014/main" id="{1BD09000-E93F-AD48-AA1B-E0B47A696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5" name="Rectangle 223">
              <a:extLst>
                <a:ext uri="{FF2B5EF4-FFF2-40B4-BE49-F238E27FC236}">
                  <a16:creationId xmlns:a16="http://schemas.microsoft.com/office/drawing/2014/main" id="{BC7AEACE-BC51-DC40-A91E-7416BFF27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6" name="Freeform 224">
              <a:extLst>
                <a:ext uri="{FF2B5EF4-FFF2-40B4-BE49-F238E27FC236}">
                  <a16:creationId xmlns:a16="http://schemas.microsoft.com/office/drawing/2014/main" id="{3C75DE06-156B-E949-B12A-DF1DE83F1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7" name="Freeform 225">
              <a:extLst>
                <a:ext uri="{FF2B5EF4-FFF2-40B4-BE49-F238E27FC236}">
                  <a16:creationId xmlns:a16="http://schemas.microsoft.com/office/drawing/2014/main" id="{3C8106ED-E6C4-4745-903D-DA0E0AF49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8" name="Oval 226">
              <a:extLst>
                <a:ext uri="{FF2B5EF4-FFF2-40B4-BE49-F238E27FC236}">
                  <a16:creationId xmlns:a16="http://schemas.microsoft.com/office/drawing/2014/main" id="{9DF5164B-5B14-CC40-BDF0-A66B9F695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9" name="Freeform 227">
              <a:extLst>
                <a:ext uri="{FF2B5EF4-FFF2-40B4-BE49-F238E27FC236}">
                  <a16:creationId xmlns:a16="http://schemas.microsoft.com/office/drawing/2014/main" id="{FF1633F9-E6E4-5D48-A379-4FCAD140F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00" name="AutoShape 228">
              <a:extLst>
                <a:ext uri="{FF2B5EF4-FFF2-40B4-BE49-F238E27FC236}">
                  <a16:creationId xmlns:a16="http://schemas.microsoft.com/office/drawing/2014/main" id="{1D675E19-BAED-0D43-B125-F11623BC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1" name="AutoShape 229">
              <a:extLst>
                <a:ext uri="{FF2B5EF4-FFF2-40B4-BE49-F238E27FC236}">
                  <a16:creationId xmlns:a16="http://schemas.microsoft.com/office/drawing/2014/main" id="{1E68D0DB-A659-0A45-AE6B-32AE5B94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2" name="Oval 230">
              <a:extLst>
                <a:ext uri="{FF2B5EF4-FFF2-40B4-BE49-F238E27FC236}">
                  <a16:creationId xmlns:a16="http://schemas.microsoft.com/office/drawing/2014/main" id="{11CB25DC-CF69-3E48-A67E-10AC8BAB1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3" name="Oval 231">
              <a:extLst>
                <a:ext uri="{FF2B5EF4-FFF2-40B4-BE49-F238E27FC236}">
                  <a16:creationId xmlns:a16="http://schemas.microsoft.com/office/drawing/2014/main" id="{AF74CCD0-A48E-AA42-B124-8DB1730B6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404" name="Oval 232">
              <a:extLst>
                <a:ext uri="{FF2B5EF4-FFF2-40B4-BE49-F238E27FC236}">
                  <a16:creationId xmlns:a16="http://schemas.microsoft.com/office/drawing/2014/main" id="{BFC6FFBF-43A0-4749-8E10-35C03D71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5" name="Rectangle 233">
              <a:extLst>
                <a:ext uri="{FF2B5EF4-FFF2-40B4-BE49-F238E27FC236}">
                  <a16:creationId xmlns:a16="http://schemas.microsoft.com/office/drawing/2014/main" id="{AFAC8897-5B21-4A43-BFC9-18DD48DD2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95247" name="Group 234">
            <a:extLst>
              <a:ext uri="{FF2B5EF4-FFF2-40B4-BE49-F238E27FC236}">
                <a16:creationId xmlns:a16="http://schemas.microsoft.com/office/drawing/2014/main" id="{FE7092C0-8B1A-F349-96A3-1008571F2D86}"/>
              </a:ext>
            </a:extLst>
          </p:cNvPr>
          <p:cNvGrpSpPr>
            <a:grpSpLocks/>
          </p:cNvGrpSpPr>
          <p:nvPr/>
        </p:nvGrpSpPr>
        <p:grpSpPr bwMode="auto">
          <a:xfrm>
            <a:off x="3021013" y="3120473"/>
            <a:ext cx="850900" cy="615950"/>
            <a:chOff x="4420" y="878"/>
            <a:chExt cx="614" cy="458"/>
          </a:xfrm>
        </p:grpSpPr>
        <p:pic>
          <p:nvPicPr>
            <p:cNvPr id="95360" name="Picture 235" descr="laptop_keyboard">
              <a:extLst>
                <a:ext uri="{FF2B5EF4-FFF2-40B4-BE49-F238E27FC236}">
                  <a16:creationId xmlns:a16="http://schemas.microsoft.com/office/drawing/2014/main" id="{B938467B-2580-DC48-8FC4-F78F9C054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1" name="Freeform 236">
              <a:extLst>
                <a:ext uri="{FF2B5EF4-FFF2-40B4-BE49-F238E27FC236}">
                  <a16:creationId xmlns:a16="http://schemas.microsoft.com/office/drawing/2014/main" id="{6A3286E3-4943-0D41-8FAF-4FAF0610D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5362" name="Picture 237" descr="screen">
              <a:extLst>
                <a:ext uri="{FF2B5EF4-FFF2-40B4-BE49-F238E27FC236}">
                  <a16:creationId xmlns:a16="http://schemas.microsoft.com/office/drawing/2014/main" id="{4F36ADA5-5A6B-B043-AE94-C50AB3625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3" name="Freeform 238">
              <a:extLst>
                <a:ext uri="{FF2B5EF4-FFF2-40B4-BE49-F238E27FC236}">
                  <a16:creationId xmlns:a16="http://schemas.microsoft.com/office/drawing/2014/main" id="{59C0A498-77F4-B44F-B4E2-0AD9A245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4" name="Freeform 239">
              <a:extLst>
                <a:ext uri="{FF2B5EF4-FFF2-40B4-BE49-F238E27FC236}">
                  <a16:creationId xmlns:a16="http://schemas.microsoft.com/office/drawing/2014/main" id="{C656149A-B1A1-3548-A238-C6AE778E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5" name="Freeform 240">
              <a:extLst>
                <a:ext uri="{FF2B5EF4-FFF2-40B4-BE49-F238E27FC236}">
                  <a16:creationId xmlns:a16="http://schemas.microsoft.com/office/drawing/2014/main" id="{4C104A12-8199-3D47-B55C-A57B9DD1E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6" name="Freeform 241">
              <a:extLst>
                <a:ext uri="{FF2B5EF4-FFF2-40B4-BE49-F238E27FC236}">
                  <a16:creationId xmlns:a16="http://schemas.microsoft.com/office/drawing/2014/main" id="{40586F68-4A79-1E4F-BF76-826E3C46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7" name="Freeform 242">
              <a:extLst>
                <a:ext uri="{FF2B5EF4-FFF2-40B4-BE49-F238E27FC236}">
                  <a16:creationId xmlns:a16="http://schemas.microsoft.com/office/drawing/2014/main" id="{73BDCCBF-50C7-6648-855E-9C45AEFFA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8" name="Freeform 243">
              <a:extLst>
                <a:ext uri="{FF2B5EF4-FFF2-40B4-BE49-F238E27FC236}">
                  <a16:creationId xmlns:a16="http://schemas.microsoft.com/office/drawing/2014/main" id="{2964AD7D-C96E-BB4A-BA4E-5FF3C4EC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69" name="Group 244">
              <a:extLst>
                <a:ext uri="{FF2B5EF4-FFF2-40B4-BE49-F238E27FC236}">
                  <a16:creationId xmlns:a16="http://schemas.microsoft.com/office/drawing/2014/main" id="{6693AA4D-021E-4F47-AA29-FCDC4F61F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5376" name="Freeform 245">
                <a:extLst>
                  <a:ext uri="{FF2B5EF4-FFF2-40B4-BE49-F238E27FC236}">
                    <a16:creationId xmlns:a16="http://schemas.microsoft.com/office/drawing/2014/main" id="{1EB93437-C109-164A-9605-E74ADE596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7" name="Freeform 246">
                <a:extLst>
                  <a:ext uri="{FF2B5EF4-FFF2-40B4-BE49-F238E27FC236}">
                    <a16:creationId xmlns:a16="http://schemas.microsoft.com/office/drawing/2014/main" id="{83CDD6E5-1C8B-FB46-8993-15501A433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8" name="Freeform 247">
                <a:extLst>
                  <a:ext uri="{FF2B5EF4-FFF2-40B4-BE49-F238E27FC236}">
                    <a16:creationId xmlns:a16="http://schemas.microsoft.com/office/drawing/2014/main" id="{3016F6BF-7445-AD4B-8904-05E4054B3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9" name="Freeform 248">
                <a:extLst>
                  <a:ext uri="{FF2B5EF4-FFF2-40B4-BE49-F238E27FC236}">
                    <a16:creationId xmlns:a16="http://schemas.microsoft.com/office/drawing/2014/main" id="{B96D66E3-2575-AE47-8998-7E4D0F987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0" name="Freeform 249">
                <a:extLst>
                  <a:ext uri="{FF2B5EF4-FFF2-40B4-BE49-F238E27FC236}">
                    <a16:creationId xmlns:a16="http://schemas.microsoft.com/office/drawing/2014/main" id="{6214561A-D91D-AB48-A07B-45F46285C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1" name="Freeform 250">
                <a:extLst>
                  <a:ext uri="{FF2B5EF4-FFF2-40B4-BE49-F238E27FC236}">
                    <a16:creationId xmlns:a16="http://schemas.microsoft.com/office/drawing/2014/main" id="{4B6B5C3D-4CA6-944D-BD5E-5DABD60A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370" name="Freeform 251">
              <a:extLst>
                <a:ext uri="{FF2B5EF4-FFF2-40B4-BE49-F238E27FC236}">
                  <a16:creationId xmlns:a16="http://schemas.microsoft.com/office/drawing/2014/main" id="{A13F90F0-8C78-4A48-B30A-5E7B5D5D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1" name="Freeform 252">
              <a:extLst>
                <a:ext uri="{FF2B5EF4-FFF2-40B4-BE49-F238E27FC236}">
                  <a16:creationId xmlns:a16="http://schemas.microsoft.com/office/drawing/2014/main" id="{7083554B-FBEA-2741-A25A-68A3B6B6E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2" name="Freeform 253">
              <a:extLst>
                <a:ext uri="{FF2B5EF4-FFF2-40B4-BE49-F238E27FC236}">
                  <a16:creationId xmlns:a16="http://schemas.microsoft.com/office/drawing/2014/main" id="{DBF5F2B9-4E3F-674D-84E1-29A6A7917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3" name="Freeform 254">
              <a:extLst>
                <a:ext uri="{FF2B5EF4-FFF2-40B4-BE49-F238E27FC236}">
                  <a16:creationId xmlns:a16="http://schemas.microsoft.com/office/drawing/2014/main" id="{648E6F2D-A81E-5449-82CD-D19A59060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4" name="Freeform 255">
              <a:extLst>
                <a:ext uri="{FF2B5EF4-FFF2-40B4-BE49-F238E27FC236}">
                  <a16:creationId xmlns:a16="http://schemas.microsoft.com/office/drawing/2014/main" id="{B97D331B-7A54-164F-BD42-66B27CD89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5" name="Freeform 256">
              <a:extLst>
                <a:ext uri="{FF2B5EF4-FFF2-40B4-BE49-F238E27FC236}">
                  <a16:creationId xmlns:a16="http://schemas.microsoft.com/office/drawing/2014/main" id="{EA8A1ECF-79ED-0144-9387-6292D1CA330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8226" name="AutoShape 34">
            <a:extLst>
              <a:ext uri="{FF2B5EF4-FFF2-40B4-BE49-F238E27FC236}">
                <a16:creationId xmlns:a16="http://schemas.microsoft.com/office/drawing/2014/main" id="{E9DC4AD3-9705-7444-954D-1C126F4C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1" y="3247474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45">
            <a:extLst>
              <a:ext uri="{FF2B5EF4-FFF2-40B4-BE49-F238E27FC236}">
                <a16:creationId xmlns:a16="http://schemas.microsoft.com/office/drawing/2014/main" id="{BD878D42-ED79-0C4B-9039-8D9CF1A3F1DE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2083836"/>
            <a:ext cx="976312" cy="1460500"/>
            <a:chOff x="651" y="681"/>
            <a:chExt cx="615" cy="920"/>
          </a:xfrm>
        </p:grpSpPr>
        <p:sp>
          <p:nvSpPr>
            <p:cNvPr id="95352" name="Freeform 46">
              <a:extLst>
                <a:ext uri="{FF2B5EF4-FFF2-40B4-BE49-F238E27FC236}">
                  <a16:creationId xmlns:a16="http://schemas.microsoft.com/office/drawing/2014/main" id="{CA877758-6D66-1941-94F7-1C88BBB2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353" name="Group 47">
              <a:extLst>
                <a:ext uri="{FF2B5EF4-FFF2-40B4-BE49-F238E27FC236}">
                  <a16:creationId xmlns:a16="http://schemas.microsoft.com/office/drawing/2014/main" id="{7F8FC1E6-9FC5-CC42-906F-8D007994D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5354" name="Rectangle 48">
                <a:extLst>
                  <a:ext uri="{FF2B5EF4-FFF2-40B4-BE49-F238E27FC236}">
                    <a16:creationId xmlns:a16="http://schemas.microsoft.com/office/drawing/2014/main" id="{AE56A51D-5872-7946-92D9-5CF086AAF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55" name="Text Box 49">
                <a:extLst>
                  <a:ext uri="{FF2B5EF4-FFF2-40B4-BE49-F238E27FC236}">
                    <a16:creationId xmlns:a16="http://schemas.microsoft.com/office/drawing/2014/main" id="{ABF5F1CD-7F76-B243-8C9C-DDD394B48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5356" name="Line 50">
                <a:extLst>
                  <a:ext uri="{FF2B5EF4-FFF2-40B4-BE49-F238E27FC236}">
                    <a16:creationId xmlns:a16="http://schemas.microsoft.com/office/drawing/2014/main" id="{D033D8FC-C5B2-8543-B45F-C5014E6E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7" name="Line 51">
                <a:extLst>
                  <a:ext uri="{FF2B5EF4-FFF2-40B4-BE49-F238E27FC236}">
                    <a16:creationId xmlns:a16="http://schemas.microsoft.com/office/drawing/2014/main" id="{4C67869D-7F2E-424A-9A31-46C9BE799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8" name="Line 52">
                <a:extLst>
                  <a:ext uri="{FF2B5EF4-FFF2-40B4-BE49-F238E27FC236}">
                    <a16:creationId xmlns:a16="http://schemas.microsoft.com/office/drawing/2014/main" id="{0439738E-7FE4-A143-B7C2-999047700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9" name="Line 53">
                <a:extLst>
                  <a:ext uri="{FF2B5EF4-FFF2-40B4-BE49-F238E27FC236}">
                    <a16:creationId xmlns:a16="http://schemas.microsoft.com/office/drawing/2014/main" id="{48CB0C2C-31F3-D444-AE72-E8C2B9BBC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54">
            <a:extLst>
              <a:ext uri="{FF2B5EF4-FFF2-40B4-BE49-F238E27FC236}">
                <a16:creationId xmlns:a16="http://schemas.microsoft.com/office/drawing/2014/main" id="{78661A8D-2B21-8445-AA60-AE1E2D474508}"/>
              </a:ext>
            </a:extLst>
          </p:cNvPr>
          <p:cNvGrpSpPr>
            <a:grpSpLocks/>
          </p:cNvGrpSpPr>
          <p:nvPr/>
        </p:nvGrpSpPr>
        <p:grpSpPr bwMode="auto">
          <a:xfrm>
            <a:off x="1563689" y="2142574"/>
            <a:ext cx="544513" cy="244475"/>
            <a:chOff x="844" y="3337"/>
            <a:chExt cx="343" cy="154"/>
          </a:xfrm>
        </p:grpSpPr>
        <p:sp>
          <p:nvSpPr>
            <p:cNvPr id="95350" name="Rectangle 55">
              <a:extLst>
                <a:ext uri="{FF2B5EF4-FFF2-40B4-BE49-F238E27FC236}">
                  <a16:creationId xmlns:a16="http://schemas.microsoft.com/office/drawing/2014/main" id="{17B22D22-38E8-724B-AA6A-D4F50A55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51" name="Text Box 56">
              <a:extLst>
                <a:ext uri="{FF2B5EF4-FFF2-40B4-BE49-F238E27FC236}">
                  <a16:creationId xmlns:a16="http://schemas.microsoft.com/office/drawing/2014/main" id="{FB4B0675-5E96-B641-AB08-85E1E50A6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15" name="Group 57">
            <a:extLst>
              <a:ext uri="{FF2B5EF4-FFF2-40B4-BE49-F238E27FC236}">
                <a16:creationId xmlns:a16="http://schemas.microsoft.com/office/drawing/2014/main" id="{E462ADF1-1FA0-D445-84D4-60FF74105CA8}"/>
              </a:ext>
            </a:extLst>
          </p:cNvPr>
          <p:cNvGrpSpPr>
            <a:grpSpLocks/>
          </p:cNvGrpSpPr>
          <p:nvPr/>
        </p:nvGrpSpPr>
        <p:grpSpPr bwMode="auto">
          <a:xfrm>
            <a:off x="1109663" y="2161624"/>
            <a:ext cx="1081088" cy="1166813"/>
            <a:chOff x="42" y="744"/>
            <a:chExt cx="681" cy="735"/>
          </a:xfrm>
        </p:grpSpPr>
        <p:grpSp>
          <p:nvGrpSpPr>
            <p:cNvPr id="95318" name="Group 58">
              <a:extLst>
                <a:ext uri="{FF2B5EF4-FFF2-40B4-BE49-F238E27FC236}">
                  <a16:creationId xmlns:a16="http://schemas.microsoft.com/office/drawing/2014/main" id="{7B196451-81ED-7843-8074-CA32BB2BB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5320" name="Group 59">
                <a:extLst>
                  <a:ext uri="{FF2B5EF4-FFF2-40B4-BE49-F238E27FC236}">
                    <a16:creationId xmlns:a16="http://schemas.microsoft.com/office/drawing/2014/main" id="{2A82C970-ED5A-A64E-AC00-DDA0A2B3C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345" name="Group 60">
                  <a:extLst>
                    <a:ext uri="{FF2B5EF4-FFF2-40B4-BE49-F238E27FC236}">
                      <a16:creationId xmlns:a16="http://schemas.microsoft.com/office/drawing/2014/main" id="{A126910E-058E-6046-91A9-A718945444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348" name="Rectangle 61">
                    <a:extLst>
                      <a:ext uri="{FF2B5EF4-FFF2-40B4-BE49-F238E27FC236}">
                        <a16:creationId xmlns:a16="http://schemas.microsoft.com/office/drawing/2014/main" id="{A490A0AD-E402-7A47-9881-7F17ABB53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9" name="Text Box 62">
                    <a:extLst>
                      <a:ext uri="{FF2B5EF4-FFF2-40B4-BE49-F238E27FC236}">
                        <a16:creationId xmlns:a16="http://schemas.microsoft.com/office/drawing/2014/main" id="{CA13E16C-482C-F846-B069-527170E6A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346" name="Rectangle 63">
                  <a:extLst>
                    <a:ext uri="{FF2B5EF4-FFF2-40B4-BE49-F238E27FC236}">
                      <a16:creationId xmlns:a16="http://schemas.microsoft.com/office/drawing/2014/main" id="{C5C41E38-162C-AC43-B715-FF5F99A14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47" name="Rectangle 64">
                  <a:extLst>
                    <a:ext uri="{FF2B5EF4-FFF2-40B4-BE49-F238E27FC236}">
                      <a16:creationId xmlns:a16="http://schemas.microsoft.com/office/drawing/2014/main" id="{4DBD9657-E8A4-5846-BF60-24047C60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321" name="Group 65">
                <a:extLst>
                  <a:ext uri="{FF2B5EF4-FFF2-40B4-BE49-F238E27FC236}">
                    <a16:creationId xmlns:a16="http://schemas.microsoft.com/office/drawing/2014/main" id="{5C414F07-4C39-B244-B26D-22B76B43BE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339" name="Group 66">
                  <a:extLst>
                    <a:ext uri="{FF2B5EF4-FFF2-40B4-BE49-F238E27FC236}">
                      <a16:creationId xmlns:a16="http://schemas.microsoft.com/office/drawing/2014/main" id="{9A20C496-CE11-5241-BAED-8819230B99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43" name="Rectangle 67">
                    <a:extLst>
                      <a:ext uri="{FF2B5EF4-FFF2-40B4-BE49-F238E27FC236}">
                        <a16:creationId xmlns:a16="http://schemas.microsoft.com/office/drawing/2014/main" id="{1F0D3F88-321D-E64E-9331-B962AE0B10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4" name="Text Box 68">
                    <a:extLst>
                      <a:ext uri="{FF2B5EF4-FFF2-40B4-BE49-F238E27FC236}">
                        <a16:creationId xmlns:a16="http://schemas.microsoft.com/office/drawing/2014/main" id="{ADD55DCB-5D3E-4A49-B88A-F4D211FEED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40" name="Group 69">
                  <a:extLst>
                    <a:ext uri="{FF2B5EF4-FFF2-40B4-BE49-F238E27FC236}">
                      <a16:creationId xmlns:a16="http://schemas.microsoft.com/office/drawing/2014/main" id="{8BF1FE26-212E-8A43-A55C-066E3EFD9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41" name="Rectangle 70">
                    <a:extLst>
                      <a:ext uri="{FF2B5EF4-FFF2-40B4-BE49-F238E27FC236}">
                        <a16:creationId xmlns:a16="http://schemas.microsoft.com/office/drawing/2014/main" id="{CC110709-1A20-534E-B6DA-FE30BE2A52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2" name="Rectangle 71">
                    <a:extLst>
                      <a:ext uri="{FF2B5EF4-FFF2-40B4-BE49-F238E27FC236}">
                        <a16:creationId xmlns:a16="http://schemas.microsoft.com/office/drawing/2014/main" id="{1B1A1E41-C777-C942-ABA9-2EB0FCFE5C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5322" name="Group 72">
                <a:extLst>
                  <a:ext uri="{FF2B5EF4-FFF2-40B4-BE49-F238E27FC236}">
                    <a16:creationId xmlns:a16="http://schemas.microsoft.com/office/drawing/2014/main" id="{D902DE25-D40A-A044-AE07-6A19192845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337" name="Rectangle 73">
                  <a:extLst>
                    <a:ext uri="{FF2B5EF4-FFF2-40B4-BE49-F238E27FC236}">
                      <a16:creationId xmlns:a16="http://schemas.microsoft.com/office/drawing/2014/main" id="{84F25867-ABEA-8A40-ABED-871C2059A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38" name="Rectangle 74">
                  <a:extLst>
                    <a:ext uri="{FF2B5EF4-FFF2-40B4-BE49-F238E27FC236}">
                      <a16:creationId xmlns:a16="http://schemas.microsoft.com/office/drawing/2014/main" id="{73F8ED24-A224-EE46-A80D-0426C9AA8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323" name="Group 75">
                <a:extLst>
                  <a:ext uri="{FF2B5EF4-FFF2-40B4-BE49-F238E27FC236}">
                    <a16:creationId xmlns:a16="http://schemas.microsoft.com/office/drawing/2014/main" id="{E29E0AB1-07D2-BE41-B0D7-F6F7529F1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324" name="Group 76">
                  <a:extLst>
                    <a:ext uri="{FF2B5EF4-FFF2-40B4-BE49-F238E27FC236}">
                      <a16:creationId xmlns:a16="http://schemas.microsoft.com/office/drawing/2014/main" id="{D843A67B-C378-AE48-9961-0EE443BAEC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328" name="Group 77">
                    <a:extLst>
                      <a:ext uri="{FF2B5EF4-FFF2-40B4-BE49-F238E27FC236}">
                        <a16:creationId xmlns:a16="http://schemas.microsoft.com/office/drawing/2014/main" id="{D21CC71B-D654-E744-8467-8E8B96CA39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331" name="Group 78">
                      <a:extLst>
                        <a:ext uri="{FF2B5EF4-FFF2-40B4-BE49-F238E27FC236}">
                          <a16:creationId xmlns:a16="http://schemas.microsoft.com/office/drawing/2014/main" id="{A3AE420C-4E43-4D40-8746-E3065255AA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335" name="Rectangle 79">
                        <a:extLst>
                          <a:ext uri="{FF2B5EF4-FFF2-40B4-BE49-F238E27FC236}">
                            <a16:creationId xmlns:a16="http://schemas.microsoft.com/office/drawing/2014/main" id="{3E15AF93-CE55-0D4F-B829-D22307F6E0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336" name="Text Box 80">
                        <a:extLst>
                          <a:ext uri="{FF2B5EF4-FFF2-40B4-BE49-F238E27FC236}">
                            <a16:creationId xmlns:a16="http://schemas.microsoft.com/office/drawing/2014/main" id="{2622409A-C9D2-2142-82C5-E8EA1B2802B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332" name="Group 81">
                      <a:extLst>
                        <a:ext uri="{FF2B5EF4-FFF2-40B4-BE49-F238E27FC236}">
                          <a16:creationId xmlns:a16="http://schemas.microsoft.com/office/drawing/2014/main" id="{AECF31F1-F282-A640-AD91-C6BFAB02A2E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333" name="Rectangle 82">
                        <a:extLst>
                          <a:ext uri="{FF2B5EF4-FFF2-40B4-BE49-F238E27FC236}">
                            <a16:creationId xmlns:a16="http://schemas.microsoft.com/office/drawing/2014/main" id="{F1588E53-F19B-CB4A-A148-5A6CA8B180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334" name="Rectangle 83">
                        <a:extLst>
                          <a:ext uri="{FF2B5EF4-FFF2-40B4-BE49-F238E27FC236}">
                            <a16:creationId xmlns:a16="http://schemas.microsoft.com/office/drawing/2014/main" id="{6B781937-E221-CA4D-84FC-724E53FAEC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5329" name="Rectangle 84">
                    <a:extLst>
                      <a:ext uri="{FF2B5EF4-FFF2-40B4-BE49-F238E27FC236}">
                        <a16:creationId xmlns:a16="http://schemas.microsoft.com/office/drawing/2014/main" id="{B963A971-A749-CA4E-A285-BBBDA9C2CB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30" name="Rectangle 85">
                    <a:extLst>
                      <a:ext uri="{FF2B5EF4-FFF2-40B4-BE49-F238E27FC236}">
                        <a16:creationId xmlns:a16="http://schemas.microsoft.com/office/drawing/2014/main" id="{FB861AA7-E1C3-DF4A-BB6A-17BB4055FA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5325" name="Rectangle 86">
                  <a:extLst>
                    <a:ext uri="{FF2B5EF4-FFF2-40B4-BE49-F238E27FC236}">
                      <a16:creationId xmlns:a16="http://schemas.microsoft.com/office/drawing/2014/main" id="{B6B6DD6D-AC38-D54E-B3F7-F68D7625D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26" name="Rectangle 87">
                  <a:extLst>
                    <a:ext uri="{FF2B5EF4-FFF2-40B4-BE49-F238E27FC236}">
                      <a16:creationId xmlns:a16="http://schemas.microsoft.com/office/drawing/2014/main" id="{83A4D10D-5DBD-B54C-B8E0-A1D2E72FD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27" name="Rectangle 88">
                  <a:extLst>
                    <a:ext uri="{FF2B5EF4-FFF2-40B4-BE49-F238E27FC236}">
                      <a16:creationId xmlns:a16="http://schemas.microsoft.com/office/drawing/2014/main" id="{069B19FB-3B18-A94B-90DC-8AC4207CB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5319" name="AutoShape 89">
              <a:extLst>
                <a:ext uri="{FF2B5EF4-FFF2-40B4-BE49-F238E27FC236}">
                  <a16:creationId xmlns:a16="http://schemas.microsoft.com/office/drawing/2014/main" id="{93488550-C14A-2A42-8AEC-D59F4C4B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8" name="Group 90">
            <a:extLst>
              <a:ext uri="{FF2B5EF4-FFF2-40B4-BE49-F238E27FC236}">
                <a16:creationId xmlns:a16="http://schemas.microsoft.com/office/drawing/2014/main" id="{948CDC81-13C5-564A-AF47-3129BD50C482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3369712"/>
            <a:ext cx="1081088" cy="244475"/>
            <a:chOff x="504" y="3523"/>
            <a:chExt cx="681" cy="154"/>
          </a:xfrm>
        </p:grpSpPr>
        <p:grpSp>
          <p:nvGrpSpPr>
            <p:cNvPr id="95305" name="Group 91">
              <a:extLst>
                <a:ext uri="{FF2B5EF4-FFF2-40B4-BE49-F238E27FC236}">
                  <a16:creationId xmlns:a16="http://schemas.microsoft.com/office/drawing/2014/main" id="{7E52B8BB-495C-5249-B33F-006ABF92A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5309" name="Group 92">
                <a:extLst>
                  <a:ext uri="{FF2B5EF4-FFF2-40B4-BE49-F238E27FC236}">
                    <a16:creationId xmlns:a16="http://schemas.microsoft.com/office/drawing/2014/main" id="{CE42ED18-A437-0E49-A080-0B9077F8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5312" name="Group 93">
                  <a:extLst>
                    <a:ext uri="{FF2B5EF4-FFF2-40B4-BE49-F238E27FC236}">
                      <a16:creationId xmlns:a16="http://schemas.microsoft.com/office/drawing/2014/main" id="{CC586E1F-06D8-554F-A0F1-33378FF0CD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16" name="Rectangle 94">
                    <a:extLst>
                      <a:ext uri="{FF2B5EF4-FFF2-40B4-BE49-F238E27FC236}">
                        <a16:creationId xmlns:a16="http://schemas.microsoft.com/office/drawing/2014/main" id="{52CBBE07-E86A-3E43-9EB1-FC9850ADCD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17" name="Text Box 95">
                    <a:extLst>
                      <a:ext uri="{FF2B5EF4-FFF2-40B4-BE49-F238E27FC236}">
                        <a16:creationId xmlns:a16="http://schemas.microsoft.com/office/drawing/2014/main" id="{E791ABA4-10E2-394D-831A-464357159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13" name="Group 96">
                  <a:extLst>
                    <a:ext uri="{FF2B5EF4-FFF2-40B4-BE49-F238E27FC236}">
                      <a16:creationId xmlns:a16="http://schemas.microsoft.com/office/drawing/2014/main" id="{C55508EA-9A5A-744B-A64A-959287C50E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14" name="Rectangle 97">
                    <a:extLst>
                      <a:ext uri="{FF2B5EF4-FFF2-40B4-BE49-F238E27FC236}">
                        <a16:creationId xmlns:a16="http://schemas.microsoft.com/office/drawing/2014/main" id="{1B508E63-E72A-5245-ACDB-3AA323220D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15" name="Rectangle 98">
                    <a:extLst>
                      <a:ext uri="{FF2B5EF4-FFF2-40B4-BE49-F238E27FC236}">
                        <a16:creationId xmlns:a16="http://schemas.microsoft.com/office/drawing/2014/main" id="{26EF9C21-E70C-244D-9194-2E1B52BC17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sp>
            <p:nvSpPr>
              <p:cNvPr id="95310" name="Rectangle 99">
                <a:extLst>
                  <a:ext uri="{FF2B5EF4-FFF2-40B4-BE49-F238E27FC236}">
                    <a16:creationId xmlns:a16="http://schemas.microsoft.com/office/drawing/2014/main" id="{A5F1905B-70EF-BB45-9F6E-CDCA72D7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11" name="Rectangle 100">
                <a:extLst>
                  <a:ext uri="{FF2B5EF4-FFF2-40B4-BE49-F238E27FC236}">
                    <a16:creationId xmlns:a16="http://schemas.microsoft.com/office/drawing/2014/main" id="{519660A7-F3F1-A243-8DBD-43B13FBD2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06" name="Rectangle 101">
              <a:extLst>
                <a:ext uri="{FF2B5EF4-FFF2-40B4-BE49-F238E27FC236}">
                  <a16:creationId xmlns:a16="http://schemas.microsoft.com/office/drawing/2014/main" id="{60C4C2A1-7293-5B44-AE1D-4186A23CB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07" name="Rectangle 102">
              <a:extLst>
                <a:ext uri="{FF2B5EF4-FFF2-40B4-BE49-F238E27FC236}">
                  <a16:creationId xmlns:a16="http://schemas.microsoft.com/office/drawing/2014/main" id="{5A1B09A0-669F-0F4B-880B-4955E92C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08" name="Rectangle 103">
              <a:extLst>
                <a:ext uri="{FF2B5EF4-FFF2-40B4-BE49-F238E27FC236}">
                  <a16:creationId xmlns:a16="http://schemas.microsoft.com/office/drawing/2014/main" id="{1A24EEAF-6878-1D43-973F-8AC1AABD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49314" name="Group 104">
            <a:extLst>
              <a:ext uri="{FF2B5EF4-FFF2-40B4-BE49-F238E27FC236}">
                <a16:creationId xmlns:a16="http://schemas.microsoft.com/office/drawing/2014/main" id="{CC0470D5-71AF-E749-833A-A5390FD2AEDA}"/>
              </a:ext>
            </a:extLst>
          </p:cNvPr>
          <p:cNvGrpSpPr>
            <a:grpSpLocks/>
          </p:cNvGrpSpPr>
          <p:nvPr/>
        </p:nvGrpSpPr>
        <p:grpSpPr bwMode="auto">
          <a:xfrm>
            <a:off x="2520952" y="4061861"/>
            <a:ext cx="1316037" cy="1314450"/>
            <a:chOff x="931" y="1941"/>
            <a:chExt cx="829" cy="828"/>
          </a:xfrm>
        </p:grpSpPr>
        <p:sp>
          <p:nvSpPr>
            <p:cNvPr id="95297" name="Freeform 105">
              <a:extLst>
                <a:ext uri="{FF2B5EF4-FFF2-40B4-BE49-F238E27FC236}">
                  <a16:creationId xmlns:a16="http://schemas.microsoft.com/office/drawing/2014/main" id="{5A10CBDB-ED4D-374C-A0A3-1BEED720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298" name="Group 106">
              <a:extLst>
                <a:ext uri="{FF2B5EF4-FFF2-40B4-BE49-F238E27FC236}">
                  <a16:creationId xmlns:a16="http://schemas.microsoft.com/office/drawing/2014/main" id="{CC7670CA-0129-274B-A5C0-A4D78FA0F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5299" name="Rectangle 107">
                <a:extLst>
                  <a:ext uri="{FF2B5EF4-FFF2-40B4-BE49-F238E27FC236}">
                    <a16:creationId xmlns:a16="http://schemas.microsoft.com/office/drawing/2014/main" id="{9D53D808-3F7C-5E4B-9C04-8772D974C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00" name="Text Box 108">
                <a:extLst>
                  <a:ext uri="{FF2B5EF4-FFF2-40B4-BE49-F238E27FC236}">
                    <a16:creationId xmlns:a16="http://schemas.microsoft.com/office/drawing/2014/main" id="{4162B0C0-EC45-9E4B-BF7B-29F004757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5301" name="Line 109">
                <a:extLst>
                  <a:ext uri="{FF2B5EF4-FFF2-40B4-BE49-F238E27FC236}">
                    <a16:creationId xmlns:a16="http://schemas.microsoft.com/office/drawing/2014/main" id="{A98B798D-F34B-0549-B87A-0B0C51FE3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2" name="Line 110">
                <a:extLst>
                  <a:ext uri="{FF2B5EF4-FFF2-40B4-BE49-F238E27FC236}">
                    <a16:creationId xmlns:a16="http://schemas.microsoft.com/office/drawing/2014/main" id="{F302C874-1C4C-884A-BAA2-D8549C062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3" name="Line 111">
                <a:extLst>
                  <a:ext uri="{FF2B5EF4-FFF2-40B4-BE49-F238E27FC236}">
                    <a16:creationId xmlns:a16="http://schemas.microsoft.com/office/drawing/2014/main" id="{0088D4EE-A59B-3F4C-A321-8FEDE9786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4" name="Line 112">
                <a:extLst>
                  <a:ext uri="{FF2B5EF4-FFF2-40B4-BE49-F238E27FC236}">
                    <a16:creationId xmlns:a16="http://schemas.microsoft.com/office/drawing/2014/main" id="{B676919B-3885-6F4B-A05E-DA1D70926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9317" name="Group 113">
            <a:extLst>
              <a:ext uri="{FF2B5EF4-FFF2-40B4-BE49-F238E27FC236}">
                <a16:creationId xmlns:a16="http://schemas.microsoft.com/office/drawing/2014/main" id="{874278D6-2A44-314B-918B-08913BCE2C1B}"/>
              </a:ext>
            </a:extLst>
          </p:cNvPr>
          <p:cNvGrpSpPr>
            <a:grpSpLocks/>
          </p:cNvGrpSpPr>
          <p:nvPr/>
        </p:nvGrpSpPr>
        <p:grpSpPr bwMode="auto">
          <a:xfrm>
            <a:off x="1382713" y="3961849"/>
            <a:ext cx="1081088" cy="1217613"/>
            <a:chOff x="1404" y="3105"/>
            <a:chExt cx="681" cy="767"/>
          </a:xfrm>
        </p:grpSpPr>
        <p:grpSp>
          <p:nvGrpSpPr>
            <p:cNvPr id="95262" name="Group 114">
              <a:extLst>
                <a:ext uri="{FF2B5EF4-FFF2-40B4-BE49-F238E27FC236}">
                  <a16:creationId xmlns:a16="http://schemas.microsoft.com/office/drawing/2014/main" id="{9F49D409-5E7B-3546-8310-D0D63A318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5267" name="Group 115">
                <a:extLst>
                  <a:ext uri="{FF2B5EF4-FFF2-40B4-BE49-F238E27FC236}">
                    <a16:creationId xmlns:a16="http://schemas.microsoft.com/office/drawing/2014/main" id="{5240C6B4-B5B9-F042-A0EB-A1DFB44C3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292" name="Group 116">
                  <a:extLst>
                    <a:ext uri="{FF2B5EF4-FFF2-40B4-BE49-F238E27FC236}">
                      <a16:creationId xmlns:a16="http://schemas.microsoft.com/office/drawing/2014/main" id="{1DDDBE9F-C3B3-F84F-A3F7-B6B5F1ECD7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295" name="Rectangle 117">
                    <a:extLst>
                      <a:ext uri="{FF2B5EF4-FFF2-40B4-BE49-F238E27FC236}">
                        <a16:creationId xmlns:a16="http://schemas.microsoft.com/office/drawing/2014/main" id="{F8C10199-9656-5847-90C3-44F08DAFCF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96" name="Text Box 118">
                    <a:extLst>
                      <a:ext uri="{FF2B5EF4-FFF2-40B4-BE49-F238E27FC236}">
                        <a16:creationId xmlns:a16="http://schemas.microsoft.com/office/drawing/2014/main" id="{F2626045-4033-8A41-9CC5-0C560F8B1F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293" name="Rectangle 119">
                  <a:extLst>
                    <a:ext uri="{FF2B5EF4-FFF2-40B4-BE49-F238E27FC236}">
                      <a16:creationId xmlns:a16="http://schemas.microsoft.com/office/drawing/2014/main" id="{EC9608F1-73EB-4043-99D8-678CC9769D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94" name="Rectangle 120">
                  <a:extLst>
                    <a:ext uri="{FF2B5EF4-FFF2-40B4-BE49-F238E27FC236}">
                      <a16:creationId xmlns:a16="http://schemas.microsoft.com/office/drawing/2014/main" id="{1507400D-CE93-D041-882B-1B3F2DF99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268" name="Group 121">
                <a:extLst>
                  <a:ext uri="{FF2B5EF4-FFF2-40B4-BE49-F238E27FC236}">
                    <a16:creationId xmlns:a16="http://schemas.microsoft.com/office/drawing/2014/main" id="{7A263FE6-CF77-5D4D-8A51-6C1C91F1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286" name="Group 122">
                  <a:extLst>
                    <a:ext uri="{FF2B5EF4-FFF2-40B4-BE49-F238E27FC236}">
                      <a16:creationId xmlns:a16="http://schemas.microsoft.com/office/drawing/2014/main" id="{07D2B4EE-C970-A444-9E1A-80F0746B34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290" name="Rectangle 123">
                    <a:extLst>
                      <a:ext uri="{FF2B5EF4-FFF2-40B4-BE49-F238E27FC236}">
                        <a16:creationId xmlns:a16="http://schemas.microsoft.com/office/drawing/2014/main" id="{23F4966A-6425-AD49-9A68-AE0D8760F6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91" name="Text Box 124">
                    <a:extLst>
                      <a:ext uri="{FF2B5EF4-FFF2-40B4-BE49-F238E27FC236}">
                        <a16:creationId xmlns:a16="http://schemas.microsoft.com/office/drawing/2014/main" id="{4E62BE10-D8D5-3B41-94D8-64FFAEE56B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287" name="Group 125">
                  <a:extLst>
                    <a:ext uri="{FF2B5EF4-FFF2-40B4-BE49-F238E27FC236}">
                      <a16:creationId xmlns:a16="http://schemas.microsoft.com/office/drawing/2014/main" id="{5E6CED39-6EF7-8343-AEBB-39578312F0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288" name="Rectangle 126">
                    <a:extLst>
                      <a:ext uri="{FF2B5EF4-FFF2-40B4-BE49-F238E27FC236}">
                        <a16:creationId xmlns:a16="http://schemas.microsoft.com/office/drawing/2014/main" id="{F904E0E2-B8D7-4441-9070-C287BFA752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89" name="Rectangle 127">
                    <a:extLst>
                      <a:ext uri="{FF2B5EF4-FFF2-40B4-BE49-F238E27FC236}">
                        <a16:creationId xmlns:a16="http://schemas.microsoft.com/office/drawing/2014/main" id="{C1F11826-25B1-7F4A-A561-753D7967D1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5269" name="Group 128">
                <a:extLst>
                  <a:ext uri="{FF2B5EF4-FFF2-40B4-BE49-F238E27FC236}">
                    <a16:creationId xmlns:a16="http://schemas.microsoft.com/office/drawing/2014/main" id="{0FA12A21-C1FE-B141-A0D5-F4C193839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284" name="Rectangle 129">
                  <a:extLst>
                    <a:ext uri="{FF2B5EF4-FFF2-40B4-BE49-F238E27FC236}">
                      <a16:creationId xmlns:a16="http://schemas.microsoft.com/office/drawing/2014/main" id="{25B7B59A-7AA0-5548-B014-BFC3FE34B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85" name="Rectangle 130">
                  <a:extLst>
                    <a:ext uri="{FF2B5EF4-FFF2-40B4-BE49-F238E27FC236}">
                      <a16:creationId xmlns:a16="http://schemas.microsoft.com/office/drawing/2014/main" id="{594D1B22-7376-1345-80C3-25EEC6705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270" name="Group 131">
                <a:extLst>
                  <a:ext uri="{FF2B5EF4-FFF2-40B4-BE49-F238E27FC236}">
                    <a16:creationId xmlns:a16="http://schemas.microsoft.com/office/drawing/2014/main" id="{F42CE378-5539-0949-AA7C-4AE541697C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271" name="Group 132">
                  <a:extLst>
                    <a:ext uri="{FF2B5EF4-FFF2-40B4-BE49-F238E27FC236}">
                      <a16:creationId xmlns:a16="http://schemas.microsoft.com/office/drawing/2014/main" id="{30C4EC5C-35BE-634F-A57F-3E19BCC6DC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275" name="Group 133">
                    <a:extLst>
                      <a:ext uri="{FF2B5EF4-FFF2-40B4-BE49-F238E27FC236}">
                        <a16:creationId xmlns:a16="http://schemas.microsoft.com/office/drawing/2014/main" id="{DECC9F97-18D9-B849-9459-D9B423C54D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278" name="Group 134">
                      <a:extLst>
                        <a:ext uri="{FF2B5EF4-FFF2-40B4-BE49-F238E27FC236}">
                          <a16:creationId xmlns:a16="http://schemas.microsoft.com/office/drawing/2014/main" id="{718EF1C6-4CCC-AF48-993D-3287EC19AF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282" name="Rectangle 135">
                        <a:extLst>
                          <a:ext uri="{FF2B5EF4-FFF2-40B4-BE49-F238E27FC236}">
                            <a16:creationId xmlns:a16="http://schemas.microsoft.com/office/drawing/2014/main" id="{0EC4884C-E565-384E-918D-2A10A5AC96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283" name="Text Box 136">
                        <a:extLst>
                          <a:ext uri="{FF2B5EF4-FFF2-40B4-BE49-F238E27FC236}">
                            <a16:creationId xmlns:a16="http://schemas.microsoft.com/office/drawing/2014/main" id="{804593F3-6F66-AE4F-8745-283CF3427BC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279" name="Group 137">
                      <a:extLst>
                        <a:ext uri="{FF2B5EF4-FFF2-40B4-BE49-F238E27FC236}">
                          <a16:creationId xmlns:a16="http://schemas.microsoft.com/office/drawing/2014/main" id="{8E2A96CF-95CE-8943-B5FD-2A556544BC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280" name="Rectangle 138">
                        <a:extLst>
                          <a:ext uri="{FF2B5EF4-FFF2-40B4-BE49-F238E27FC236}">
                            <a16:creationId xmlns:a16="http://schemas.microsoft.com/office/drawing/2014/main" id="{A658494D-2B08-1447-822E-5F9E5A85F3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281" name="Rectangle 139">
                        <a:extLst>
                          <a:ext uri="{FF2B5EF4-FFF2-40B4-BE49-F238E27FC236}">
                            <a16:creationId xmlns:a16="http://schemas.microsoft.com/office/drawing/2014/main" id="{99E4097D-BA6E-0147-BFFC-3536B1D115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5276" name="Rectangle 140">
                    <a:extLst>
                      <a:ext uri="{FF2B5EF4-FFF2-40B4-BE49-F238E27FC236}">
                        <a16:creationId xmlns:a16="http://schemas.microsoft.com/office/drawing/2014/main" id="{C8683DA0-D90D-B54E-8E89-0BEA28714C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77" name="Rectangle 141">
                    <a:extLst>
                      <a:ext uri="{FF2B5EF4-FFF2-40B4-BE49-F238E27FC236}">
                        <a16:creationId xmlns:a16="http://schemas.microsoft.com/office/drawing/2014/main" id="{BC561D49-C2EE-8945-AD66-DD8499FD5A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5272" name="Rectangle 142">
                  <a:extLst>
                    <a:ext uri="{FF2B5EF4-FFF2-40B4-BE49-F238E27FC236}">
                      <a16:creationId xmlns:a16="http://schemas.microsoft.com/office/drawing/2014/main" id="{A9E6C19B-5BBB-384E-8210-3B8F0E2C4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73" name="Rectangle 143">
                  <a:extLst>
                    <a:ext uri="{FF2B5EF4-FFF2-40B4-BE49-F238E27FC236}">
                      <a16:creationId xmlns:a16="http://schemas.microsoft.com/office/drawing/2014/main" id="{014EAD33-657E-DA47-8F76-74A079D4F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74" name="Rectangle 144">
                  <a:extLst>
                    <a:ext uri="{FF2B5EF4-FFF2-40B4-BE49-F238E27FC236}">
                      <a16:creationId xmlns:a16="http://schemas.microsoft.com/office/drawing/2014/main" id="{3E4FAEFE-E0AB-8C4B-B251-F7C43F36C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5263" name="AutoShape 145">
              <a:extLst>
                <a:ext uri="{FF2B5EF4-FFF2-40B4-BE49-F238E27FC236}">
                  <a16:creationId xmlns:a16="http://schemas.microsoft.com/office/drawing/2014/main" id="{8234DE88-9454-3D4B-A303-4CD08D492F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264" name="Group 146">
              <a:extLst>
                <a:ext uri="{FF2B5EF4-FFF2-40B4-BE49-F238E27FC236}">
                  <a16:creationId xmlns:a16="http://schemas.microsoft.com/office/drawing/2014/main" id="{912316D5-4369-E343-AE8D-21FC667E5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5265" name="Rectangle 147">
                <a:extLst>
                  <a:ext uri="{FF2B5EF4-FFF2-40B4-BE49-F238E27FC236}">
                    <a16:creationId xmlns:a16="http://schemas.microsoft.com/office/drawing/2014/main" id="{A9A23C63-99FE-CB46-B800-779A505B9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266" name="Text Box 148">
                <a:extLst>
                  <a:ext uri="{FF2B5EF4-FFF2-40B4-BE49-F238E27FC236}">
                    <a16:creationId xmlns:a16="http://schemas.microsoft.com/office/drawing/2014/main" id="{76160194-C847-0647-9E84-E7B3B9A413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grpSp>
        <p:nvGrpSpPr>
          <p:cNvPr id="49350" name="Group 149">
            <a:extLst>
              <a:ext uri="{FF2B5EF4-FFF2-40B4-BE49-F238E27FC236}">
                <a16:creationId xmlns:a16="http://schemas.microsoft.com/office/drawing/2014/main" id="{F7F98AA4-573C-9B4D-ACCC-31AF62AD0561}"/>
              </a:ext>
            </a:extLst>
          </p:cNvPr>
          <p:cNvGrpSpPr>
            <a:grpSpLocks/>
          </p:cNvGrpSpPr>
          <p:nvPr/>
        </p:nvGrpSpPr>
        <p:grpSpPr bwMode="auto">
          <a:xfrm>
            <a:off x="1846264" y="4158699"/>
            <a:ext cx="544513" cy="244475"/>
            <a:chOff x="844" y="3337"/>
            <a:chExt cx="343" cy="154"/>
          </a:xfrm>
        </p:grpSpPr>
        <p:sp>
          <p:nvSpPr>
            <p:cNvPr id="95260" name="Rectangle 150">
              <a:extLst>
                <a:ext uri="{FF2B5EF4-FFF2-40B4-BE49-F238E27FC236}">
                  <a16:creationId xmlns:a16="http://schemas.microsoft.com/office/drawing/2014/main" id="{F8B22555-967F-CD4B-9CC6-8980E8EE4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261" name="Text Box 151">
              <a:extLst>
                <a:ext uri="{FF2B5EF4-FFF2-40B4-BE49-F238E27FC236}">
                  <a16:creationId xmlns:a16="http://schemas.microsoft.com/office/drawing/2014/main" id="{9521E876-E1AB-6D44-BB1A-27F43CAD0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sp>
        <p:nvSpPr>
          <p:cNvPr id="95258" name="Slide Number Placeholder 5">
            <a:extLst>
              <a:ext uri="{FF2B5EF4-FFF2-40B4-BE49-F238E27FC236}">
                <a16:creationId xmlns:a16="http://schemas.microsoft.com/office/drawing/2014/main" id="{D0C91F44-3D1B-524C-B6B2-CC47F106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4AF67-F2C3-2242-A187-57A3C633DFD9}" type="slidenum">
              <a:rPr lang="en-US" altLang="en-US" sz="1200" smtClean="0">
                <a:latin typeface="Helvetica" pitchFamily="2" charset="0"/>
              </a:rPr>
              <a:pPr/>
              <a:t>18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E82DA-CB95-3C41-8711-95164B7E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An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E94F31-770C-084B-8161-7F94D33A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5" name="Rectangle 3">
            <a:extLst>
              <a:ext uri="{FF2B5EF4-FFF2-40B4-BE49-F238E27FC236}">
                <a16:creationId xmlns:a16="http://schemas.microsoft.com/office/drawing/2014/main" id="{EE290A68-D291-2749-BF13-7B26276F0BAF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2" y="1646480"/>
            <a:ext cx="4948235" cy="157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altLang="en-US" sz="2200" dirty="0"/>
              <a:t>DHCP server formulates DHCP ACK containing client</a:t>
            </a:r>
            <a:r>
              <a:rPr lang="ja-JP" altLang="en-US" sz="2200"/>
              <a:t>’</a:t>
            </a:r>
            <a:r>
              <a:rPr lang="en-US" altLang="ja-JP" sz="2200" dirty="0"/>
              <a:t>s IP address, subnet mask, IP address of first-hop router for client, name &amp; IP address of DNS server</a:t>
            </a:r>
          </a:p>
          <a:p>
            <a:pPr marL="233363" indent="-233363"/>
            <a:endParaRPr lang="en-US" altLang="en-US" sz="2200" dirty="0"/>
          </a:p>
        </p:txBody>
      </p:sp>
      <p:sp>
        <p:nvSpPr>
          <p:cNvPr id="196" name="Rectangle 148">
            <a:extLst>
              <a:ext uri="{FF2B5EF4-FFF2-40B4-BE49-F238E27FC236}">
                <a16:creationId xmlns:a16="http://schemas.microsoft.com/office/drawing/2014/main" id="{E7649964-C3E2-E844-8238-E1491166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90" y="3332404"/>
            <a:ext cx="3421062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 dirty="0">
                <a:latin typeface="Helvetica" pitchFamily="2" charset="0"/>
              </a:rPr>
              <a:t>encapsulation of DHCP server, frame forwarded to client, </a:t>
            </a:r>
            <a:r>
              <a:rPr lang="en-US" altLang="en-US" sz="2200" dirty="0" err="1">
                <a:latin typeface="Helvetica" pitchFamily="2" charset="0"/>
              </a:rPr>
              <a:t>demuxing</a:t>
            </a:r>
            <a:r>
              <a:rPr lang="en-US" altLang="en-US" sz="2200" dirty="0">
                <a:latin typeface="Helvetica" pitchFamily="2" charset="0"/>
              </a:rPr>
              <a:t> up to DHCP at client</a:t>
            </a:r>
          </a:p>
        </p:txBody>
      </p:sp>
      <p:sp>
        <p:nvSpPr>
          <p:cNvPr id="197" name="Rectangle 226">
            <a:extLst>
              <a:ext uri="{FF2B5EF4-FFF2-40B4-BE49-F238E27FC236}">
                <a16:creationId xmlns:a16="http://schemas.microsoft.com/office/drawing/2014/main" id="{56E12624-06F1-1949-849C-04A9E9C27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9" y="4718293"/>
            <a:ext cx="342106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  <a:ea typeface="ＭＳ Ｐゴシック" charset="0"/>
                <a:cs typeface="ＭＳ Ｐゴシック" charset="0"/>
              </a:rPr>
              <a:t>client now knows its IP address, name and IP address of DNS server, IP address of its first-hop router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2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6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build="p"/>
      <p:bldP spid="196" grpId="0" build="p"/>
      <p:bldP spid="19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>
            <a:extLst>
              <a:ext uri="{FF2B5EF4-FFF2-40B4-BE49-F238E27FC236}">
                <a16:creationId xmlns:a16="http://schemas.microsoft.com/office/drawing/2014/main" id="{A00DA98A-DE74-F34F-9BB7-165CF3D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B4B217-912C-4348-A54D-648C9EE4FAE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81BB82D-1438-A44D-914C-194CA0EE6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D294367E-B826-3E42-8C7D-7FE57C2A5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IP addresses don’t have to be manually configured into hosts</a:t>
            </a:r>
          </a:p>
          <a:p>
            <a:endParaRPr lang="en-US" altLang="en-US" sz="2400" dirty="0"/>
          </a:p>
          <a:p>
            <a:r>
              <a:rPr lang="en-US" altLang="en-US" sz="2400" dirty="0"/>
              <a:t>DHCP allows “ignorant” hosts to receive IP addresses (and more) at start-up time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DHCP solves important bootstrapping problems in attaching new hosts to a network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81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306782" y="4838006"/>
            <a:ext cx="11578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The network will make its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best effort</a:t>
            </a:r>
            <a:r>
              <a:rPr lang="en-US" sz="2800" dirty="0">
                <a:latin typeface="Helvetica" pitchFamily="2" charset="0"/>
              </a:rPr>
              <a:t> to deliver packets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but doesn’t guarantee anything. 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7C0B-DB29-5349-8BEB-F7755ABC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7687-CCB5-5540-95E7-B4FD2941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Control Message Protocol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16.3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7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4A1D4100-D08A-3E45-97E9-C652F30F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1AB26-006F-1F41-9DC2-47146210420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D4F516C-289E-B746-BDE9-856C692F7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ICMP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695F60E-FCCA-5942-B024-4CD4F4828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Protocol for error detection and reporting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tightly coupled with IP, unreliable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ICMP messages delivered in IP packets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ICMP functions: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Announce reachability and network errors</a:t>
            </a:r>
          </a:p>
          <a:p>
            <a:pPr lvl="1"/>
            <a:r>
              <a:rPr lang="en-US" altLang="en-US" dirty="0"/>
              <a:t>Announce “time exceeded” errors for IP packets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Announce network congestion</a:t>
            </a:r>
          </a:p>
          <a:p>
            <a:r>
              <a:rPr lang="en-US" altLang="en-US" dirty="0"/>
              <a:t>ICMP assists </a:t>
            </a:r>
            <a:r>
              <a:rPr lang="en-US" altLang="en-US" dirty="0">
                <a:solidFill>
                  <a:srgbClr val="C00000"/>
                </a:solidFill>
              </a:rPr>
              <a:t>network troubleshooting </a:t>
            </a:r>
            <a:r>
              <a:rPr lang="en-US" altLang="en-US" dirty="0"/>
              <a:t>in general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1748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DE223ED5-E764-334C-8C1C-11F0E2F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4031E-6A8F-114C-BA2E-8A176AF19DF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0873D4-0FBC-2C40-A27E-5C7ED8AB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ICMP message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742F4C8-8A6B-1641-AF3C-548F5751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81200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Source, Destination Address, TTL, ...</a:t>
            </a: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BBC760E1-C47E-2A44-AF03-25B9BAFA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4200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ICMP MSG</a:t>
            </a:r>
            <a:endParaRPr lang="en-US" altLang="en-US" sz="24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Message type,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9855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>
            <a:extLst>
              <a:ext uri="{FF2B5EF4-FFF2-40B4-BE49-F238E27FC236}">
                <a16:creationId xmlns:a16="http://schemas.microsoft.com/office/drawing/2014/main" id="{39A98B20-CF50-D645-A075-29DB3AC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713AC7-97C1-984F-BB02-90A6F2C14C8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F0BA459-8C86-3049-8EA0-B03234CB4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124825" cy="1143000"/>
          </a:xfrm>
        </p:spPr>
        <p:txBody>
          <a:bodyPr/>
          <a:lstStyle/>
          <a:p>
            <a:r>
              <a:rPr lang="en-US" altLang="en-US" sz="3200"/>
              <a:t>ICMP: Internet Control Message Protocol</a:t>
            </a:r>
            <a:endParaRPr lang="en-US" altLang="en-US"/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6B11F228-A18A-384E-ACFF-A8C862A0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1363664"/>
            <a:ext cx="5541962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latin typeface="Arial" panose="020B0604020202020204" pitchFamily="34" charset="0"/>
              </a:rPr>
              <a:t>Type</a:t>
            </a:r>
            <a:r>
              <a:rPr lang="en-US" altLang="en-US" sz="2000">
                <a:latin typeface="Arial" panose="020B0604020202020204" pitchFamily="34" charset="0"/>
              </a:rPr>
              <a:t>  </a:t>
            </a:r>
            <a:r>
              <a:rPr lang="en-US" altLang="en-US" sz="2000" u="sng">
                <a:latin typeface="Arial" panose="020B0604020202020204" pitchFamily="34" charset="0"/>
              </a:rPr>
              <a:t>Code</a:t>
            </a:r>
            <a:r>
              <a:rPr lang="en-US" altLang="en-US" sz="2000">
                <a:latin typeface="Arial" panose="020B0604020202020204" pitchFamily="34" charset="0"/>
              </a:rPr>
              <a:t>  </a:t>
            </a:r>
            <a:r>
              <a:rPr lang="en-US" altLang="en-US" sz="2000" u="sng">
                <a:latin typeface="Arial" panose="020B0604020202020204" pitchFamily="34" charset="0"/>
              </a:rPr>
              <a:t>description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0        0         echo reply (ping)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0         dest. network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1         dest host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2         dest protocol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3         dest port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6         dest network unknown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7         dest host unknown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        0         source quench (congestion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                  control - not used)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8        0         echo request (ping)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9        0         route advertisement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      0         router discovery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11      0         TTL expired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      0         bad IP header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F804B-25D6-0B4A-90C3-132F47DA92C0}"/>
              </a:ext>
            </a:extLst>
          </p:cNvPr>
          <p:cNvSpPr txBox="1"/>
          <p:nvPr/>
        </p:nvSpPr>
        <p:spPr>
          <a:xfrm>
            <a:off x="8489302" y="2897962"/>
            <a:ext cx="2558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Time for an activity!</a:t>
            </a:r>
          </a:p>
        </p:txBody>
      </p:sp>
    </p:spTree>
    <p:extLst>
      <p:ext uri="{BB962C8B-B14F-4D97-AF65-F5344CB8AC3E}">
        <p14:creationId xmlns:p14="http://schemas.microsoft.com/office/powerpoint/2010/main" val="367026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C715467F-842D-2C42-B71E-EA8FDCD7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A05034-12A1-6F4A-8454-23C2365CBC2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0EB27CA-B7FF-634B-940F-4008FEC3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uses of ICMP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CEFA9CA-8EF9-9549-8759-DA7C206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Echo request reply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used to check if a host is alive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Destination unreachable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Invalid address and/or port</a:t>
            </a:r>
          </a:p>
          <a:p>
            <a:pPr>
              <a:lnSpc>
                <a:spcPct val="90000"/>
              </a:lnSpc>
            </a:pPr>
            <a:r>
              <a:rPr lang="en-US" altLang="en-US"/>
              <a:t>TTL expired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Routing loops, or too far away</a:t>
            </a:r>
          </a:p>
        </p:txBody>
      </p:sp>
    </p:spTree>
    <p:extLst>
      <p:ext uri="{BB962C8B-B14F-4D97-AF65-F5344CB8AC3E}">
        <p14:creationId xmlns:p14="http://schemas.microsoft.com/office/powerpoint/2010/main" val="868616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AE004847-6F08-134E-98BB-AC020A65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3BC059-6BCE-C44C-8B80-DE860D9768A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B7D57F8-1B90-4B49-AD2B-D27874CB5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Ping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BD166E1-E2BB-6A41-B518-D492156F3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Uses ICMP echo request/reply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Source sends ICMP </a:t>
            </a:r>
            <a:r>
              <a:rPr lang="en-US" altLang="en-US" sz="2400" dirty="0">
                <a:solidFill>
                  <a:srgbClr val="C00000"/>
                </a:solidFill>
              </a:rPr>
              <a:t>echo request</a:t>
            </a:r>
            <a:r>
              <a:rPr lang="en-US" altLang="en-US" sz="2400" dirty="0"/>
              <a:t> message to the destination address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Destination replies with an ICMP </a:t>
            </a:r>
            <a:r>
              <a:rPr lang="en-US" altLang="en-US" sz="2400" dirty="0">
                <a:solidFill>
                  <a:srgbClr val="C00000"/>
                </a:solidFill>
              </a:rPr>
              <a:t>echo reply</a:t>
            </a:r>
            <a:r>
              <a:rPr lang="en-US" altLang="en-US" sz="2400" dirty="0"/>
              <a:t> message containing the data in the original echo request message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Source can calculate round trip time (RTT) of packets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no echo reply comes back, then the destination is </a:t>
            </a:r>
            <a:r>
              <a:rPr lang="en-US" altLang="en-US" sz="2400" dirty="0">
                <a:solidFill>
                  <a:srgbClr val="C00000"/>
                </a:solidFill>
              </a:rPr>
              <a:t>unreachable</a:t>
            </a:r>
          </a:p>
        </p:txBody>
      </p:sp>
    </p:spTree>
    <p:extLst>
      <p:ext uri="{BB962C8B-B14F-4D97-AF65-F5344CB8AC3E}">
        <p14:creationId xmlns:p14="http://schemas.microsoft.com/office/powerpoint/2010/main" val="101414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>
            <a:extLst>
              <a:ext uri="{FF2B5EF4-FFF2-40B4-BE49-F238E27FC236}">
                <a16:creationId xmlns:a16="http://schemas.microsoft.com/office/drawing/2014/main" id="{8692AC7C-5BDF-1C4F-B1B1-AB1B0306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04C265-1230-A240-BA5B-3FA52D8B18E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DC711-C3C3-3D4C-872D-10F0C116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Ping </a:t>
            </a:r>
            <a:r>
              <a:rPr lang="en-US" altLang="en-US" sz="2800" i="1"/>
              <a:t>(cont’d)</a:t>
            </a:r>
            <a:endParaRPr lang="en-US" altLang="en-US"/>
          </a:p>
        </p:txBody>
      </p:sp>
      <p:sp>
        <p:nvSpPr>
          <p:cNvPr id="82948" name="Line 3">
            <a:extLst>
              <a:ext uri="{FF2B5EF4-FFF2-40B4-BE49-F238E27FC236}">
                <a16:creationId xmlns:a16="http://schemas.microsoft.com/office/drawing/2014/main" id="{1D7D3DBB-FB20-564A-A3C3-9E63BB19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4">
            <a:extLst>
              <a:ext uri="{FF2B5EF4-FFF2-40B4-BE49-F238E27FC236}">
                <a16:creationId xmlns:a16="http://schemas.microsoft.com/office/drawing/2014/main" id="{2093C113-1D20-404A-BA6F-2706E6CB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82950" name="Rectangle 5">
            <a:extLst>
              <a:ext uri="{FF2B5EF4-FFF2-40B4-BE49-F238E27FC236}">
                <a16:creationId xmlns:a16="http://schemas.microsoft.com/office/drawing/2014/main" id="{BF18A347-F5F1-FC47-AC80-72FD7AC10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82951" name="Rectangle 6">
            <a:extLst>
              <a:ext uri="{FF2B5EF4-FFF2-40B4-BE49-F238E27FC236}">
                <a16:creationId xmlns:a16="http://schemas.microsoft.com/office/drawing/2014/main" id="{5336BFF5-A0EE-2F43-A6B1-03A98D0E0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82952" name="Oval 7">
            <a:extLst>
              <a:ext uri="{FF2B5EF4-FFF2-40B4-BE49-F238E27FC236}">
                <a16:creationId xmlns:a16="http://schemas.microsoft.com/office/drawing/2014/main" id="{71486AD8-56B8-534E-B6ED-48C171C01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53" name="Oval 8">
            <a:extLst>
              <a:ext uri="{FF2B5EF4-FFF2-40B4-BE49-F238E27FC236}">
                <a16:creationId xmlns:a16="http://schemas.microsoft.com/office/drawing/2014/main" id="{E69F61ED-A300-3345-AF7E-47AF862A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FF580B23-B99E-B44F-B179-A9242D9E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4E5D4894-B656-8B48-A1EA-C117B867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15F298F0-417A-6C4F-8586-744ABFF2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id="{17D467E8-9547-D24E-84F1-91EF7697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id="{8B000FE7-2935-3B4D-BE83-2A27FE51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3B914EBD-2638-2D4B-8C62-EDE9651AF8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702594" y="3860007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2960" name="Line 15">
            <a:extLst>
              <a:ext uri="{FF2B5EF4-FFF2-40B4-BE49-F238E27FC236}">
                <a16:creationId xmlns:a16="http://schemas.microsoft.com/office/drawing/2014/main" id="{F7B70D9A-FBAA-4645-B64E-FC7C83D5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4506913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id="{64B6E837-2244-7644-B2F3-DDFB0999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>
            <a:extLst>
              <a:ext uri="{FF2B5EF4-FFF2-40B4-BE49-F238E27FC236}">
                <a16:creationId xmlns:a16="http://schemas.microsoft.com/office/drawing/2014/main" id="{3E556F74-21AD-AF4B-85A1-9FC08BA2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1752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>
            <a:extLst>
              <a:ext uri="{FF2B5EF4-FFF2-40B4-BE49-F238E27FC236}">
                <a16:creationId xmlns:a16="http://schemas.microsoft.com/office/drawing/2014/main" id="{F134FDBD-4DAE-494B-B02C-6EB55EEA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752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>
            <a:extLst>
              <a:ext uri="{FF2B5EF4-FFF2-40B4-BE49-F238E27FC236}">
                <a16:creationId xmlns:a16="http://schemas.microsoft.com/office/drawing/2014/main" id="{E89C1CD8-416E-914A-9AE2-E4F0CDB8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152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0">
            <a:extLst>
              <a:ext uri="{FF2B5EF4-FFF2-40B4-BE49-F238E27FC236}">
                <a16:creationId xmlns:a16="http://schemas.microsoft.com/office/drawing/2014/main" id="{E8E01AC2-BEC2-8B47-ACA2-793395E9A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3434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21">
            <a:extLst>
              <a:ext uri="{FF2B5EF4-FFF2-40B4-BE49-F238E27FC236}">
                <a16:creationId xmlns:a16="http://schemas.microsoft.com/office/drawing/2014/main" id="{168111E9-494D-A84D-A7C5-43B85677B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1752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2">
            <a:extLst>
              <a:ext uri="{FF2B5EF4-FFF2-40B4-BE49-F238E27FC236}">
                <a16:creationId xmlns:a16="http://schemas.microsoft.com/office/drawing/2014/main" id="{00CA84BB-7574-4F42-BA36-1663A6062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1752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23">
            <a:extLst>
              <a:ext uri="{FF2B5EF4-FFF2-40B4-BE49-F238E27FC236}">
                <a16:creationId xmlns:a16="http://schemas.microsoft.com/office/drawing/2014/main" id="{4FBDEBF4-0485-0C4E-83DA-D9E7933AE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10200"/>
            <a:ext cx="1447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4">
            <a:extLst>
              <a:ext uri="{FF2B5EF4-FFF2-40B4-BE49-F238E27FC236}">
                <a16:creationId xmlns:a16="http://schemas.microsoft.com/office/drawing/2014/main" id="{385B001D-1334-C840-AB22-A25B3D05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76600"/>
            <a:ext cx="123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Echo request</a:t>
            </a:r>
          </a:p>
        </p:txBody>
      </p:sp>
      <p:sp>
        <p:nvSpPr>
          <p:cNvPr id="82970" name="Text Box 25">
            <a:extLst>
              <a:ext uri="{FF2B5EF4-FFF2-40B4-BE49-F238E27FC236}">
                <a16:creationId xmlns:a16="http://schemas.microsoft.com/office/drawing/2014/main" id="{0EAB41F9-F0EB-0E4E-9D1D-C547C0F2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495800"/>
            <a:ext cx="1023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Echo reply</a:t>
            </a:r>
          </a:p>
        </p:txBody>
      </p:sp>
    </p:spTree>
    <p:extLst>
      <p:ext uri="{BB962C8B-B14F-4D97-AF65-F5344CB8AC3E}">
        <p14:creationId xmlns:p14="http://schemas.microsoft.com/office/powerpoint/2010/main" val="2876931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B264-F00C-0048-8FAD-9AD65BD0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4811D-2A5C-204D-AD47-AACA4005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63" y="1956075"/>
            <a:ext cx="7469951" cy="43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6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F52FF1FD-6465-D04B-9808-77EAC07B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280467-AC8F-4E4B-BC60-B62A3E3B753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AC8E1C-3283-0A47-8C29-7C09AA131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Traceroute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84B3139-90C4-B54A-B406-BF1786557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Traceroute records the route that packets take</a:t>
            </a:r>
          </a:p>
          <a:p>
            <a:r>
              <a:rPr lang="en-US" altLang="en-US" sz="2400" dirty="0"/>
              <a:t>A clever use of the IP </a:t>
            </a:r>
            <a:r>
              <a:rPr lang="en-US" altLang="en-US" sz="2400" dirty="0">
                <a:solidFill>
                  <a:srgbClr val="C00000"/>
                </a:solidFill>
              </a:rPr>
              <a:t>TTL</a:t>
            </a:r>
            <a:r>
              <a:rPr lang="en-US" altLang="en-US" sz="2400" dirty="0"/>
              <a:t> (time to live) field</a:t>
            </a:r>
          </a:p>
          <a:p>
            <a:r>
              <a:rPr lang="en-US" altLang="en-US" sz="2400" dirty="0"/>
              <a:t>In general, when a router receives a packet, </a:t>
            </a:r>
            <a:r>
              <a:rPr lang="en-US" altLang="en-US" sz="2400" dirty="0">
                <a:solidFill>
                  <a:srgbClr val="C00000"/>
                </a:solidFill>
              </a:rPr>
              <a:t>it decrements the TTL </a:t>
            </a:r>
            <a:r>
              <a:rPr lang="en-US" altLang="en-US" sz="2400" dirty="0"/>
              <a:t>on that packet</a:t>
            </a:r>
          </a:p>
          <a:p>
            <a:r>
              <a:rPr lang="en-US" altLang="en-US" sz="2400" dirty="0"/>
              <a:t>If TTL=0, router sends an ICMP </a:t>
            </a:r>
            <a:r>
              <a:rPr lang="en-US" altLang="en-US" sz="2400" dirty="0">
                <a:solidFill>
                  <a:srgbClr val="C00000"/>
                </a:solidFill>
              </a:rPr>
              <a:t>time exceeded</a:t>
            </a:r>
            <a:r>
              <a:rPr lang="en-US" altLang="en-US" sz="2400" dirty="0"/>
              <a:t> message back to sender</a:t>
            </a:r>
          </a:p>
          <a:p>
            <a:r>
              <a:rPr lang="en-US" altLang="en-US" sz="2400" dirty="0"/>
              <a:t>traceroute </a:t>
            </a:r>
            <a:r>
              <a:rPr lang="en-US" altLang="en-US" sz="2400" dirty="0">
                <a:solidFill>
                  <a:srgbClr val="C00000"/>
                </a:solidFill>
              </a:rPr>
              <a:t>progressively increases</a:t>
            </a:r>
            <a:r>
              <a:rPr lang="en-US" altLang="en-US" sz="2400" dirty="0"/>
              <a:t> TTL of the packets it sends out</a:t>
            </a:r>
          </a:p>
          <a:p>
            <a:pPr lvl="1"/>
            <a:r>
              <a:rPr lang="en-US" altLang="en-US" sz="2000" dirty="0"/>
              <a:t>Every time an ICMP </a:t>
            </a:r>
            <a:r>
              <a:rPr lang="en-US" altLang="en-US" sz="2000" dirty="0">
                <a:solidFill>
                  <a:schemeClr val="tx2"/>
                </a:solidFill>
              </a:rPr>
              <a:t>time exceeded</a:t>
            </a:r>
            <a:r>
              <a:rPr lang="en-US" altLang="en-US" sz="2000" dirty="0"/>
              <a:t> message is received, record the sender’s (router’s) address</a:t>
            </a:r>
          </a:p>
          <a:p>
            <a:pPr lvl="1"/>
            <a:r>
              <a:rPr lang="en-US" altLang="en-US" sz="2000" dirty="0"/>
              <a:t>Repeat until the destination host is reached or an error message occurs</a:t>
            </a:r>
          </a:p>
          <a:p>
            <a:r>
              <a:rPr lang="en-US" altLang="en-US" sz="2400" dirty="0"/>
              <a:t>If packet reaches the destination, the </a:t>
            </a:r>
            <a:r>
              <a:rPr lang="en-US" altLang="en-US" sz="2400" dirty="0" err="1"/>
              <a:t>dest</a:t>
            </a:r>
            <a:r>
              <a:rPr lang="en-US" altLang="en-US" sz="2400" dirty="0"/>
              <a:t> host usually sends an ICMP port unreachable</a:t>
            </a:r>
          </a:p>
        </p:txBody>
      </p:sp>
    </p:spTree>
    <p:extLst>
      <p:ext uri="{BB962C8B-B14F-4D97-AF65-F5344CB8AC3E}">
        <p14:creationId xmlns:p14="http://schemas.microsoft.com/office/powerpoint/2010/main" val="6787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8263103A-1A80-384B-BF92-732A2F0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7BBD6-A7FA-2F4F-A450-92163D967398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1A51F31-D8CB-5948-A793-AAE7E99F2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190501"/>
            <a:ext cx="7772400" cy="781050"/>
          </a:xfrm>
        </p:spPr>
        <p:txBody>
          <a:bodyPr/>
          <a:lstStyle/>
          <a:p>
            <a:r>
              <a:rPr lang="en-US" altLang="en-US" sz="3600" dirty="0"/>
              <a:t>IP datagram format</a:t>
            </a:r>
            <a:endParaRPr lang="en-US" altLang="en-US" dirty="0"/>
          </a:p>
        </p:txBody>
      </p:sp>
      <p:grpSp>
        <p:nvGrpSpPr>
          <p:cNvPr id="60420" name="Group 3">
            <a:extLst>
              <a:ext uri="{FF2B5EF4-FFF2-40B4-BE49-F238E27FC236}">
                <a16:creationId xmlns:a16="http://schemas.microsoft.com/office/drawing/2014/main" id="{1F269AE7-6152-BE43-84C6-97A0E7940687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863601"/>
            <a:ext cx="8407400" cy="5426075"/>
            <a:chOff x="231" y="629"/>
            <a:chExt cx="5296" cy="3418"/>
          </a:xfrm>
        </p:grpSpPr>
        <p:sp>
          <p:nvSpPr>
            <p:cNvPr id="60422" name="Rectangle 4">
              <a:extLst>
                <a:ext uri="{FF2B5EF4-FFF2-40B4-BE49-F238E27FC236}">
                  <a16:creationId xmlns:a16="http://schemas.microsoft.com/office/drawing/2014/main" id="{6923A13A-3E62-7445-8453-0F73088A3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3" name="Rectangle 5">
              <a:extLst>
                <a:ext uri="{FF2B5EF4-FFF2-40B4-BE49-F238E27FC236}">
                  <a16:creationId xmlns:a16="http://schemas.microsoft.com/office/drawing/2014/main" id="{F04523EB-739E-2E49-A4AC-200B947A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4" name="Text Box 6">
              <a:extLst>
                <a:ext uri="{FF2B5EF4-FFF2-40B4-BE49-F238E27FC236}">
                  <a16:creationId xmlns:a16="http://schemas.microsoft.com/office/drawing/2014/main" id="{0128271D-4D08-0540-B17D-7CF410AA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1061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5" name="Text Box 7">
              <a:extLst>
                <a:ext uri="{FF2B5EF4-FFF2-40B4-BE49-F238E27FC236}">
                  <a16:creationId xmlns:a16="http://schemas.microsoft.com/office/drawing/2014/main" id="{9E7757B3-54EA-8243-B226-17C8272C2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100"/>
              <a:ext cx="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</p:txBody>
        </p:sp>
        <p:sp>
          <p:nvSpPr>
            <p:cNvPr id="60426" name="Line 8">
              <a:extLst>
                <a:ext uri="{FF2B5EF4-FFF2-40B4-BE49-F238E27FC236}">
                  <a16:creationId xmlns:a16="http://schemas.microsoft.com/office/drawing/2014/main" id="{A4E2A84C-3C7E-4D4E-BCE8-4B964E500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27" name="Line 9">
              <a:extLst>
                <a:ext uri="{FF2B5EF4-FFF2-40B4-BE49-F238E27FC236}">
                  <a16:creationId xmlns:a16="http://schemas.microsoft.com/office/drawing/2014/main" id="{BADA1EAA-BB6E-3547-92C2-B5C363DDF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28" name="Text Box 10">
              <a:extLst>
                <a:ext uri="{FF2B5EF4-FFF2-40B4-BE49-F238E27FC236}">
                  <a16:creationId xmlns:a16="http://schemas.microsoft.com/office/drawing/2014/main" id="{448D70B8-BCF3-274F-BDA6-CA9746902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695"/>
              <a:ext cx="5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32 bits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9" name="Line 11">
              <a:extLst>
                <a:ext uri="{FF2B5EF4-FFF2-40B4-BE49-F238E27FC236}">
                  <a16:creationId xmlns:a16="http://schemas.microsoft.com/office/drawing/2014/main" id="{155F0956-6F89-A240-8E69-216CCABFC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0" name="Line 12">
              <a:extLst>
                <a:ext uri="{FF2B5EF4-FFF2-40B4-BE49-F238E27FC236}">
                  <a16:creationId xmlns:a16="http://schemas.microsoft.com/office/drawing/2014/main" id="{2E5F929C-749D-B740-B063-547D20C8A7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1" name="Text Box 13">
              <a:extLst>
                <a:ext uri="{FF2B5EF4-FFF2-40B4-BE49-F238E27FC236}">
                  <a16:creationId xmlns:a16="http://schemas.microsoft.com/office/drawing/2014/main" id="{E7635395-8777-2F4F-A32A-E9887916F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881"/>
              <a:ext cx="1383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data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(variable length,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typically a TCP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or UDP segment)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32" name="Text Box 14">
              <a:extLst>
                <a:ext uri="{FF2B5EF4-FFF2-40B4-BE49-F238E27FC236}">
                  <a16:creationId xmlns:a16="http://schemas.microsoft.com/office/drawing/2014/main" id="{5B4A47DB-5D71-2E4A-A180-2F478DA86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16-bit identifier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0433" name="Line 15">
              <a:extLst>
                <a:ext uri="{FF2B5EF4-FFF2-40B4-BE49-F238E27FC236}">
                  <a16:creationId xmlns:a16="http://schemas.microsoft.com/office/drawing/2014/main" id="{778987F2-5E09-9243-840A-B5067B17C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4" name="Line 16">
              <a:extLst>
                <a:ext uri="{FF2B5EF4-FFF2-40B4-BE49-F238E27FC236}">
                  <a16:creationId xmlns:a16="http://schemas.microsoft.com/office/drawing/2014/main" id="{FF138724-A997-B440-8253-35FEACD62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5" name="Text Box 17">
              <a:extLst>
                <a:ext uri="{FF2B5EF4-FFF2-40B4-BE49-F238E27FC236}">
                  <a16:creationId xmlns:a16="http://schemas.microsoft.com/office/drawing/2014/main" id="{150BCF13-1A42-E147-BFA3-6C6AFEF7E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637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header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checksum</a:t>
              </a:r>
            </a:p>
          </p:txBody>
        </p:sp>
        <p:sp>
          <p:nvSpPr>
            <p:cNvPr id="60436" name="Text Box 18">
              <a:extLst>
                <a:ext uri="{FF2B5EF4-FFF2-40B4-BE49-F238E27FC236}">
                  <a16:creationId xmlns:a16="http://schemas.microsoft.com/office/drawing/2014/main" id="{7EB07A6E-EE62-E945-80DE-4245AB51B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619"/>
              <a:ext cx="55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time to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live</a:t>
              </a:r>
            </a:p>
          </p:txBody>
        </p:sp>
        <p:sp>
          <p:nvSpPr>
            <p:cNvPr id="60437" name="Text Box 19">
              <a:extLst>
                <a:ext uri="{FF2B5EF4-FFF2-40B4-BE49-F238E27FC236}">
                  <a16:creationId xmlns:a16="http://schemas.microsoft.com/office/drawing/2014/main" id="{BEF7E058-D27C-5540-A33D-9EFA9BD7E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2047"/>
              <a:ext cx="16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32 bit source IP address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38" name="Text Box 20">
              <a:extLst>
                <a:ext uri="{FF2B5EF4-FFF2-40B4-BE49-F238E27FC236}">
                  <a16:creationId xmlns:a16="http://schemas.microsoft.com/office/drawing/2014/main" id="{6AACD723-CCAE-DB43-8830-4AE3344AF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629"/>
              <a:ext cx="131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IP protocol version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number</a:t>
              </a:r>
              <a:endParaRPr lang="en-US" altLang="en-US" sz="1000" dirty="0">
                <a:latin typeface="Helvetica" pitchFamily="2" charset="0"/>
              </a:endParaRPr>
            </a:p>
          </p:txBody>
        </p:sp>
        <p:sp>
          <p:nvSpPr>
            <p:cNvPr id="60439" name="Text Box 21">
              <a:extLst>
                <a:ext uri="{FF2B5EF4-FFF2-40B4-BE49-F238E27FC236}">
                  <a16:creationId xmlns:a16="http://schemas.microsoft.com/office/drawing/2014/main" id="{440B47E6-86F5-4242-842D-41BBD5108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974"/>
              <a:ext cx="100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header length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(bytes)</a:t>
              </a:r>
              <a:endParaRPr lang="en-US" altLang="en-US" sz="1000">
                <a:latin typeface="Helvetica" pitchFamily="2" charset="0"/>
              </a:endParaRPr>
            </a:p>
          </p:txBody>
        </p:sp>
        <p:sp>
          <p:nvSpPr>
            <p:cNvPr id="60440" name="Text Box 22">
              <a:extLst>
                <a:ext uri="{FF2B5EF4-FFF2-40B4-BE49-F238E27FC236}">
                  <a16:creationId xmlns:a16="http://schemas.microsoft.com/office/drawing/2014/main" id="{06073876-7F56-6F44-B1AF-F16619186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1604"/>
              <a:ext cx="121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max number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remaining hops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(decremented at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each router)</a:t>
              </a:r>
            </a:p>
          </p:txBody>
        </p:sp>
        <p:sp>
          <p:nvSpPr>
            <p:cNvPr id="60441" name="Line 23">
              <a:extLst>
                <a:ext uri="{FF2B5EF4-FFF2-40B4-BE49-F238E27FC236}">
                  <a16:creationId xmlns:a16="http://schemas.microsoft.com/office/drawing/2014/main" id="{A5ABE833-6A8D-624D-937E-1475F33CE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2" name="Line 24">
              <a:extLst>
                <a:ext uri="{FF2B5EF4-FFF2-40B4-BE49-F238E27FC236}">
                  <a16:creationId xmlns:a16="http://schemas.microsoft.com/office/drawing/2014/main" id="{C8FD2C11-2C70-1643-8547-E16CAB98A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3" name="Text Box 25">
              <a:extLst>
                <a:ext uri="{FF2B5EF4-FFF2-40B4-BE49-F238E27FC236}">
                  <a16:creationId xmlns:a16="http://schemas.microsoft.com/office/drawing/2014/main" id="{AAA91323-EFE7-CE47-A985-2CE3C15CD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1214"/>
              <a:ext cx="104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fragmentation/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reassembly</a:t>
              </a:r>
            </a:p>
          </p:txBody>
        </p:sp>
        <p:sp>
          <p:nvSpPr>
            <p:cNvPr id="60444" name="Text Box 26">
              <a:extLst>
                <a:ext uri="{FF2B5EF4-FFF2-40B4-BE49-F238E27FC236}">
                  <a16:creationId xmlns:a16="http://schemas.microsoft.com/office/drawing/2014/main" id="{3254C30C-7A63-094D-9BE5-EA841EA03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752"/>
              <a:ext cx="104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total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 (bytes)</a:t>
              </a:r>
            </a:p>
          </p:txBody>
        </p:sp>
        <p:sp>
          <p:nvSpPr>
            <p:cNvPr id="60445" name="Text Box 27">
              <a:extLst>
                <a:ext uri="{FF2B5EF4-FFF2-40B4-BE49-F238E27FC236}">
                  <a16:creationId xmlns:a16="http://schemas.microsoft.com/office/drawing/2014/main" id="{858F2BB1-87AF-604A-AD97-86B3AA5D9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2408"/>
              <a:ext cx="141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upper layer protocol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to deliver payload to</a:t>
              </a:r>
            </a:p>
          </p:txBody>
        </p:sp>
        <p:sp>
          <p:nvSpPr>
            <p:cNvPr id="60446" name="Line 28">
              <a:extLst>
                <a:ext uri="{FF2B5EF4-FFF2-40B4-BE49-F238E27FC236}">
                  <a16:creationId xmlns:a16="http://schemas.microsoft.com/office/drawing/2014/main" id="{ECB1BAAB-7B0C-A34F-B78C-914CE2D4B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7" name="Line 29">
              <a:extLst>
                <a:ext uri="{FF2B5EF4-FFF2-40B4-BE49-F238E27FC236}">
                  <a16:creationId xmlns:a16="http://schemas.microsoft.com/office/drawing/2014/main" id="{A55655B8-0D62-2E43-8ED1-D9A471CF7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1500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8" name="Line 30">
              <a:extLst>
                <a:ext uri="{FF2B5EF4-FFF2-40B4-BE49-F238E27FC236}">
                  <a16:creationId xmlns:a16="http://schemas.microsoft.com/office/drawing/2014/main" id="{02C1ABD7-D5D0-D24D-9B18-ECF422519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9" name="Text Box 31">
              <a:extLst>
                <a:ext uri="{FF2B5EF4-FFF2-40B4-BE49-F238E27FC236}">
                  <a16:creationId xmlns:a16="http://schemas.microsoft.com/office/drawing/2014/main" id="{D53A45ED-6CAC-374F-B427-F67D0D899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995"/>
              <a:ext cx="47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head.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50" name="Text Box 32">
              <a:extLst>
                <a:ext uri="{FF2B5EF4-FFF2-40B4-BE49-F238E27FC236}">
                  <a16:creationId xmlns:a16="http://schemas.microsoft.com/office/drawing/2014/main" id="{9CC99280-54B5-354A-ACDF-6242BECA3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989"/>
              <a:ext cx="57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type of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service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51" name="Line 33">
              <a:extLst>
                <a:ext uri="{FF2B5EF4-FFF2-40B4-BE49-F238E27FC236}">
                  <a16:creationId xmlns:a16="http://schemas.microsoft.com/office/drawing/2014/main" id="{5DE47091-B186-5F44-91CB-A9FD11C4D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2" name="Line 34">
              <a:extLst>
                <a:ext uri="{FF2B5EF4-FFF2-40B4-BE49-F238E27FC236}">
                  <a16:creationId xmlns:a16="http://schemas.microsoft.com/office/drawing/2014/main" id="{6388655D-0ED1-4841-B576-DDD67AFE4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3" name="Text Box 35">
              <a:extLst>
                <a:ext uri="{FF2B5EF4-FFF2-40B4-BE49-F238E27FC236}">
                  <a16:creationId xmlns:a16="http://schemas.microsoft.com/office/drawing/2014/main" id="{6C6F6669-0C43-ED41-ADA0-F169D0CC6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322"/>
              <a:ext cx="10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“type” of data </a:t>
              </a:r>
              <a:endParaRPr lang="en-US" altLang="en-US" sz="1000">
                <a:latin typeface="Helvetica" pitchFamily="2" charset="0"/>
              </a:endParaRPr>
            </a:p>
          </p:txBody>
        </p:sp>
        <p:sp>
          <p:nvSpPr>
            <p:cNvPr id="60454" name="Line 36">
              <a:extLst>
                <a:ext uri="{FF2B5EF4-FFF2-40B4-BE49-F238E27FC236}">
                  <a16:creationId xmlns:a16="http://schemas.microsoft.com/office/drawing/2014/main" id="{B8543512-EBAE-164A-9447-9241FE53A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5" name="Line 37">
              <a:extLst>
                <a:ext uri="{FF2B5EF4-FFF2-40B4-BE49-F238E27FC236}">
                  <a16:creationId xmlns:a16="http://schemas.microsoft.com/office/drawing/2014/main" id="{D8A07C3F-A20E-CE4D-A303-DDE23AB13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6" name="Text Box 38">
              <a:extLst>
                <a:ext uri="{FF2B5EF4-FFF2-40B4-BE49-F238E27FC236}">
                  <a16:creationId xmlns:a16="http://schemas.microsoft.com/office/drawing/2014/main" id="{7BCA637A-EF30-EA4A-AECF-BEBD2BB1C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flgs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0457" name="Line 39">
              <a:extLst>
                <a:ext uri="{FF2B5EF4-FFF2-40B4-BE49-F238E27FC236}">
                  <a16:creationId xmlns:a16="http://schemas.microsoft.com/office/drawing/2014/main" id="{9E23B0F7-94D1-9B49-BA65-3C32D03D3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8" name="Text Box 40">
              <a:extLst>
                <a:ext uri="{FF2B5EF4-FFF2-40B4-BE49-F238E27FC236}">
                  <a16:creationId xmlns:a16="http://schemas.microsoft.com/office/drawing/2014/main" id="{F936F301-4497-9B4C-B165-4550E63D5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fragment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offset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0459" name="Line 41">
              <a:extLst>
                <a:ext uri="{FF2B5EF4-FFF2-40B4-BE49-F238E27FC236}">
                  <a16:creationId xmlns:a16="http://schemas.microsoft.com/office/drawing/2014/main" id="{670581D3-5C26-5E48-87F3-E173A192F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0" name="Line 42">
              <a:extLst>
                <a:ext uri="{FF2B5EF4-FFF2-40B4-BE49-F238E27FC236}">
                  <a16:creationId xmlns:a16="http://schemas.microsoft.com/office/drawing/2014/main" id="{38E56B3A-183F-784B-9524-1EF99A93E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4" y="1506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1" name="Line 43">
              <a:extLst>
                <a:ext uri="{FF2B5EF4-FFF2-40B4-BE49-F238E27FC236}">
                  <a16:creationId xmlns:a16="http://schemas.microsoft.com/office/drawing/2014/main" id="{8A347B1A-AD2A-E74E-8A41-A48A3F09B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2" name="Line 44">
              <a:extLst>
                <a:ext uri="{FF2B5EF4-FFF2-40B4-BE49-F238E27FC236}">
                  <a16:creationId xmlns:a16="http://schemas.microsoft.com/office/drawing/2014/main" id="{5110F0CE-A48B-B949-9B88-F1D1F038B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3" name="Line 45">
              <a:extLst>
                <a:ext uri="{FF2B5EF4-FFF2-40B4-BE49-F238E27FC236}">
                  <a16:creationId xmlns:a16="http://schemas.microsoft.com/office/drawing/2014/main" id="{1E214237-9717-F446-A93E-90D434BD6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4" name="Text Box 46">
              <a:extLst>
                <a:ext uri="{FF2B5EF4-FFF2-40B4-BE49-F238E27FC236}">
                  <a16:creationId xmlns:a16="http://schemas.microsoft.com/office/drawing/2014/main" id="{6B39EC7D-A6AB-F341-81C9-94ADCC7AE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13"/>
              <a:ext cx="4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upper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layer</a:t>
              </a:r>
            </a:p>
          </p:txBody>
        </p:sp>
        <p:sp>
          <p:nvSpPr>
            <p:cNvPr id="60465" name="Line 47">
              <a:extLst>
                <a:ext uri="{FF2B5EF4-FFF2-40B4-BE49-F238E27FC236}">
                  <a16:creationId xmlns:a16="http://schemas.microsoft.com/office/drawing/2014/main" id="{EAD15A7B-F7A9-364A-8C6A-05445C052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6" name="Line 48">
              <a:extLst>
                <a:ext uri="{FF2B5EF4-FFF2-40B4-BE49-F238E27FC236}">
                  <a16:creationId xmlns:a16="http://schemas.microsoft.com/office/drawing/2014/main" id="{DA740DEA-3EDF-6543-9B3E-500609A54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7" name="Text Box 49">
              <a:extLst>
                <a:ext uri="{FF2B5EF4-FFF2-40B4-BE49-F238E27FC236}">
                  <a16:creationId xmlns:a16="http://schemas.microsoft.com/office/drawing/2014/main" id="{6AE0A41B-FB0B-E247-AADC-032A38C0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323"/>
              <a:ext cx="19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32 bit destination IP address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68" name="Line 50">
              <a:extLst>
                <a:ext uri="{FF2B5EF4-FFF2-40B4-BE49-F238E27FC236}">
                  <a16:creationId xmlns:a16="http://schemas.microsoft.com/office/drawing/2014/main" id="{5C15D531-2612-9E47-ADE7-361C1F2EA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9" name="Text Box 51">
              <a:extLst>
                <a:ext uri="{FF2B5EF4-FFF2-40B4-BE49-F238E27FC236}">
                  <a16:creationId xmlns:a16="http://schemas.microsoft.com/office/drawing/2014/main" id="{45700278-0902-DC40-8656-2F6B1AD2D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2617"/>
              <a:ext cx="11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Options (if any)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70" name="Text Box 52">
              <a:extLst>
                <a:ext uri="{FF2B5EF4-FFF2-40B4-BE49-F238E27FC236}">
                  <a16:creationId xmlns:a16="http://schemas.microsoft.com/office/drawing/2014/main" id="{54136BE8-8FDA-674E-90C2-D7C4AB1AF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2600"/>
              <a:ext cx="1147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E.g. timestamp,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record route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taken, specify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list of routers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to visit.</a:t>
              </a:r>
            </a:p>
          </p:txBody>
        </p:sp>
        <p:sp>
          <p:nvSpPr>
            <p:cNvPr id="60471" name="Line 53">
              <a:extLst>
                <a:ext uri="{FF2B5EF4-FFF2-40B4-BE49-F238E27FC236}">
                  <a16:creationId xmlns:a16="http://schemas.microsoft.com/office/drawing/2014/main" id="{2CB6DD8D-BF97-EF41-B2C8-BABBBF83A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0" y="2736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0421" name="Rectangle 54">
            <a:extLst>
              <a:ext uri="{FF2B5EF4-FFF2-40B4-BE49-F238E27FC236}">
                <a16:creationId xmlns:a16="http://schemas.microsoft.com/office/drawing/2014/main" id="{21C30264-D15D-1841-A360-A9F336B8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4" y="4451350"/>
            <a:ext cx="2587625" cy="21415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>
                <a:latin typeface="Helvetica" pitchFamily="2" charset="0"/>
              </a:rPr>
              <a:t>how much overhead with TCP?</a:t>
            </a:r>
            <a:endParaRPr lang="en-US" altLang="en-US" sz="2000">
              <a:latin typeface="Helvetica" pitchFamily="2" charset="0"/>
            </a:endParaRPr>
          </a:p>
          <a:p>
            <a:r>
              <a:rPr lang="en-US" altLang="en-US" sz="2000">
                <a:latin typeface="Helvetica" pitchFamily="2" charset="0"/>
              </a:rPr>
              <a:t>20 bytes of TCP</a:t>
            </a:r>
          </a:p>
          <a:p>
            <a:r>
              <a:rPr lang="en-US" altLang="en-US" sz="2000">
                <a:latin typeface="Helvetica" pitchFamily="2" charset="0"/>
              </a:rPr>
              <a:t>20 bytes of IP</a:t>
            </a:r>
          </a:p>
          <a:p>
            <a:r>
              <a:rPr lang="en-US" altLang="en-US" sz="2000">
                <a:latin typeface="Helvetica" pitchFamily="2" charset="0"/>
              </a:rPr>
              <a:t>= 40 bytes + app layer overhead</a:t>
            </a:r>
          </a:p>
        </p:txBody>
      </p:sp>
    </p:spTree>
    <p:extLst>
      <p:ext uri="{BB962C8B-B14F-4D97-AF65-F5344CB8AC3E}">
        <p14:creationId xmlns:p14="http://schemas.microsoft.com/office/powerpoint/2010/main" val="66400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>
            <a:extLst>
              <a:ext uri="{FF2B5EF4-FFF2-40B4-BE49-F238E27FC236}">
                <a16:creationId xmlns:a16="http://schemas.microsoft.com/office/drawing/2014/main" id="{BDABE87A-0586-0649-B56B-077D7515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1B52AA-2C3D-414A-B2D9-BCBBDFACA3E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7043" name="Line 2">
            <a:extLst>
              <a:ext uri="{FF2B5EF4-FFF2-40B4-BE49-F238E27FC236}">
                <a16:creationId xmlns:a16="http://schemas.microsoft.com/office/drawing/2014/main" id="{CF04D76B-26E6-D649-A433-501E3268C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F76FDCA-1927-4B49-80F7-08F5EEB74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Traceroute </a:t>
            </a:r>
            <a:r>
              <a:rPr lang="en-US" altLang="en-US" sz="2800" i="1"/>
              <a:t>(cont’d)</a:t>
            </a:r>
            <a:endParaRPr lang="en-US" altLang="en-US"/>
          </a:p>
        </p:txBody>
      </p:sp>
      <p:sp>
        <p:nvSpPr>
          <p:cNvPr id="87045" name="Rectangle 4">
            <a:extLst>
              <a:ext uri="{FF2B5EF4-FFF2-40B4-BE49-F238E27FC236}">
                <a16:creationId xmlns:a16="http://schemas.microsoft.com/office/drawing/2014/main" id="{741AD135-6C2F-C24C-9C99-CFB280A0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87046" name="Rectangle 5">
            <a:extLst>
              <a:ext uri="{FF2B5EF4-FFF2-40B4-BE49-F238E27FC236}">
                <a16:creationId xmlns:a16="http://schemas.microsoft.com/office/drawing/2014/main" id="{2BE7E865-2B5B-D94F-8789-BB927CB1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87047" name="Rectangle 6">
            <a:extLst>
              <a:ext uri="{FF2B5EF4-FFF2-40B4-BE49-F238E27FC236}">
                <a16:creationId xmlns:a16="http://schemas.microsoft.com/office/drawing/2014/main" id="{B391C152-DB63-2746-907E-1B5743C9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87048" name="Oval 7">
            <a:extLst>
              <a:ext uri="{FF2B5EF4-FFF2-40B4-BE49-F238E27FC236}">
                <a16:creationId xmlns:a16="http://schemas.microsoft.com/office/drawing/2014/main" id="{34CA8CC9-B029-EF48-AB06-5F95348F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7049" name="Oval 8">
            <a:extLst>
              <a:ext uri="{FF2B5EF4-FFF2-40B4-BE49-F238E27FC236}">
                <a16:creationId xmlns:a16="http://schemas.microsoft.com/office/drawing/2014/main" id="{B028ECB9-4DA5-164C-B3A3-494018D94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7050" name="Line 9">
            <a:extLst>
              <a:ext uri="{FF2B5EF4-FFF2-40B4-BE49-F238E27FC236}">
                <a16:creationId xmlns:a16="http://schemas.microsoft.com/office/drawing/2014/main" id="{0013D70F-55BC-1B4A-AB49-A5769677A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0">
            <a:extLst>
              <a:ext uri="{FF2B5EF4-FFF2-40B4-BE49-F238E27FC236}">
                <a16:creationId xmlns:a16="http://schemas.microsoft.com/office/drawing/2014/main" id="{54FE4BE5-6A1B-1942-8B5A-14D09BA8B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1">
            <a:extLst>
              <a:ext uri="{FF2B5EF4-FFF2-40B4-BE49-F238E27FC236}">
                <a16:creationId xmlns:a16="http://schemas.microsoft.com/office/drawing/2014/main" id="{71901EA3-688B-4D48-A526-C3CAF943A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2">
            <a:extLst>
              <a:ext uri="{FF2B5EF4-FFF2-40B4-BE49-F238E27FC236}">
                <a16:creationId xmlns:a16="http://schemas.microsoft.com/office/drawing/2014/main" id="{004E8391-5CEE-4744-981A-CF51C651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Line 13">
            <a:extLst>
              <a:ext uri="{FF2B5EF4-FFF2-40B4-BE49-F238E27FC236}">
                <a16:creationId xmlns:a16="http://schemas.microsoft.com/office/drawing/2014/main" id="{A9C50D48-2A40-4546-8436-2B8BA275A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Line 14">
            <a:extLst>
              <a:ext uri="{FF2B5EF4-FFF2-40B4-BE49-F238E27FC236}">
                <a16:creationId xmlns:a16="http://schemas.microsoft.com/office/drawing/2014/main" id="{BB187BF6-2D66-EE46-97B3-DA961E0C2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Line 15">
            <a:extLst>
              <a:ext uri="{FF2B5EF4-FFF2-40B4-BE49-F238E27FC236}">
                <a16:creationId xmlns:a16="http://schemas.microsoft.com/office/drawing/2014/main" id="{774963D5-B13E-5E4C-B961-BDD0B9ABF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2766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Line 16">
            <a:extLst>
              <a:ext uri="{FF2B5EF4-FFF2-40B4-BE49-F238E27FC236}">
                <a16:creationId xmlns:a16="http://schemas.microsoft.com/office/drawing/2014/main" id="{8FD7B54F-C25F-4E43-8425-E063C86FC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657600"/>
            <a:ext cx="3200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Line 17">
            <a:extLst>
              <a:ext uri="{FF2B5EF4-FFF2-40B4-BE49-F238E27FC236}">
                <a16:creationId xmlns:a16="http://schemas.microsoft.com/office/drawing/2014/main" id="{94D4C32B-82D5-3F4B-BBF3-EFE90D539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4953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Line 18">
            <a:extLst>
              <a:ext uri="{FF2B5EF4-FFF2-40B4-BE49-F238E27FC236}">
                <a16:creationId xmlns:a16="http://schemas.microsoft.com/office/drawing/2014/main" id="{31F54A48-60A4-484E-A9A7-7B703CC59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4953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Line 19">
            <a:extLst>
              <a:ext uri="{FF2B5EF4-FFF2-40B4-BE49-F238E27FC236}">
                <a16:creationId xmlns:a16="http://schemas.microsoft.com/office/drawing/2014/main" id="{FCECB2A8-1464-B444-A5F5-CBBE7082B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962400"/>
            <a:ext cx="3200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Line 20">
            <a:extLst>
              <a:ext uri="{FF2B5EF4-FFF2-40B4-BE49-F238E27FC236}">
                <a16:creationId xmlns:a16="http://schemas.microsoft.com/office/drawing/2014/main" id="{13756036-E30C-1544-904A-9FCBD5A90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410200"/>
            <a:ext cx="6477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2" name="Line 21">
            <a:extLst>
              <a:ext uri="{FF2B5EF4-FFF2-40B4-BE49-F238E27FC236}">
                <a16:creationId xmlns:a16="http://schemas.microsoft.com/office/drawing/2014/main" id="{4C780FE1-FE2D-9344-B215-80679C8246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867400"/>
            <a:ext cx="6400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Text Box 22">
            <a:extLst>
              <a:ext uri="{FF2B5EF4-FFF2-40B4-BE49-F238E27FC236}">
                <a16:creationId xmlns:a16="http://schemas.microsoft.com/office/drawing/2014/main" id="{84106C1D-536D-5E46-A3F1-7D86B7BA3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43201"/>
            <a:ext cx="14013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TTL=1, Dest = B,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port = invalid</a:t>
            </a:r>
          </a:p>
        </p:txBody>
      </p:sp>
      <p:sp>
        <p:nvSpPr>
          <p:cNvPr id="87064" name="Text Box 23">
            <a:extLst>
              <a:ext uri="{FF2B5EF4-FFF2-40B4-BE49-F238E27FC236}">
                <a16:creationId xmlns:a16="http://schemas.microsoft.com/office/drawing/2014/main" id="{9D559FAB-B000-DE45-8D53-93AEE6DC8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733801"/>
            <a:ext cx="1314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TTL=2, Dest = B</a:t>
            </a:r>
          </a:p>
        </p:txBody>
      </p:sp>
      <p:sp>
        <p:nvSpPr>
          <p:cNvPr id="87065" name="Text Box 24">
            <a:extLst>
              <a:ext uri="{FF2B5EF4-FFF2-40B4-BE49-F238E27FC236}">
                <a16:creationId xmlns:a16="http://schemas.microsoft.com/office/drawing/2014/main" id="{79BA9F3D-19B4-2545-93EB-5524E735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419601"/>
            <a:ext cx="1314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TTL=3, Dest = B</a:t>
            </a:r>
          </a:p>
        </p:txBody>
      </p:sp>
      <p:sp>
        <p:nvSpPr>
          <p:cNvPr id="87066" name="Text Box 25">
            <a:extLst>
              <a:ext uri="{FF2B5EF4-FFF2-40B4-BE49-F238E27FC236}">
                <a16:creationId xmlns:a16="http://schemas.microsoft.com/office/drawing/2014/main" id="{E0FD5C4A-AEBA-DD4B-A52D-E41A5B244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40364"/>
            <a:ext cx="1314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TTL=4, Dest = B</a:t>
            </a:r>
          </a:p>
        </p:txBody>
      </p:sp>
      <p:sp>
        <p:nvSpPr>
          <p:cNvPr id="87067" name="Text Box 26">
            <a:extLst>
              <a:ext uri="{FF2B5EF4-FFF2-40B4-BE49-F238E27FC236}">
                <a16:creationId xmlns:a16="http://schemas.microsoft.com/office/drawing/2014/main" id="{4B1F2D9C-5159-C846-AB8D-D4D606DA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76600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(R1)</a:t>
            </a:r>
          </a:p>
        </p:txBody>
      </p:sp>
      <p:sp>
        <p:nvSpPr>
          <p:cNvPr id="87068" name="Text Box 27">
            <a:extLst>
              <a:ext uri="{FF2B5EF4-FFF2-40B4-BE49-F238E27FC236}">
                <a16:creationId xmlns:a16="http://schemas.microsoft.com/office/drawing/2014/main" id="{D8CEEA43-5FB4-9B41-918D-CDD6F1488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38600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(R2)</a:t>
            </a:r>
          </a:p>
        </p:txBody>
      </p:sp>
      <p:sp>
        <p:nvSpPr>
          <p:cNvPr id="87069" name="Text Box 28">
            <a:extLst>
              <a:ext uri="{FF2B5EF4-FFF2-40B4-BE49-F238E27FC236}">
                <a16:creationId xmlns:a16="http://schemas.microsoft.com/office/drawing/2014/main" id="{6496FEE6-EDD7-0F4B-A609-B4D89633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53000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(R3)</a:t>
            </a:r>
          </a:p>
        </p:txBody>
      </p:sp>
      <p:sp>
        <p:nvSpPr>
          <p:cNvPr id="87070" name="Text Box 29">
            <a:extLst>
              <a:ext uri="{FF2B5EF4-FFF2-40B4-BE49-F238E27FC236}">
                <a16:creationId xmlns:a16="http://schemas.microsoft.com/office/drawing/2014/main" id="{6B197E86-19B7-3547-8BA8-BC9B048E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943600"/>
            <a:ext cx="687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Pu (B)</a:t>
            </a:r>
          </a:p>
        </p:txBody>
      </p:sp>
      <p:sp>
        <p:nvSpPr>
          <p:cNvPr id="87071" name="Text Box 30">
            <a:extLst>
              <a:ext uri="{FF2B5EF4-FFF2-40B4-BE49-F238E27FC236}">
                <a16:creationId xmlns:a16="http://schemas.microsoft.com/office/drawing/2014/main" id="{3A3E8A44-A813-1B4A-B568-2B89E19A148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889919" y="4077494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7072" name="Line 31">
            <a:extLst>
              <a:ext uri="{FF2B5EF4-FFF2-40B4-BE49-F238E27FC236}">
                <a16:creationId xmlns:a16="http://schemas.microsoft.com/office/drawing/2014/main" id="{24AAB3F4-BD4A-7042-A63E-D134A7E1B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724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3" name="Text Box 32">
            <a:extLst>
              <a:ext uri="{FF2B5EF4-FFF2-40B4-BE49-F238E27FC236}">
                <a16:creationId xmlns:a16="http://schemas.microsoft.com/office/drawing/2014/main" id="{E8A8CBE5-254F-8A4B-9707-8C48BCEF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1676400"/>
            <a:ext cx="19704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= Time exceeded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Pu = Port unreachable</a:t>
            </a:r>
          </a:p>
        </p:txBody>
      </p:sp>
    </p:spTree>
    <p:extLst>
      <p:ext uri="{BB962C8B-B14F-4D97-AF65-F5344CB8AC3E}">
        <p14:creationId xmlns:p14="http://schemas.microsoft.com/office/powerpoint/2010/main" val="263216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AE32-400B-0749-8BB4-906099E2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 example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F0421-EA82-D344-84CC-EED98DA3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461"/>
            <a:ext cx="10528171" cy="39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>
            <a:extLst>
              <a:ext uri="{FF2B5EF4-FFF2-40B4-BE49-F238E27FC236}">
                <a16:creationId xmlns:a16="http://schemas.microsoft.com/office/drawing/2014/main" id="{B745950E-BC94-2247-A5A8-C36F075E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2CAA9F-0272-564E-BF18-2B50561547B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9470B6A-6DB8-494C-9160-F6F8B6E6B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IP Fragmentation &amp; Reassembly</a:t>
            </a:r>
            <a:endParaRPr lang="en-US" altLang="en-US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4E6F89B-3D72-8946-BD81-F6197EF311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2578" y="1470025"/>
            <a:ext cx="4544114" cy="502285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network links have MTU (</a:t>
            </a:r>
            <a:r>
              <a:rPr lang="en-US" altLang="en-US" sz="2000" dirty="0" err="1"/>
              <a:t>max.transfer</a:t>
            </a:r>
            <a:r>
              <a:rPr lang="en-US" altLang="en-US" sz="2000" dirty="0"/>
              <a:t> size) - largest possible link-level frame.</a:t>
            </a:r>
            <a:endParaRPr lang="en-US" altLang="en-US" sz="2400" dirty="0"/>
          </a:p>
          <a:p>
            <a:pPr lvl="1"/>
            <a:r>
              <a:rPr lang="en-US" altLang="en-US" sz="2000" dirty="0"/>
              <a:t>different link types, different MTUs </a:t>
            </a:r>
          </a:p>
          <a:p>
            <a:r>
              <a:rPr lang="en-US" altLang="en-US" sz="2000" dirty="0"/>
              <a:t>large IP datagram divided (“fragmented”) within net</a:t>
            </a:r>
          </a:p>
          <a:p>
            <a:pPr lvl="1"/>
            <a:r>
              <a:rPr lang="en-US" altLang="en-US" sz="2000" dirty="0"/>
              <a:t>one datagram becomes several datagrams</a:t>
            </a:r>
            <a:endParaRPr lang="en-US" altLang="en-US" sz="1800" dirty="0"/>
          </a:p>
          <a:p>
            <a:pPr lvl="1"/>
            <a:r>
              <a:rPr lang="en-US" altLang="en-US" sz="2000" dirty="0"/>
              <a:t>reassembled only at the destination, at the IP layer</a:t>
            </a:r>
          </a:p>
          <a:p>
            <a:pPr lvl="1"/>
            <a:r>
              <a:rPr lang="en-US" altLang="en-US" sz="2000" dirty="0"/>
              <a:t>IP header bits used to identify, order related fragments</a:t>
            </a:r>
          </a:p>
        </p:txBody>
      </p:sp>
      <p:sp>
        <p:nvSpPr>
          <p:cNvPr id="62469" name="Freeform 4">
            <a:extLst>
              <a:ext uri="{FF2B5EF4-FFF2-40B4-BE49-F238E27FC236}">
                <a16:creationId xmlns:a16="http://schemas.microsoft.com/office/drawing/2014/main" id="{4986C037-7DEE-7E4A-B4E7-5FAA3CE22212}"/>
              </a:ext>
            </a:extLst>
          </p:cNvPr>
          <p:cNvSpPr>
            <a:spLocks/>
          </p:cNvSpPr>
          <p:nvPr/>
        </p:nvSpPr>
        <p:spPr bwMode="auto">
          <a:xfrm>
            <a:off x="6121401" y="1628775"/>
            <a:ext cx="2436813" cy="2255838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Freeform 5">
            <a:extLst>
              <a:ext uri="{FF2B5EF4-FFF2-40B4-BE49-F238E27FC236}">
                <a16:creationId xmlns:a16="http://schemas.microsoft.com/office/drawing/2014/main" id="{4BB8AF36-4071-B343-B202-91A535EFF426}"/>
              </a:ext>
            </a:extLst>
          </p:cNvPr>
          <p:cNvSpPr>
            <a:spLocks/>
          </p:cNvSpPr>
          <p:nvPr/>
        </p:nvSpPr>
        <p:spPr bwMode="auto">
          <a:xfrm>
            <a:off x="6121400" y="4030663"/>
            <a:ext cx="1976438" cy="1987550"/>
          </a:xfrm>
          <a:custGeom>
            <a:avLst/>
            <a:gdLst>
              <a:gd name="T0" fmla="*/ 2147483646 w 873"/>
              <a:gd name="T1" fmla="*/ 2147483646 h 940"/>
              <a:gd name="T2" fmla="*/ 2147483646 w 873"/>
              <a:gd name="T3" fmla="*/ 2147483646 h 940"/>
              <a:gd name="T4" fmla="*/ 2147483646 w 873"/>
              <a:gd name="T5" fmla="*/ 2147483646 h 940"/>
              <a:gd name="T6" fmla="*/ 2147483646 w 873"/>
              <a:gd name="T7" fmla="*/ 2147483646 h 940"/>
              <a:gd name="T8" fmla="*/ 2147483646 w 873"/>
              <a:gd name="T9" fmla="*/ 2147483646 h 940"/>
              <a:gd name="T10" fmla="*/ 2147483646 w 873"/>
              <a:gd name="T11" fmla="*/ 2147483646 h 940"/>
              <a:gd name="T12" fmla="*/ 2147483646 w 873"/>
              <a:gd name="T13" fmla="*/ 2147483646 h 940"/>
              <a:gd name="T14" fmla="*/ 2147483646 w 873"/>
              <a:gd name="T15" fmla="*/ 2147483646 h 940"/>
              <a:gd name="T16" fmla="*/ 2147483646 w 873"/>
              <a:gd name="T17" fmla="*/ 2147483646 h 940"/>
              <a:gd name="T18" fmla="*/ 2147483646 w 873"/>
              <a:gd name="T19" fmla="*/ 2147483646 h 940"/>
              <a:gd name="T20" fmla="*/ 2147483646 w 873"/>
              <a:gd name="T21" fmla="*/ 2147483646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71" name="Group 6">
            <a:extLst>
              <a:ext uri="{FF2B5EF4-FFF2-40B4-BE49-F238E27FC236}">
                <a16:creationId xmlns:a16="http://schemas.microsoft.com/office/drawing/2014/main" id="{103D06BD-41AE-EF40-903A-0601C72E4C4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008189"/>
            <a:ext cx="649288" cy="1247775"/>
            <a:chOff x="3314" y="1248"/>
            <a:chExt cx="344" cy="694"/>
          </a:xfrm>
        </p:grpSpPr>
        <p:graphicFrame>
          <p:nvGraphicFramePr>
            <p:cNvPr id="62610" name="Object 7">
              <a:extLst>
                <a:ext uri="{FF2B5EF4-FFF2-40B4-BE49-F238E27FC236}">
                  <a16:creationId xmlns:a16="http://schemas.microsoft.com/office/drawing/2014/main" id="{6D2C6EA1-0D0D-7640-A445-FF4CCB9B1D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ClipArt" r:id="rId4" imgW="17462500" imgH="14478000" progId="MS_ClipArt_Gallery.2">
                    <p:embed/>
                  </p:oleObj>
                </mc:Choice>
                <mc:Fallback>
                  <p:oleObj name="ClipArt" r:id="rId4" imgW="17462500" imgH="14478000" progId="MS_ClipArt_Gallery.2">
                    <p:embed/>
                    <p:pic>
                      <p:nvPicPr>
                        <p:cNvPr id="62610" name="Object 7">
                          <a:extLst>
                            <a:ext uri="{FF2B5EF4-FFF2-40B4-BE49-F238E27FC236}">
                              <a16:creationId xmlns:a16="http://schemas.microsoft.com/office/drawing/2014/main" id="{6D2C6EA1-0D0D-7640-A445-FF4CCB9B1D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611" name="Line 8">
              <a:extLst>
                <a:ext uri="{FF2B5EF4-FFF2-40B4-BE49-F238E27FC236}">
                  <a16:creationId xmlns:a16="http://schemas.microsoft.com/office/drawing/2014/main" id="{3AF7C14E-FD07-734A-9F1E-BB8B6387F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2612" name="Object 9">
              <a:extLst>
                <a:ext uri="{FF2B5EF4-FFF2-40B4-BE49-F238E27FC236}">
                  <a16:creationId xmlns:a16="http://schemas.microsoft.com/office/drawing/2014/main" id="{FE32A2FC-F1D8-B546-8BB9-3524D1976C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ClipArt" r:id="rId6" imgW="17462500" imgH="14478000" progId="MS_ClipArt_Gallery.2">
                    <p:embed/>
                  </p:oleObj>
                </mc:Choice>
                <mc:Fallback>
                  <p:oleObj name="ClipArt" r:id="rId6" imgW="17462500" imgH="14478000" progId="MS_ClipArt_Gallery.2">
                    <p:embed/>
                    <p:pic>
                      <p:nvPicPr>
                        <p:cNvPr id="62612" name="Object 9">
                          <a:extLst>
                            <a:ext uri="{FF2B5EF4-FFF2-40B4-BE49-F238E27FC236}">
                              <a16:creationId xmlns:a16="http://schemas.microsoft.com/office/drawing/2014/main" id="{FE32A2FC-F1D8-B546-8BB9-3524D1976C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613" name="Line 10">
              <a:extLst>
                <a:ext uri="{FF2B5EF4-FFF2-40B4-BE49-F238E27FC236}">
                  <a16:creationId xmlns:a16="http://schemas.microsoft.com/office/drawing/2014/main" id="{E6D13EDA-6B06-724D-85CF-F00158AA2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14" name="Group 11">
              <a:extLst>
                <a:ext uri="{FF2B5EF4-FFF2-40B4-BE49-F238E27FC236}">
                  <a16:creationId xmlns:a16="http://schemas.microsoft.com/office/drawing/2014/main" id="{4A92FDCD-0A04-9946-B4AE-92D63DC86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2616" name="Oval 12">
                <a:extLst>
                  <a:ext uri="{FF2B5EF4-FFF2-40B4-BE49-F238E27FC236}">
                    <a16:creationId xmlns:a16="http://schemas.microsoft.com/office/drawing/2014/main" id="{3EF02483-4559-FD47-9F73-F5277FC16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617" name="Oval 13">
                <a:extLst>
                  <a:ext uri="{FF2B5EF4-FFF2-40B4-BE49-F238E27FC236}">
                    <a16:creationId xmlns:a16="http://schemas.microsoft.com/office/drawing/2014/main" id="{7FD709FD-481A-6748-BC94-B751371F7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618" name="Oval 14">
                <a:extLst>
                  <a:ext uri="{FF2B5EF4-FFF2-40B4-BE49-F238E27FC236}">
                    <a16:creationId xmlns:a16="http://schemas.microsoft.com/office/drawing/2014/main" id="{7A58A7D1-096F-6D47-B8AC-E075A7CC0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615" name="Line 15">
              <a:extLst>
                <a:ext uri="{FF2B5EF4-FFF2-40B4-BE49-F238E27FC236}">
                  <a16:creationId xmlns:a16="http://schemas.microsoft.com/office/drawing/2014/main" id="{68DDAE05-7750-3747-BC4C-97134FEBC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2" name="Line 16">
            <a:extLst>
              <a:ext uri="{FF2B5EF4-FFF2-40B4-BE49-F238E27FC236}">
                <a16:creationId xmlns:a16="http://schemas.microsoft.com/office/drawing/2014/main" id="{C7A592EA-5651-E14E-ADE5-033F1DC10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4425" y="2584451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17">
            <a:extLst>
              <a:ext uri="{FF2B5EF4-FFF2-40B4-BE49-F238E27FC236}">
                <a16:creationId xmlns:a16="http://schemas.microsoft.com/office/drawing/2014/main" id="{7CB9D7FD-9E7C-F347-895F-295278226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8">
            <a:extLst>
              <a:ext uri="{FF2B5EF4-FFF2-40B4-BE49-F238E27FC236}">
                <a16:creationId xmlns:a16="http://schemas.microsoft.com/office/drawing/2014/main" id="{AB1DF9BD-3DCE-9E42-8BDB-AF0379364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2246314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9">
            <a:extLst>
              <a:ext uri="{FF2B5EF4-FFF2-40B4-BE49-F238E27FC236}">
                <a16:creationId xmlns:a16="http://schemas.microsoft.com/office/drawing/2014/main" id="{4962CD5A-7BB0-2F46-9311-BEDFA49EE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9864" y="2022476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20">
            <a:extLst>
              <a:ext uri="{FF2B5EF4-FFF2-40B4-BE49-F238E27FC236}">
                <a16:creationId xmlns:a16="http://schemas.microsoft.com/office/drawing/2014/main" id="{A0509272-F0C3-AD45-A7FC-146B5ABAD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21">
            <a:extLst>
              <a:ext uri="{FF2B5EF4-FFF2-40B4-BE49-F238E27FC236}">
                <a16:creationId xmlns:a16="http://schemas.microsoft.com/office/drawing/2014/main" id="{DA67EC3D-E91E-DD4F-A2E0-6B8FFB0FF5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2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22">
            <a:extLst>
              <a:ext uri="{FF2B5EF4-FFF2-40B4-BE49-F238E27FC236}">
                <a16:creationId xmlns:a16="http://schemas.microsoft.com/office/drawing/2014/main" id="{BFA2B696-21A4-484E-AB37-77BFB761A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8626" y="2214564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23">
            <a:extLst>
              <a:ext uri="{FF2B5EF4-FFF2-40B4-BE49-F238E27FC236}">
                <a16:creationId xmlns:a16="http://schemas.microsoft.com/office/drawing/2014/main" id="{72321DB5-629F-924A-84E1-38210EA03F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8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24">
            <a:extLst>
              <a:ext uri="{FF2B5EF4-FFF2-40B4-BE49-F238E27FC236}">
                <a16:creationId xmlns:a16="http://schemas.microsoft.com/office/drawing/2014/main" id="{1C65505B-0FA1-4A4F-A3D6-2A64D08C9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5700" y="1830389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81" name="Group 25">
            <a:extLst>
              <a:ext uri="{FF2B5EF4-FFF2-40B4-BE49-F238E27FC236}">
                <a16:creationId xmlns:a16="http://schemas.microsoft.com/office/drawing/2014/main" id="{2DB1BDDB-D489-7E44-BB76-9B2AC59825B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1793876"/>
            <a:ext cx="679450" cy="314325"/>
            <a:chOff x="3600" y="219"/>
            <a:chExt cx="360" cy="175"/>
          </a:xfrm>
        </p:grpSpPr>
        <p:sp>
          <p:nvSpPr>
            <p:cNvPr id="62597" name="Oval 26">
              <a:extLst>
                <a:ext uri="{FF2B5EF4-FFF2-40B4-BE49-F238E27FC236}">
                  <a16:creationId xmlns:a16="http://schemas.microsoft.com/office/drawing/2014/main" id="{E5372139-BD00-1149-8111-3D691038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98" name="Line 27">
              <a:extLst>
                <a:ext uri="{FF2B5EF4-FFF2-40B4-BE49-F238E27FC236}">
                  <a16:creationId xmlns:a16="http://schemas.microsoft.com/office/drawing/2014/main" id="{F3E5C7A4-49CE-C045-AB97-15B1B9805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9" name="Line 28">
              <a:extLst>
                <a:ext uri="{FF2B5EF4-FFF2-40B4-BE49-F238E27FC236}">
                  <a16:creationId xmlns:a16="http://schemas.microsoft.com/office/drawing/2014/main" id="{B546AB8B-1C56-8346-9A32-467B2434B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0" name="Rectangle 29">
              <a:extLst>
                <a:ext uri="{FF2B5EF4-FFF2-40B4-BE49-F238E27FC236}">
                  <a16:creationId xmlns:a16="http://schemas.microsoft.com/office/drawing/2014/main" id="{4B4D1C36-D58D-E84E-9387-93A8DEC9B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601" name="Oval 30">
              <a:extLst>
                <a:ext uri="{FF2B5EF4-FFF2-40B4-BE49-F238E27FC236}">
                  <a16:creationId xmlns:a16="http://schemas.microsoft.com/office/drawing/2014/main" id="{2B98D870-4E50-DB42-AF76-FFE682D3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602" name="Group 31">
              <a:extLst>
                <a:ext uri="{FF2B5EF4-FFF2-40B4-BE49-F238E27FC236}">
                  <a16:creationId xmlns:a16="http://schemas.microsoft.com/office/drawing/2014/main" id="{CCDBA99B-F43F-384A-A323-542156F72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607" name="Line 32">
                <a:extLst>
                  <a:ext uri="{FF2B5EF4-FFF2-40B4-BE49-F238E27FC236}">
                    <a16:creationId xmlns:a16="http://schemas.microsoft.com/office/drawing/2014/main" id="{34527F8A-35F5-634D-BDFC-B0D9976ED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8" name="Line 33">
                <a:extLst>
                  <a:ext uri="{FF2B5EF4-FFF2-40B4-BE49-F238E27FC236}">
                    <a16:creationId xmlns:a16="http://schemas.microsoft.com/office/drawing/2014/main" id="{E7515929-600F-C84A-AAA9-271955B4C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9" name="Line 34">
                <a:extLst>
                  <a:ext uri="{FF2B5EF4-FFF2-40B4-BE49-F238E27FC236}">
                    <a16:creationId xmlns:a16="http://schemas.microsoft.com/office/drawing/2014/main" id="{BC5757AE-8B07-8D41-A045-62987FA61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603" name="Group 35">
              <a:extLst>
                <a:ext uri="{FF2B5EF4-FFF2-40B4-BE49-F238E27FC236}">
                  <a16:creationId xmlns:a16="http://schemas.microsoft.com/office/drawing/2014/main" id="{D6A16BC8-162E-E942-9864-3090C13DBBD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604" name="Line 36">
                <a:extLst>
                  <a:ext uri="{FF2B5EF4-FFF2-40B4-BE49-F238E27FC236}">
                    <a16:creationId xmlns:a16="http://schemas.microsoft.com/office/drawing/2014/main" id="{559513EC-8E09-E844-9DEF-C6387C37C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5" name="Line 37">
                <a:extLst>
                  <a:ext uri="{FF2B5EF4-FFF2-40B4-BE49-F238E27FC236}">
                    <a16:creationId xmlns:a16="http://schemas.microsoft.com/office/drawing/2014/main" id="{B6FC9FC6-115F-EB45-BF9A-C3F80B70E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6" name="Line 38">
                <a:extLst>
                  <a:ext uri="{FF2B5EF4-FFF2-40B4-BE49-F238E27FC236}">
                    <a16:creationId xmlns:a16="http://schemas.microsoft.com/office/drawing/2014/main" id="{9E7D6DA8-9FE3-404B-A0EA-D029A5DE0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2" name="Group 39">
            <a:extLst>
              <a:ext uri="{FF2B5EF4-FFF2-40B4-BE49-F238E27FC236}">
                <a16:creationId xmlns:a16="http://schemas.microsoft.com/office/drawing/2014/main" id="{94E1E707-10BA-1B4A-821E-CCA19319927C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2451101"/>
            <a:ext cx="679450" cy="314325"/>
            <a:chOff x="3600" y="219"/>
            <a:chExt cx="360" cy="175"/>
          </a:xfrm>
        </p:grpSpPr>
        <p:sp>
          <p:nvSpPr>
            <p:cNvPr id="62584" name="Oval 40">
              <a:extLst>
                <a:ext uri="{FF2B5EF4-FFF2-40B4-BE49-F238E27FC236}">
                  <a16:creationId xmlns:a16="http://schemas.microsoft.com/office/drawing/2014/main" id="{5C9E2A82-E515-344B-B306-EA984A1DA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85" name="Line 41">
              <a:extLst>
                <a:ext uri="{FF2B5EF4-FFF2-40B4-BE49-F238E27FC236}">
                  <a16:creationId xmlns:a16="http://schemas.microsoft.com/office/drawing/2014/main" id="{F2A6A9D3-DD08-2C48-9265-F36BC562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6" name="Line 42">
              <a:extLst>
                <a:ext uri="{FF2B5EF4-FFF2-40B4-BE49-F238E27FC236}">
                  <a16:creationId xmlns:a16="http://schemas.microsoft.com/office/drawing/2014/main" id="{DBDFE4AD-E633-C94E-A2B2-87ECF0A67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7" name="Rectangle 43">
              <a:extLst>
                <a:ext uri="{FF2B5EF4-FFF2-40B4-BE49-F238E27FC236}">
                  <a16:creationId xmlns:a16="http://schemas.microsoft.com/office/drawing/2014/main" id="{FA6A6529-C4C0-614C-85FA-59C3790F1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88" name="Oval 44">
              <a:extLst>
                <a:ext uri="{FF2B5EF4-FFF2-40B4-BE49-F238E27FC236}">
                  <a16:creationId xmlns:a16="http://schemas.microsoft.com/office/drawing/2014/main" id="{5783C32B-5FC4-394B-8CDA-C05A2F84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89" name="Group 45">
              <a:extLst>
                <a:ext uri="{FF2B5EF4-FFF2-40B4-BE49-F238E27FC236}">
                  <a16:creationId xmlns:a16="http://schemas.microsoft.com/office/drawing/2014/main" id="{9C914F79-52D5-A247-84B0-4C8F1D4ED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94" name="Line 46">
                <a:extLst>
                  <a:ext uri="{FF2B5EF4-FFF2-40B4-BE49-F238E27FC236}">
                    <a16:creationId xmlns:a16="http://schemas.microsoft.com/office/drawing/2014/main" id="{90D5CFB2-2C60-A049-AE33-6B1C4052E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5" name="Line 47">
                <a:extLst>
                  <a:ext uri="{FF2B5EF4-FFF2-40B4-BE49-F238E27FC236}">
                    <a16:creationId xmlns:a16="http://schemas.microsoft.com/office/drawing/2014/main" id="{9C4DAFB2-0553-964F-B4AC-43346A97C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6" name="Line 48">
                <a:extLst>
                  <a:ext uri="{FF2B5EF4-FFF2-40B4-BE49-F238E27FC236}">
                    <a16:creationId xmlns:a16="http://schemas.microsoft.com/office/drawing/2014/main" id="{32B060AF-CD33-EE4D-BBBE-E1EC7AD71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90" name="Group 49">
              <a:extLst>
                <a:ext uri="{FF2B5EF4-FFF2-40B4-BE49-F238E27FC236}">
                  <a16:creationId xmlns:a16="http://schemas.microsoft.com/office/drawing/2014/main" id="{22397058-0378-5345-B416-F7356C877A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91" name="Line 50">
                <a:extLst>
                  <a:ext uri="{FF2B5EF4-FFF2-40B4-BE49-F238E27FC236}">
                    <a16:creationId xmlns:a16="http://schemas.microsoft.com/office/drawing/2014/main" id="{E5052DDA-A62F-3E44-B28D-A112615BF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2" name="Line 51">
                <a:extLst>
                  <a:ext uri="{FF2B5EF4-FFF2-40B4-BE49-F238E27FC236}">
                    <a16:creationId xmlns:a16="http://schemas.microsoft.com/office/drawing/2014/main" id="{B6E1EA68-7CB3-3941-A9BE-B653E689C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3" name="Line 52">
                <a:extLst>
                  <a:ext uri="{FF2B5EF4-FFF2-40B4-BE49-F238E27FC236}">
                    <a16:creationId xmlns:a16="http://schemas.microsoft.com/office/drawing/2014/main" id="{D22C444B-5237-3A44-AFC9-7AABC666E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3" name="Group 53">
            <a:extLst>
              <a:ext uri="{FF2B5EF4-FFF2-40B4-BE49-F238E27FC236}">
                <a16:creationId xmlns:a16="http://schemas.microsoft.com/office/drawing/2014/main" id="{C8B939DA-6087-A445-A87F-B4E450E8BD8D}"/>
              </a:ext>
            </a:extLst>
          </p:cNvPr>
          <p:cNvGrpSpPr>
            <a:grpSpLocks/>
          </p:cNvGrpSpPr>
          <p:nvPr/>
        </p:nvGrpSpPr>
        <p:grpSpPr bwMode="auto">
          <a:xfrm>
            <a:off x="7256464" y="2001839"/>
            <a:ext cx="676275" cy="314325"/>
            <a:chOff x="3600" y="219"/>
            <a:chExt cx="360" cy="175"/>
          </a:xfrm>
        </p:grpSpPr>
        <p:sp>
          <p:nvSpPr>
            <p:cNvPr id="62571" name="Oval 54">
              <a:extLst>
                <a:ext uri="{FF2B5EF4-FFF2-40B4-BE49-F238E27FC236}">
                  <a16:creationId xmlns:a16="http://schemas.microsoft.com/office/drawing/2014/main" id="{EB52CCE8-5F6D-2C49-A5BB-D3115494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72" name="Line 55">
              <a:extLst>
                <a:ext uri="{FF2B5EF4-FFF2-40B4-BE49-F238E27FC236}">
                  <a16:creationId xmlns:a16="http://schemas.microsoft.com/office/drawing/2014/main" id="{9763BF6A-1154-0A42-9BD9-ABE275223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3" name="Line 56">
              <a:extLst>
                <a:ext uri="{FF2B5EF4-FFF2-40B4-BE49-F238E27FC236}">
                  <a16:creationId xmlns:a16="http://schemas.microsoft.com/office/drawing/2014/main" id="{EDB67774-8372-4A4B-8973-2425940AF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4" name="Rectangle 57">
              <a:extLst>
                <a:ext uri="{FF2B5EF4-FFF2-40B4-BE49-F238E27FC236}">
                  <a16:creationId xmlns:a16="http://schemas.microsoft.com/office/drawing/2014/main" id="{6378498E-0A97-2040-8CA2-419D9B7FA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75" name="Oval 58">
              <a:extLst>
                <a:ext uri="{FF2B5EF4-FFF2-40B4-BE49-F238E27FC236}">
                  <a16:creationId xmlns:a16="http://schemas.microsoft.com/office/drawing/2014/main" id="{5DAE9FFC-C831-7C44-934B-C23576A06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76" name="Group 59">
              <a:extLst>
                <a:ext uri="{FF2B5EF4-FFF2-40B4-BE49-F238E27FC236}">
                  <a16:creationId xmlns:a16="http://schemas.microsoft.com/office/drawing/2014/main" id="{E02B25AB-5BCC-3E4E-A9D3-50E19FAAB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81" name="Line 60">
                <a:extLst>
                  <a:ext uri="{FF2B5EF4-FFF2-40B4-BE49-F238E27FC236}">
                    <a16:creationId xmlns:a16="http://schemas.microsoft.com/office/drawing/2014/main" id="{C8DBACFC-BD34-5045-BC93-3AB8F59D4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2" name="Line 61">
                <a:extLst>
                  <a:ext uri="{FF2B5EF4-FFF2-40B4-BE49-F238E27FC236}">
                    <a16:creationId xmlns:a16="http://schemas.microsoft.com/office/drawing/2014/main" id="{6CF7098D-615A-9744-918F-301ECEB3F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3" name="Line 62">
                <a:extLst>
                  <a:ext uri="{FF2B5EF4-FFF2-40B4-BE49-F238E27FC236}">
                    <a16:creationId xmlns:a16="http://schemas.microsoft.com/office/drawing/2014/main" id="{6CA9A10C-41A1-8B45-B90C-3DDD76C1E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77" name="Group 63">
              <a:extLst>
                <a:ext uri="{FF2B5EF4-FFF2-40B4-BE49-F238E27FC236}">
                  <a16:creationId xmlns:a16="http://schemas.microsoft.com/office/drawing/2014/main" id="{65C94A0F-75CE-BA4D-887D-5B830326759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78" name="Line 64">
                <a:extLst>
                  <a:ext uri="{FF2B5EF4-FFF2-40B4-BE49-F238E27FC236}">
                    <a16:creationId xmlns:a16="http://schemas.microsoft.com/office/drawing/2014/main" id="{42DF4373-E17E-9941-9D15-CA16077A9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9" name="Line 65">
                <a:extLst>
                  <a:ext uri="{FF2B5EF4-FFF2-40B4-BE49-F238E27FC236}">
                    <a16:creationId xmlns:a16="http://schemas.microsoft.com/office/drawing/2014/main" id="{5D583ED6-06FE-9149-8F71-EAED3C070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0" name="Line 66">
                <a:extLst>
                  <a:ext uri="{FF2B5EF4-FFF2-40B4-BE49-F238E27FC236}">
                    <a16:creationId xmlns:a16="http://schemas.microsoft.com/office/drawing/2014/main" id="{10338B3A-27BB-0440-BE4F-38A1D400A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4" name="Group 67">
            <a:extLst>
              <a:ext uri="{FF2B5EF4-FFF2-40B4-BE49-F238E27FC236}">
                <a16:creationId xmlns:a16="http://schemas.microsoft.com/office/drawing/2014/main" id="{A6D47434-F5F5-6544-9C48-15EE347BCAF7}"/>
              </a:ext>
            </a:extLst>
          </p:cNvPr>
          <p:cNvGrpSpPr>
            <a:grpSpLocks/>
          </p:cNvGrpSpPr>
          <p:nvPr/>
        </p:nvGrpSpPr>
        <p:grpSpPr bwMode="auto">
          <a:xfrm>
            <a:off x="7500938" y="2908301"/>
            <a:ext cx="679450" cy="314325"/>
            <a:chOff x="3600" y="219"/>
            <a:chExt cx="360" cy="175"/>
          </a:xfrm>
        </p:grpSpPr>
        <p:sp>
          <p:nvSpPr>
            <p:cNvPr id="62558" name="Oval 68">
              <a:extLst>
                <a:ext uri="{FF2B5EF4-FFF2-40B4-BE49-F238E27FC236}">
                  <a16:creationId xmlns:a16="http://schemas.microsoft.com/office/drawing/2014/main" id="{A7D38DD6-E7C0-8C4B-9EEE-C0151D6AB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59" name="Line 69">
              <a:extLst>
                <a:ext uri="{FF2B5EF4-FFF2-40B4-BE49-F238E27FC236}">
                  <a16:creationId xmlns:a16="http://schemas.microsoft.com/office/drawing/2014/main" id="{68C8051E-4D68-9545-8752-0DEB8ACD0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0" name="Line 70">
              <a:extLst>
                <a:ext uri="{FF2B5EF4-FFF2-40B4-BE49-F238E27FC236}">
                  <a16:creationId xmlns:a16="http://schemas.microsoft.com/office/drawing/2014/main" id="{F0B70ACA-487E-7D49-BC94-BB62A4855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1" name="Rectangle 71">
              <a:extLst>
                <a:ext uri="{FF2B5EF4-FFF2-40B4-BE49-F238E27FC236}">
                  <a16:creationId xmlns:a16="http://schemas.microsoft.com/office/drawing/2014/main" id="{116B71E0-7CB6-2F47-9037-12EDB89B7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62" name="Oval 72">
              <a:extLst>
                <a:ext uri="{FF2B5EF4-FFF2-40B4-BE49-F238E27FC236}">
                  <a16:creationId xmlns:a16="http://schemas.microsoft.com/office/drawing/2014/main" id="{88CA3CA9-6289-C449-9BD7-1FA2947A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63" name="Group 73">
              <a:extLst>
                <a:ext uri="{FF2B5EF4-FFF2-40B4-BE49-F238E27FC236}">
                  <a16:creationId xmlns:a16="http://schemas.microsoft.com/office/drawing/2014/main" id="{16BD680D-E45B-3542-9941-2EFDF9A51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68" name="Line 74">
                <a:extLst>
                  <a:ext uri="{FF2B5EF4-FFF2-40B4-BE49-F238E27FC236}">
                    <a16:creationId xmlns:a16="http://schemas.microsoft.com/office/drawing/2014/main" id="{0AA9E9FB-2ECB-914E-A7E9-54105369D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9" name="Line 75">
                <a:extLst>
                  <a:ext uri="{FF2B5EF4-FFF2-40B4-BE49-F238E27FC236}">
                    <a16:creationId xmlns:a16="http://schemas.microsoft.com/office/drawing/2014/main" id="{B0EF852D-4D23-624D-9660-F5B0B35B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0" name="Line 76">
                <a:extLst>
                  <a:ext uri="{FF2B5EF4-FFF2-40B4-BE49-F238E27FC236}">
                    <a16:creationId xmlns:a16="http://schemas.microsoft.com/office/drawing/2014/main" id="{FBD0F62C-E075-D744-A40D-703C95CE3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64" name="Group 77">
              <a:extLst>
                <a:ext uri="{FF2B5EF4-FFF2-40B4-BE49-F238E27FC236}">
                  <a16:creationId xmlns:a16="http://schemas.microsoft.com/office/drawing/2014/main" id="{57912B72-40D5-854E-925F-9FEC4B7B75E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65" name="Line 78">
                <a:extLst>
                  <a:ext uri="{FF2B5EF4-FFF2-40B4-BE49-F238E27FC236}">
                    <a16:creationId xmlns:a16="http://schemas.microsoft.com/office/drawing/2014/main" id="{BAC2DE34-DD12-464B-AC68-D58DC9799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6" name="Line 79">
                <a:extLst>
                  <a:ext uri="{FF2B5EF4-FFF2-40B4-BE49-F238E27FC236}">
                    <a16:creationId xmlns:a16="http://schemas.microsoft.com/office/drawing/2014/main" id="{5B4D2349-A4C0-C346-A297-1DBB1A833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7" name="Line 80">
                <a:extLst>
                  <a:ext uri="{FF2B5EF4-FFF2-40B4-BE49-F238E27FC236}">
                    <a16:creationId xmlns:a16="http://schemas.microsoft.com/office/drawing/2014/main" id="{1D56154A-6886-2A4E-8D1D-8DACC96FB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5" name="Group 81">
            <a:extLst>
              <a:ext uri="{FF2B5EF4-FFF2-40B4-BE49-F238E27FC236}">
                <a16:creationId xmlns:a16="http://schemas.microsoft.com/office/drawing/2014/main" id="{A75E46CA-2870-B745-A3C9-C5FFD635DCAF}"/>
              </a:ext>
            </a:extLst>
          </p:cNvPr>
          <p:cNvGrpSpPr>
            <a:grpSpLocks/>
          </p:cNvGrpSpPr>
          <p:nvPr/>
        </p:nvGrpSpPr>
        <p:grpSpPr bwMode="auto">
          <a:xfrm>
            <a:off x="7269163" y="4900613"/>
            <a:ext cx="715962" cy="311150"/>
            <a:chOff x="3600" y="219"/>
            <a:chExt cx="360" cy="175"/>
          </a:xfrm>
        </p:grpSpPr>
        <p:sp>
          <p:nvSpPr>
            <p:cNvPr id="62545" name="Oval 82">
              <a:extLst>
                <a:ext uri="{FF2B5EF4-FFF2-40B4-BE49-F238E27FC236}">
                  <a16:creationId xmlns:a16="http://schemas.microsoft.com/office/drawing/2014/main" id="{A4642497-ADC7-504E-9729-0D3465AE2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46" name="Line 83">
              <a:extLst>
                <a:ext uri="{FF2B5EF4-FFF2-40B4-BE49-F238E27FC236}">
                  <a16:creationId xmlns:a16="http://schemas.microsoft.com/office/drawing/2014/main" id="{75E6A1F4-8369-534F-8773-724FC8B1F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7" name="Line 84">
              <a:extLst>
                <a:ext uri="{FF2B5EF4-FFF2-40B4-BE49-F238E27FC236}">
                  <a16:creationId xmlns:a16="http://schemas.microsoft.com/office/drawing/2014/main" id="{36AC3C64-1914-5846-B867-132140839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8" name="Rectangle 85">
              <a:extLst>
                <a:ext uri="{FF2B5EF4-FFF2-40B4-BE49-F238E27FC236}">
                  <a16:creationId xmlns:a16="http://schemas.microsoft.com/office/drawing/2014/main" id="{4D0E2868-6EAF-B942-98A3-429D2D64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49" name="Oval 86">
              <a:extLst>
                <a:ext uri="{FF2B5EF4-FFF2-40B4-BE49-F238E27FC236}">
                  <a16:creationId xmlns:a16="http://schemas.microsoft.com/office/drawing/2014/main" id="{4845F864-D238-C44D-91B9-08D7C6B54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50" name="Group 87">
              <a:extLst>
                <a:ext uri="{FF2B5EF4-FFF2-40B4-BE49-F238E27FC236}">
                  <a16:creationId xmlns:a16="http://schemas.microsoft.com/office/drawing/2014/main" id="{3A8A7013-25FC-E242-8447-2CA8D36E2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55" name="Line 88">
                <a:extLst>
                  <a:ext uri="{FF2B5EF4-FFF2-40B4-BE49-F238E27FC236}">
                    <a16:creationId xmlns:a16="http://schemas.microsoft.com/office/drawing/2014/main" id="{D32A92FE-FBB8-7345-B1D5-0235F6A23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6" name="Line 89">
                <a:extLst>
                  <a:ext uri="{FF2B5EF4-FFF2-40B4-BE49-F238E27FC236}">
                    <a16:creationId xmlns:a16="http://schemas.microsoft.com/office/drawing/2014/main" id="{5A06CA11-DC87-2A42-B355-1D4797A22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7" name="Line 90">
                <a:extLst>
                  <a:ext uri="{FF2B5EF4-FFF2-40B4-BE49-F238E27FC236}">
                    <a16:creationId xmlns:a16="http://schemas.microsoft.com/office/drawing/2014/main" id="{A95B217F-91F8-5446-B424-C7EB13129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51" name="Group 91">
              <a:extLst>
                <a:ext uri="{FF2B5EF4-FFF2-40B4-BE49-F238E27FC236}">
                  <a16:creationId xmlns:a16="http://schemas.microsoft.com/office/drawing/2014/main" id="{B825D902-45D5-1542-BFE3-92AF2CA07D1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52" name="Line 92">
                <a:extLst>
                  <a:ext uri="{FF2B5EF4-FFF2-40B4-BE49-F238E27FC236}">
                    <a16:creationId xmlns:a16="http://schemas.microsoft.com/office/drawing/2014/main" id="{C72C8FC6-8F60-1E4B-B5F6-EC2739D07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3" name="Line 93">
                <a:extLst>
                  <a:ext uri="{FF2B5EF4-FFF2-40B4-BE49-F238E27FC236}">
                    <a16:creationId xmlns:a16="http://schemas.microsoft.com/office/drawing/2014/main" id="{2AF6818F-3D71-F649-B111-87DF7C893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4" name="Line 94">
                <a:extLst>
                  <a:ext uri="{FF2B5EF4-FFF2-40B4-BE49-F238E27FC236}">
                    <a16:creationId xmlns:a16="http://schemas.microsoft.com/office/drawing/2014/main" id="{A558C166-0FFE-5343-B741-D17AC38F7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6" name="Group 95">
            <a:extLst>
              <a:ext uri="{FF2B5EF4-FFF2-40B4-BE49-F238E27FC236}">
                <a16:creationId xmlns:a16="http://schemas.microsoft.com/office/drawing/2014/main" id="{F101D46F-2668-FD48-B41B-21033389D138}"/>
              </a:ext>
            </a:extLst>
          </p:cNvPr>
          <p:cNvGrpSpPr>
            <a:grpSpLocks/>
          </p:cNvGrpSpPr>
          <p:nvPr/>
        </p:nvGrpSpPr>
        <p:grpSpPr bwMode="auto">
          <a:xfrm>
            <a:off x="8262938" y="3889376"/>
            <a:ext cx="679450" cy="314325"/>
            <a:chOff x="3600" y="219"/>
            <a:chExt cx="360" cy="175"/>
          </a:xfrm>
        </p:grpSpPr>
        <p:sp>
          <p:nvSpPr>
            <p:cNvPr id="62532" name="Oval 96">
              <a:extLst>
                <a:ext uri="{FF2B5EF4-FFF2-40B4-BE49-F238E27FC236}">
                  <a16:creationId xmlns:a16="http://schemas.microsoft.com/office/drawing/2014/main" id="{BA42EF32-815C-784E-95AA-6762E41F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3" name="Line 97">
              <a:extLst>
                <a:ext uri="{FF2B5EF4-FFF2-40B4-BE49-F238E27FC236}">
                  <a16:creationId xmlns:a16="http://schemas.microsoft.com/office/drawing/2014/main" id="{0EED9B2A-EB68-B246-A306-976D08854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4" name="Line 98">
              <a:extLst>
                <a:ext uri="{FF2B5EF4-FFF2-40B4-BE49-F238E27FC236}">
                  <a16:creationId xmlns:a16="http://schemas.microsoft.com/office/drawing/2014/main" id="{66705F0F-F922-F74C-A3E5-FFBF9E45F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5" name="Rectangle 99">
              <a:extLst>
                <a:ext uri="{FF2B5EF4-FFF2-40B4-BE49-F238E27FC236}">
                  <a16:creationId xmlns:a16="http://schemas.microsoft.com/office/drawing/2014/main" id="{D3ADCF13-CB81-FE41-8023-3B74A5660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6" name="Oval 100">
              <a:extLst>
                <a:ext uri="{FF2B5EF4-FFF2-40B4-BE49-F238E27FC236}">
                  <a16:creationId xmlns:a16="http://schemas.microsoft.com/office/drawing/2014/main" id="{739BE60B-3FF5-9542-A28F-7DA793B2F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37" name="Group 101">
              <a:extLst>
                <a:ext uri="{FF2B5EF4-FFF2-40B4-BE49-F238E27FC236}">
                  <a16:creationId xmlns:a16="http://schemas.microsoft.com/office/drawing/2014/main" id="{7C348C11-A91A-3240-BD36-C97204278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42" name="Line 102">
                <a:extLst>
                  <a:ext uri="{FF2B5EF4-FFF2-40B4-BE49-F238E27FC236}">
                    <a16:creationId xmlns:a16="http://schemas.microsoft.com/office/drawing/2014/main" id="{EF185A6A-355C-5B46-AF1A-3E947A7B8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3" name="Line 103">
                <a:extLst>
                  <a:ext uri="{FF2B5EF4-FFF2-40B4-BE49-F238E27FC236}">
                    <a16:creationId xmlns:a16="http://schemas.microsoft.com/office/drawing/2014/main" id="{432C916A-7891-434D-B20B-503D9291B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4" name="Line 104">
                <a:extLst>
                  <a:ext uri="{FF2B5EF4-FFF2-40B4-BE49-F238E27FC236}">
                    <a16:creationId xmlns:a16="http://schemas.microsoft.com/office/drawing/2014/main" id="{E8525653-FFEB-6A40-8257-E6DAE99A6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38" name="Group 105">
              <a:extLst>
                <a:ext uri="{FF2B5EF4-FFF2-40B4-BE49-F238E27FC236}">
                  <a16:creationId xmlns:a16="http://schemas.microsoft.com/office/drawing/2014/main" id="{BE12CC42-0324-834D-9FC9-7990C68C96A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39" name="Line 106">
                <a:extLst>
                  <a:ext uri="{FF2B5EF4-FFF2-40B4-BE49-F238E27FC236}">
                    <a16:creationId xmlns:a16="http://schemas.microsoft.com/office/drawing/2014/main" id="{2894FEF3-5A48-AE42-81C3-927F900DA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0" name="Line 107">
                <a:extLst>
                  <a:ext uri="{FF2B5EF4-FFF2-40B4-BE49-F238E27FC236}">
                    <a16:creationId xmlns:a16="http://schemas.microsoft.com/office/drawing/2014/main" id="{D834D54B-EBDF-E143-A72E-E9E8D49BE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1" name="Line 108">
                <a:extLst>
                  <a:ext uri="{FF2B5EF4-FFF2-40B4-BE49-F238E27FC236}">
                    <a16:creationId xmlns:a16="http://schemas.microsoft.com/office/drawing/2014/main" id="{F1ACC12D-A238-3045-97B2-C0A4AF322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62487" name="Object 109">
            <a:extLst>
              <a:ext uri="{FF2B5EF4-FFF2-40B4-BE49-F238E27FC236}">
                <a16:creationId xmlns:a16="http://schemas.microsoft.com/office/drawing/2014/main" id="{7B2FC3A1-0AA5-9C42-9BDF-82FF61165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9351" y="4392614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Art" r:id="rId7" imgW="17462500" imgH="14478000" progId="MS_ClipArt_Gallery.2">
                  <p:embed/>
                </p:oleObj>
              </mc:Choice>
              <mc:Fallback>
                <p:oleObj name="ClipArt" r:id="rId7" imgW="17462500" imgH="14478000" progId="MS_ClipArt_Gallery.2">
                  <p:embed/>
                  <p:pic>
                    <p:nvPicPr>
                      <p:cNvPr id="62487" name="Object 109">
                        <a:extLst>
                          <a:ext uri="{FF2B5EF4-FFF2-40B4-BE49-F238E27FC236}">
                            <a16:creationId xmlns:a16="http://schemas.microsoft.com/office/drawing/2014/main" id="{7B2FC3A1-0AA5-9C42-9BDF-82FF61165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1" y="4392614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8" name="Line 110">
            <a:extLst>
              <a:ext uri="{FF2B5EF4-FFF2-40B4-BE49-F238E27FC236}">
                <a16:creationId xmlns:a16="http://schemas.microsoft.com/office/drawing/2014/main" id="{3F871F18-0C83-DA49-A112-1E5137E35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4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489" name="Object 111">
            <a:extLst>
              <a:ext uri="{FF2B5EF4-FFF2-40B4-BE49-F238E27FC236}">
                <a16:creationId xmlns:a16="http://schemas.microsoft.com/office/drawing/2014/main" id="{9F6B8779-B0AB-154A-B7EF-6CEDCD3A9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8901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Art" r:id="rId8" imgW="17462500" imgH="14478000" progId="MS_ClipArt_Gallery.2">
                  <p:embed/>
                </p:oleObj>
              </mc:Choice>
              <mc:Fallback>
                <p:oleObj name="ClipArt" r:id="rId8" imgW="17462500" imgH="14478000" progId="MS_ClipArt_Gallery.2">
                  <p:embed/>
                  <p:pic>
                    <p:nvPicPr>
                      <p:cNvPr id="62489" name="Object 111">
                        <a:extLst>
                          <a:ext uri="{FF2B5EF4-FFF2-40B4-BE49-F238E27FC236}">
                            <a16:creationId xmlns:a16="http://schemas.microsoft.com/office/drawing/2014/main" id="{9F6B8779-B0AB-154A-B7EF-6CEDCD3A9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1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0" name="Line 112">
            <a:extLst>
              <a:ext uri="{FF2B5EF4-FFF2-40B4-BE49-F238E27FC236}">
                <a16:creationId xmlns:a16="http://schemas.microsoft.com/office/drawing/2014/main" id="{A213A602-0DAD-8840-9469-1D7B54B1D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764" y="5529264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91" name="Group 113">
            <a:extLst>
              <a:ext uri="{FF2B5EF4-FFF2-40B4-BE49-F238E27FC236}">
                <a16:creationId xmlns:a16="http://schemas.microsoft.com/office/drawing/2014/main" id="{B0840AC9-F712-3043-BF06-D2E5E550FF55}"/>
              </a:ext>
            </a:extLst>
          </p:cNvPr>
          <p:cNvGrpSpPr>
            <a:grpSpLocks/>
          </p:cNvGrpSpPr>
          <p:nvPr/>
        </p:nvGrpSpPr>
        <p:grpSpPr bwMode="auto">
          <a:xfrm>
            <a:off x="6608764" y="4849814"/>
            <a:ext cx="96837" cy="300037"/>
            <a:chOff x="3842" y="406"/>
            <a:chExt cx="51" cy="167"/>
          </a:xfrm>
        </p:grpSpPr>
        <p:sp>
          <p:nvSpPr>
            <p:cNvPr id="62529" name="Oval 114">
              <a:extLst>
                <a:ext uri="{FF2B5EF4-FFF2-40B4-BE49-F238E27FC236}">
                  <a16:creationId xmlns:a16="http://schemas.microsoft.com/office/drawing/2014/main" id="{A0EC41AF-29A0-C14B-8A21-83D5FAD5D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0" name="Oval 115">
              <a:extLst>
                <a:ext uri="{FF2B5EF4-FFF2-40B4-BE49-F238E27FC236}">
                  <a16:creationId xmlns:a16="http://schemas.microsoft.com/office/drawing/2014/main" id="{06EE3DF2-FB9D-1F42-ACF7-18493B51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1" name="Oval 116">
              <a:extLst>
                <a:ext uri="{FF2B5EF4-FFF2-40B4-BE49-F238E27FC236}">
                  <a16:creationId xmlns:a16="http://schemas.microsoft.com/office/drawing/2014/main" id="{85E631E0-8095-5141-B380-418E03561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492" name="Line 117">
            <a:extLst>
              <a:ext uri="{FF2B5EF4-FFF2-40B4-BE49-F238E27FC236}">
                <a16:creationId xmlns:a16="http://schemas.microsoft.com/office/drawing/2014/main" id="{EE219CD5-C2AB-DB46-AC5C-EC13D399B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0" y="4718051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Line 118">
            <a:extLst>
              <a:ext uri="{FF2B5EF4-FFF2-40B4-BE49-F238E27FC236}">
                <a16:creationId xmlns:a16="http://schemas.microsoft.com/office/drawing/2014/main" id="{AA6EAAD1-7CCF-D042-8920-B950226CA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1" y="5067301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Line 119">
            <a:extLst>
              <a:ext uri="{FF2B5EF4-FFF2-40B4-BE49-F238E27FC236}">
                <a16:creationId xmlns:a16="http://schemas.microsoft.com/office/drawing/2014/main" id="{340D3166-6324-2042-947C-F34BB1C13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5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95" name="Group 120">
            <a:extLst>
              <a:ext uri="{FF2B5EF4-FFF2-40B4-BE49-F238E27FC236}">
                <a16:creationId xmlns:a16="http://schemas.microsoft.com/office/drawing/2014/main" id="{01EB2315-BDD6-BD49-B074-7202E4700274}"/>
              </a:ext>
            </a:extLst>
          </p:cNvPr>
          <p:cNvGrpSpPr>
            <a:grpSpLocks/>
          </p:cNvGrpSpPr>
          <p:nvPr/>
        </p:nvGrpSpPr>
        <p:grpSpPr bwMode="auto">
          <a:xfrm rot="1433392">
            <a:off x="6527800" y="2955925"/>
            <a:ext cx="1028700" cy="171450"/>
            <a:chOff x="4712" y="1742"/>
            <a:chExt cx="648" cy="108"/>
          </a:xfrm>
        </p:grpSpPr>
        <p:sp>
          <p:nvSpPr>
            <p:cNvPr id="62527" name="Rectangle 121">
              <a:extLst>
                <a:ext uri="{FF2B5EF4-FFF2-40B4-BE49-F238E27FC236}">
                  <a16:creationId xmlns:a16="http://schemas.microsoft.com/office/drawing/2014/main" id="{5A2A86D5-FAAA-674A-8125-D7F146801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8" name="Rectangle 122">
              <a:extLst>
                <a:ext uri="{FF2B5EF4-FFF2-40B4-BE49-F238E27FC236}">
                  <a16:creationId xmlns:a16="http://schemas.microsoft.com/office/drawing/2014/main" id="{276BAC15-1496-5740-8311-98BE744E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96" name="Group 123">
            <a:extLst>
              <a:ext uri="{FF2B5EF4-FFF2-40B4-BE49-F238E27FC236}">
                <a16:creationId xmlns:a16="http://schemas.microsoft.com/office/drawing/2014/main" id="{A5EDBC6D-F2A5-7247-BB58-E151B366A47A}"/>
              </a:ext>
            </a:extLst>
          </p:cNvPr>
          <p:cNvGrpSpPr>
            <a:grpSpLocks/>
          </p:cNvGrpSpPr>
          <p:nvPr/>
        </p:nvGrpSpPr>
        <p:grpSpPr bwMode="auto">
          <a:xfrm rot="3346875">
            <a:off x="7807326" y="3241676"/>
            <a:ext cx="447675" cy="171450"/>
            <a:chOff x="5078" y="1860"/>
            <a:chExt cx="282" cy="108"/>
          </a:xfrm>
        </p:grpSpPr>
        <p:sp>
          <p:nvSpPr>
            <p:cNvPr id="62525" name="Rectangle 124">
              <a:extLst>
                <a:ext uri="{FF2B5EF4-FFF2-40B4-BE49-F238E27FC236}">
                  <a16:creationId xmlns:a16="http://schemas.microsoft.com/office/drawing/2014/main" id="{E7CD5AFE-F425-EB4E-894C-16C0E6CD8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6" name="Rectangle 125">
              <a:extLst>
                <a:ext uri="{FF2B5EF4-FFF2-40B4-BE49-F238E27FC236}">
                  <a16:creationId xmlns:a16="http://schemas.microsoft.com/office/drawing/2014/main" id="{F685A543-8467-E648-9E67-6C86DFB0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97" name="Group 126">
            <a:extLst>
              <a:ext uri="{FF2B5EF4-FFF2-40B4-BE49-F238E27FC236}">
                <a16:creationId xmlns:a16="http://schemas.microsoft.com/office/drawing/2014/main" id="{3D63CEE2-F3BA-9244-9EC9-14420B14AB58}"/>
              </a:ext>
            </a:extLst>
          </p:cNvPr>
          <p:cNvGrpSpPr>
            <a:grpSpLocks/>
          </p:cNvGrpSpPr>
          <p:nvPr/>
        </p:nvGrpSpPr>
        <p:grpSpPr bwMode="auto">
          <a:xfrm rot="3215306">
            <a:off x="8124826" y="3346451"/>
            <a:ext cx="447675" cy="171450"/>
            <a:chOff x="5078" y="1860"/>
            <a:chExt cx="282" cy="108"/>
          </a:xfrm>
        </p:grpSpPr>
        <p:sp>
          <p:nvSpPr>
            <p:cNvPr id="62523" name="Rectangle 127">
              <a:extLst>
                <a:ext uri="{FF2B5EF4-FFF2-40B4-BE49-F238E27FC236}">
                  <a16:creationId xmlns:a16="http://schemas.microsoft.com/office/drawing/2014/main" id="{98452A15-877F-5242-96A2-76771F442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4" name="Rectangle 128">
              <a:extLst>
                <a:ext uri="{FF2B5EF4-FFF2-40B4-BE49-F238E27FC236}">
                  <a16:creationId xmlns:a16="http://schemas.microsoft.com/office/drawing/2014/main" id="{DE4EC280-0E42-AF42-839E-7F9662877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98" name="Group 129">
            <a:extLst>
              <a:ext uri="{FF2B5EF4-FFF2-40B4-BE49-F238E27FC236}">
                <a16:creationId xmlns:a16="http://schemas.microsoft.com/office/drawing/2014/main" id="{3184D1C5-40E9-5844-AD78-16AA3E1DA94A}"/>
              </a:ext>
            </a:extLst>
          </p:cNvPr>
          <p:cNvGrpSpPr>
            <a:grpSpLocks/>
          </p:cNvGrpSpPr>
          <p:nvPr/>
        </p:nvGrpSpPr>
        <p:grpSpPr bwMode="auto">
          <a:xfrm rot="3051000">
            <a:off x="8477251" y="3467101"/>
            <a:ext cx="447675" cy="171450"/>
            <a:chOff x="5078" y="1860"/>
            <a:chExt cx="282" cy="108"/>
          </a:xfrm>
        </p:grpSpPr>
        <p:sp>
          <p:nvSpPr>
            <p:cNvPr id="62521" name="Rectangle 130">
              <a:extLst>
                <a:ext uri="{FF2B5EF4-FFF2-40B4-BE49-F238E27FC236}">
                  <a16:creationId xmlns:a16="http://schemas.microsoft.com/office/drawing/2014/main" id="{C0A9B2F4-2F4E-124D-B0BC-23B55FC1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2" name="Rectangle 131">
              <a:extLst>
                <a:ext uri="{FF2B5EF4-FFF2-40B4-BE49-F238E27FC236}">
                  <a16:creationId xmlns:a16="http://schemas.microsoft.com/office/drawing/2014/main" id="{D98CC794-E9C7-9E42-8653-E3B85B591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499" name="Line 132">
            <a:extLst>
              <a:ext uri="{FF2B5EF4-FFF2-40B4-BE49-F238E27FC236}">
                <a16:creationId xmlns:a16="http://schemas.microsoft.com/office/drawing/2014/main" id="{A9BE0855-FE89-2347-A218-732921E3B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1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0" name="Line 133">
            <a:extLst>
              <a:ext uri="{FF2B5EF4-FFF2-40B4-BE49-F238E27FC236}">
                <a16:creationId xmlns:a16="http://schemas.microsoft.com/office/drawing/2014/main" id="{6F84AF52-451E-BD4C-8ADD-33849077C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1" name="Line 134">
            <a:extLst>
              <a:ext uri="{FF2B5EF4-FFF2-40B4-BE49-F238E27FC236}">
                <a16:creationId xmlns:a16="http://schemas.microsoft.com/office/drawing/2014/main" id="{3D3EB155-3D9F-EB48-A34E-472C6745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9951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2" name="Line 135">
            <a:extLst>
              <a:ext uri="{FF2B5EF4-FFF2-40B4-BE49-F238E27FC236}">
                <a16:creationId xmlns:a16="http://schemas.microsoft.com/office/drawing/2014/main" id="{4DF8321D-1441-2543-9915-7707628CE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0" y="3730626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3" name="Text Box 136">
            <a:extLst>
              <a:ext uri="{FF2B5EF4-FFF2-40B4-BE49-F238E27FC236}">
                <a16:creationId xmlns:a16="http://schemas.microsoft.com/office/drawing/2014/main" id="{5776680F-C435-2841-BF8F-BC81E365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4" y="2246313"/>
            <a:ext cx="25304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fragmentation: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Helvetica" pitchFamily="2" charset="0"/>
              </a:rPr>
              <a:t>in:</a:t>
            </a:r>
            <a:r>
              <a:rPr lang="en-US" altLang="en-US" sz="1600" dirty="0">
                <a:latin typeface="Helvetica" pitchFamily="2" charset="0"/>
              </a:rPr>
              <a:t> one large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Helvetica" pitchFamily="2" charset="0"/>
              </a:rPr>
              <a:t>out:</a:t>
            </a:r>
            <a:r>
              <a:rPr lang="en-US" altLang="en-US" sz="1600" dirty="0">
                <a:latin typeface="Helvetica" pitchFamily="2" charset="0"/>
              </a:rPr>
              <a:t> 3 smaller datagrams</a:t>
            </a:r>
            <a:endParaRPr lang="en-US" altLang="en-US" sz="1800" dirty="0">
              <a:latin typeface="Helvetica" pitchFamily="2" charset="0"/>
            </a:endParaRPr>
          </a:p>
        </p:txBody>
      </p:sp>
      <p:grpSp>
        <p:nvGrpSpPr>
          <p:cNvPr id="62504" name="Group 137">
            <a:extLst>
              <a:ext uri="{FF2B5EF4-FFF2-40B4-BE49-F238E27FC236}">
                <a16:creationId xmlns:a16="http://schemas.microsoft.com/office/drawing/2014/main" id="{A0664433-17A5-0041-A886-41C9DEC49A96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34226" y="4352925"/>
            <a:ext cx="447675" cy="171450"/>
            <a:chOff x="5078" y="1860"/>
            <a:chExt cx="282" cy="108"/>
          </a:xfrm>
        </p:grpSpPr>
        <p:sp>
          <p:nvSpPr>
            <p:cNvPr id="62519" name="Rectangle 138">
              <a:extLst>
                <a:ext uri="{FF2B5EF4-FFF2-40B4-BE49-F238E27FC236}">
                  <a16:creationId xmlns:a16="http://schemas.microsoft.com/office/drawing/2014/main" id="{967109C4-1997-6142-B1A4-4F2516F0D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0" name="Rectangle 139">
              <a:extLst>
                <a:ext uri="{FF2B5EF4-FFF2-40B4-BE49-F238E27FC236}">
                  <a16:creationId xmlns:a16="http://schemas.microsoft.com/office/drawing/2014/main" id="{9F0BA097-100D-BC4A-A514-225BCA7A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05" name="Group 140">
            <a:extLst>
              <a:ext uri="{FF2B5EF4-FFF2-40B4-BE49-F238E27FC236}">
                <a16:creationId xmlns:a16="http://schemas.microsoft.com/office/drawing/2014/main" id="{FC4729EB-63BE-A145-A0AE-D9DEFACFB259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37401" y="4546600"/>
            <a:ext cx="447675" cy="171450"/>
            <a:chOff x="5078" y="1860"/>
            <a:chExt cx="282" cy="108"/>
          </a:xfrm>
        </p:grpSpPr>
        <p:sp>
          <p:nvSpPr>
            <p:cNvPr id="62517" name="Rectangle 141">
              <a:extLst>
                <a:ext uri="{FF2B5EF4-FFF2-40B4-BE49-F238E27FC236}">
                  <a16:creationId xmlns:a16="http://schemas.microsoft.com/office/drawing/2014/main" id="{6E04D49B-54EA-174F-A3A3-E41A07A4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18" name="Rectangle 142">
              <a:extLst>
                <a:ext uri="{FF2B5EF4-FFF2-40B4-BE49-F238E27FC236}">
                  <a16:creationId xmlns:a16="http://schemas.microsoft.com/office/drawing/2014/main" id="{83563FD3-F011-FB4E-B409-FAC9ED75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06" name="Group 143">
            <a:extLst>
              <a:ext uri="{FF2B5EF4-FFF2-40B4-BE49-F238E27FC236}">
                <a16:creationId xmlns:a16="http://schemas.microsoft.com/office/drawing/2014/main" id="{355E8B1E-7FFA-144D-B00F-C5BC05E7BF3C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40576" y="4740275"/>
            <a:ext cx="447675" cy="171450"/>
            <a:chOff x="5078" y="1860"/>
            <a:chExt cx="282" cy="108"/>
          </a:xfrm>
        </p:grpSpPr>
        <p:sp>
          <p:nvSpPr>
            <p:cNvPr id="62515" name="Rectangle 144">
              <a:extLst>
                <a:ext uri="{FF2B5EF4-FFF2-40B4-BE49-F238E27FC236}">
                  <a16:creationId xmlns:a16="http://schemas.microsoft.com/office/drawing/2014/main" id="{1DF75676-F077-F141-9C91-410869B7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16" name="Rectangle 145">
              <a:extLst>
                <a:ext uri="{FF2B5EF4-FFF2-40B4-BE49-F238E27FC236}">
                  <a16:creationId xmlns:a16="http://schemas.microsoft.com/office/drawing/2014/main" id="{63C71747-CA9D-F148-BBED-B78D2785F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507" name="Line 146">
            <a:extLst>
              <a:ext uri="{FF2B5EF4-FFF2-40B4-BE49-F238E27FC236}">
                <a16:creationId xmlns:a16="http://schemas.microsoft.com/office/drawing/2014/main" id="{38389680-BBE6-614A-91EB-37E6CA11C5A3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9751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8" name="Line 147">
            <a:extLst>
              <a:ext uri="{FF2B5EF4-FFF2-40B4-BE49-F238E27FC236}">
                <a16:creationId xmlns:a16="http://schemas.microsoft.com/office/drawing/2014/main" id="{BCC78192-2FC7-5145-B334-B1922775F955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0226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9" name="Line 148">
            <a:extLst>
              <a:ext uri="{FF2B5EF4-FFF2-40B4-BE49-F238E27FC236}">
                <a16:creationId xmlns:a16="http://schemas.microsoft.com/office/drawing/2014/main" id="{BDA63E7F-F6BE-5543-8226-D067513CECA1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3401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10" name="Group 149">
            <a:extLst>
              <a:ext uri="{FF2B5EF4-FFF2-40B4-BE49-F238E27FC236}">
                <a16:creationId xmlns:a16="http://schemas.microsoft.com/office/drawing/2014/main" id="{22A8C2D5-F649-8C40-AB0A-B9ADC7A0D741}"/>
              </a:ext>
            </a:extLst>
          </p:cNvPr>
          <p:cNvGrpSpPr>
            <a:grpSpLocks/>
          </p:cNvGrpSpPr>
          <p:nvPr/>
        </p:nvGrpSpPr>
        <p:grpSpPr bwMode="auto">
          <a:xfrm rot="10793026">
            <a:off x="5805489" y="4189414"/>
            <a:ext cx="1030287" cy="173037"/>
            <a:chOff x="4712" y="1742"/>
            <a:chExt cx="648" cy="108"/>
          </a:xfrm>
        </p:grpSpPr>
        <p:sp>
          <p:nvSpPr>
            <p:cNvPr id="62513" name="Rectangle 150">
              <a:extLst>
                <a:ext uri="{FF2B5EF4-FFF2-40B4-BE49-F238E27FC236}">
                  <a16:creationId xmlns:a16="http://schemas.microsoft.com/office/drawing/2014/main" id="{4C50EB66-CBC9-0240-93DE-2294B1D4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14" name="Rectangle 151">
              <a:extLst>
                <a:ext uri="{FF2B5EF4-FFF2-40B4-BE49-F238E27FC236}">
                  <a16:creationId xmlns:a16="http://schemas.microsoft.com/office/drawing/2014/main" id="{FCB236A1-CC2C-0F4E-9612-7E93C15E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511" name="Line 152">
            <a:extLst>
              <a:ext uri="{FF2B5EF4-FFF2-40B4-BE49-F238E27FC236}">
                <a16:creationId xmlns:a16="http://schemas.microsoft.com/office/drawing/2014/main" id="{D7821D32-9FB5-1B4C-A335-ACE98BB3A5E1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5556251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2" name="Text Box 153">
            <a:extLst>
              <a:ext uri="{FF2B5EF4-FFF2-40B4-BE49-F238E27FC236}">
                <a16:creationId xmlns:a16="http://schemas.microsoft.com/office/drawing/2014/main" id="{86EC0E68-D38F-E746-9C95-CD59E1533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4" y="3843338"/>
            <a:ext cx="1246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reassembly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205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6">
            <a:extLst>
              <a:ext uri="{FF2B5EF4-FFF2-40B4-BE49-F238E27FC236}">
                <a16:creationId xmlns:a16="http://schemas.microsoft.com/office/drawing/2014/main" id="{6AEFA51D-830A-4940-AAC8-C6C17F0C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CF3A27-1A36-3748-A88B-A3C8E329AE5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9499286-C658-DA4D-B826-0DFC2FABC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IP Fragmentation and Reassembly</a:t>
            </a:r>
            <a:endParaRPr lang="en-US" altLang="en-US"/>
          </a:p>
        </p:txBody>
      </p:sp>
      <p:grpSp>
        <p:nvGrpSpPr>
          <p:cNvPr id="64516" name="Group 3">
            <a:extLst>
              <a:ext uri="{FF2B5EF4-FFF2-40B4-BE49-F238E27FC236}">
                <a16:creationId xmlns:a16="http://schemas.microsoft.com/office/drawing/2014/main" id="{94019992-44A7-F441-925F-2AAE0AA78CD5}"/>
              </a:ext>
            </a:extLst>
          </p:cNvPr>
          <p:cNvGrpSpPr>
            <a:grpSpLocks/>
          </p:cNvGrpSpPr>
          <p:nvPr/>
        </p:nvGrpSpPr>
        <p:grpSpPr bwMode="auto">
          <a:xfrm>
            <a:off x="5130800" y="1498601"/>
            <a:ext cx="5705475" cy="4046538"/>
            <a:chOff x="1218" y="944"/>
            <a:chExt cx="3594" cy="2549"/>
          </a:xfrm>
        </p:grpSpPr>
        <p:grpSp>
          <p:nvGrpSpPr>
            <p:cNvPr id="64522" name="Group 4">
              <a:extLst>
                <a:ext uri="{FF2B5EF4-FFF2-40B4-BE49-F238E27FC236}">
                  <a16:creationId xmlns:a16="http://schemas.microsoft.com/office/drawing/2014/main" id="{D012BE86-C9E8-794C-AC26-78FD47F08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8" y="944"/>
              <a:ext cx="3236" cy="496"/>
              <a:chOff x="3006" y="1208"/>
              <a:chExt cx="3236" cy="496"/>
            </a:xfrm>
          </p:grpSpPr>
          <p:sp>
            <p:nvSpPr>
              <p:cNvPr id="64566" name="Rectangle 5">
                <a:extLst>
                  <a:ext uri="{FF2B5EF4-FFF2-40B4-BE49-F238E27FC236}">
                    <a16:creationId xmlns:a16="http://schemas.microsoft.com/office/drawing/2014/main" id="{62BA2902-D4AD-CE44-AA7C-A430A1AD6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67" name="Rectangle 6">
                <a:extLst>
                  <a:ext uri="{FF2B5EF4-FFF2-40B4-BE49-F238E27FC236}">
                    <a16:creationId xmlns:a16="http://schemas.microsoft.com/office/drawing/2014/main" id="{C6B3B5E1-A70E-B24A-8D30-8E97820FD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68" name="Text Box 7">
                <a:extLst>
                  <a:ext uri="{FF2B5EF4-FFF2-40B4-BE49-F238E27FC236}">
                    <a16:creationId xmlns:a16="http://schemas.microsoft.com/office/drawing/2014/main" id="{40F87DD7-975A-A849-BB95-E2FE08BFF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69" name="Text Box 8">
                <a:extLst>
                  <a:ext uri="{FF2B5EF4-FFF2-40B4-BE49-F238E27FC236}">
                    <a16:creationId xmlns:a16="http://schemas.microsoft.com/office/drawing/2014/main" id="{AAD1A572-CC46-6A43-B848-25C33DC34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70" name="Text Box 9">
                <a:extLst>
                  <a:ext uri="{FF2B5EF4-FFF2-40B4-BE49-F238E27FC236}">
                    <a16:creationId xmlns:a16="http://schemas.microsoft.com/office/drawing/2014/main" id="{10C6AA89-61EA-7E4E-9A88-8D57B9DEA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71" name="Text Box 10">
                <a:extLst>
                  <a:ext uri="{FF2B5EF4-FFF2-40B4-BE49-F238E27FC236}">
                    <a16:creationId xmlns:a16="http://schemas.microsoft.com/office/drawing/2014/main" id="{3EF503AF-7E8E-1340-8DC3-0F1784F9A3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=4000</a:t>
                </a:r>
              </a:p>
            </p:txBody>
          </p:sp>
          <p:sp>
            <p:nvSpPr>
              <p:cNvPr id="64572" name="Line 11">
                <a:extLst>
                  <a:ext uri="{FF2B5EF4-FFF2-40B4-BE49-F238E27FC236}">
                    <a16:creationId xmlns:a16="http://schemas.microsoft.com/office/drawing/2014/main" id="{D87E4C7E-165D-044C-83E8-314AE734D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3" name="Line 12">
                <a:extLst>
                  <a:ext uri="{FF2B5EF4-FFF2-40B4-BE49-F238E27FC236}">
                    <a16:creationId xmlns:a16="http://schemas.microsoft.com/office/drawing/2014/main" id="{859191D4-1BD7-AC4A-AB6E-7E4EB73B9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4" name="Line 13">
                <a:extLst>
                  <a:ext uri="{FF2B5EF4-FFF2-40B4-BE49-F238E27FC236}">
                    <a16:creationId xmlns:a16="http://schemas.microsoft.com/office/drawing/2014/main" id="{5BDF78B7-C01E-E74F-83CA-C476560A1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5" name="Line 14">
                <a:extLst>
                  <a:ext uri="{FF2B5EF4-FFF2-40B4-BE49-F238E27FC236}">
                    <a16:creationId xmlns:a16="http://schemas.microsoft.com/office/drawing/2014/main" id="{37D7BFA3-FF24-CA49-A1EB-BC48C17E7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6" name="Line 15">
                <a:extLst>
                  <a:ext uri="{FF2B5EF4-FFF2-40B4-BE49-F238E27FC236}">
                    <a16:creationId xmlns:a16="http://schemas.microsoft.com/office/drawing/2014/main" id="{61FAC070-F03D-1149-9FBF-E6DDC3A8C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7" name="Rectangle 16">
                <a:extLst>
                  <a:ext uri="{FF2B5EF4-FFF2-40B4-BE49-F238E27FC236}">
                    <a16:creationId xmlns:a16="http://schemas.microsoft.com/office/drawing/2014/main" id="{FD75F8EB-7551-C743-AAC5-F6243F35F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4" y="1326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4523" name="Group 17">
              <a:extLst>
                <a:ext uri="{FF2B5EF4-FFF2-40B4-BE49-F238E27FC236}">
                  <a16:creationId xmlns:a16="http://schemas.microsoft.com/office/drawing/2014/main" id="{78D9072E-2EDB-B843-A242-FE1F2DCB7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034"/>
              <a:ext cx="3074" cy="433"/>
              <a:chOff x="3006" y="1194"/>
              <a:chExt cx="3074" cy="433"/>
            </a:xfrm>
          </p:grpSpPr>
          <p:sp>
            <p:nvSpPr>
              <p:cNvPr id="64554" name="Rectangle 18">
                <a:extLst>
                  <a:ext uri="{FF2B5EF4-FFF2-40B4-BE49-F238E27FC236}">
                    <a16:creationId xmlns:a16="http://schemas.microsoft.com/office/drawing/2014/main" id="{4DE99D46-64DC-FC47-B0B4-A34726D59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55" name="Rectangle 19">
                <a:extLst>
                  <a:ext uri="{FF2B5EF4-FFF2-40B4-BE49-F238E27FC236}">
                    <a16:creationId xmlns:a16="http://schemas.microsoft.com/office/drawing/2014/main" id="{E72EEE6C-DD1B-1549-B031-EBC92E6D8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56" name="Text Box 20">
                <a:extLst>
                  <a:ext uri="{FF2B5EF4-FFF2-40B4-BE49-F238E27FC236}">
                    <a16:creationId xmlns:a16="http://schemas.microsoft.com/office/drawing/2014/main" id="{C0B3E1E0-48F4-734A-93FE-C970D3DA6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57" name="Text Box 21">
                <a:extLst>
                  <a:ext uri="{FF2B5EF4-FFF2-40B4-BE49-F238E27FC236}">
                    <a16:creationId xmlns:a16="http://schemas.microsoft.com/office/drawing/2014/main" id="{CCA82114-7C97-0243-98BE-4D2E2AE94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58" name="Text Box 22">
                <a:extLst>
                  <a:ext uri="{FF2B5EF4-FFF2-40B4-BE49-F238E27FC236}">
                    <a16:creationId xmlns:a16="http://schemas.microsoft.com/office/drawing/2014/main" id="{D49DAC1B-8D6F-C246-86CD-DA41B6BC4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</a:t>
                </a:r>
              </a:p>
            </p:txBody>
          </p:sp>
          <p:sp>
            <p:nvSpPr>
              <p:cNvPr id="64559" name="Text Box 23">
                <a:extLst>
                  <a:ext uri="{FF2B5EF4-FFF2-40B4-BE49-F238E27FC236}">
                    <a16:creationId xmlns:a16="http://schemas.microsoft.com/office/drawing/2014/main" id="{991D3442-E222-DF45-A3E9-DC04CA55A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=1500</a:t>
                </a:r>
              </a:p>
            </p:txBody>
          </p:sp>
          <p:sp>
            <p:nvSpPr>
              <p:cNvPr id="64560" name="Line 24">
                <a:extLst>
                  <a:ext uri="{FF2B5EF4-FFF2-40B4-BE49-F238E27FC236}">
                    <a16:creationId xmlns:a16="http://schemas.microsoft.com/office/drawing/2014/main" id="{FEEE94C4-4C53-5A41-BFE4-365A0E7A7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1" name="Line 25">
                <a:extLst>
                  <a:ext uri="{FF2B5EF4-FFF2-40B4-BE49-F238E27FC236}">
                    <a16:creationId xmlns:a16="http://schemas.microsoft.com/office/drawing/2014/main" id="{1810B1F3-BE99-A644-8D8C-9EB986AC9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2" name="Line 26">
                <a:extLst>
                  <a:ext uri="{FF2B5EF4-FFF2-40B4-BE49-F238E27FC236}">
                    <a16:creationId xmlns:a16="http://schemas.microsoft.com/office/drawing/2014/main" id="{021D5587-83AE-384A-A79B-92F2BD467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3" name="Line 27">
                <a:extLst>
                  <a:ext uri="{FF2B5EF4-FFF2-40B4-BE49-F238E27FC236}">
                    <a16:creationId xmlns:a16="http://schemas.microsoft.com/office/drawing/2014/main" id="{BEC0EAE6-A374-E044-B36A-9CFBF9F3E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4" name="Line 28">
                <a:extLst>
                  <a:ext uri="{FF2B5EF4-FFF2-40B4-BE49-F238E27FC236}">
                    <a16:creationId xmlns:a16="http://schemas.microsoft.com/office/drawing/2014/main" id="{B9EEE9AB-386A-7A40-BD56-9B001FDB2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5" name="Rectangle 29">
                <a:extLst>
                  <a:ext uri="{FF2B5EF4-FFF2-40B4-BE49-F238E27FC236}">
                    <a16:creationId xmlns:a16="http://schemas.microsoft.com/office/drawing/2014/main" id="{BBA99409-DC41-1044-AA2E-EC3E0F6CE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" y="1194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4524" name="Group 30">
              <a:extLst>
                <a:ext uri="{FF2B5EF4-FFF2-40B4-BE49-F238E27FC236}">
                  <a16:creationId xmlns:a16="http://schemas.microsoft.com/office/drawing/2014/main" id="{8C335153-69DD-1346-B2FE-F124E2F76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552"/>
              <a:ext cx="3246" cy="419"/>
              <a:chOff x="3006" y="1208"/>
              <a:chExt cx="3246" cy="419"/>
            </a:xfrm>
          </p:grpSpPr>
          <p:sp>
            <p:nvSpPr>
              <p:cNvPr id="64542" name="Rectangle 31">
                <a:extLst>
                  <a:ext uri="{FF2B5EF4-FFF2-40B4-BE49-F238E27FC236}">
                    <a16:creationId xmlns:a16="http://schemas.microsoft.com/office/drawing/2014/main" id="{9F4250F0-2365-9D41-9D4E-D8F0721E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43" name="Rectangle 32">
                <a:extLst>
                  <a:ext uri="{FF2B5EF4-FFF2-40B4-BE49-F238E27FC236}">
                    <a16:creationId xmlns:a16="http://schemas.microsoft.com/office/drawing/2014/main" id="{E76EC39D-015F-E144-8FE4-AC9D845DD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44" name="Text Box 33">
                <a:extLst>
                  <a:ext uri="{FF2B5EF4-FFF2-40B4-BE49-F238E27FC236}">
                    <a16:creationId xmlns:a16="http://schemas.microsoft.com/office/drawing/2014/main" id="{D1C2B885-661A-3643-ADAC-69E259F3C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45" name="Text Box 34">
                <a:extLst>
                  <a:ext uri="{FF2B5EF4-FFF2-40B4-BE49-F238E27FC236}">
                    <a16:creationId xmlns:a16="http://schemas.microsoft.com/office/drawing/2014/main" id="{2C24DB9E-EB7A-C142-9058-CE1DA83D3F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=185</a:t>
                </a:r>
              </a:p>
            </p:txBody>
          </p:sp>
          <p:sp>
            <p:nvSpPr>
              <p:cNvPr id="64546" name="Text Box 35">
                <a:extLst>
                  <a:ext uri="{FF2B5EF4-FFF2-40B4-BE49-F238E27FC236}">
                    <a16:creationId xmlns:a16="http://schemas.microsoft.com/office/drawing/2014/main" id="{472519BA-14DF-D34E-85D9-CEDAAAEDA6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</a:t>
                </a:r>
              </a:p>
            </p:txBody>
          </p:sp>
          <p:sp>
            <p:nvSpPr>
              <p:cNvPr id="64547" name="Text Box 36">
                <a:extLst>
                  <a:ext uri="{FF2B5EF4-FFF2-40B4-BE49-F238E27FC236}">
                    <a16:creationId xmlns:a16="http://schemas.microsoft.com/office/drawing/2014/main" id="{3D107235-BDB2-6641-B2BE-E8D5ABF66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=1500</a:t>
                </a:r>
              </a:p>
            </p:txBody>
          </p:sp>
          <p:sp>
            <p:nvSpPr>
              <p:cNvPr id="64548" name="Line 37">
                <a:extLst>
                  <a:ext uri="{FF2B5EF4-FFF2-40B4-BE49-F238E27FC236}">
                    <a16:creationId xmlns:a16="http://schemas.microsoft.com/office/drawing/2014/main" id="{60FFAFAA-FB99-F54A-981F-3B74A156B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49" name="Line 38">
                <a:extLst>
                  <a:ext uri="{FF2B5EF4-FFF2-40B4-BE49-F238E27FC236}">
                    <a16:creationId xmlns:a16="http://schemas.microsoft.com/office/drawing/2014/main" id="{E4B53FC7-CBC6-3549-8717-0FE977FD0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0" name="Line 39">
                <a:extLst>
                  <a:ext uri="{FF2B5EF4-FFF2-40B4-BE49-F238E27FC236}">
                    <a16:creationId xmlns:a16="http://schemas.microsoft.com/office/drawing/2014/main" id="{6D569B02-2891-A54D-A907-7EC3FCE94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1" name="Line 40">
                <a:extLst>
                  <a:ext uri="{FF2B5EF4-FFF2-40B4-BE49-F238E27FC236}">
                    <a16:creationId xmlns:a16="http://schemas.microsoft.com/office/drawing/2014/main" id="{F3AF19FD-12C9-FA4C-978B-4868BAB89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2" name="Line 41">
                <a:extLst>
                  <a:ext uri="{FF2B5EF4-FFF2-40B4-BE49-F238E27FC236}">
                    <a16:creationId xmlns:a16="http://schemas.microsoft.com/office/drawing/2014/main" id="{E9845179-1096-9E4A-AD8C-4C681646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3" name="Rectangle 42">
                <a:extLst>
                  <a:ext uri="{FF2B5EF4-FFF2-40B4-BE49-F238E27FC236}">
                    <a16:creationId xmlns:a16="http://schemas.microsoft.com/office/drawing/2014/main" id="{A0C11319-0725-244F-A504-F20E7CA8E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4" y="1219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4525" name="Group 43">
              <a:extLst>
                <a:ext uri="{FF2B5EF4-FFF2-40B4-BE49-F238E27FC236}">
                  <a16:creationId xmlns:a16="http://schemas.microsoft.com/office/drawing/2014/main" id="{D38AF51E-7F68-AF49-BE8D-3DCAB421F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" y="3074"/>
              <a:ext cx="3245" cy="419"/>
              <a:chOff x="3006" y="1208"/>
              <a:chExt cx="3245" cy="419"/>
            </a:xfrm>
          </p:grpSpPr>
          <p:sp>
            <p:nvSpPr>
              <p:cNvPr id="64530" name="Rectangle 44">
                <a:extLst>
                  <a:ext uri="{FF2B5EF4-FFF2-40B4-BE49-F238E27FC236}">
                    <a16:creationId xmlns:a16="http://schemas.microsoft.com/office/drawing/2014/main" id="{503882D1-903D-A444-B1AD-5998C37C3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31" name="Rectangle 45">
                <a:extLst>
                  <a:ext uri="{FF2B5EF4-FFF2-40B4-BE49-F238E27FC236}">
                    <a16:creationId xmlns:a16="http://schemas.microsoft.com/office/drawing/2014/main" id="{045C6064-545E-9346-8213-4148A2E27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32" name="Text Box 46">
                <a:extLst>
                  <a:ext uri="{FF2B5EF4-FFF2-40B4-BE49-F238E27FC236}">
                    <a16:creationId xmlns:a16="http://schemas.microsoft.com/office/drawing/2014/main" id="{D12073E6-B5CF-B14D-B1B0-AB0800AD02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33" name="Text Box 47">
                <a:extLst>
                  <a:ext uri="{FF2B5EF4-FFF2-40B4-BE49-F238E27FC236}">
                    <a16:creationId xmlns:a16="http://schemas.microsoft.com/office/drawing/2014/main" id="{9297605C-6B83-7843-95FD-C936B35A3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=370</a:t>
                </a:r>
              </a:p>
            </p:txBody>
          </p:sp>
          <p:sp>
            <p:nvSpPr>
              <p:cNvPr id="64534" name="Text Box 48">
                <a:extLst>
                  <a:ext uri="{FF2B5EF4-FFF2-40B4-BE49-F238E27FC236}">
                    <a16:creationId xmlns:a16="http://schemas.microsoft.com/office/drawing/2014/main" id="{64719DCC-7F93-4542-879E-CAA0769B5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35" name="Text Box 49">
                <a:extLst>
                  <a:ext uri="{FF2B5EF4-FFF2-40B4-BE49-F238E27FC236}">
                    <a16:creationId xmlns:a16="http://schemas.microsoft.com/office/drawing/2014/main" id="{8B07456C-8CCA-B448-9BF8-10BC092F54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=1040</a:t>
                </a:r>
              </a:p>
            </p:txBody>
          </p:sp>
          <p:sp>
            <p:nvSpPr>
              <p:cNvPr id="64536" name="Line 50">
                <a:extLst>
                  <a:ext uri="{FF2B5EF4-FFF2-40B4-BE49-F238E27FC236}">
                    <a16:creationId xmlns:a16="http://schemas.microsoft.com/office/drawing/2014/main" id="{F6DD6ACB-794C-1E44-8A10-A3082414D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37" name="Line 51">
                <a:extLst>
                  <a:ext uri="{FF2B5EF4-FFF2-40B4-BE49-F238E27FC236}">
                    <a16:creationId xmlns:a16="http://schemas.microsoft.com/office/drawing/2014/main" id="{6067A444-3FA1-C34D-87AE-C49CD02A2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38" name="Line 52">
                <a:extLst>
                  <a:ext uri="{FF2B5EF4-FFF2-40B4-BE49-F238E27FC236}">
                    <a16:creationId xmlns:a16="http://schemas.microsoft.com/office/drawing/2014/main" id="{77E0DC67-4DA0-5A48-85EE-2636D7635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39" name="Line 53">
                <a:extLst>
                  <a:ext uri="{FF2B5EF4-FFF2-40B4-BE49-F238E27FC236}">
                    <a16:creationId xmlns:a16="http://schemas.microsoft.com/office/drawing/2014/main" id="{E71767C5-3563-BD45-9BE1-8C999FE6F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40" name="Line 54">
                <a:extLst>
                  <a:ext uri="{FF2B5EF4-FFF2-40B4-BE49-F238E27FC236}">
                    <a16:creationId xmlns:a16="http://schemas.microsoft.com/office/drawing/2014/main" id="{11102C3D-174D-A643-B438-722ECA20D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41" name="Rectangle 55">
                <a:extLst>
                  <a:ext uri="{FF2B5EF4-FFF2-40B4-BE49-F238E27FC236}">
                    <a16:creationId xmlns:a16="http://schemas.microsoft.com/office/drawing/2014/main" id="{C74E93DC-8BA0-9C4F-8638-7B72F22C8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" y="1234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sp>
          <p:nvSpPr>
            <p:cNvPr id="64526" name="Freeform 56">
              <a:extLst>
                <a:ext uri="{FF2B5EF4-FFF2-40B4-BE49-F238E27FC236}">
                  <a16:creationId xmlns:a16="http://schemas.microsoft.com/office/drawing/2014/main" id="{6D1A9C60-B5CC-BD48-9557-6EE15A8F4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7" name="Line 57">
              <a:extLst>
                <a:ext uri="{FF2B5EF4-FFF2-40B4-BE49-F238E27FC236}">
                  <a16:creationId xmlns:a16="http://schemas.microsoft.com/office/drawing/2014/main" id="{AFAB170E-A10F-EE44-A4F1-EC1BA24B4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8" name="Line 58">
              <a:extLst>
                <a:ext uri="{FF2B5EF4-FFF2-40B4-BE49-F238E27FC236}">
                  <a16:creationId xmlns:a16="http://schemas.microsoft.com/office/drawing/2014/main" id="{44125381-4420-FA42-B481-CEDC19191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9" name="Text Box 59">
              <a:extLst>
                <a:ext uri="{FF2B5EF4-FFF2-40B4-BE49-F238E27FC236}">
                  <a16:creationId xmlns:a16="http://schemas.microsoft.com/office/drawing/2014/main" id="{50F354A8-87A9-A648-BF51-BA2663FFE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One large datagram becomes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several smaller datagrams</a:t>
              </a:r>
            </a:p>
          </p:txBody>
        </p:sp>
      </p:grpSp>
      <p:sp>
        <p:nvSpPr>
          <p:cNvPr id="64517" name="Rectangle 60">
            <a:extLst>
              <a:ext uri="{FF2B5EF4-FFF2-40B4-BE49-F238E27FC236}">
                <a16:creationId xmlns:a16="http://schemas.microsoft.com/office/drawing/2014/main" id="{D3DBDF61-05ED-B540-9DEF-42FEFD96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01814"/>
            <a:ext cx="2830512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 dirty="0">
                <a:solidFill>
                  <a:srgbClr val="C00000"/>
                </a:solidFill>
                <a:latin typeface="Helvetica" pitchFamily="2" charset="0"/>
              </a:rPr>
              <a:t>Example</a:t>
            </a:r>
            <a:endParaRPr lang="en-US" altLang="en-US" sz="2000" dirty="0">
              <a:solidFill>
                <a:srgbClr val="C00000"/>
              </a:solidFill>
              <a:latin typeface="Helvetica" pitchFamily="2" charset="0"/>
            </a:endParaRPr>
          </a:p>
          <a:p>
            <a:r>
              <a:rPr lang="en-US" altLang="en-US" sz="2000" dirty="0">
                <a:latin typeface="Helvetica" pitchFamily="2" charset="0"/>
              </a:rPr>
              <a:t>4000 byte datagram</a:t>
            </a:r>
          </a:p>
          <a:p>
            <a:r>
              <a:rPr lang="en-US" altLang="en-US" sz="2000" dirty="0">
                <a:latin typeface="Helvetica" pitchFamily="2" charset="0"/>
              </a:rPr>
              <a:t>MTU = 1500 bytes</a:t>
            </a:r>
          </a:p>
          <a:p>
            <a:r>
              <a:rPr lang="en-US" altLang="en-US" sz="2000" dirty="0">
                <a:latin typeface="Helvetica" pitchFamily="2" charset="0"/>
              </a:rPr>
              <a:t>(includes IP headers)</a:t>
            </a:r>
          </a:p>
          <a:p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4518" name="Text Box 61">
            <a:extLst>
              <a:ext uri="{FF2B5EF4-FFF2-40B4-BE49-F238E27FC236}">
                <a16:creationId xmlns:a16="http://schemas.microsoft.com/office/drawing/2014/main" id="{A64584D5-E67A-0F41-883B-5469AEEC7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1" y="3756025"/>
            <a:ext cx="16209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1480 bytes in </a:t>
            </a:r>
            <a:br>
              <a:rPr lang="en-US" altLang="en-US" sz="1800">
                <a:latin typeface="Helvetica" pitchFamily="2" charset="0"/>
              </a:rPr>
            </a:br>
            <a:r>
              <a:rPr lang="en-US" altLang="en-US" sz="1800">
                <a:latin typeface="Helvetica" pitchFamily="2" charset="0"/>
              </a:rPr>
              <a:t>data field</a:t>
            </a:r>
          </a:p>
        </p:txBody>
      </p:sp>
      <p:sp>
        <p:nvSpPr>
          <p:cNvPr id="64519" name="Line 62">
            <a:extLst>
              <a:ext uri="{FF2B5EF4-FFF2-40B4-BE49-F238E27FC236}">
                <a16:creationId xmlns:a16="http://schemas.microsoft.com/office/drawing/2014/main" id="{571F2219-6FD4-D94B-8D68-D0D4DA636F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9976" y="3592514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4520" name="Text Box 63">
            <a:extLst>
              <a:ext uri="{FF2B5EF4-FFF2-40B4-BE49-F238E27FC236}">
                <a16:creationId xmlns:a16="http://schemas.microsoft.com/office/drawing/2014/main" id="{3D50F905-AEB0-884A-A8C7-CC6D588A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4567238"/>
            <a:ext cx="9541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offset 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1480/8 </a:t>
            </a:r>
          </a:p>
        </p:txBody>
      </p:sp>
      <p:sp>
        <p:nvSpPr>
          <p:cNvPr id="64521" name="Line 64">
            <a:extLst>
              <a:ext uri="{FF2B5EF4-FFF2-40B4-BE49-F238E27FC236}">
                <a16:creationId xmlns:a16="http://schemas.microsoft.com/office/drawing/2014/main" id="{17861C7D-A069-054C-BEFE-90490E966F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4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9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Dynamic Host Configuration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16.2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59AB-5BBC-AB40-856E-C7915DDB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endpoint gets its IP </a:t>
            </a:r>
            <a:r>
              <a:rPr lang="en-US" dirty="0" err="1"/>
              <a:t>addr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7B88-A6D5-1446-AF60-D55F913D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8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8844C85-8937-EC41-8318-B0EBE0D65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addresses: how to get one?</a:t>
            </a:r>
            <a:endParaRPr lang="en-US" altLang="en-US" sz="480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80D5BA8-9403-DB47-B08B-BD78C5634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044" y="1508124"/>
            <a:ext cx="9955763" cy="4379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Q:</a:t>
            </a:r>
            <a:r>
              <a:rPr lang="en-US" altLang="en-US" dirty="0"/>
              <a:t> How does a </a:t>
            </a:r>
            <a:r>
              <a:rPr lang="en-US" altLang="en-US" i="1" dirty="0"/>
              <a:t>host</a:t>
            </a:r>
            <a:r>
              <a:rPr lang="en-US" altLang="en-US" dirty="0"/>
              <a:t> get IP address?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dirty="0"/>
              <a:t>Hard-coded by system admin in a file</a:t>
            </a:r>
          </a:p>
          <a:p>
            <a:pPr lvl="1"/>
            <a:r>
              <a:rPr lang="en-US" altLang="en-US" dirty="0"/>
              <a:t>UNIX: /</a:t>
            </a:r>
            <a:r>
              <a:rPr lang="en-US" altLang="en-US" dirty="0" err="1"/>
              <a:t>etc</a:t>
            </a:r>
            <a:r>
              <a:rPr lang="en-US" altLang="en-US" dirty="0"/>
              <a:t>/network/interfaces</a:t>
            </a:r>
          </a:p>
          <a:p>
            <a:pPr lvl="1"/>
            <a:r>
              <a:rPr lang="en-US" altLang="en-US" dirty="0"/>
              <a:t>Windows: </a:t>
            </a:r>
            <a:r>
              <a:rPr lang="en-US" altLang="en-US" dirty="0" err="1"/>
              <a:t>controlpanel</a:t>
            </a:r>
            <a:r>
              <a:rPr lang="en-US" altLang="en-US" dirty="0"/>
              <a:t> -&gt; network -&gt; configuration -&gt; </a:t>
            </a:r>
            <a:r>
              <a:rPr lang="en-US" altLang="en-US" dirty="0" err="1"/>
              <a:t>tcp</a:t>
            </a:r>
            <a:r>
              <a:rPr lang="en-US" altLang="en-US" dirty="0"/>
              <a:t>/</a:t>
            </a:r>
            <a:r>
              <a:rPr lang="en-US" altLang="en-US" dirty="0" err="1"/>
              <a:t>ip</a:t>
            </a:r>
            <a:r>
              <a:rPr lang="en-US" altLang="en-US" dirty="0"/>
              <a:t> -&gt; properties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C0000"/>
                </a:solidFill>
              </a:rPr>
              <a:t>DHCP: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D</a:t>
            </a:r>
            <a:r>
              <a:rPr lang="en-US" altLang="en-US" dirty="0"/>
              <a:t>ynamic </a:t>
            </a:r>
            <a:r>
              <a:rPr lang="en-US" altLang="en-US" dirty="0">
                <a:solidFill>
                  <a:srgbClr val="CC0000"/>
                </a:solidFill>
              </a:rPr>
              <a:t>H</a:t>
            </a:r>
            <a:r>
              <a:rPr lang="en-US" altLang="en-US" dirty="0"/>
              <a:t>ost </a:t>
            </a:r>
            <a:r>
              <a:rPr lang="en-US" altLang="en-US" dirty="0">
                <a:solidFill>
                  <a:srgbClr val="CC0000"/>
                </a:solidFill>
              </a:rPr>
              <a:t>C</a:t>
            </a:r>
            <a:r>
              <a:rPr lang="en-US" altLang="en-US" dirty="0"/>
              <a:t>onfiguration </a:t>
            </a:r>
            <a:r>
              <a:rPr lang="en-US" altLang="en-US" dirty="0">
                <a:solidFill>
                  <a:srgbClr val="CC0000"/>
                </a:solidFill>
              </a:rPr>
              <a:t>P</a:t>
            </a:r>
            <a:r>
              <a:rPr lang="en-US" altLang="en-US" dirty="0"/>
              <a:t>rotocol: dynamically get address from as server</a:t>
            </a:r>
          </a:p>
          <a:p>
            <a:pPr lvl="1"/>
            <a:r>
              <a:rPr lang="ja-JP" altLang="en-US"/>
              <a:t>“</a:t>
            </a:r>
            <a:r>
              <a:rPr lang="en-US" altLang="ja-JP" dirty="0"/>
              <a:t>plug-and-play</a:t>
            </a:r>
            <a:r>
              <a:rPr lang="ja-JP" altLang="en-US" sz="2800"/>
              <a:t>”</a:t>
            </a:r>
            <a:r>
              <a:rPr lang="en-US" altLang="ja-JP" sz="2800" dirty="0"/>
              <a:t> 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endParaRPr lang="en-US" altLang="en-US" sz="2400" dirty="0"/>
          </a:p>
        </p:txBody>
      </p:sp>
      <p:sp>
        <p:nvSpPr>
          <p:cNvPr id="87044" name="Slide Number Placeholder 5">
            <a:extLst>
              <a:ext uri="{FF2B5EF4-FFF2-40B4-BE49-F238E27FC236}">
                <a16:creationId xmlns:a16="http://schemas.microsoft.com/office/drawing/2014/main" id="{87E0A12A-A9BA-254C-BD35-EA6D32C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5F6A4C-0C75-AA42-AA83-9E15B39C4ED9}" type="slidenum">
              <a:rPr lang="en-US" altLang="en-US" sz="1200" smtClean="0">
                <a:latin typeface="Tahoma" panose="020B0604030504040204" pitchFamily="34" charset="0"/>
              </a:rPr>
              <a:pPr/>
              <a:t>9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12461</TotalTime>
  <Words>1617</Words>
  <Application>Microsoft Macintosh PowerPoint</Application>
  <PresentationFormat>Widescreen</PresentationFormat>
  <Paragraphs>439</Paragraphs>
  <Slides>31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Comic Sans MS</vt:lpstr>
      <vt:lpstr>Helvetica</vt:lpstr>
      <vt:lpstr>Tahoma</vt:lpstr>
      <vt:lpstr>Times New Roman</vt:lpstr>
      <vt:lpstr>Wingdings</vt:lpstr>
      <vt:lpstr>Office Theme</vt:lpstr>
      <vt:lpstr>ClipArt</vt:lpstr>
      <vt:lpstr>CS 352 Internet Protocol (IP)</vt:lpstr>
      <vt:lpstr>Network</vt:lpstr>
      <vt:lpstr>IP datagram format</vt:lpstr>
      <vt:lpstr>IP Fragmentation &amp; Reassembly</vt:lpstr>
      <vt:lpstr>IP Fragmentation and Reassembly</vt:lpstr>
      <vt:lpstr>PowerPoint Presentation</vt:lpstr>
      <vt:lpstr>CS 352 Dynamic Host Configuration</vt:lpstr>
      <vt:lpstr>How does an endpoint gets its IP addr?</vt:lpstr>
      <vt:lpstr>IP addresses: how to get one?</vt:lpstr>
      <vt:lpstr>Similar bootstrapping problems</vt:lpstr>
      <vt:lpstr>DHCP: Dynamic Host Configuration Protocol</vt:lpstr>
      <vt:lpstr>DHCP client-server scenario</vt:lpstr>
      <vt:lpstr>DHCP client-server scenario</vt:lpstr>
      <vt:lpstr>DHCP Protocol</vt:lpstr>
      <vt:lpstr>DHCP: more than IP addresses</vt:lpstr>
      <vt:lpstr>DHCP Relay Agents</vt:lpstr>
      <vt:lpstr>DHCP: An example</vt:lpstr>
      <vt:lpstr>DHCP: An example</vt:lpstr>
      <vt:lpstr>Summary</vt:lpstr>
      <vt:lpstr>PowerPoint Presentation</vt:lpstr>
      <vt:lpstr>CS 352 Internet Control Message Protocol</vt:lpstr>
      <vt:lpstr>ICMP</vt:lpstr>
      <vt:lpstr>ICMP message</vt:lpstr>
      <vt:lpstr>ICMP: Internet Control Message Protocol</vt:lpstr>
      <vt:lpstr>Specific uses of ICMP</vt:lpstr>
      <vt:lpstr>Ping</vt:lpstr>
      <vt:lpstr>Ping (cont’d)</vt:lpstr>
      <vt:lpstr>Ping example</vt:lpstr>
      <vt:lpstr>Traceroute</vt:lpstr>
      <vt:lpstr>Traceroute (cont’d)</vt:lpstr>
      <vt:lpstr>Traceroute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5943</cp:revision>
  <dcterms:created xsi:type="dcterms:W3CDTF">2019-01-23T03:40:12Z</dcterms:created>
  <dcterms:modified xsi:type="dcterms:W3CDTF">2021-03-15T07:37:43Z</dcterms:modified>
</cp:coreProperties>
</file>