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608" r:id="rId2"/>
    <p:sldId id="614" r:id="rId3"/>
    <p:sldId id="615" r:id="rId4"/>
    <p:sldId id="616" r:id="rId5"/>
    <p:sldId id="630" r:id="rId6"/>
    <p:sldId id="631" r:id="rId7"/>
    <p:sldId id="62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4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Ordered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12.1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8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Control: Intro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4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E7C-24E2-594A-80E1-BE7CDD7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9A60-C0E5-B846-9C3A-F78067EC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2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5558</TotalTime>
  <Words>180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Helvetica</vt:lpstr>
      <vt:lpstr>Times New Roman</vt:lpstr>
      <vt:lpstr>Office Theme</vt:lpstr>
      <vt:lpstr>CS 352 Ordered Delivery</vt:lpstr>
      <vt:lpstr>Transport</vt:lpstr>
      <vt:lpstr>Modularity through layering</vt:lpstr>
      <vt:lpstr>How do apps get perf guarantees?</vt:lpstr>
      <vt:lpstr>CS 352 Flow Control</vt:lpstr>
      <vt:lpstr>CS 352 Congestion Control: Intro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2546</cp:revision>
  <dcterms:created xsi:type="dcterms:W3CDTF">2019-01-23T03:40:12Z</dcterms:created>
  <dcterms:modified xsi:type="dcterms:W3CDTF">2021-02-28T06:50:34Z</dcterms:modified>
</cp:coreProperties>
</file>