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4" r:id="rId4"/>
    <p:sldId id="345" r:id="rId5"/>
    <p:sldId id="346" r:id="rId6"/>
    <p:sldId id="342" r:id="rId7"/>
    <p:sldId id="297" r:id="rId8"/>
    <p:sldId id="299" r:id="rId9"/>
    <p:sldId id="347" r:id="rId10"/>
    <p:sldId id="298" r:id="rId11"/>
    <p:sldId id="303" r:id="rId12"/>
    <p:sldId id="302" r:id="rId13"/>
    <p:sldId id="304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Layering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40916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31446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info at each layer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Metadata: </a:t>
            </a:r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header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</a:t>
            </a:r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payload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H="1">
            <a:off x="4424096" y="4659850"/>
            <a:ext cx="349912" cy="10253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283702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0447-B9C0-FF47-9A1B-6E8D6BB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see your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CA7E-A9AC-814D-A22E-B1C6CDF0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64161-D853-CB4A-BD7B-F9870723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2" y="1651237"/>
            <a:ext cx="11454713" cy="304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1A215-B7F7-544D-9E59-5CA0D72B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73" y="4827248"/>
            <a:ext cx="7896996" cy="1788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F4B57-4397-124F-8CC5-63700B0E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577" y="481806"/>
            <a:ext cx="2146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530" y="1465969"/>
            <a:ext cx="74524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Send a query to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google.com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with keywords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27178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3632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stitch together the path</a:t>
            </a:r>
          </a:p>
        </p:txBody>
      </p:sp>
    </p:spTree>
    <p:extLst>
      <p:ext uri="{BB962C8B-B14F-4D97-AF65-F5344CB8AC3E}">
        <p14:creationId xmlns:p14="http://schemas.microsoft.com/office/powerpoint/2010/main" val="381898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modularity: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4" name="Picture 3" descr="A picture containing appliance, dryer, indoor, sitting&#10;&#10;Description automatically generated">
            <a:extLst>
              <a:ext uri="{FF2B5EF4-FFF2-40B4-BE49-F238E27FC236}">
                <a16:creationId xmlns:a16="http://schemas.microsoft.com/office/drawing/2014/main" id="{CA96F597-64B8-B942-8477-F5A9248D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40" y="1095269"/>
            <a:ext cx="2248725" cy="30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10886</TotalTime>
  <Words>418</Words>
  <Application>Microsoft Macintosh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552: Layering</vt:lpstr>
      <vt:lpstr>What happens when you browse?</vt:lpstr>
      <vt:lpstr>How does your laptop know  where the google.com server is, and how to reach it?</vt:lpstr>
      <vt:lpstr>How does your laptop know  where the google.com server is, and how to reach it?</vt:lpstr>
      <vt:lpstr>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You can see your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1074</cp:revision>
  <dcterms:created xsi:type="dcterms:W3CDTF">2018-09-05T17:47:04Z</dcterms:created>
  <dcterms:modified xsi:type="dcterms:W3CDTF">2020-09-16T00:19:00Z</dcterms:modified>
</cp:coreProperties>
</file>