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02" r:id="rId2"/>
    <p:sldId id="565" r:id="rId3"/>
    <p:sldId id="566" r:id="rId4"/>
    <p:sldId id="489" r:id="rId5"/>
    <p:sldId id="567" r:id="rId6"/>
    <p:sldId id="568" r:id="rId7"/>
    <p:sldId id="569" r:id="rId8"/>
    <p:sldId id="570" r:id="rId9"/>
    <p:sldId id="501" r:id="rId10"/>
    <p:sldId id="535" r:id="rId11"/>
    <p:sldId id="536" r:id="rId12"/>
    <p:sldId id="572" r:id="rId13"/>
    <p:sldId id="537" r:id="rId14"/>
    <p:sldId id="559" r:id="rId15"/>
    <p:sldId id="573" r:id="rId16"/>
    <p:sldId id="545" r:id="rId17"/>
    <p:sldId id="539" r:id="rId18"/>
    <p:sldId id="580" r:id="rId19"/>
    <p:sldId id="540" r:id="rId20"/>
    <p:sldId id="560" r:id="rId21"/>
    <p:sldId id="574" r:id="rId22"/>
    <p:sldId id="576" r:id="rId23"/>
    <p:sldId id="577" r:id="rId24"/>
    <p:sldId id="547" r:id="rId25"/>
    <p:sldId id="548" r:id="rId26"/>
    <p:sldId id="549" r:id="rId27"/>
    <p:sldId id="561" r:id="rId28"/>
    <p:sldId id="578" r:id="rId29"/>
    <p:sldId id="5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/>
    <p:restoredTop sz="94664"/>
  </p:normalViewPr>
  <p:slideViewPr>
    <p:cSldViewPr snapToGrid="0" snapToObjects="1">
      <p:cViewPr varScale="1">
        <p:scale>
          <a:sx n="148" d="100"/>
          <a:sy n="148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3CD40C9-5EF6-41C8-954A-E63A8A3DA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AEB8E-8DE4-4A6D-85B7-A5B028FF87D5}" type="slidenum">
              <a:rPr lang="en-US" altLang="en-US" sz="1400" smtClean="0"/>
              <a:pPr/>
              <a:t>26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B819CF9-03F7-4F29-80A4-027628A0E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22BACD-724C-490B-8887-3629BE3F7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50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0.wmf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18861" y="1560202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De/Multiplexing, Reliability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6,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9" y="1608140"/>
            <a:ext cx="5506244" cy="456859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logical communication </a:t>
            </a:r>
            <a:r>
              <a:rPr lang="en-US" altLang="en-US" dirty="0"/>
              <a:t>between app processes running on different hosts</a:t>
            </a:r>
          </a:p>
          <a:p>
            <a:r>
              <a:rPr lang="en-US" altLang="en-US" dirty="0"/>
              <a:t>Transport protocols run @ hosts </a:t>
            </a:r>
          </a:p>
          <a:p>
            <a:pPr lvl="1"/>
            <a:r>
              <a:rPr lang="en-US" altLang="en-US" sz="2000" dirty="0"/>
              <a:t>send side: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More than one transport protocol available to apps</a:t>
            </a:r>
          </a:p>
          <a:p>
            <a:pPr lvl="1"/>
            <a:r>
              <a:rPr lang="en-US" altLang="en-US" sz="2000" dirty="0"/>
              <a:t>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6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7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8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9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0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1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2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3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14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15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40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41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42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7"/>
            <a:ext cx="4505897" cy="491707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</a:t>
            </a:r>
            <a:r>
              <a:rPr lang="en-US" altLang="en-US" dirty="0"/>
              <a:t> logical communication between </a:t>
            </a:r>
            <a:r>
              <a:rPr lang="en-US" altLang="en-US" dirty="0">
                <a:solidFill>
                  <a:srgbClr val="C00000"/>
                </a:solidFill>
              </a:rPr>
              <a:t>endpoints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logical communication between </a:t>
            </a:r>
            <a:r>
              <a:rPr lang="en-US" altLang="en-US" dirty="0">
                <a:solidFill>
                  <a:srgbClr val="C00000"/>
                </a:solidFill>
              </a:rPr>
              <a:t>processes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relies on and enhances network layer services</a:t>
            </a:r>
            <a:endParaRPr lang="en-US" altLang="en-US" sz="2800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12 kids sending letters to 12 kids</a:t>
            </a:r>
            <a:endParaRPr lang="en-US" altLang="en-US" sz="2400" dirty="0"/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CEF9-6E3C-6847-A656-4E50A986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transport guarantees do you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E4E3-3414-B842-B97B-FB937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Don’t drop messages</a:t>
            </a:r>
          </a:p>
          <a:p>
            <a:pPr lvl="1"/>
            <a:r>
              <a:rPr lang="en-US" dirty="0"/>
              <a:t>Don’t corrupt messages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</a:p>
          <a:p>
            <a:pPr lvl="1"/>
            <a:r>
              <a:rPr lang="en-US" dirty="0"/>
              <a:t>Get messages to other side as soon as possible</a:t>
            </a:r>
          </a:p>
          <a:p>
            <a:pPr lvl="1"/>
            <a:r>
              <a:rPr lang="en-US" dirty="0"/>
              <a:t>As cheaply as possible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Ordering</a:t>
            </a:r>
          </a:p>
          <a:p>
            <a:pPr lvl="1"/>
            <a:r>
              <a:rPr lang="en-US" dirty="0"/>
              <a:t>Don’t reorder messages</a:t>
            </a:r>
          </a:p>
        </p:txBody>
      </p:sp>
    </p:spTree>
    <p:extLst>
      <p:ext uri="{BB962C8B-B14F-4D97-AF65-F5344CB8AC3E}">
        <p14:creationId xmlns:p14="http://schemas.microsoft.com/office/powerpoint/2010/main" val="28451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3DE1A6B-B405-40E4-A35D-65ABA6E8E4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302" y="1612902"/>
            <a:ext cx="4824415" cy="508048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Reliable, in-order delivery: Transmission Control Protocol (</a:t>
            </a:r>
            <a:r>
              <a:rPr lang="en-US" altLang="en-US" dirty="0">
                <a:solidFill>
                  <a:srgbClr val="C00000"/>
                </a:solidFill>
              </a:rPr>
              <a:t>TCP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congestion control, flow control, connection setup</a:t>
            </a:r>
            <a:endParaRPr lang="en-US" altLang="en-US" sz="2800" dirty="0"/>
          </a:p>
          <a:p>
            <a:r>
              <a:rPr lang="en-US" altLang="en-US" dirty="0"/>
              <a:t>Unreliable, unordered delivery: User Datagram Protocol (</a:t>
            </a:r>
            <a:r>
              <a:rPr lang="en-US" altLang="en-US" dirty="0">
                <a:solidFill>
                  <a:srgbClr val="C00000"/>
                </a:solidFill>
              </a:rPr>
              <a:t>UDP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small extension to underlying network layer protocol, IP</a:t>
            </a:r>
          </a:p>
          <a:p>
            <a:r>
              <a:rPr lang="en-US" altLang="en-US" dirty="0"/>
              <a:t>Services not available: </a:t>
            </a:r>
          </a:p>
          <a:p>
            <a:pPr lvl="1"/>
            <a:r>
              <a:rPr lang="en-US" altLang="en-US" dirty="0"/>
              <a:t>delay guarantees</a:t>
            </a:r>
          </a:p>
          <a:p>
            <a:pPr lvl="1"/>
            <a:r>
              <a:rPr lang="en-US" altLang="en-US" dirty="0"/>
              <a:t>bandwidth guarantees</a:t>
            </a:r>
          </a:p>
        </p:txBody>
      </p:sp>
      <p:sp>
        <p:nvSpPr>
          <p:cNvPr id="8196" name="Freeform 275">
            <a:extLst>
              <a:ext uri="{FF2B5EF4-FFF2-40B4-BE49-F238E27FC236}">
                <a16:creationId xmlns:a16="http://schemas.microsoft.com/office/drawing/2014/main" id="{3C3EC48E-4D23-46AE-A3EC-BF359C0471A5}"/>
              </a:ext>
            </a:extLst>
          </p:cNvPr>
          <p:cNvSpPr>
            <a:spLocks/>
          </p:cNvSpPr>
          <p:nvPr/>
        </p:nvSpPr>
        <p:spPr bwMode="auto">
          <a:xfrm>
            <a:off x="8261350" y="3430590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7" name="Freeform 276">
            <a:extLst>
              <a:ext uri="{FF2B5EF4-FFF2-40B4-BE49-F238E27FC236}">
                <a16:creationId xmlns:a16="http://schemas.microsoft.com/office/drawing/2014/main" id="{D8AE7901-2046-4221-8D12-7CED65A5CBCA}"/>
              </a:ext>
            </a:extLst>
          </p:cNvPr>
          <p:cNvSpPr>
            <a:spLocks/>
          </p:cNvSpPr>
          <p:nvPr/>
        </p:nvSpPr>
        <p:spPr bwMode="auto">
          <a:xfrm>
            <a:off x="8280402" y="1905002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8" name="Freeform 277">
            <a:extLst>
              <a:ext uri="{FF2B5EF4-FFF2-40B4-BE49-F238E27FC236}">
                <a16:creationId xmlns:a16="http://schemas.microsoft.com/office/drawing/2014/main" id="{8BA8C54E-B988-4F07-9455-17B1D7BEE827}"/>
              </a:ext>
            </a:extLst>
          </p:cNvPr>
          <p:cNvSpPr>
            <a:spLocks/>
          </p:cNvSpPr>
          <p:nvPr/>
        </p:nvSpPr>
        <p:spPr bwMode="auto">
          <a:xfrm>
            <a:off x="6540500" y="1612902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199" name="Group 278">
            <a:extLst>
              <a:ext uri="{FF2B5EF4-FFF2-40B4-BE49-F238E27FC236}">
                <a16:creationId xmlns:a16="http://schemas.microsoft.com/office/drawing/2014/main" id="{6D60283F-8A0A-454A-B1BB-355021B7F451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2947988"/>
            <a:ext cx="1458912" cy="933450"/>
            <a:chOff x="2889" y="1631"/>
            <a:chExt cx="980" cy="743"/>
          </a:xfrm>
        </p:grpSpPr>
        <p:sp>
          <p:nvSpPr>
            <p:cNvPr id="8588" name="Rectangle 279">
              <a:extLst>
                <a:ext uri="{FF2B5EF4-FFF2-40B4-BE49-F238E27FC236}">
                  <a16:creationId xmlns:a16="http://schemas.microsoft.com/office/drawing/2014/main" id="{AD35FE59-D718-4EE1-935B-21A8E2C4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589" name="AutoShape 280">
              <a:extLst>
                <a:ext uri="{FF2B5EF4-FFF2-40B4-BE49-F238E27FC236}">
                  <a16:creationId xmlns:a16="http://schemas.microsoft.com/office/drawing/2014/main" id="{87E33CB6-5620-4196-9F3B-576EE4CF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8200" name="Group 281">
            <a:extLst>
              <a:ext uri="{FF2B5EF4-FFF2-40B4-BE49-F238E27FC236}">
                <a16:creationId xmlns:a16="http://schemas.microsoft.com/office/drawing/2014/main" id="{3D938425-ABBD-40C1-896A-63B4E4CD331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804988"/>
            <a:ext cx="336550" cy="531812"/>
            <a:chOff x="3796" y="1043"/>
            <a:chExt cx="865" cy="1237"/>
          </a:xfrm>
        </p:grpSpPr>
        <p:sp>
          <p:nvSpPr>
            <p:cNvPr id="8558" name="Line 282">
              <a:extLst>
                <a:ext uri="{FF2B5EF4-FFF2-40B4-BE49-F238E27FC236}">
                  <a16:creationId xmlns:a16="http://schemas.microsoft.com/office/drawing/2014/main" id="{81C3D2FF-F337-4D77-8186-09BF9118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9" name="Line 283">
              <a:extLst>
                <a:ext uri="{FF2B5EF4-FFF2-40B4-BE49-F238E27FC236}">
                  <a16:creationId xmlns:a16="http://schemas.microsoft.com/office/drawing/2014/main" id="{E88A147A-2452-4E94-BD43-77661A632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0" name="Line 284">
              <a:extLst>
                <a:ext uri="{FF2B5EF4-FFF2-40B4-BE49-F238E27FC236}">
                  <a16:creationId xmlns:a16="http://schemas.microsoft.com/office/drawing/2014/main" id="{EB9DD987-54F0-4E2D-853D-A715C50C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1" name="Line 285">
              <a:extLst>
                <a:ext uri="{FF2B5EF4-FFF2-40B4-BE49-F238E27FC236}">
                  <a16:creationId xmlns:a16="http://schemas.microsoft.com/office/drawing/2014/main" id="{0E39DCBD-A80E-4CE1-81ED-0F1A60B1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2" name="Line 286">
              <a:extLst>
                <a:ext uri="{FF2B5EF4-FFF2-40B4-BE49-F238E27FC236}">
                  <a16:creationId xmlns:a16="http://schemas.microsoft.com/office/drawing/2014/main" id="{49C6FA51-E7C0-4563-9B19-5AF22A1A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3" name="Line 287">
              <a:extLst>
                <a:ext uri="{FF2B5EF4-FFF2-40B4-BE49-F238E27FC236}">
                  <a16:creationId xmlns:a16="http://schemas.microsoft.com/office/drawing/2014/main" id="{4A7B7894-FCD7-4EF0-8FF1-32790B095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4" name="Line 288">
              <a:extLst>
                <a:ext uri="{FF2B5EF4-FFF2-40B4-BE49-F238E27FC236}">
                  <a16:creationId xmlns:a16="http://schemas.microsoft.com/office/drawing/2014/main" id="{8B643F78-F15F-4054-A5AA-E8A2709D0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5" name="Line 289">
              <a:extLst>
                <a:ext uri="{FF2B5EF4-FFF2-40B4-BE49-F238E27FC236}">
                  <a16:creationId xmlns:a16="http://schemas.microsoft.com/office/drawing/2014/main" id="{D3374710-6223-4D3D-9934-7CF91F12B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6" name="Line 290">
              <a:extLst>
                <a:ext uri="{FF2B5EF4-FFF2-40B4-BE49-F238E27FC236}">
                  <a16:creationId xmlns:a16="http://schemas.microsoft.com/office/drawing/2014/main" id="{38509DB7-88D5-484B-BA25-C84C91BDE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7" name="Line 291">
              <a:extLst>
                <a:ext uri="{FF2B5EF4-FFF2-40B4-BE49-F238E27FC236}">
                  <a16:creationId xmlns:a16="http://schemas.microsoft.com/office/drawing/2014/main" id="{2983AB5C-CC05-4C64-86CA-533D76A67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8" name="Line 292">
              <a:extLst>
                <a:ext uri="{FF2B5EF4-FFF2-40B4-BE49-F238E27FC236}">
                  <a16:creationId xmlns:a16="http://schemas.microsoft.com/office/drawing/2014/main" id="{42D37182-B544-406B-BDDE-DF7C5E542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9" name="Line 293">
              <a:extLst>
                <a:ext uri="{FF2B5EF4-FFF2-40B4-BE49-F238E27FC236}">
                  <a16:creationId xmlns:a16="http://schemas.microsoft.com/office/drawing/2014/main" id="{4278AF74-03A4-4195-848D-F21F5DB45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0" name="Line 294">
              <a:extLst>
                <a:ext uri="{FF2B5EF4-FFF2-40B4-BE49-F238E27FC236}">
                  <a16:creationId xmlns:a16="http://schemas.microsoft.com/office/drawing/2014/main" id="{B1735C9C-DDDE-44BD-A3D9-4F857330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1" name="Line 295">
              <a:extLst>
                <a:ext uri="{FF2B5EF4-FFF2-40B4-BE49-F238E27FC236}">
                  <a16:creationId xmlns:a16="http://schemas.microsoft.com/office/drawing/2014/main" id="{1229CD0F-E721-420B-A178-A0D0B8400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2" name="Line 296">
              <a:extLst>
                <a:ext uri="{FF2B5EF4-FFF2-40B4-BE49-F238E27FC236}">
                  <a16:creationId xmlns:a16="http://schemas.microsoft.com/office/drawing/2014/main" id="{D79CC29F-6353-4867-9C7D-E9789314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573" name="Group 297">
              <a:extLst>
                <a:ext uri="{FF2B5EF4-FFF2-40B4-BE49-F238E27FC236}">
                  <a16:creationId xmlns:a16="http://schemas.microsoft.com/office/drawing/2014/main" id="{C9111FAC-D811-44BA-A4A3-C1A248BF1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8584" name="Line 298">
                <a:extLst>
                  <a:ext uri="{FF2B5EF4-FFF2-40B4-BE49-F238E27FC236}">
                    <a16:creationId xmlns:a16="http://schemas.microsoft.com/office/drawing/2014/main" id="{64D1F5C1-66BB-49FB-91B0-EE229765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5" name="Line 299">
                <a:extLst>
                  <a:ext uri="{FF2B5EF4-FFF2-40B4-BE49-F238E27FC236}">
                    <a16:creationId xmlns:a16="http://schemas.microsoft.com/office/drawing/2014/main" id="{DC6067D7-A46F-4B8E-8669-6A1CBE6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6" name="Line 300">
                <a:extLst>
                  <a:ext uri="{FF2B5EF4-FFF2-40B4-BE49-F238E27FC236}">
                    <a16:creationId xmlns:a16="http://schemas.microsoft.com/office/drawing/2014/main" id="{8AF7E482-9F6E-40DB-A79A-5D3C9C04A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7" name="Line 301">
                <a:extLst>
                  <a:ext uri="{FF2B5EF4-FFF2-40B4-BE49-F238E27FC236}">
                    <a16:creationId xmlns:a16="http://schemas.microsoft.com/office/drawing/2014/main" id="{0B619801-A03C-4974-B086-83EF74305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4" name="Group 302">
              <a:extLst>
                <a:ext uri="{FF2B5EF4-FFF2-40B4-BE49-F238E27FC236}">
                  <a16:creationId xmlns:a16="http://schemas.microsoft.com/office/drawing/2014/main" id="{48BD9191-935B-4EFD-9795-BC449AC8D906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8580" name="Line 303">
                <a:extLst>
                  <a:ext uri="{FF2B5EF4-FFF2-40B4-BE49-F238E27FC236}">
                    <a16:creationId xmlns:a16="http://schemas.microsoft.com/office/drawing/2014/main" id="{26DA8AC6-59BB-41B8-AA7B-E9E62D4E5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1" name="Line 304">
                <a:extLst>
                  <a:ext uri="{FF2B5EF4-FFF2-40B4-BE49-F238E27FC236}">
                    <a16:creationId xmlns:a16="http://schemas.microsoft.com/office/drawing/2014/main" id="{ED66C76E-FF80-49E4-9B89-90DD3D6EB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2" name="Line 305">
                <a:extLst>
                  <a:ext uri="{FF2B5EF4-FFF2-40B4-BE49-F238E27FC236}">
                    <a16:creationId xmlns:a16="http://schemas.microsoft.com/office/drawing/2014/main" id="{96D8ADF9-28E8-40E3-B925-7CAB0E604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3" name="Line 306">
                <a:extLst>
                  <a:ext uri="{FF2B5EF4-FFF2-40B4-BE49-F238E27FC236}">
                    <a16:creationId xmlns:a16="http://schemas.microsoft.com/office/drawing/2014/main" id="{B26FB2E8-5566-421A-B68D-B76BC05B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5" name="Group 307">
              <a:extLst>
                <a:ext uri="{FF2B5EF4-FFF2-40B4-BE49-F238E27FC236}">
                  <a16:creationId xmlns:a16="http://schemas.microsoft.com/office/drawing/2014/main" id="{EED90509-AE1D-46E2-974A-454BAE236CA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8576" name="Line 308">
                <a:extLst>
                  <a:ext uri="{FF2B5EF4-FFF2-40B4-BE49-F238E27FC236}">
                    <a16:creationId xmlns:a16="http://schemas.microsoft.com/office/drawing/2014/main" id="{6437EFDF-D1AC-4F45-B53C-24784D393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7" name="Line 309">
                <a:extLst>
                  <a:ext uri="{FF2B5EF4-FFF2-40B4-BE49-F238E27FC236}">
                    <a16:creationId xmlns:a16="http://schemas.microsoft.com/office/drawing/2014/main" id="{B18A16E4-908F-44FE-8056-7B07123DF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8" name="Line 310">
                <a:extLst>
                  <a:ext uri="{FF2B5EF4-FFF2-40B4-BE49-F238E27FC236}">
                    <a16:creationId xmlns:a16="http://schemas.microsoft.com/office/drawing/2014/main" id="{0882889D-ABBD-4E0B-AF4B-636CC459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9" name="Line 311">
                <a:extLst>
                  <a:ext uri="{FF2B5EF4-FFF2-40B4-BE49-F238E27FC236}">
                    <a16:creationId xmlns:a16="http://schemas.microsoft.com/office/drawing/2014/main" id="{681E172E-400F-4395-821D-F24447D57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01" name="Oval 312">
            <a:extLst>
              <a:ext uri="{FF2B5EF4-FFF2-40B4-BE49-F238E27FC236}">
                <a16:creationId xmlns:a16="http://schemas.microsoft.com/office/drawing/2014/main" id="{9E5653FA-6027-4AEE-8F8E-C0F3B6C2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2" name="Line 313">
            <a:extLst>
              <a:ext uri="{FF2B5EF4-FFF2-40B4-BE49-F238E27FC236}">
                <a16:creationId xmlns:a16="http://schemas.microsoft.com/office/drawing/2014/main" id="{CCE482F1-9D37-4BBF-A112-5E6B4FF1D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3" name="Line 314">
            <a:extLst>
              <a:ext uri="{FF2B5EF4-FFF2-40B4-BE49-F238E27FC236}">
                <a16:creationId xmlns:a16="http://schemas.microsoft.com/office/drawing/2014/main" id="{2E814D24-BA19-4889-96D1-CA3E92026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4" name="Rectangle 315">
            <a:extLst>
              <a:ext uri="{FF2B5EF4-FFF2-40B4-BE49-F238E27FC236}">
                <a16:creationId xmlns:a16="http://schemas.microsoft.com/office/drawing/2014/main" id="{F5DC3DAE-3C2A-4E09-B51C-4FF6FE9B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617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5" name="Oval 316">
            <a:extLst>
              <a:ext uri="{FF2B5EF4-FFF2-40B4-BE49-F238E27FC236}">
                <a16:creationId xmlns:a16="http://schemas.microsoft.com/office/drawing/2014/main" id="{11B2A5A6-E4D2-4355-B338-6179A60A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549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06" name="Group 317">
            <a:extLst>
              <a:ext uri="{FF2B5EF4-FFF2-40B4-BE49-F238E27FC236}">
                <a16:creationId xmlns:a16="http://schemas.microsoft.com/office/drawing/2014/main" id="{5F8E7422-AFD7-4D3A-A659-7EDDF9C8A5B8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573465"/>
            <a:ext cx="179387" cy="65087"/>
            <a:chOff x="2848" y="848"/>
            <a:chExt cx="140" cy="98"/>
          </a:xfrm>
        </p:grpSpPr>
        <p:sp>
          <p:nvSpPr>
            <p:cNvPr id="8555" name="Line 318">
              <a:extLst>
                <a:ext uri="{FF2B5EF4-FFF2-40B4-BE49-F238E27FC236}">
                  <a16:creationId xmlns:a16="http://schemas.microsoft.com/office/drawing/2014/main" id="{05C1D940-9B77-4772-80C0-6DCDDA32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6" name="Line 319">
              <a:extLst>
                <a:ext uri="{FF2B5EF4-FFF2-40B4-BE49-F238E27FC236}">
                  <a16:creationId xmlns:a16="http://schemas.microsoft.com/office/drawing/2014/main" id="{B224E16D-2ED6-4F7A-B945-F6B65D1BA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7" name="Line 320">
              <a:extLst>
                <a:ext uri="{FF2B5EF4-FFF2-40B4-BE49-F238E27FC236}">
                  <a16:creationId xmlns:a16="http://schemas.microsoft.com/office/drawing/2014/main" id="{CDBD6D8E-16EE-4718-A381-837B0B586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07" name="Group 321">
            <a:extLst>
              <a:ext uri="{FF2B5EF4-FFF2-40B4-BE49-F238E27FC236}">
                <a16:creationId xmlns:a16="http://schemas.microsoft.com/office/drawing/2014/main" id="{13B6EF82-E59E-44E1-A41D-975D0BFA308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573465"/>
            <a:ext cx="179387" cy="65087"/>
            <a:chOff x="2848" y="848"/>
            <a:chExt cx="140" cy="98"/>
          </a:xfrm>
        </p:grpSpPr>
        <p:sp>
          <p:nvSpPr>
            <p:cNvPr id="8552" name="Line 322">
              <a:extLst>
                <a:ext uri="{FF2B5EF4-FFF2-40B4-BE49-F238E27FC236}">
                  <a16:creationId xmlns:a16="http://schemas.microsoft.com/office/drawing/2014/main" id="{FDF91140-D90C-4134-84C5-07FFDF502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3" name="Line 323">
              <a:extLst>
                <a:ext uri="{FF2B5EF4-FFF2-40B4-BE49-F238E27FC236}">
                  <a16:creationId xmlns:a16="http://schemas.microsoft.com/office/drawing/2014/main" id="{B5024B2D-E409-4A6E-8791-3728A00D6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4" name="Line 324">
              <a:extLst>
                <a:ext uri="{FF2B5EF4-FFF2-40B4-BE49-F238E27FC236}">
                  <a16:creationId xmlns:a16="http://schemas.microsoft.com/office/drawing/2014/main" id="{AB51E194-A2E3-47CD-A668-19624344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08" name="Oval 325">
            <a:extLst>
              <a:ext uri="{FF2B5EF4-FFF2-40B4-BE49-F238E27FC236}">
                <a16:creationId xmlns:a16="http://schemas.microsoft.com/office/drawing/2014/main" id="{BA974E50-5D4B-424C-9350-890C8029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9" name="Line 326">
            <a:extLst>
              <a:ext uri="{FF2B5EF4-FFF2-40B4-BE49-F238E27FC236}">
                <a16:creationId xmlns:a16="http://schemas.microsoft.com/office/drawing/2014/main" id="{8A1A6363-E655-44C9-B6B7-2F2EDF2B0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0" name="Line 327">
            <a:extLst>
              <a:ext uri="{FF2B5EF4-FFF2-40B4-BE49-F238E27FC236}">
                <a16:creationId xmlns:a16="http://schemas.microsoft.com/office/drawing/2014/main" id="{D4C5F3BC-76EF-499B-BD61-2B6D3C574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1" name="Rectangle 328">
            <a:extLst>
              <a:ext uri="{FF2B5EF4-FFF2-40B4-BE49-F238E27FC236}">
                <a16:creationId xmlns:a16="http://schemas.microsoft.com/office/drawing/2014/main" id="{40668941-67D4-4AA3-AB42-D6CE1936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38973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2" name="Oval 329">
            <a:extLst>
              <a:ext uri="{FF2B5EF4-FFF2-40B4-BE49-F238E27FC236}">
                <a16:creationId xmlns:a16="http://schemas.microsoft.com/office/drawing/2014/main" id="{55AAA377-91DD-4639-8497-B67FA25C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38290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13" name="Group 330">
            <a:extLst>
              <a:ext uri="{FF2B5EF4-FFF2-40B4-BE49-F238E27FC236}">
                <a16:creationId xmlns:a16="http://schemas.microsoft.com/office/drawing/2014/main" id="{EE4ABE3D-2FFE-467F-BB8E-A7A6D93AE126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3852865"/>
            <a:ext cx="179387" cy="65087"/>
            <a:chOff x="2848" y="848"/>
            <a:chExt cx="140" cy="98"/>
          </a:xfrm>
        </p:grpSpPr>
        <p:sp>
          <p:nvSpPr>
            <p:cNvPr id="8549" name="Line 331">
              <a:extLst>
                <a:ext uri="{FF2B5EF4-FFF2-40B4-BE49-F238E27FC236}">
                  <a16:creationId xmlns:a16="http://schemas.microsoft.com/office/drawing/2014/main" id="{3C561A6A-B6BC-440B-B652-94FF26138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0" name="Line 332">
              <a:extLst>
                <a:ext uri="{FF2B5EF4-FFF2-40B4-BE49-F238E27FC236}">
                  <a16:creationId xmlns:a16="http://schemas.microsoft.com/office/drawing/2014/main" id="{7E5582B8-16B0-401F-AE71-AD50CB9C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1" name="Line 333">
              <a:extLst>
                <a:ext uri="{FF2B5EF4-FFF2-40B4-BE49-F238E27FC236}">
                  <a16:creationId xmlns:a16="http://schemas.microsoft.com/office/drawing/2014/main" id="{DD2A4036-A7DB-43B8-B07D-D620DD9E3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14" name="Group 334">
            <a:extLst>
              <a:ext uri="{FF2B5EF4-FFF2-40B4-BE49-F238E27FC236}">
                <a16:creationId xmlns:a16="http://schemas.microsoft.com/office/drawing/2014/main" id="{D3BC3B2E-1566-482C-84DA-0029FB2C23E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3852865"/>
            <a:ext cx="179387" cy="65087"/>
            <a:chOff x="2848" y="848"/>
            <a:chExt cx="140" cy="98"/>
          </a:xfrm>
        </p:grpSpPr>
        <p:sp>
          <p:nvSpPr>
            <p:cNvPr id="8546" name="Line 335">
              <a:extLst>
                <a:ext uri="{FF2B5EF4-FFF2-40B4-BE49-F238E27FC236}">
                  <a16:creationId xmlns:a16="http://schemas.microsoft.com/office/drawing/2014/main" id="{0746682D-85BB-4463-A64C-B0DF0E90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7" name="Line 336">
              <a:extLst>
                <a:ext uri="{FF2B5EF4-FFF2-40B4-BE49-F238E27FC236}">
                  <a16:creationId xmlns:a16="http://schemas.microsoft.com/office/drawing/2014/main" id="{4B036133-9CDB-43DD-BB79-D8E0CADC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8" name="Line 337">
              <a:extLst>
                <a:ext uri="{FF2B5EF4-FFF2-40B4-BE49-F238E27FC236}">
                  <a16:creationId xmlns:a16="http://schemas.microsoft.com/office/drawing/2014/main" id="{5AE2E897-A106-45D8-A4FE-44B0A3D02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15" name="Oval 338">
            <a:extLst>
              <a:ext uri="{FF2B5EF4-FFF2-40B4-BE49-F238E27FC236}">
                <a16:creationId xmlns:a16="http://schemas.microsoft.com/office/drawing/2014/main" id="{A30087C6-A0DE-482E-9F09-CF5D7C0B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6" name="Line 339">
            <a:extLst>
              <a:ext uri="{FF2B5EF4-FFF2-40B4-BE49-F238E27FC236}">
                <a16:creationId xmlns:a16="http://schemas.microsoft.com/office/drawing/2014/main" id="{5F4A7047-539E-4F34-B444-232FCB0AA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7" name="Line 340">
            <a:extLst>
              <a:ext uri="{FF2B5EF4-FFF2-40B4-BE49-F238E27FC236}">
                <a16:creationId xmlns:a16="http://schemas.microsoft.com/office/drawing/2014/main" id="{D251204D-DADA-4401-9B09-18FD26D23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8" name="Rectangle 341">
            <a:extLst>
              <a:ext uri="{FF2B5EF4-FFF2-40B4-BE49-F238E27FC236}">
                <a16:creationId xmlns:a16="http://schemas.microsoft.com/office/drawing/2014/main" id="{C9987C40-82FF-4D25-8BFB-AF304925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6306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9" name="Oval 342">
            <a:extLst>
              <a:ext uri="{FF2B5EF4-FFF2-40B4-BE49-F238E27FC236}">
                <a16:creationId xmlns:a16="http://schemas.microsoft.com/office/drawing/2014/main" id="{E70B67F4-27A0-4526-B577-65F7466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5623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0" name="Group 343">
            <a:extLst>
              <a:ext uri="{FF2B5EF4-FFF2-40B4-BE49-F238E27FC236}">
                <a16:creationId xmlns:a16="http://schemas.microsoft.com/office/drawing/2014/main" id="{6376B66B-1B5E-41A6-A231-D9823ED49D15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586165"/>
            <a:ext cx="179387" cy="65087"/>
            <a:chOff x="2848" y="848"/>
            <a:chExt cx="140" cy="98"/>
          </a:xfrm>
        </p:grpSpPr>
        <p:sp>
          <p:nvSpPr>
            <p:cNvPr id="8543" name="Line 344">
              <a:extLst>
                <a:ext uri="{FF2B5EF4-FFF2-40B4-BE49-F238E27FC236}">
                  <a16:creationId xmlns:a16="http://schemas.microsoft.com/office/drawing/2014/main" id="{66043360-F56D-4A56-A633-903984DF1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4" name="Line 345">
              <a:extLst>
                <a:ext uri="{FF2B5EF4-FFF2-40B4-BE49-F238E27FC236}">
                  <a16:creationId xmlns:a16="http://schemas.microsoft.com/office/drawing/2014/main" id="{119F2391-A102-4229-B6E8-9584228C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5" name="Line 346">
              <a:extLst>
                <a:ext uri="{FF2B5EF4-FFF2-40B4-BE49-F238E27FC236}">
                  <a16:creationId xmlns:a16="http://schemas.microsoft.com/office/drawing/2014/main" id="{C0046DB4-EFA7-4807-98B4-87555C2F5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1" name="Group 347">
            <a:extLst>
              <a:ext uri="{FF2B5EF4-FFF2-40B4-BE49-F238E27FC236}">
                <a16:creationId xmlns:a16="http://schemas.microsoft.com/office/drawing/2014/main" id="{6BD76BD5-9491-48CD-A6BF-0474276D65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586165"/>
            <a:ext cx="179387" cy="65087"/>
            <a:chOff x="2848" y="848"/>
            <a:chExt cx="140" cy="98"/>
          </a:xfrm>
        </p:grpSpPr>
        <p:sp>
          <p:nvSpPr>
            <p:cNvPr id="8540" name="Line 348">
              <a:extLst>
                <a:ext uri="{FF2B5EF4-FFF2-40B4-BE49-F238E27FC236}">
                  <a16:creationId xmlns:a16="http://schemas.microsoft.com/office/drawing/2014/main" id="{3ECC936D-5D86-4213-97E5-491CB3545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1" name="Line 349">
              <a:extLst>
                <a:ext uri="{FF2B5EF4-FFF2-40B4-BE49-F238E27FC236}">
                  <a16:creationId xmlns:a16="http://schemas.microsoft.com/office/drawing/2014/main" id="{C057B259-549C-42DA-80C9-3EC27D18D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2" name="Line 350">
              <a:extLst>
                <a:ext uri="{FF2B5EF4-FFF2-40B4-BE49-F238E27FC236}">
                  <a16:creationId xmlns:a16="http://schemas.microsoft.com/office/drawing/2014/main" id="{362FA879-9387-43D1-B714-A74F29547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2" name="Oval 351">
            <a:extLst>
              <a:ext uri="{FF2B5EF4-FFF2-40B4-BE49-F238E27FC236}">
                <a16:creationId xmlns:a16="http://schemas.microsoft.com/office/drawing/2014/main" id="{F4EBBE54-4D27-483F-9FD9-C9C96EE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3" name="Line 352">
            <a:extLst>
              <a:ext uri="{FF2B5EF4-FFF2-40B4-BE49-F238E27FC236}">
                <a16:creationId xmlns:a16="http://schemas.microsoft.com/office/drawing/2014/main" id="{7BB40615-19ED-4A45-BE5C-7242E3BFB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4" name="Line 353">
            <a:extLst>
              <a:ext uri="{FF2B5EF4-FFF2-40B4-BE49-F238E27FC236}">
                <a16:creationId xmlns:a16="http://schemas.microsoft.com/office/drawing/2014/main" id="{CDB26FF7-09F6-47F3-B926-DDB2E5900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5" name="Rectangle 354">
            <a:extLst>
              <a:ext uri="{FF2B5EF4-FFF2-40B4-BE49-F238E27FC236}">
                <a16:creationId xmlns:a16="http://schemas.microsoft.com/office/drawing/2014/main" id="{03A4E1A0-0E74-4BDE-9032-AD78E231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468565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6" name="Oval 355">
            <a:extLst>
              <a:ext uri="{FF2B5EF4-FFF2-40B4-BE49-F238E27FC236}">
                <a16:creationId xmlns:a16="http://schemas.microsoft.com/office/drawing/2014/main" id="{B098726B-AFB9-478A-80D9-2345FF1D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405065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7" name="Group 356">
            <a:extLst>
              <a:ext uri="{FF2B5EF4-FFF2-40B4-BE49-F238E27FC236}">
                <a16:creationId xmlns:a16="http://schemas.microsoft.com/office/drawing/2014/main" id="{F2F8F088-66E5-4294-9374-A8BB1CAA035A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427288"/>
            <a:ext cx="171450" cy="61912"/>
            <a:chOff x="2848" y="848"/>
            <a:chExt cx="140" cy="98"/>
          </a:xfrm>
        </p:grpSpPr>
        <p:sp>
          <p:nvSpPr>
            <p:cNvPr id="8537" name="Line 357">
              <a:extLst>
                <a:ext uri="{FF2B5EF4-FFF2-40B4-BE49-F238E27FC236}">
                  <a16:creationId xmlns:a16="http://schemas.microsoft.com/office/drawing/2014/main" id="{C25CEA7C-0B6F-4C83-932F-D4ED156C6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8" name="Line 358">
              <a:extLst>
                <a:ext uri="{FF2B5EF4-FFF2-40B4-BE49-F238E27FC236}">
                  <a16:creationId xmlns:a16="http://schemas.microsoft.com/office/drawing/2014/main" id="{3ED1CA22-502A-4851-91D1-F7FFB088B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9" name="Line 359">
              <a:extLst>
                <a:ext uri="{FF2B5EF4-FFF2-40B4-BE49-F238E27FC236}">
                  <a16:creationId xmlns:a16="http://schemas.microsoft.com/office/drawing/2014/main" id="{2863A56E-E119-481F-A36D-C21341F2A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8" name="Group 360">
            <a:extLst>
              <a:ext uri="{FF2B5EF4-FFF2-40B4-BE49-F238E27FC236}">
                <a16:creationId xmlns:a16="http://schemas.microsoft.com/office/drawing/2014/main" id="{D51820E8-7F59-4ECC-888B-4B2DFE7C8E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427290"/>
            <a:ext cx="171450" cy="60325"/>
            <a:chOff x="2848" y="848"/>
            <a:chExt cx="140" cy="98"/>
          </a:xfrm>
        </p:grpSpPr>
        <p:sp>
          <p:nvSpPr>
            <p:cNvPr id="8534" name="Line 361">
              <a:extLst>
                <a:ext uri="{FF2B5EF4-FFF2-40B4-BE49-F238E27FC236}">
                  <a16:creationId xmlns:a16="http://schemas.microsoft.com/office/drawing/2014/main" id="{61981C07-BAC8-454A-982C-41EB18B00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5" name="Line 362">
              <a:extLst>
                <a:ext uri="{FF2B5EF4-FFF2-40B4-BE49-F238E27FC236}">
                  <a16:creationId xmlns:a16="http://schemas.microsoft.com/office/drawing/2014/main" id="{B2820A81-B0B2-4049-8DA4-7444C925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6" name="Line 363">
              <a:extLst>
                <a:ext uri="{FF2B5EF4-FFF2-40B4-BE49-F238E27FC236}">
                  <a16:creationId xmlns:a16="http://schemas.microsoft.com/office/drawing/2014/main" id="{815C7292-7715-4FA0-83DA-74E6A076F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9" name="Oval 364">
            <a:extLst>
              <a:ext uri="{FF2B5EF4-FFF2-40B4-BE49-F238E27FC236}">
                <a16:creationId xmlns:a16="http://schemas.microsoft.com/office/drawing/2014/main" id="{1BBF1192-1793-4B3F-A61A-4E29904A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0" name="Line 365">
            <a:extLst>
              <a:ext uri="{FF2B5EF4-FFF2-40B4-BE49-F238E27FC236}">
                <a16:creationId xmlns:a16="http://schemas.microsoft.com/office/drawing/2014/main" id="{5A10D6BA-9F37-42DE-8454-06152F7BE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1" name="Line 366">
            <a:extLst>
              <a:ext uri="{FF2B5EF4-FFF2-40B4-BE49-F238E27FC236}">
                <a16:creationId xmlns:a16="http://schemas.microsoft.com/office/drawing/2014/main" id="{512BA3F9-51FC-49A9-8FCA-E4CAAD4DB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2" name="Rectangle 367">
            <a:extLst>
              <a:ext uri="{FF2B5EF4-FFF2-40B4-BE49-F238E27FC236}">
                <a16:creationId xmlns:a16="http://schemas.microsoft.com/office/drawing/2014/main" id="{F2632BFF-025F-4847-AC91-6F6F3693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3" name="Oval 368">
            <a:extLst>
              <a:ext uri="{FF2B5EF4-FFF2-40B4-BE49-F238E27FC236}">
                <a16:creationId xmlns:a16="http://schemas.microsoft.com/office/drawing/2014/main" id="{06ADCAA2-323F-477C-A61B-FAB05B46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34" name="Group 369">
            <a:extLst>
              <a:ext uri="{FF2B5EF4-FFF2-40B4-BE49-F238E27FC236}">
                <a16:creationId xmlns:a16="http://schemas.microsoft.com/office/drawing/2014/main" id="{12EBE1E6-CA2A-4BAC-BD40-8C81BD279126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684465"/>
            <a:ext cx="179387" cy="65087"/>
            <a:chOff x="2848" y="848"/>
            <a:chExt cx="140" cy="98"/>
          </a:xfrm>
        </p:grpSpPr>
        <p:sp>
          <p:nvSpPr>
            <p:cNvPr id="8531" name="Line 370">
              <a:extLst>
                <a:ext uri="{FF2B5EF4-FFF2-40B4-BE49-F238E27FC236}">
                  <a16:creationId xmlns:a16="http://schemas.microsoft.com/office/drawing/2014/main" id="{372DBF69-C212-4BCE-B267-3C192E456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2" name="Line 371">
              <a:extLst>
                <a:ext uri="{FF2B5EF4-FFF2-40B4-BE49-F238E27FC236}">
                  <a16:creationId xmlns:a16="http://schemas.microsoft.com/office/drawing/2014/main" id="{7332EF83-A59E-4009-A3C7-8FB695700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3" name="Line 372">
              <a:extLst>
                <a:ext uri="{FF2B5EF4-FFF2-40B4-BE49-F238E27FC236}">
                  <a16:creationId xmlns:a16="http://schemas.microsoft.com/office/drawing/2014/main" id="{60FA3A62-B4AD-46F4-AE56-117EE4EEC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35" name="Group 373">
            <a:extLst>
              <a:ext uri="{FF2B5EF4-FFF2-40B4-BE49-F238E27FC236}">
                <a16:creationId xmlns:a16="http://schemas.microsoft.com/office/drawing/2014/main" id="{58AD025E-2F43-43C3-8A8D-BF323E3F937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684465"/>
            <a:ext cx="179387" cy="65087"/>
            <a:chOff x="2848" y="848"/>
            <a:chExt cx="140" cy="98"/>
          </a:xfrm>
        </p:grpSpPr>
        <p:sp>
          <p:nvSpPr>
            <p:cNvPr id="8528" name="Line 374">
              <a:extLst>
                <a:ext uri="{FF2B5EF4-FFF2-40B4-BE49-F238E27FC236}">
                  <a16:creationId xmlns:a16="http://schemas.microsoft.com/office/drawing/2014/main" id="{CCADE94B-E973-4C05-AAA3-2D96ED45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9" name="Line 375">
              <a:extLst>
                <a:ext uri="{FF2B5EF4-FFF2-40B4-BE49-F238E27FC236}">
                  <a16:creationId xmlns:a16="http://schemas.microsoft.com/office/drawing/2014/main" id="{6E191C6E-D887-46F3-99B9-1D4E4D18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0" name="Line 376">
              <a:extLst>
                <a:ext uri="{FF2B5EF4-FFF2-40B4-BE49-F238E27FC236}">
                  <a16:creationId xmlns:a16="http://schemas.microsoft.com/office/drawing/2014/main" id="{674A06D4-D598-473F-9EFF-9B0069DE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36" name="Oval 377">
            <a:extLst>
              <a:ext uri="{FF2B5EF4-FFF2-40B4-BE49-F238E27FC236}">
                <a16:creationId xmlns:a16="http://schemas.microsoft.com/office/drawing/2014/main" id="{11A28054-18E2-4F29-9CC3-9C22DBE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378077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7" name="Line 378">
            <a:extLst>
              <a:ext uri="{FF2B5EF4-FFF2-40B4-BE49-F238E27FC236}">
                <a16:creationId xmlns:a16="http://schemas.microsoft.com/office/drawing/2014/main" id="{EF296B90-291B-4981-9CAF-761694CF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8" name="Line 379">
            <a:extLst>
              <a:ext uri="{FF2B5EF4-FFF2-40B4-BE49-F238E27FC236}">
                <a16:creationId xmlns:a16="http://schemas.microsoft.com/office/drawing/2014/main" id="{785B7E7E-59E5-48AC-96DF-F653943C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9" name="Rectangle 380">
            <a:extLst>
              <a:ext uri="{FF2B5EF4-FFF2-40B4-BE49-F238E27FC236}">
                <a16:creationId xmlns:a16="http://schemas.microsoft.com/office/drawing/2014/main" id="{84CB680C-A9DE-4821-9B9E-2FF3421F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8240" name="Oval 381">
            <a:extLst>
              <a:ext uri="{FF2B5EF4-FFF2-40B4-BE49-F238E27FC236}">
                <a16:creationId xmlns:a16="http://schemas.microsoft.com/office/drawing/2014/main" id="{9CC8363A-6CA3-4BCC-8C54-0C9FAA42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1" name="Group 382">
            <a:extLst>
              <a:ext uri="{FF2B5EF4-FFF2-40B4-BE49-F238E27FC236}">
                <a16:creationId xmlns:a16="http://schemas.microsoft.com/office/drawing/2014/main" id="{762E2B6B-E928-4885-9B0E-53CB69D59E9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332038"/>
            <a:ext cx="163512" cy="57150"/>
            <a:chOff x="2848" y="848"/>
            <a:chExt cx="140" cy="98"/>
          </a:xfrm>
        </p:grpSpPr>
        <p:sp>
          <p:nvSpPr>
            <p:cNvPr id="8525" name="Line 383">
              <a:extLst>
                <a:ext uri="{FF2B5EF4-FFF2-40B4-BE49-F238E27FC236}">
                  <a16:creationId xmlns:a16="http://schemas.microsoft.com/office/drawing/2014/main" id="{9A629C82-FBC1-40CB-B33B-D569379F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6" name="Line 384">
              <a:extLst>
                <a:ext uri="{FF2B5EF4-FFF2-40B4-BE49-F238E27FC236}">
                  <a16:creationId xmlns:a16="http://schemas.microsoft.com/office/drawing/2014/main" id="{DE8097C4-0F81-45F3-B6DE-19A9F650C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7" name="Line 385">
              <a:extLst>
                <a:ext uri="{FF2B5EF4-FFF2-40B4-BE49-F238E27FC236}">
                  <a16:creationId xmlns:a16="http://schemas.microsoft.com/office/drawing/2014/main" id="{417C0E7D-A9FB-41E4-8BDE-C538BC578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2" name="Group 386">
            <a:extLst>
              <a:ext uri="{FF2B5EF4-FFF2-40B4-BE49-F238E27FC236}">
                <a16:creationId xmlns:a16="http://schemas.microsoft.com/office/drawing/2014/main" id="{8F934AC0-160A-4FD8-895F-DB12F1166E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330450"/>
            <a:ext cx="163512" cy="58738"/>
            <a:chOff x="2848" y="848"/>
            <a:chExt cx="140" cy="98"/>
          </a:xfrm>
        </p:grpSpPr>
        <p:sp>
          <p:nvSpPr>
            <p:cNvPr id="8522" name="Line 387">
              <a:extLst>
                <a:ext uri="{FF2B5EF4-FFF2-40B4-BE49-F238E27FC236}">
                  <a16:creationId xmlns:a16="http://schemas.microsoft.com/office/drawing/2014/main" id="{0B9C2EFE-F4E4-45AA-995C-FBF75FFA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3" name="Line 388">
              <a:extLst>
                <a:ext uri="{FF2B5EF4-FFF2-40B4-BE49-F238E27FC236}">
                  <a16:creationId xmlns:a16="http://schemas.microsoft.com/office/drawing/2014/main" id="{199D335B-EB88-42DC-B6FD-F0DC0140B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4" name="Line 389">
              <a:extLst>
                <a:ext uri="{FF2B5EF4-FFF2-40B4-BE49-F238E27FC236}">
                  <a16:creationId xmlns:a16="http://schemas.microsoft.com/office/drawing/2014/main" id="{90962AC8-05C4-4AF7-AF0D-B16A2C61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43" name="Oval 390">
            <a:extLst>
              <a:ext uri="{FF2B5EF4-FFF2-40B4-BE49-F238E27FC236}">
                <a16:creationId xmlns:a16="http://schemas.microsoft.com/office/drawing/2014/main" id="{247D0320-51DA-447D-AFF8-819F1F3F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4" name="Line 391">
            <a:extLst>
              <a:ext uri="{FF2B5EF4-FFF2-40B4-BE49-F238E27FC236}">
                <a16:creationId xmlns:a16="http://schemas.microsoft.com/office/drawing/2014/main" id="{93668991-8187-4E5B-8432-17E232740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5" name="Line 392">
            <a:extLst>
              <a:ext uri="{FF2B5EF4-FFF2-40B4-BE49-F238E27FC236}">
                <a16:creationId xmlns:a16="http://schemas.microsoft.com/office/drawing/2014/main" id="{710F9128-B945-4774-A06A-890B9D1D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6" name="Rectangle 393">
            <a:extLst>
              <a:ext uri="{FF2B5EF4-FFF2-40B4-BE49-F238E27FC236}">
                <a16:creationId xmlns:a16="http://schemas.microsoft.com/office/drawing/2014/main" id="{D7CD187F-7017-4A6E-B78A-16370EE8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7" name="Oval 394">
            <a:extLst>
              <a:ext uri="{FF2B5EF4-FFF2-40B4-BE49-F238E27FC236}">
                <a16:creationId xmlns:a16="http://schemas.microsoft.com/office/drawing/2014/main" id="{91D20BAC-469A-47EE-922F-82A956C7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8" name="Group 395">
            <a:extLst>
              <a:ext uri="{FF2B5EF4-FFF2-40B4-BE49-F238E27FC236}">
                <a16:creationId xmlns:a16="http://schemas.microsoft.com/office/drawing/2014/main" id="{066F95E9-685F-4149-B2BC-D53EEC384461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684465"/>
            <a:ext cx="179387" cy="65087"/>
            <a:chOff x="2848" y="848"/>
            <a:chExt cx="140" cy="98"/>
          </a:xfrm>
        </p:grpSpPr>
        <p:sp>
          <p:nvSpPr>
            <p:cNvPr id="8519" name="Line 396">
              <a:extLst>
                <a:ext uri="{FF2B5EF4-FFF2-40B4-BE49-F238E27FC236}">
                  <a16:creationId xmlns:a16="http://schemas.microsoft.com/office/drawing/2014/main" id="{201C9AE0-2A69-45BF-B3D5-C04D8B0D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0" name="Line 397">
              <a:extLst>
                <a:ext uri="{FF2B5EF4-FFF2-40B4-BE49-F238E27FC236}">
                  <a16:creationId xmlns:a16="http://schemas.microsoft.com/office/drawing/2014/main" id="{CA756394-88E6-4210-854A-E5DF3B87A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1" name="Line 398">
              <a:extLst>
                <a:ext uri="{FF2B5EF4-FFF2-40B4-BE49-F238E27FC236}">
                  <a16:creationId xmlns:a16="http://schemas.microsoft.com/office/drawing/2014/main" id="{E30EA8F3-7283-4218-99D1-083AD0629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9" name="Group 399">
            <a:extLst>
              <a:ext uri="{FF2B5EF4-FFF2-40B4-BE49-F238E27FC236}">
                <a16:creationId xmlns:a16="http://schemas.microsoft.com/office/drawing/2014/main" id="{66A384D5-7708-45B9-82FE-DDC00A234A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684465"/>
            <a:ext cx="179387" cy="65087"/>
            <a:chOff x="2848" y="848"/>
            <a:chExt cx="140" cy="98"/>
          </a:xfrm>
        </p:grpSpPr>
        <p:sp>
          <p:nvSpPr>
            <p:cNvPr id="8516" name="Line 400">
              <a:extLst>
                <a:ext uri="{FF2B5EF4-FFF2-40B4-BE49-F238E27FC236}">
                  <a16:creationId xmlns:a16="http://schemas.microsoft.com/office/drawing/2014/main" id="{D6AE8BD5-A4B9-4EF7-B931-C38AF9C2E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7" name="Line 401">
              <a:extLst>
                <a:ext uri="{FF2B5EF4-FFF2-40B4-BE49-F238E27FC236}">
                  <a16:creationId xmlns:a16="http://schemas.microsoft.com/office/drawing/2014/main" id="{EFD46C70-EA97-4CF7-8A64-E6F369B9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8" name="Line 402">
              <a:extLst>
                <a:ext uri="{FF2B5EF4-FFF2-40B4-BE49-F238E27FC236}">
                  <a16:creationId xmlns:a16="http://schemas.microsoft.com/office/drawing/2014/main" id="{667216EB-D726-4339-A588-393AFDC20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0" name="Oval 403">
            <a:extLst>
              <a:ext uri="{FF2B5EF4-FFF2-40B4-BE49-F238E27FC236}">
                <a16:creationId xmlns:a16="http://schemas.microsoft.com/office/drawing/2014/main" id="{22ED48F8-72F5-4458-9A29-95B21B67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1" name="Line 404">
            <a:extLst>
              <a:ext uri="{FF2B5EF4-FFF2-40B4-BE49-F238E27FC236}">
                <a16:creationId xmlns:a16="http://schemas.microsoft.com/office/drawing/2014/main" id="{720F6D83-F57E-42C4-9E3F-8234DF408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2" name="Line 405">
            <a:extLst>
              <a:ext uri="{FF2B5EF4-FFF2-40B4-BE49-F238E27FC236}">
                <a16:creationId xmlns:a16="http://schemas.microsoft.com/office/drawing/2014/main" id="{C2727FCB-DB7E-48C8-8FD9-74126EEE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3" name="Rectangle 406">
            <a:extLst>
              <a:ext uri="{FF2B5EF4-FFF2-40B4-BE49-F238E27FC236}">
                <a16:creationId xmlns:a16="http://schemas.microsoft.com/office/drawing/2014/main" id="{710EC627-A1E2-4335-A74E-382B87DA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46380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4" name="Oval 407">
            <a:extLst>
              <a:ext uri="{FF2B5EF4-FFF2-40B4-BE49-F238E27FC236}">
                <a16:creationId xmlns:a16="http://schemas.microsoft.com/office/drawing/2014/main" id="{38F8FD9E-0BA0-4781-8FB5-C9C4581D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55" name="Group 408">
            <a:extLst>
              <a:ext uri="{FF2B5EF4-FFF2-40B4-BE49-F238E27FC236}">
                <a16:creationId xmlns:a16="http://schemas.microsoft.com/office/drawing/2014/main" id="{8A9F6A25-73EB-4933-8D8C-2F46A598E49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422527"/>
            <a:ext cx="171450" cy="60325"/>
            <a:chOff x="2848" y="848"/>
            <a:chExt cx="140" cy="98"/>
          </a:xfrm>
        </p:grpSpPr>
        <p:sp>
          <p:nvSpPr>
            <p:cNvPr id="8513" name="Line 409">
              <a:extLst>
                <a:ext uri="{FF2B5EF4-FFF2-40B4-BE49-F238E27FC236}">
                  <a16:creationId xmlns:a16="http://schemas.microsoft.com/office/drawing/2014/main" id="{0B5D6B73-EBE0-4D93-86BD-C964F21BD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4" name="Line 410">
              <a:extLst>
                <a:ext uri="{FF2B5EF4-FFF2-40B4-BE49-F238E27FC236}">
                  <a16:creationId xmlns:a16="http://schemas.microsoft.com/office/drawing/2014/main" id="{1EA3D49E-411B-4F63-93CE-241A2C26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5" name="Line 411">
              <a:extLst>
                <a:ext uri="{FF2B5EF4-FFF2-40B4-BE49-F238E27FC236}">
                  <a16:creationId xmlns:a16="http://schemas.microsoft.com/office/drawing/2014/main" id="{93B96C6C-C80D-4A84-B1E5-A1AA9E77D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56" name="Group 412">
            <a:extLst>
              <a:ext uri="{FF2B5EF4-FFF2-40B4-BE49-F238E27FC236}">
                <a16:creationId xmlns:a16="http://schemas.microsoft.com/office/drawing/2014/main" id="{21026425-6CD6-44B0-B86B-953C0DEB729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422525"/>
            <a:ext cx="171450" cy="58738"/>
            <a:chOff x="2848" y="848"/>
            <a:chExt cx="140" cy="98"/>
          </a:xfrm>
        </p:grpSpPr>
        <p:sp>
          <p:nvSpPr>
            <p:cNvPr id="8510" name="Line 413">
              <a:extLst>
                <a:ext uri="{FF2B5EF4-FFF2-40B4-BE49-F238E27FC236}">
                  <a16:creationId xmlns:a16="http://schemas.microsoft.com/office/drawing/2014/main" id="{C5BE6646-4883-4364-8EF1-13BD28992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1" name="Line 414">
              <a:extLst>
                <a:ext uri="{FF2B5EF4-FFF2-40B4-BE49-F238E27FC236}">
                  <a16:creationId xmlns:a16="http://schemas.microsoft.com/office/drawing/2014/main" id="{0A177592-22D4-414E-A114-FD1FFEF0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2" name="Line 415">
              <a:extLst>
                <a:ext uri="{FF2B5EF4-FFF2-40B4-BE49-F238E27FC236}">
                  <a16:creationId xmlns:a16="http://schemas.microsoft.com/office/drawing/2014/main" id="{CBB33900-A7BB-4070-834F-4C8DF20B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7" name="Oval 416">
            <a:extLst>
              <a:ext uri="{FF2B5EF4-FFF2-40B4-BE49-F238E27FC236}">
                <a16:creationId xmlns:a16="http://schemas.microsoft.com/office/drawing/2014/main" id="{799BDA95-4F42-4057-B637-C74AFE3D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8" name="Line 417">
            <a:extLst>
              <a:ext uri="{FF2B5EF4-FFF2-40B4-BE49-F238E27FC236}">
                <a16:creationId xmlns:a16="http://schemas.microsoft.com/office/drawing/2014/main" id="{B8AEDD06-15BD-49A9-AE5D-5EDFA2337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9" name="Line 418">
            <a:extLst>
              <a:ext uri="{FF2B5EF4-FFF2-40B4-BE49-F238E27FC236}">
                <a16:creationId xmlns:a16="http://schemas.microsoft.com/office/drawing/2014/main" id="{433FDD2E-62F5-4FA2-999B-285382E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0" name="Rectangle 419">
            <a:extLst>
              <a:ext uri="{FF2B5EF4-FFF2-40B4-BE49-F238E27FC236}">
                <a16:creationId xmlns:a16="http://schemas.microsoft.com/office/drawing/2014/main" id="{18CBD2C2-6FAA-4645-AD94-48DCBCDC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61315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61" name="Oval 420">
            <a:extLst>
              <a:ext uri="{FF2B5EF4-FFF2-40B4-BE49-F238E27FC236}">
                <a16:creationId xmlns:a16="http://schemas.microsoft.com/office/drawing/2014/main" id="{545CB1D1-8CA0-4BD7-8BD9-18764DEA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62" name="Group 421">
            <a:extLst>
              <a:ext uri="{FF2B5EF4-FFF2-40B4-BE49-F238E27FC236}">
                <a16:creationId xmlns:a16="http://schemas.microsoft.com/office/drawing/2014/main" id="{871D7DAF-30F5-41F6-B3AA-359D07E88737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571877"/>
            <a:ext cx="171450" cy="60325"/>
            <a:chOff x="2848" y="848"/>
            <a:chExt cx="140" cy="98"/>
          </a:xfrm>
        </p:grpSpPr>
        <p:sp>
          <p:nvSpPr>
            <p:cNvPr id="8507" name="Line 422">
              <a:extLst>
                <a:ext uri="{FF2B5EF4-FFF2-40B4-BE49-F238E27FC236}">
                  <a16:creationId xmlns:a16="http://schemas.microsoft.com/office/drawing/2014/main" id="{1C227294-878B-4FE0-99EC-A0CA8A576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8" name="Line 423">
              <a:extLst>
                <a:ext uri="{FF2B5EF4-FFF2-40B4-BE49-F238E27FC236}">
                  <a16:creationId xmlns:a16="http://schemas.microsoft.com/office/drawing/2014/main" id="{E477101E-A207-4075-9302-9AD77C5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9" name="Line 424">
              <a:extLst>
                <a:ext uri="{FF2B5EF4-FFF2-40B4-BE49-F238E27FC236}">
                  <a16:creationId xmlns:a16="http://schemas.microsoft.com/office/drawing/2014/main" id="{B9EAA94F-82D9-465A-96A3-29BEFEBA4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63" name="Group 425">
            <a:extLst>
              <a:ext uri="{FF2B5EF4-FFF2-40B4-BE49-F238E27FC236}">
                <a16:creationId xmlns:a16="http://schemas.microsoft.com/office/drawing/2014/main" id="{8E9AE207-9AA1-434B-8B5E-EEE32CE666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571875"/>
            <a:ext cx="171450" cy="58738"/>
            <a:chOff x="2848" y="848"/>
            <a:chExt cx="140" cy="98"/>
          </a:xfrm>
        </p:grpSpPr>
        <p:sp>
          <p:nvSpPr>
            <p:cNvPr id="8504" name="Line 426">
              <a:extLst>
                <a:ext uri="{FF2B5EF4-FFF2-40B4-BE49-F238E27FC236}">
                  <a16:creationId xmlns:a16="http://schemas.microsoft.com/office/drawing/2014/main" id="{2C42F5B4-8D39-49BE-BAB6-CE8B9BF92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5" name="Line 427">
              <a:extLst>
                <a:ext uri="{FF2B5EF4-FFF2-40B4-BE49-F238E27FC236}">
                  <a16:creationId xmlns:a16="http://schemas.microsoft.com/office/drawing/2014/main" id="{29C322E0-D2A0-43A2-8CDF-E26C9D7D9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" name="Line 428">
              <a:extLst>
                <a:ext uri="{FF2B5EF4-FFF2-40B4-BE49-F238E27FC236}">
                  <a16:creationId xmlns:a16="http://schemas.microsoft.com/office/drawing/2014/main" id="{BD8F7F10-62D4-4C04-9A30-C183B7B7E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64" name="Line 429">
            <a:extLst>
              <a:ext uri="{FF2B5EF4-FFF2-40B4-BE49-F238E27FC236}">
                <a16:creationId xmlns:a16="http://schemas.microsoft.com/office/drawing/2014/main" id="{D3C24BD1-DD9B-408D-8964-832ADCD8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3978277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5" name="Line 430">
            <a:extLst>
              <a:ext uri="{FF2B5EF4-FFF2-40B4-BE49-F238E27FC236}">
                <a16:creationId xmlns:a16="http://schemas.microsoft.com/office/drawing/2014/main" id="{282F143C-F52B-49B0-B5BB-65269863D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6" name="Line 431">
            <a:extLst>
              <a:ext uri="{FF2B5EF4-FFF2-40B4-BE49-F238E27FC236}">
                <a16:creationId xmlns:a16="http://schemas.microsoft.com/office/drawing/2014/main" id="{229BD1E4-79F9-4C2F-AFC4-368434E17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7" name="Line 432">
            <a:extLst>
              <a:ext uri="{FF2B5EF4-FFF2-40B4-BE49-F238E27FC236}">
                <a16:creationId xmlns:a16="http://schemas.microsoft.com/office/drawing/2014/main" id="{41149896-30F9-41A5-92E6-7F5FE07D9A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72269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8" name="Line 433">
            <a:extLst>
              <a:ext uri="{FF2B5EF4-FFF2-40B4-BE49-F238E27FC236}">
                <a16:creationId xmlns:a16="http://schemas.microsoft.com/office/drawing/2014/main" id="{2CE96242-3BAA-433A-BB92-33CA63AB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9" name="Line 434">
            <a:extLst>
              <a:ext uri="{FF2B5EF4-FFF2-40B4-BE49-F238E27FC236}">
                <a16:creationId xmlns:a16="http://schemas.microsoft.com/office/drawing/2014/main" id="{44D29CEC-232E-4529-89E2-DF4C5053F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490790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0" name="Line 435">
            <a:extLst>
              <a:ext uri="{FF2B5EF4-FFF2-40B4-BE49-F238E27FC236}">
                <a16:creationId xmlns:a16="http://schemas.microsoft.com/office/drawing/2014/main" id="{7001E424-A009-4B16-A2F4-3393B115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1" name="Freeform 436">
            <a:extLst>
              <a:ext uri="{FF2B5EF4-FFF2-40B4-BE49-F238E27FC236}">
                <a16:creationId xmlns:a16="http://schemas.microsoft.com/office/drawing/2014/main" id="{B1D2F69A-D49D-487C-818A-22DBB103E75A}"/>
              </a:ext>
            </a:extLst>
          </p:cNvPr>
          <p:cNvSpPr>
            <a:spLocks/>
          </p:cNvSpPr>
          <p:nvPr/>
        </p:nvSpPr>
        <p:spPr bwMode="auto">
          <a:xfrm>
            <a:off x="6867525" y="4325940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2" name="Line 437">
            <a:extLst>
              <a:ext uri="{FF2B5EF4-FFF2-40B4-BE49-F238E27FC236}">
                <a16:creationId xmlns:a16="http://schemas.microsoft.com/office/drawing/2014/main" id="{590326F8-3D3B-4413-8D61-39702BA1126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3" name="Line 438">
            <a:extLst>
              <a:ext uri="{FF2B5EF4-FFF2-40B4-BE49-F238E27FC236}">
                <a16:creationId xmlns:a16="http://schemas.microsoft.com/office/drawing/2014/main" id="{8A34C83B-D6A6-49D0-951D-554A3762BA2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343527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4" name="Line 439">
            <a:extLst>
              <a:ext uri="{FF2B5EF4-FFF2-40B4-BE49-F238E27FC236}">
                <a16:creationId xmlns:a16="http://schemas.microsoft.com/office/drawing/2014/main" id="{87788FD5-8C05-4DC5-90A1-F8EE997921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75" name="Group 440">
            <a:extLst>
              <a:ext uri="{FF2B5EF4-FFF2-40B4-BE49-F238E27FC236}">
                <a16:creationId xmlns:a16="http://schemas.microsoft.com/office/drawing/2014/main" id="{77B734E0-D678-47AF-99B9-CD725865ADBD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729163"/>
            <a:ext cx="501650" cy="234950"/>
            <a:chOff x="4701" y="2996"/>
            <a:chExt cx="316" cy="148"/>
          </a:xfrm>
        </p:grpSpPr>
        <p:sp>
          <p:nvSpPr>
            <p:cNvPr id="8491" name="Oval 441">
              <a:extLst>
                <a:ext uri="{FF2B5EF4-FFF2-40B4-BE49-F238E27FC236}">
                  <a16:creationId xmlns:a16="http://schemas.microsoft.com/office/drawing/2014/main" id="{923118FE-3175-460F-B97C-ACC47054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2" name="Line 442">
              <a:extLst>
                <a:ext uri="{FF2B5EF4-FFF2-40B4-BE49-F238E27FC236}">
                  <a16:creationId xmlns:a16="http://schemas.microsoft.com/office/drawing/2014/main" id="{5237C623-F0F1-4F7D-A0EF-9F3A5BB84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3" name="Line 443">
              <a:extLst>
                <a:ext uri="{FF2B5EF4-FFF2-40B4-BE49-F238E27FC236}">
                  <a16:creationId xmlns:a16="http://schemas.microsoft.com/office/drawing/2014/main" id="{C38F9AFC-80BA-4636-A59D-E7812C3AE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4" name="Rectangle 444">
              <a:extLst>
                <a:ext uri="{FF2B5EF4-FFF2-40B4-BE49-F238E27FC236}">
                  <a16:creationId xmlns:a16="http://schemas.microsoft.com/office/drawing/2014/main" id="{3A35C6EF-76C4-4CD1-B209-2ACBCB03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5" name="Oval 445">
              <a:extLst>
                <a:ext uri="{FF2B5EF4-FFF2-40B4-BE49-F238E27FC236}">
                  <a16:creationId xmlns:a16="http://schemas.microsoft.com/office/drawing/2014/main" id="{CC977542-1193-4175-A534-B6C481A0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96" name="Group 446">
              <a:extLst>
                <a:ext uri="{FF2B5EF4-FFF2-40B4-BE49-F238E27FC236}">
                  <a16:creationId xmlns:a16="http://schemas.microsoft.com/office/drawing/2014/main" id="{087F7F90-B82A-4105-AADF-88264182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501" name="Line 447">
                <a:extLst>
                  <a:ext uri="{FF2B5EF4-FFF2-40B4-BE49-F238E27FC236}">
                    <a16:creationId xmlns:a16="http://schemas.microsoft.com/office/drawing/2014/main" id="{3E266E83-3686-49F9-84BF-9A6BFB478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2" name="Line 448">
                <a:extLst>
                  <a:ext uri="{FF2B5EF4-FFF2-40B4-BE49-F238E27FC236}">
                    <a16:creationId xmlns:a16="http://schemas.microsoft.com/office/drawing/2014/main" id="{0625B68D-840B-46C6-94A0-C9DE641FE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3" name="Line 449">
                <a:extLst>
                  <a:ext uri="{FF2B5EF4-FFF2-40B4-BE49-F238E27FC236}">
                    <a16:creationId xmlns:a16="http://schemas.microsoft.com/office/drawing/2014/main" id="{FB93764D-4E6D-4407-BA04-98B8C7EAE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97" name="Group 450">
              <a:extLst>
                <a:ext uri="{FF2B5EF4-FFF2-40B4-BE49-F238E27FC236}">
                  <a16:creationId xmlns:a16="http://schemas.microsoft.com/office/drawing/2014/main" id="{134EE233-0D75-4013-B7CB-02DE6E919B7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98" name="Line 451">
                <a:extLst>
                  <a:ext uri="{FF2B5EF4-FFF2-40B4-BE49-F238E27FC236}">
                    <a16:creationId xmlns:a16="http://schemas.microsoft.com/office/drawing/2014/main" id="{81B429D9-18C1-43A5-AD3A-BBAC7E14C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9" name="Line 452">
                <a:extLst>
                  <a:ext uri="{FF2B5EF4-FFF2-40B4-BE49-F238E27FC236}">
                    <a16:creationId xmlns:a16="http://schemas.microsoft.com/office/drawing/2014/main" id="{5D83FD84-8313-4BA6-9F76-97B64844B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0" name="Line 453">
                <a:extLst>
                  <a:ext uri="{FF2B5EF4-FFF2-40B4-BE49-F238E27FC236}">
                    <a16:creationId xmlns:a16="http://schemas.microsoft.com/office/drawing/2014/main" id="{BC9A7E2E-D3B6-4593-AB19-9B0FEC3B9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6" name="Group 454">
            <a:extLst>
              <a:ext uri="{FF2B5EF4-FFF2-40B4-BE49-F238E27FC236}">
                <a16:creationId xmlns:a16="http://schemas.microsoft.com/office/drawing/2014/main" id="{AF91A477-BBB8-4CB5-A0A7-CD12685B60AE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452938"/>
            <a:ext cx="501650" cy="234950"/>
            <a:chOff x="3600" y="219"/>
            <a:chExt cx="360" cy="175"/>
          </a:xfrm>
        </p:grpSpPr>
        <p:sp>
          <p:nvSpPr>
            <p:cNvPr id="8478" name="Oval 455">
              <a:extLst>
                <a:ext uri="{FF2B5EF4-FFF2-40B4-BE49-F238E27FC236}">
                  <a16:creationId xmlns:a16="http://schemas.microsoft.com/office/drawing/2014/main" id="{34F8214A-344B-4D40-8823-798D100F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79" name="Line 456">
              <a:extLst>
                <a:ext uri="{FF2B5EF4-FFF2-40B4-BE49-F238E27FC236}">
                  <a16:creationId xmlns:a16="http://schemas.microsoft.com/office/drawing/2014/main" id="{BA710764-F87F-40CC-9AF5-92CB3D1F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0" name="Line 457">
              <a:extLst>
                <a:ext uri="{FF2B5EF4-FFF2-40B4-BE49-F238E27FC236}">
                  <a16:creationId xmlns:a16="http://schemas.microsoft.com/office/drawing/2014/main" id="{3E2B386C-5F23-4265-93B6-E78F801DF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1" name="Rectangle 458">
              <a:extLst>
                <a:ext uri="{FF2B5EF4-FFF2-40B4-BE49-F238E27FC236}">
                  <a16:creationId xmlns:a16="http://schemas.microsoft.com/office/drawing/2014/main" id="{538AB625-67FA-4C9D-9B5F-A6C68953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82" name="Oval 459">
              <a:extLst>
                <a:ext uri="{FF2B5EF4-FFF2-40B4-BE49-F238E27FC236}">
                  <a16:creationId xmlns:a16="http://schemas.microsoft.com/office/drawing/2014/main" id="{9D25626C-87F7-4435-99EC-39BADFBC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83" name="Group 460">
              <a:extLst>
                <a:ext uri="{FF2B5EF4-FFF2-40B4-BE49-F238E27FC236}">
                  <a16:creationId xmlns:a16="http://schemas.microsoft.com/office/drawing/2014/main" id="{DD87540F-BFA6-4ACA-A7C7-EF670048D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88" name="Line 461">
                <a:extLst>
                  <a:ext uri="{FF2B5EF4-FFF2-40B4-BE49-F238E27FC236}">
                    <a16:creationId xmlns:a16="http://schemas.microsoft.com/office/drawing/2014/main" id="{2C83507B-5633-438A-B395-A5FD98A56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9" name="Line 462">
                <a:extLst>
                  <a:ext uri="{FF2B5EF4-FFF2-40B4-BE49-F238E27FC236}">
                    <a16:creationId xmlns:a16="http://schemas.microsoft.com/office/drawing/2014/main" id="{0821ED2D-7036-4A1F-A08D-74287F70C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0" name="Line 463">
                <a:extLst>
                  <a:ext uri="{FF2B5EF4-FFF2-40B4-BE49-F238E27FC236}">
                    <a16:creationId xmlns:a16="http://schemas.microsoft.com/office/drawing/2014/main" id="{A1274B56-86B5-4DE3-BB13-511C24750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84" name="Group 464">
              <a:extLst>
                <a:ext uri="{FF2B5EF4-FFF2-40B4-BE49-F238E27FC236}">
                  <a16:creationId xmlns:a16="http://schemas.microsoft.com/office/drawing/2014/main" id="{479BCA99-2678-4182-BDEC-417DF27D8A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85" name="Line 465">
                <a:extLst>
                  <a:ext uri="{FF2B5EF4-FFF2-40B4-BE49-F238E27FC236}">
                    <a16:creationId xmlns:a16="http://schemas.microsoft.com/office/drawing/2014/main" id="{C3B7D72E-AF50-43D1-9D33-2D7D96778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6" name="Line 466">
                <a:extLst>
                  <a:ext uri="{FF2B5EF4-FFF2-40B4-BE49-F238E27FC236}">
                    <a16:creationId xmlns:a16="http://schemas.microsoft.com/office/drawing/2014/main" id="{93705CBA-B820-421D-99CC-AEF77C259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7" name="Line 467">
                <a:extLst>
                  <a:ext uri="{FF2B5EF4-FFF2-40B4-BE49-F238E27FC236}">
                    <a16:creationId xmlns:a16="http://schemas.microsoft.com/office/drawing/2014/main" id="{0D9D7F24-DE7B-45B4-9512-A2998BE0E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7" name="Group 468">
            <a:extLst>
              <a:ext uri="{FF2B5EF4-FFF2-40B4-BE49-F238E27FC236}">
                <a16:creationId xmlns:a16="http://schemas.microsoft.com/office/drawing/2014/main" id="{BA70AE87-A446-46BE-AAF4-77AA726E30CE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4757738"/>
            <a:ext cx="501650" cy="234950"/>
            <a:chOff x="3600" y="219"/>
            <a:chExt cx="360" cy="175"/>
          </a:xfrm>
        </p:grpSpPr>
        <p:sp>
          <p:nvSpPr>
            <p:cNvPr id="8465" name="Oval 469">
              <a:extLst>
                <a:ext uri="{FF2B5EF4-FFF2-40B4-BE49-F238E27FC236}">
                  <a16:creationId xmlns:a16="http://schemas.microsoft.com/office/drawing/2014/main" id="{EB614962-AF3E-4EB0-9818-3C435978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6" name="Line 470">
              <a:extLst>
                <a:ext uri="{FF2B5EF4-FFF2-40B4-BE49-F238E27FC236}">
                  <a16:creationId xmlns:a16="http://schemas.microsoft.com/office/drawing/2014/main" id="{B44068A5-2392-400C-8455-0EADD0E4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7" name="Line 471">
              <a:extLst>
                <a:ext uri="{FF2B5EF4-FFF2-40B4-BE49-F238E27FC236}">
                  <a16:creationId xmlns:a16="http://schemas.microsoft.com/office/drawing/2014/main" id="{8A149E07-FAD5-4A6C-8887-13F68667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8" name="Rectangle 472">
              <a:extLst>
                <a:ext uri="{FF2B5EF4-FFF2-40B4-BE49-F238E27FC236}">
                  <a16:creationId xmlns:a16="http://schemas.microsoft.com/office/drawing/2014/main" id="{FF81508C-8708-4BE9-A138-048AACF2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9" name="Oval 473">
              <a:extLst>
                <a:ext uri="{FF2B5EF4-FFF2-40B4-BE49-F238E27FC236}">
                  <a16:creationId xmlns:a16="http://schemas.microsoft.com/office/drawing/2014/main" id="{B066FB47-D053-40BD-A7F5-C7C32765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70" name="Group 474">
              <a:extLst>
                <a:ext uri="{FF2B5EF4-FFF2-40B4-BE49-F238E27FC236}">
                  <a16:creationId xmlns:a16="http://schemas.microsoft.com/office/drawing/2014/main" id="{CD23FF0B-868F-4B27-9D31-C384EE0A4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75" name="Line 475">
                <a:extLst>
                  <a:ext uri="{FF2B5EF4-FFF2-40B4-BE49-F238E27FC236}">
                    <a16:creationId xmlns:a16="http://schemas.microsoft.com/office/drawing/2014/main" id="{F84B39D7-5940-4C55-A69E-5E215D8F4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6" name="Line 476">
                <a:extLst>
                  <a:ext uri="{FF2B5EF4-FFF2-40B4-BE49-F238E27FC236}">
                    <a16:creationId xmlns:a16="http://schemas.microsoft.com/office/drawing/2014/main" id="{C32BD2C5-62BD-4259-9968-47619BED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7" name="Line 477">
                <a:extLst>
                  <a:ext uri="{FF2B5EF4-FFF2-40B4-BE49-F238E27FC236}">
                    <a16:creationId xmlns:a16="http://schemas.microsoft.com/office/drawing/2014/main" id="{DE5C37C8-1290-4DDA-AA22-DFF2807E8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71" name="Group 478">
              <a:extLst>
                <a:ext uri="{FF2B5EF4-FFF2-40B4-BE49-F238E27FC236}">
                  <a16:creationId xmlns:a16="http://schemas.microsoft.com/office/drawing/2014/main" id="{0904FB06-A32F-418A-8482-0DBC493EE95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72" name="Line 479">
                <a:extLst>
                  <a:ext uri="{FF2B5EF4-FFF2-40B4-BE49-F238E27FC236}">
                    <a16:creationId xmlns:a16="http://schemas.microsoft.com/office/drawing/2014/main" id="{CC1BCFD8-D39F-4F9A-B73F-AD55F4B4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3" name="Line 480">
                <a:extLst>
                  <a:ext uri="{FF2B5EF4-FFF2-40B4-BE49-F238E27FC236}">
                    <a16:creationId xmlns:a16="http://schemas.microsoft.com/office/drawing/2014/main" id="{CC08AF88-0E52-430A-934C-9FFE5CA14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4" name="Line 481">
                <a:extLst>
                  <a:ext uri="{FF2B5EF4-FFF2-40B4-BE49-F238E27FC236}">
                    <a16:creationId xmlns:a16="http://schemas.microsoft.com/office/drawing/2014/main" id="{107D2E9A-1895-46F8-A4C9-01537DE6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78" name="Line 482">
            <a:extLst>
              <a:ext uri="{FF2B5EF4-FFF2-40B4-BE49-F238E27FC236}">
                <a16:creationId xmlns:a16="http://schemas.microsoft.com/office/drawing/2014/main" id="{7BEDA127-E19C-4931-80CA-3ED0AEF63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9" name="Line 483">
            <a:extLst>
              <a:ext uri="{FF2B5EF4-FFF2-40B4-BE49-F238E27FC236}">
                <a16:creationId xmlns:a16="http://schemas.microsoft.com/office/drawing/2014/main" id="{850F07A1-2A1B-4B9F-88A6-BF616F0A6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0" name="Line 484">
            <a:extLst>
              <a:ext uri="{FF2B5EF4-FFF2-40B4-BE49-F238E27FC236}">
                <a16:creationId xmlns:a16="http://schemas.microsoft.com/office/drawing/2014/main" id="{12FF9F82-22E4-4E98-A7EF-257A67670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1" name="Line 485">
            <a:extLst>
              <a:ext uri="{FF2B5EF4-FFF2-40B4-BE49-F238E27FC236}">
                <a16:creationId xmlns:a16="http://schemas.microsoft.com/office/drawing/2014/main" id="{632FD18E-CFCA-4E33-9083-970C0065F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2" name="Line 486">
            <a:extLst>
              <a:ext uri="{FF2B5EF4-FFF2-40B4-BE49-F238E27FC236}">
                <a16:creationId xmlns:a16="http://schemas.microsoft.com/office/drawing/2014/main" id="{CAB9B78E-390B-482D-9E6E-F74C7CFBB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3" name="Line 487">
            <a:extLst>
              <a:ext uri="{FF2B5EF4-FFF2-40B4-BE49-F238E27FC236}">
                <a16:creationId xmlns:a16="http://schemas.microsoft.com/office/drawing/2014/main" id="{D5CC5B92-CA35-4FE8-87CE-602D4058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4" name="Line 488">
            <a:extLst>
              <a:ext uri="{FF2B5EF4-FFF2-40B4-BE49-F238E27FC236}">
                <a16:creationId xmlns:a16="http://schemas.microsoft.com/office/drawing/2014/main" id="{D0953EBC-B8BA-4F7C-9BFE-772FFB013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5" name="Line 489">
            <a:extLst>
              <a:ext uri="{FF2B5EF4-FFF2-40B4-BE49-F238E27FC236}">
                <a16:creationId xmlns:a16="http://schemas.microsoft.com/office/drawing/2014/main" id="{B15C87DA-7E11-433C-9D1D-878A61A9F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000627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6" name="Line 490">
            <a:extLst>
              <a:ext uri="{FF2B5EF4-FFF2-40B4-BE49-F238E27FC236}">
                <a16:creationId xmlns:a16="http://schemas.microsoft.com/office/drawing/2014/main" id="{38A06962-0837-4BCD-ADBF-5B5BAD56B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7" name="Line 491">
            <a:extLst>
              <a:ext uri="{FF2B5EF4-FFF2-40B4-BE49-F238E27FC236}">
                <a16:creationId xmlns:a16="http://schemas.microsoft.com/office/drawing/2014/main" id="{B38EB03C-C716-4E69-B3E6-81836EEB7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8" name="Line 492">
            <a:extLst>
              <a:ext uri="{FF2B5EF4-FFF2-40B4-BE49-F238E27FC236}">
                <a16:creationId xmlns:a16="http://schemas.microsoft.com/office/drawing/2014/main" id="{9DAD7CF4-8ABC-4136-82DC-F79FB1863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956177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9" name="Line 493">
            <a:extLst>
              <a:ext uri="{FF2B5EF4-FFF2-40B4-BE49-F238E27FC236}">
                <a16:creationId xmlns:a16="http://schemas.microsoft.com/office/drawing/2014/main" id="{79246261-7167-44D2-BDE2-4B2487E7F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90" name="Group 494">
            <a:extLst>
              <a:ext uri="{FF2B5EF4-FFF2-40B4-BE49-F238E27FC236}">
                <a16:creationId xmlns:a16="http://schemas.microsoft.com/office/drawing/2014/main" id="{646BCD82-2AB1-4CFA-8017-4A68353AC455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651000"/>
            <a:ext cx="3021013" cy="3981450"/>
            <a:chOff x="-1203" y="1352"/>
            <a:chExt cx="1903" cy="2508"/>
          </a:xfrm>
        </p:grpSpPr>
        <p:grpSp>
          <p:nvGrpSpPr>
            <p:cNvPr id="8425" name="Group 495">
              <a:extLst>
                <a:ext uri="{FF2B5EF4-FFF2-40B4-BE49-F238E27FC236}">
                  <a16:creationId xmlns:a16="http://schemas.microsoft.com/office/drawing/2014/main" id="{FBDFC556-A797-4591-ACAA-B8ED37487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8462" name="Picture 496" descr="lgv_fqmg[1]">
                <a:extLst>
                  <a:ext uri="{FF2B5EF4-FFF2-40B4-BE49-F238E27FC236}">
                    <a16:creationId xmlns:a16="http://schemas.microsoft.com/office/drawing/2014/main" id="{C6D53E66-F2C0-4647-8881-553601AEE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63" name="Line 497">
                <a:extLst>
                  <a:ext uri="{FF2B5EF4-FFF2-40B4-BE49-F238E27FC236}">
                    <a16:creationId xmlns:a16="http://schemas.microsoft.com/office/drawing/2014/main" id="{5D22B1FE-7721-4899-9DA3-878DF8734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64" name="Line 498">
                <a:extLst>
                  <a:ext uri="{FF2B5EF4-FFF2-40B4-BE49-F238E27FC236}">
                    <a16:creationId xmlns:a16="http://schemas.microsoft.com/office/drawing/2014/main" id="{69A4D754-2B63-4A0F-BD23-0E3CD357E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8426" name="Picture 499" descr="imgyjavg[1]">
              <a:extLst>
                <a:ext uri="{FF2B5EF4-FFF2-40B4-BE49-F238E27FC236}">
                  <a16:creationId xmlns:a16="http://schemas.microsoft.com/office/drawing/2014/main" id="{1E449817-205A-407D-8341-4C3D8985F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27" name="Group 500">
              <a:extLst>
                <a:ext uri="{FF2B5EF4-FFF2-40B4-BE49-F238E27FC236}">
                  <a16:creationId xmlns:a16="http://schemas.microsoft.com/office/drawing/2014/main" id="{1050F558-3BAC-4CF1-93E1-58D2B77D3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8460" name="Object 501">
                <a:extLst>
                  <a:ext uri="{FF2B5EF4-FFF2-40B4-BE49-F238E27FC236}">
                    <a16:creationId xmlns:a16="http://schemas.microsoft.com/office/drawing/2014/main" id="{1A71235E-647F-4FDB-8F33-531DD9C0E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30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8460" name="Object 501">
                            <a:extLst>
                              <a:ext uri="{FF2B5EF4-FFF2-40B4-BE49-F238E27FC236}">
                                <a16:creationId xmlns:a16="http://schemas.microsoft.com/office/drawing/2014/main" id="{1A71235E-647F-4FDB-8F33-531DD9C0E1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61" name="Object 502">
                <a:extLst>
                  <a:ext uri="{FF2B5EF4-FFF2-40B4-BE49-F238E27FC236}">
                    <a16:creationId xmlns:a16="http://schemas.microsoft.com/office/drawing/2014/main" id="{83FB985E-BB45-4BB8-9CD5-DF470DC574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31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8461" name="Object 502">
                            <a:extLst>
                              <a:ext uri="{FF2B5EF4-FFF2-40B4-BE49-F238E27FC236}">
                                <a16:creationId xmlns:a16="http://schemas.microsoft.com/office/drawing/2014/main" id="{83FB985E-BB45-4BB8-9CD5-DF470DC574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28" name="Group 503">
              <a:extLst>
                <a:ext uri="{FF2B5EF4-FFF2-40B4-BE49-F238E27FC236}">
                  <a16:creationId xmlns:a16="http://schemas.microsoft.com/office/drawing/2014/main" id="{45DB31A1-AFE1-4A6E-896D-CCD76E27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8458" name="Object 504">
                <a:extLst>
                  <a:ext uri="{FF2B5EF4-FFF2-40B4-BE49-F238E27FC236}">
                    <a16:creationId xmlns:a16="http://schemas.microsoft.com/office/drawing/2014/main" id="{DF45EE56-9AF2-4DF0-BACD-642DFF27C6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32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8458" name="Object 504">
                            <a:extLst>
                              <a:ext uri="{FF2B5EF4-FFF2-40B4-BE49-F238E27FC236}">
                                <a16:creationId xmlns:a16="http://schemas.microsoft.com/office/drawing/2014/main" id="{DF45EE56-9AF2-4DF0-BACD-642DFF27C6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59" name="Object 505">
                <a:extLst>
                  <a:ext uri="{FF2B5EF4-FFF2-40B4-BE49-F238E27FC236}">
                    <a16:creationId xmlns:a16="http://schemas.microsoft.com/office/drawing/2014/main" id="{7F3B88F3-7893-411C-9A8F-F8CFA3B2DD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33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8459" name="Object 505">
                            <a:extLst>
                              <a:ext uri="{FF2B5EF4-FFF2-40B4-BE49-F238E27FC236}">
                                <a16:creationId xmlns:a16="http://schemas.microsoft.com/office/drawing/2014/main" id="{7F3B88F3-7893-411C-9A8F-F8CFA3B2DD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429" name="Object 506">
              <a:extLst>
                <a:ext uri="{FF2B5EF4-FFF2-40B4-BE49-F238E27FC236}">
                  <a16:creationId xmlns:a16="http://schemas.microsoft.com/office/drawing/2014/main" id="{758D64F2-2493-4738-956F-A0E1371F46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34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8429" name="Object 506">
                          <a:extLst>
                            <a:ext uri="{FF2B5EF4-FFF2-40B4-BE49-F238E27FC236}">
                              <a16:creationId xmlns:a16="http://schemas.microsoft.com/office/drawing/2014/main" id="{758D64F2-2493-4738-956F-A0E1371F46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0" name="Group 507">
              <a:extLst>
                <a:ext uri="{FF2B5EF4-FFF2-40B4-BE49-F238E27FC236}">
                  <a16:creationId xmlns:a16="http://schemas.microsoft.com/office/drawing/2014/main" id="{E7BD21EC-3506-452C-85A0-F60C54CF4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8450" name="AutoShape 508">
                <a:extLst>
                  <a:ext uri="{FF2B5EF4-FFF2-40B4-BE49-F238E27FC236}">
                    <a16:creationId xmlns:a16="http://schemas.microsoft.com/office/drawing/2014/main" id="{67DA7FF8-B1A5-4712-A1E5-5D298C49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1" name="Rectangle 509">
                <a:extLst>
                  <a:ext uri="{FF2B5EF4-FFF2-40B4-BE49-F238E27FC236}">
                    <a16:creationId xmlns:a16="http://schemas.microsoft.com/office/drawing/2014/main" id="{5CA28C85-ECC4-4CF7-AD77-4D4BA065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2" name="Rectangle 510">
                <a:extLst>
                  <a:ext uri="{FF2B5EF4-FFF2-40B4-BE49-F238E27FC236}">
                    <a16:creationId xmlns:a16="http://schemas.microsoft.com/office/drawing/2014/main" id="{C56C6B03-1375-48EF-9CDF-7C92D16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3" name="AutoShape 511">
                <a:extLst>
                  <a:ext uri="{FF2B5EF4-FFF2-40B4-BE49-F238E27FC236}">
                    <a16:creationId xmlns:a16="http://schemas.microsoft.com/office/drawing/2014/main" id="{2A14309A-1AC7-4150-A7BB-8967EF08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4" name="Line 512">
                <a:extLst>
                  <a:ext uri="{FF2B5EF4-FFF2-40B4-BE49-F238E27FC236}">
                    <a16:creationId xmlns:a16="http://schemas.microsoft.com/office/drawing/2014/main" id="{596A4C90-722F-4BDB-96F2-B838A0D4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5" name="Line 513">
                <a:extLst>
                  <a:ext uri="{FF2B5EF4-FFF2-40B4-BE49-F238E27FC236}">
                    <a16:creationId xmlns:a16="http://schemas.microsoft.com/office/drawing/2014/main" id="{470BB42F-623B-4E1E-B279-1A8AF11BD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6" name="Rectangle 514">
                <a:extLst>
                  <a:ext uri="{FF2B5EF4-FFF2-40B4-BE49-F238E27FC236}">
                    <a16:creationId xmlns:a16="http://schemas.microsoft.com/office/drawing/2014/main" id="{BF6F2615-B602-4BDA-B49E-FBD902EFB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7" name="Rectangle 515">
                <a:extLst>
                  <a:ext uri="{FF2B5EF4-FFF2-40B4-BE49-F238E27FC236}">
                    <a16:creationId xmlns:a16="http://schemas.microsoft.com/office/drawing/2014/main" id="{25120B04-4777-4B4E-8D6F-6A681B6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8431" name="Object 516">
              <a:extLst>
                <a:ext uri="{FF2B5EF4-FFF2-40B4-BE49-F238E27FC236}">
                  <a16:creationId xmlns:a16="http://schemas.microsoft.com/office/drawing/2014/main" id="{E61FEEA2-2546-4D26-9618-5D4B33E66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35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8431" name="Object 516">
                          <a:extLst>
                            <a:ext uri="{FF2B5EF4-FFF2-40B4-BE49-F238E27FC236}">
                              <a16:creationId xmlns:a16="http://schemas.microsoft.com/office/drawing/2014/main" id="{E61FEEA2-2546-4D26-9618-5D4B33E66C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2" name="Object 517">
              <a:extLst>
                <a:ext uri="{FF2B5EF4-FFF2-40B4-BE49-F238E27FC236}">
                  <a16:creationId xmlns:a16="http://schemas.microsoft.com/office/drawing/2014/main" id="{6AC01743-2678-488D-9B6B-C07434D7B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36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8432" name="Object 517">
                          <a:extLst>
                            <a:ext uri="{FF2B5EF4-FFF2-40B4-BE49-F238E27FC236}">
                              <a16:creationId xmlns:a16="http://schemas.microsoft.com/office/drawing/2014/main" id="{6AC01743-2678-488D-9B6B-C07434D7B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3" name="Object 518">
              <a:extLst>
                <a:ext uri="{FF2B5EF4-FFF2-40B4-BE49-F238E27FC236}">
                  <a16:creationId xmlns:a16="http://schemas.microsoft.com/office/drawing/2014/main" id="{3EA53EF9-DA52-4700-8CF4-F02749DBB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37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8433" name="Object 518">
                          <a:extLst>
                            <a:ext uri="{FF2B5EF4-FFF2-40B4-BE49-F238E27FC236}">
                              <a16:creationId xmlns:a16="http://schemas.microsoft.com/office/drawing/2014/main" id="{3EA53EF9-DA52-4700-8CF4-F02749DBB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4" name="Object 519">
              <a:extLst>
                <a:ext uri="{FF2B5EF4-FFF2-40B4-BE49-F238E27FC236}">
                  <a16:creationId xmlns:a16="http://schemas.microsoft.com/office/drawing/2014/main" id="{37D96143-9CC0-4768-B18F-2AC6F4E40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38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8434" name="Object 519">
                          <a:extLst>
                            <a:ext uri="{FF2B5EF4-FFF2-40B4-BE49-F238E27FC236}">
                              <a16:creationId xmlns:a16="http://schemas.microsoft.com/office/drawing/2014/main" id="{37D96143-9CC0-4768-B18F-2AC6F4E40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5" name="Group 520">
              <a:extLst>
                <a:ext uri="{FF2B5EF4-FFF2-40B4-BE49-F238E27FC236}">
                  <a16:creationId xmlns:a16="http://schemas.microsoft.com/office/drawing/2014/main" id="{DC0E1625-AE88-4164-B1D5-B1AF4295B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8448" name="Object 521">
                <a:extLst>
                  <a:ext uri="{FF2B5EF4-FFF2-40B4-BE49-F238E27FC236}">
                    <a16:creationId xmlns:a16="http://schemas.microsoft.com/office/drawing/2014/main" id="{C1F814C8-AA6D-4B66-9E8A-1CE6CCADB7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39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8448" name="Object 521">
                            <a:extLst>
                              <a:ext uri="{FF2B5EF4-FFF2-40B4-BE49-F238E27FC236}">
                                <a16:creationId xmlns:a16="http://schemas.microsoft.com/office/drawing/2014/main" id="{C1F814C8-AA6D-4B66-9E8A-1CE6CCADB7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9" name="Object 522">
                <a:extLst>
                  <a:ext uri="{FF2B5EF4-FFF2-40B4-BE49-F238E27FC236}">
                    <a16:creationId xmlns:a16="http://schemas.microsoft.com/office/drawing/2014/main" id="{653D0253-0348-4F82-9019-1D1A77C359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64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8449" name="Object 522">
                            <a:extLst>
                              <a:ext uri="{FF2B5EF4-FFF2-40B4-BE49-F238E27FC236}">
                                <a16:creationId xmlns:a16="http://schemas.microsoft.com/office/drawing/2014/main" id="{653D0253-0348-4F82-9019-1D1A77C359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6" name="Group 523">
              <a:extLst>
                <a:ext uri="{FF2B5EF4-FFF2-40B4-BE49-F238E27FC236}">
                  <a16:creationId xmlns:a16="http://schemas.microsoft.com/office/drawing/2014/main" id="{B4EC1193-C274-46D6-95A4-2660544AB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8446" name="Object 524">
                <a:extLst>
                  <a:ext uri="{FF2B5EF4-FFF2-40B4-BE49-F238E27FC236}">
                    <a16:creationId xmlns:a16="http://schemas.microsoft.com/office/drawing/2014/main" id="{48861FC4-B057-4222-8B96-F63F65F14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65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8446" name="Object 524">
                            <a:extLst>
                              <a:ext uri="{FF2B5EF4-FFF2-40B4-BE49-F238E27FC236}">
                                <a16:creationId xmlns:a16="http://schemas.microsoft.com/office/drawing/2014/main" id="{48861FC4-B057-4222-8B96-F63F65F14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7" name="Object 525">
                <a:extLst>
                  <a:ext uri="{FF2B5EF4-FFF2-40B4-BE49-F238E27FC236}">
                    <a16:creationId xmlns:a16="http://schemas.microsoft.com/office/drawing/2014/main" id="{3AF29327-5B8B-4023-8BFA-53252677BC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66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8447" name="Object 525">
                            <a:extLst>
                              <a:ext uri="{FF2B5EF4-FFF2-40B4-BE49-F238E27FC236}">
                                <a16:creationId xmlns:a16="http://schemas.microsoft.com/office/drawing/2014/main" id="{3AF29327-5B8B-4023-8BFA-53252677BC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7" name="Group 526">
              <a:extLst>
                <a:ext uri="{FF2B5EF4-FFF2-40B4-BE49-F238E27FC236}">
                  <a16:creationId xmlns:a16="http://schemas.microsoft.com/office/drawing/2014/main" id="{1E6BB881-174B-457F-9571-910990B6F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8438" name="AutoShape 527">
                <a:extLst>
                  <a:ext uri="{FF2B5EF4-FFF2-40B4-BE49-F238E27FC236}">
                    <a16:creationId xmlns:a16="http://schemas.microsoft.com/office/drawing/2014/main" id="{AA76B268-4A4C-44C8-B823-B2BFD761F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39" name="Rectangle 528">
                <a:extLst>
                  <a:ext uri="{FF2B5EF4-FFF2-40B4-BE49-F238E27FC236}">
                    <a16:creationId xmlns:a16="http://schemas.microsoft.com/office/drawing/2014/main" id="{AFF9C7CA-85CE-4EE1-977D-D569C0C3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0" name="Rectangle 529">
                <a:extLst>
                  <a:ext uri="{FF2B5EF4-FFF2-40B4-BE49-F238E27FC236}">
                    <a16:creationId xmlns:a16="http://schemas.microsoft.com/office/drawing/2014/main" id="{981FC4E3-2F9D-4F01-9A94-93F5E0F9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1" name="AutoShape 530">
                <a:extLst>
                  <a:ext uri="{FF2B5EF4-FFF2-40B4-BE49-F238E27FC236}">
                    <a16:creationId xmlns:a16="http://schemas.microsoft.com/office/drawing/2014/main" id="{EFF3F64C-4A8C-40C7-9564-C080FA7C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2" name="Line 531">
                <a:extLst>
                  <a:ext uri="{FF2B5EF4-FFF2-40B4-BE49-F238E27FC236}">
                    <a16:creationId xmlns:a16="http://schemas.microsoft.com/office/drawing/2014/main" id="{E2477168-3B5A-450F-BCF8-A0ED839F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3" name="Line 532">
                <a:extLst>
                  <a:ext uri="{FF2B5EF4-FFF2-40B4-BE49-F238E27FC236}">
                    <a16:creationId xmlns:a16="http://schemas.microsoft.com/office/drawing/2014/main" id="{46F3FE10-27DE-482E-B4E1-0212D2DC8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4" name="Rectangle 533">
                <a:extLst>
                  <a:ext uri="{FF2B5EF4-FFF2-40B4-BE49-F238E27FC236}">
                    <a16:creationId xmlns:a16="http://schemas.microsoft.com/office/drawing/2014/main" id="{6816E64A-5BC2-46F2-881D-A0EC09F7C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5" name="Rectangle 534">
                <a:extLst>
                  <a:ext uri="{FF2B5EF4-FFF2-40B4-BE49-F238E27FC236}">
                    <a16:creationId xmlns:a16="http://schemas.microsoft.com/office/drawing/2014/main" id="{4C2A29B8-647E-4356-9DC2-C16BCDEFA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8291" name="Line 535">
            <a:extLst>
              <a:ext uri="{FF2B5EF4-FFF2-40B4-BE49-F238E27FC236}">
                <a16:creationId xmlns:a16="http://schemas.microsoft.com/office/drawing/2014/main" id="{9C4CF382-F167-4051-BADC-BA6BEEA41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413127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2" name="Line 536">
            <a:extLst>
              <a:ext uri="{FF2B5EF4-FFF2-40B4-BE49-F238E27FC236}">
                <a16:creationId xmlns:a16="http://schemas.microsoft.com/office/drawing/2014/main" id="{5CDDF716-17F9-48D0-96BB-7F778C5CF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3" name="Line 537">
            <a:extLst>
              <a:ext uri="{FF2B5EF4-FFF2-40B4-BE49-F238E27FC236}">
                <a16:creationId xmlns:a16="http://schemas.microsoft.com/office/drawing/2014/main" id="{E75F5E74-789A-4AA6-8EC1-4E5754D6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4" name="Line 538">
            <a:extLst>
              <a:ext uri="{FF2B5EF4-FFF2-40B4-BE49-F238E27FC236}">
                <a16:creationId xmlns:a16="http://schemas.microsoft.com/office/drawing/2014/main" id="{DE516B21-7241-46EC-B2F4-314D6650B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46539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5" name="Line 539">
            <a:extLst>
              <a:ext uri="{FF2B5EF4-FFF2-40B4-BE49-F238E27FC236}">
                <a16:creationId xmlns:a16="http://schemas.microsoft.com/office/drawing/2014/main" id="{C552FDAC-CEDA-4E51-9507-F0627330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6" name="Line 540">
            <a:extLst>
              <a:ext uri="{FF2B5EF4-FFF2-40B4-BE49-F238E27FC236}">
                <a16:creationId xmlns:a16="http://schemas.microsoft.com/office/drawing/2014/main" id="{CDA36705-F96E-498D-B95A-3D4458483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7" name="Line 541">
            <a:extLst>
              <a:ext uri="{FF2B5EF4-FFF2-40B4-BE49-F238E27FC236}">
                <a16:creationId xmlns:a16="http://schemas.microsoft.com/office/drawing/2014/main" id="{EB002C9C-6192-4A9C-8BA3-6F2EF5351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63696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8" name="Line 542">
            <a:extLst>
              <a:ext uri="{FF2B5EF4-FFF2-40B4-BE49-F238E27FC236}">
                <a16:creationId xmlns:a16="http://schemas.microsoft.com/office/drawing/2014/main" id="{9873E16F-7D75-4FC9-A420-17919E7AE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163765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9" name="Line 543">
            <a:extLst>
              <a:ext uri="{FF2B5EF4-FFF2-40B4-BE49-F238E27FC236}">
                <a16:creationId xmlns:a16="http://schemas.microsoft.com/office/drawing/2014/main" id="{19B1BE1A-F75A-41E8-BB43-8F92E21C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0" name="Line 544">
            <a:extLst>
              <a:ext uri="{FF2B5EF4-FFF2-40B4-BE49-F238E27FC236}">
                <a16:creationId xmlns:a16="http://schemas.microsoft.com/office/drawing/2014/main" id="{58CEF59B-3BA7-4625-8E5D-A91EC5BF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1" name="Line 545">
            <a:extLst>
              <a:ext uri="{FF2B5EF4-FFF2-40B4-BE49-F238E27FC236}">
                <a16:creationId xmlns:a16="http://schemas.microsoft.com/office/drawing/2014/main" id="{CCAE6B39-7FFB-44C1-B604-0CAC96A80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283686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302" name="Group 546">
            <a:extLst>
              <a:ext uri="{FF2B5EF4-FFF2-40B4-BE49-F238E27FC236}">
                <a16:creationId xmlns:a16="http://schemas.microsoft.com/office/drawing/2014/main" id="{63F0E4DB-CBDB-45D7-B566-3F6C92C872D6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454525"/>
            <a:ext cx="501650" cy="234950"/>
            <a:chOff x="4701" y="2996"/>
            <a:chExt cx="316" cy="148"/>
          </a:xfrm>
        </p:grpSpPr>
        <p:sp>
          <p:nvSpPr>
            <p:cNvPr id="8412" name="Oval 547">
              <a:extLst>
                <a:ext uri="{FF2B5EF4-FFF2-40B4-BE49-F238E27FC236}">
                  <a16:creationId xmlns:a16="http://schemas.microsoft.com/office/drawing/2014/main" id="{1E2DC5CD-345A-4E02-82B3-DC8D652F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3" name="Line 548">
              <a:extLst>
                <a:ext uri="{FF2B5EF4-FFF2-40B4-BE49-F238E27FC236}">
                  <a16:creationId xmlns:a16="http://schemas.microsoft.com/office/drawing/2014/main" id="{90791074-5C0B-4525-96D7-EA3C0FDF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4" name="Line 549">
              <a:extLst>
                <a:ext uri="{FF2B5EF4-FFF2-40B4-BE49-F238E27FC236}">
                  <a16:creationId xmlns:a16="http://schemas.microsoft.com/office/drawing/2014/main" id="{1FFE21C5-1895-482E-913E-1E7BDE74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5" name="Rectangle 550">
              <a:extLst>
                <a:ext uri="{FF2B5EF4-FFF2-40B4-BE49-F238E27FC236}">
                  <a16:creationId xmlns:a16="http://schemas.microsoft.com/office/drawing/2014/main" id="{34CF8DB6-A594-4C78-A243-25B35D3E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6" name="Oval 551">
              <a:extLst>
                <a:ext uri="{FF2B5EF4-FFF2-40B4-BE49-F238E27FC236}">
                  <a16:creationId xmlns:a16="http://schemas.microsoft.com/office/drawing/2014/main" id="{5441E600-6403-4C4C-855E-4E371C41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17" name="Group 552">
              <a:extLst>
                <a:ext uri="{FF2B5EF4-FFF2-40B4-BE49-F238E27FC236}">
                  <a16:creationId xmlns:a16="http://schemas.microsoft.com/office/drawing/2014/main" id="{7395B1BA-68CB-418D-98A3-367644B7A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22" name="Line 553">
                <a:extLst>
                  <a:ext uri="{FF2B5EF4-FFF2-40B4-BE49-F238E27FC236}">
                    <a16:creationId xmlns:a16="http://schemas.microsoft.com/office/drawing/2014/main" id="{C4316329-F2F2-49B3-A4F5-E1CB8F49F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3" name="Line 554">
                <a:extLst>
                  <a:ext uri="{FF2B5EF4-FFF2-40B4-BE49-F238E27FC236}">
                    <a16:creationId xmlns:a16="http://schemas.microsoft.com/office/drawing/2014/main" id="{F305C9AD-BDB7-4C18-8F04-01AD0AB5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4" name="Line 555">
                <a:extLst>
                  <a:ext uri="{FF2B5EF4-FFF2-40B4-BE49-F238E27FC236}">
                    <a16:creationId xmlns:a16="http://schemas.microsoft.com/office/drawing/2014/main" id="{A31615A3-2D3A-411D-A147-E1C99399A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18" name="Group 556">
              <a:extLst>
                <a:ext uri="{FF2B5EF4-FFF2-40B4-BE49-F238E27FC236}">
                  <a16:creationId xmlns:a16="http://schemas.microsoft.com/office/drawing/2014/main" id="{480E9D5A-FD6B-4C62-A199-2C0A1EFDE40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19" name="Line 557">
                <a:extLst>
                  <a:ext uri="{FF2B5EF4-FFF2-40B4-BE49-F238E27FC236}">
                    <a16:creationId xmlns:a16="http://schemas.microsoft.com/office/drawing/2014/main" id="{3C54051A-F7D2-4440-A710-A1AE91F9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0" name="Line 558">
                <a:extLst>
                  <a:ext uri="{FF2B5EF4-FFF2-40B4-BE49-F238E27FC236}">
                    <a16:creationId xmlns:a16="http://schemas.microsoft.com/office/drawing/2014/main" id="{02E829A4-64E4-4A5A-A5D9-530B19D44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1" name="Line 559">
                <a:extLst>
                  <a:ext uri="{FF2B5EF4-FFF2-40B4-BE49-F238E27FC236}">
                    <a16:creationId xmlns:a16="http://schemas.microsoft.com/office/drawing/2014/main" id="{110A0966-CCD7-40EB-9752-C80C99A79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3" name="Group 560">
            <a:extLst>
              <a:ext uri="{FF2B5EF4-FFF2-40B4-BE49-F238E27FC236}">
                <a16:creationId xmlns:a16="http://schemas.microsoft.com/office/drawing/2014/main" id="{CEB7F933-375B-457B-9247-3097FD4C545F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4756150"/>
            <a:ext cx="501650" cy="234950"/>
            <a:chOff x="4701" y="2996"/>
            <a:chExt cx="316" cy="148"/>
          </a:xfrm>
        </p:grpSpPr>
        <p:sp>
          <p:nvSpPr>
            <p:cNvPr id="8399" name="Oval 561">
              <a:extLst>
                <a:ext uri="{FF2B5EF4-FFF2-40B4-BE49-F238E27FC236}">
                  <a16:creationId xmlns:a16="http://schemas.microsoft.com/office/drawing/2014/main" id="{16DD9405-5107-44FE-AFFA-8D5EC411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0" name="Line 562">
              <a:extLst>
                <a:ext uri="{FF2B5EF4-FFF2-40B4-BE49-F238E27FC236}">
                  <a16:creationId xmlns:a16="http://schemas.microsoft.com/office/drawing/2014/main" id="{C9BEAC88-5CB3-473F-8F95-7A5A4774C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1" name="Line 563">
              <a:extLst>
                <a:ext uri="{FF2B5EF4-FFF2-40B4-BE49-F238E27FC236}">
                  <a16:creationId xmlns:a16="http://schemas.microsoft.com/office/drawing/2014/main" id="{630D981A-6C9F-49FA-AC84-FEBC3DB5E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2" name="Rectangle 564">
              <a:extLst>
                <a:ext uri="{FF2B5EF4-FFF2-40B4-BE49-F238E27FC236}">
                  <a16:creationId xmlns:a16="http://schemas.microsoft.com/office/drawing/2014/main" id="{B0381307-67E1-440E-806F-7CE96FBF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3" name="Oval 565">
              <a:extLst>
                <a:ext uri="{FF2B5EF4-FFF2-40B4-BE49-F238E27FC236}">
                  <a16:creationId xmlns:a16="http://schemas.microsoft.com/office/drawing/2014/main" id="{61FB1CC7-2CD1-49B3-8EF1-F67CEDF0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04" name="Group 566">
              <a:extLst>
                <a:ext uri="{FF2B5EF4-FFF2-40B4-BE49-F238E27FC236}">
                  <a16:creationId xmlns:a16="http://schemas.microsoft.com/office/drawing/2014/main" id="{D3E40CE5-3CAD-4FD5-B164-A975E7FCE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09" name="Line 567">
                <a:extLst>
                  <a:ext uri="{FF2B5EF4-FFF2-40B4-BE49-F238E27FC236}">
                    <a16:creationId xmlns:a16="http://schemas.microsoft.com/office/drawing/2014/main" id="{9B5F441F-6B39-418C-A1B1-B4468B122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0" name="Line 568">
                <a:extLst>
                  <a:ext uri="{FF2B5EF4-FFF2-40B4-BE49-F238E27FC236}">
                    <a16:creationId xmlns:a16="http://schemas.microsoft.com/office/drawing/2014/main" id="{F92A3735-65A5-40CF-BEC6-45B1CDF57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1" name="Line 569">
                <a:extLst>
                  <a:ext uri="{FF2B5EF4-FFF2-40B4-BE49-F238E27FC236}">
                    <a16:creationId xmlns:a16="http://schemas.microsoft.com/office/drawing/2014/main" id="{C4065C1F-3A10-413C-825D-C2EF2F333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05" name="Group 570">
              <a:extLst>
                <a:ext uri="{FF2B5EF4-FFF2-40B4-BE49-F238E27FC236}">
                  <a16:creationId xmlns:a16="http://schemas.microsoft.com/office/drawing/2014/main" id="{1810C7C4-0960-49FE-950E-C971AF3B7C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06" name="Line 571">
                <a:extLst>
                  <a:ext uri="{FF2B5EF4-FFF2-40B4-BE49-F238E27FC236}">
                    <a16:creationId xmlns:a16="http://schemas.microsoft.com/office/drawing/2014/main" id="{ED0EEB4E-1EE7-4305-9EE0-AF317F668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7" name="Line 572">
                <a:extLst>
                  <a:ext uri="{FF2B5EF4-FFF2-40B4-BE49-F238E27FC236}">
                    <a16:creationId xmlns:a16="http://schemas.microsoft.com/office/drawing/2014/main" id="{35F3DFDE-BFB7-462C-9AD4-C5769FF3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8" name="Line 573">
                <a:extLst>
                  <a:ext uri="{FF2B5EF4-FFF2-40B4-BE49-F238E27FC236}">
                    <a16:creationId xmlns:a16="http://schemas.microsoft.com/office/drawing/2014/main" id="{4D8B29B2-286D-4FF7-8706-A4F049C20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4" name="Group 574">
            <a:extLst>
              <a:ext uri="{FF2B5EF4-FFF2-40B4-BE49-F238E27FC236}">
                <a16:creationId xmlns:a16="http://schemas.microsoft.com/office/drawing/2014/main" id="{E3CB4FE2-46EE-424F-8800-43E4CDA9A335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4941888"/>
            <a:ext cx="290512" cy="404812"/>
            <a:chOff x="4290" y="3130"/>
            <a:chExt cx="183" cy="255"/>
          </a:xfrm>
        </p:grpSpPr>
        <p:pic>
          <p:nvPicPr>
            <p:cNvPr id="8381" name="Picture 575" descr="31u_bnrz[1]">
              <a:extLst>
                <a:ext uri="{FF2B5EF4-FFF2-40B4-BE49-F238E27FC236}">
                  <a16:creationId xmlns:a16="http://schemas.microsoft.com/office/drawing/2014/main" id="{B5A6552C-99A3-448E-AAAB-141889EE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82" name="Freeform 576">
              <a:extLst>
                <a:ext uri="{FF2B5EF4-FFF2-40B4-BE49-F238E27FC236}">
                  <a16:creationId xmlns:a16="http://schemas.microsoft.com/office/drawing/2014/main" id="{455ED92B-D9BD-44C4-903C-40DB376CA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3" name="Freeform 577">
              <a:extLst>
                <a:ext uri="{FF2B5EF4-FFF2-40B4-BE49-F238E27FC236}">
                  <a16:creationId xmlns:a16="http://schemas.microsoft.com/office/drawing/2014/main" id="{04FD7E13-71A0-4B43-A804-586BBC4D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4" name="Freeform 578">
              <a:extLst>
                <a:ext uri="{FF2B5EF4-FFF2-40B4-BE49-F238E27FC236}">
                  <a16:creationId xmlns:a16="http://schemas.microsoft.com/office/drawing/2014/main" id="{36BAAEDB-8578-44D4-A040-648BBD73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5" name="Freeform 579">
              <a:extLst>
                <a:ext uri="{FF2B5EF4-FFF2-40B4-BE49-F238E27FC236}">
                  <a16:creationId xmlns:a16="http://schemas.microsoft.com/office/drawing/2014/main" id="{14D51A05-BF6C-443E-A05E-B96E1CD39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6" name="Freeform 580">
              <a:extLst>
                <a:ext uri="{FF2B5EF4-FFF2-40B4-BE49-F238E27FC236}">
                  <a16:creationId xmlns:a16="http://schemas.microsoft.com/office/drawing/2014/main" id="{E26777F3-BEDF-4789-A254-A900D8BE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7" name="Freeform 581">
              <a:extLst>
                <a:ext uri="{FF2B5EF4-FFF2-40B4-BE49-F238E27FC236}">
                  <a16:creationId xmlns:a16="http://schemas.microsoft.com/office/drawing/2014/main" id="{448A0912-3F36-4860-BF89-43AF36D1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8" name="Freeform 582">
              <a:extLst>
                <a:ext uri="{FF2B5EF4-FFF2-40B4-BE49-F238E27FC236}">
                  <a16:creationId xmlns:a16="http://schemas.microsoft.com/office/drawing/2014/main" id="{8F6A18AE-F1F5-49DF-A19E-7ED34347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9" name="Freeform 583">
              <a:extLst>
                <a:ext uri="{FF2B5EF4-FFF2-40B4-BE49-F238E27FC236}">
                  <a16:creationId xmlns:a16="http://schemas.microsoft.com/office/drawing/2014/main" id="{0FA7A13E-85DB-4313-8ACB-3A7E66B7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0" name="Freeform 584">
              <a:extLst>
                <a:ext uri="{FF2B5EF4-FFF2-40B4-BE49-F238E27FC236}">
                  <a16:creationId xmlns:a16="http://schemas.microsoft.com/office/drawing/2014/main" id="{EC856EA1-4007-4BA7-88CB-EE9B166A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1" name="Freeform 585">
              <a:extLst>
                <a:ext uri="{FF2B5EF4-FFF2-40B4-BE49-F238E27FC236}">
                  <a16:creationId xmlns:a16="http://schemas.microsoft.com/office/drawing/2014/main" id="{C8DDB384-96E2-4BB5-9A42-6FFC9D35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2" name="Freeform 586">
              <a:extLst>
                <a:ext uri="{FF2B5EF4-FFF2-40B4-BE49-F238E27FC236}">
                  <a16:creationId xmlns:a16="http://schemas.microsoft.com/office/drawing/2014/main" id="{69C85ADF-DC79-4381-8348-01E8BF76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3" name="Freeform 587">
              <a:extLst>
                <a:ext uri="{FF2B5EF4-FFF2-40B4-BE49-F238E27FC236}">
                  <a16:creationId xmlns:a16="http://schemas.microsoft.com/office/drawing/2014/main" id="{C36CB7FD-E8D3-45DD-9DF5-69379206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4" name="Freeform 588">
              <a:extLst>
                <a:ext uri="{FF2B5EF4-FFF2-40B4-BE49-F238E27FC236}">
                  <a16:creationId xmlns:a16="http://schemas.microsoft.com/office/drawing/2014/main" id="{8E64A8E7-96B5-4905-A014-E2C92718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5" name="Freeform 589">
              <a:extLst>
                <a:ext uri="{FF2B5EF4-FFF2-40B4-BE49-F238E27FC236}">
                  <a16:creationId xmlns:a16="http://schemas.microsoft.com/office/drawing/2014/main" id="{0841456C-A074-4B27-8BC1-9D65097E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6" name="Freeform 590">
              <a:extLst>
                <a:ext uri="{FF2B5EF4-FFF2-40B4-BE49-F238E27FC236}">
                  <a16:creationId xmlns:a16="http://schemas.microsoft.com/office/drawing/2014/main" id="{B3E1FC10-712D-4F7A-889E-70F73F4A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7" name="Freeform 591">
              <a:extLst>
                <a:ext uri="{FF2B5EF4-FFF2-40B4-BE49-F238E27FC236}">
                  <a16:creationId xmlns:a16="http://schemas.microsoft.com/office/drawing/2014/main" id="{19864A76-DE54-4915-9CE6-D7BC33C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8" name="Freeform 592">
              <a:extLst>
                <a:ext uri="{FF2B5EF4-FFF2-40B4-BE49-F238E27FC236}">
                  <a16:creationId xmlns:a16="http://schemas.microsoft.com/office/drawing/2014/main" id="{3F0E270D-F18E-4115-8DAB-3C616EDF9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5" name="Group 593">
            <a:extLst>
              <a:ext uri="{FF2B5EF4-FFF2-40B4-BE49-F238E27FC236}">
                <a16:creationId xmlns:a16="http://schemas.microsoft.com/office/drawing/2014/main" id="{BBA5BD5F-0C1A-4BEA-8BB7-B200FE21F996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403602"/>
            <a:ext cx="290513" cy="404813"/>
            <a:chOff x="4290" y="3130"/>
            <a:chExt cx="183" cy="255"/>
          </a:xfrm>
        </p:grpSpPr>
        <p:pic>
          <p:nvPicPr>
            <p:cNvPr id="8363" name="Picture 594" descr="31u_bnrz[1]">
              <a:extLst>
                <a:ext uri="{FF2B5EF4-FFF2-40B4-BE49-F238E27FC236}">
                  <a16:creationId xmlns:a16="http://schemas.microsoft.com/office/drawing/2014/main" id="{E6866B9A-82B0-44CC-96D3-DC17EA10A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4" name="Freeform 595">
              <a:extLst>
                <a:ext uri="{FF2B5EF4-FFF2-40B4-BE49-F238E27FC236}">
                  <a16:creationId xmlns:a16="http://schemas.microsoft.com/office/drawing/2014/main" id="{6DFB6652-8162-4B2F-9606-151EFFEB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5" name="Freeform 596">
              <a:extLst>
                <a:ext uri="{FF2B5EF4-FFF2-40B4-BE49-F238E27FC236}">
                  <a16:creationId xmlns:a16="http://schemas.microsoft.com/office/drawing/2014/main" id="{D2F4BABA-9416-4411-9A53-A5CACF71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6" name="Freeform 597">
              <a:extLst>
                <a:ext uri="{FF2B5EF4-FFF2-40B4-BE49-F238E27FC236}">
                  <a16:creationId xmlns:a16="http://schemas.microsoft.com/office/drawing/2014/main" id="{110E1CE8-2B26-4803-9479-EDBD65D4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7" name="Freeform 598">
              <a:extLst>
                <a:ext uri="{FF2B5EF4-FFF2-40B4-BE49-F238E27FC236}">
                  <a16:creationId xmlns:a16="http://schemas.microsoft.com/office/drawing/2014/main" id="{D36A906B-DD00-4188-A057-906CFD34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8" name="Freeform 599">
              <a:extLst>
                <a:ext uri="{FF2B5EF4-FFF2-40B4-BE49-F238E27FC236}">
                  <a16:creationId xmlns:a16="http://schemas.microsoft.com/office/drawing/2014/main" id="{CE8CBB09-71DF-41D9-BC34-F96AD3A8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9" name="Freeform 600">
              <a:extLst>
                <a:ext uri="{FF2B5EF4-FFF2-40B4-BE49-F238E27FC236}">
                  <a16:creationId xmlns:a16="http://schemas.microsoft.com/office/drawing/2014/main" id="{3AF84BD4-9F17-45B7-8010-7C44DC1C4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0" name="Freeform 601">
              <a:extLst>
                <a:ext uri="{FF2B5EF4-FFF2-40B4-BE49-F238E27FC236}">
                  <a16:creationId xmlns:a16="http://schemas.microsoft.com/office/drawing/2014/main" id="{F5165FE8-1BFF-4BD0-9780-F5B3F053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1" name="Freeform 602">
              <a:extLst>
                <a:ext uri="{FF2B5EF4-FFF2-40B4-BE49-F238E27FC236}">
                  <a16:creationId xmlns:a16="http://schemas.microsoft.com/office/drawing/2014/main" id="{8AB96676-EB8B-42D2-9210-77B46005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2" name="Freeform 603">
              <a:extLst>
                <a:ext uri="{FF2B5EF4-FFF2-40B4-BE49-F238E27FC236}">
                  <a16:creationId xmlns:a16="http://schemas.microsoft.com/office/drawing/2014/main" id="{B052B744-9954-4E61-8177-67208F1E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3" name="Freeform 604">
              <a:extLst>
                <a:ext uri="{FF2B5EF4-FFF2-40B4-BE49-F238E27FC236}">
                  <a16:creationId xmlns:a16="http://schemas.microsoft.com/office/drawing/2014/main" id="{99A1097E-4870-43E2-A010-9B18CD2D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4" name="Freeform 605">
              <a:extLst>
                <a:ext uri="{FF2B5EF4-FFF2-40B4-BE49-F238E27FC236}">
                  <a16:creationId xmlns:a16="http://schemas.microsoft.com/office/drawing/2014/main" id="{9980DC4C-0F9A-4896-A735-D8753FB3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5" name="Freeform 606">
              <a:extLst>
                <a:ext uri="{FF2B5EF4-FFF2-40B4-BE49-F238E27FC236}">
                  <a16:creationId xmlns:a16="http://schemas.microsoft.com/office/drawing/2014/main" id="{562FCB48-117C-480F-AE0E-93F9E519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6" name="Freeform 607">
              <a:extLst>
                <a:ext uri="{FF2B5EF4-FFF2-40B4-BE49-F238E27FC236}">
                  <a16:creationId xmlns:a16="http://schemas.microsoft.com/office/drawing/2014/main" id="{7F8673B2-0769-45A8-8D49-CBEBD5CD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7" name="Freeform 608">
              <a:extLst>
                <a:ext uri="{FF2B5EF4-FFF2-40B4-BE49-F238E27FC236}">
                  <a16:creationId xmlns:a16="http://schemas.microsoft.com/office/drawing/2014/main" id="{2AE4E523-3F82-4514-B409-64AB8D9A9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8" name="Freeform 609">
              <a:extLst>
                <a:ext uri="{FF2B5EF4-FFF2-40B4-BE49-F238E27FC236}">
                  <a16:creationId xmlns:a16="http://schemas.microsoft.com/office/drawing/2014/main" id="{5776FB2D-0481-4167-BED0-44DF3793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9" name="Freeform 610">
              <a:extLst>
                <a:ext uri="{FF2B5EF4-FFF2-40B4-BE49-F238E27FC236}">
                  <a16:creationId xmlns:a16="http://schemas.microsoft.com/office/drawing/2014/main" id="{985DAA7A-02C5-4C69-9285-EB64081E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0" name="Freeform 611">
              <a:extLst>
                <a:ext uri="{FF2B5EF4-FFF2-40B4-BE49-F238E27FC236}">
                  <a16:creationId xmlns:a16="http://schemas.microsoft.com/office/drawing/2014/main" id="{C2169F8C-C0F7-4C88-8D94-AFD4C51D5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6" name="Group 613">
            <a:extLst>
              <a:ext uri="{FF2B5EF4-FFF2-40B4-BE49-F238E27FC236}">
                <a16:creationId xmlns:a16="http://schemas.microsoft.com/office/drawing/2014/main" id="{71877F8E-EE9B-464E-90F2-4898F49459CB}"/>
              </a:ext>
            </a:extLst>
          </p:cNvPr>
          <p:cNvGrpSpPr>
            <a:grpSpLocks/>
          </p:cNvGrpSpPr>
          <p:nvPr/>
        </p:nvGrpSpPr>
        <p:grpSpPr bwMode="auto">
          <a:xfrm>
            <a:off x="6738940" y="1423990"/>
            <a:ext cx="814387" cy="854075"/>
            <a:chOff x="4180" y="744"/>
            <a:chExt cx="513" cy="538"/>
          </a:xfrm>
        </p:grpSpPr>
        <p:sp>
          <p:nvSpPr>
            <p:cNvPr id="8356" name="Rectangle 614">
              <a:extLst>
                <a:ext uri="{FF2B5EF4-FFF2-40B4-BE49-F238E27FC236}">
                  <a16:creationId xmlns:a16="http://schemas.microsoft.com/office/drawing/2014/main" id="{91378B19-A5E4-4AFE-9773-C84B783F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7" name="Rectangle 615">
              <a:extLst>
                <a:ext uri="{FF2B5EF4-FFF2-40B4-BE49-F238E27FC236}">
                  <a16:creationId xmlns:a16="http://schemas.microsoft.com/office/drawing/2014/main" id="{107F7632-75D0-471A-A7A1-C35067D7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8" name="Rectangle 616">
              <a:extLst>
                <a:ext uri="{FF2B5EF4-FFF2-40B4-BE49-F238E27FC236}">
                  <a16:creationId xmlns:a16="http://schemas.microsoft.com/office/drawing/2014/main" id="{639DAA60-E0A7-4A5F-A6E4-1B1EE46B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9" name="Text Box 617">
              <a:extLst>
                <a:ext uri="{FF2B5EF4-FFF2-40B4-BE49-F238E27FC236}">
                  <a16:creationId xmlns:a16="http://schemas.microsoft.com/office/drawing/2014/main" id="{4EB1B400-6ECB-439D-A700-9A77A7BE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60" name="Line 618">
              <a:extLst>
                <a:ext uri="{FF2B5EF4-FFF2-40B4-BE49-F238E27FC236}">
                  <a16:creationId xmlns:a16="http://schemas.microsoft.com/office/drawing/2014/main" id="{F881189E-2928-4D5E-A528-6E6B27A1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1" name="Line 619">
              <a:extLst>
                <a:ext uri="{FF2B5EF4-FFF2-40B4-BE49-F238E27FC236}">
                  <a16:creationId xmlns:a16="http://schemas.microsoft.com/office/drawing/2014/main" id="{BC676679-0452-4387-9E1E-11501B9B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2" name="Line 620">
              <a:extLst>
                <a:ext uri="{FF2B5EF4-FFF2-40B4-BE49-F238E27FC236}">
                  <a16:creationId xmlns:a16="http://schemas.microsoft.com/office/drawing/2014/main" id="{ED9BE761-2713-40D0-BF14-EFE8998F1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7" name="Group 245">
            <a:extLst>
              <a:ext uri="{FF2B5EF4-FFF2-40B4-BE49-F238E27FC236}">
                <a16:creationId xmlns:a16="http://schemas.microsoft.com/office/drawing/2014/main" id="{D6B6A574-7D30-468B-971C-405AB6C11591}"/>
              </a:ext>
            </a:extLst>
          </p:cNvPr>
          <p:cNvGrpSpPr>
            <a:grpSpLocks/>
          </p:cNvGrpSpPr>
          <p:nvPr/>
        </p:nvGrpSpPr>
        <p:grpSpPr bwMode="auto">
          <a:xfrm>
            <a:off x="7485065" y="1987552"/>
            <a:ext cx="814387" cy="701675"/>
            <a:chOff x="2923" y="3345"/>
            <a:chExt cx="513" cy="442"/>
          </a:xfrm>
        </p:grpSpPr>
        <p:sp>
          <p:nvSpPr>
            <p:cNvPr id="8351" name="Rectangle 246">
              <a:extLst>
                <a:ext uri="{FF2B5EF4-FFF2-40B4-BE49-F238E27FC236}">
                  <a16:creationId xmlns:a16="http://schemas.microsoft.com/office/drawing/2014/main" id="{18BED61E-785D-49E0-BE5D-32B36FC7E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2" name="Rectangle 247">
              <a:extLst>
                <a:ext uri="{FF2B5EF4-FFF2-40B4-BE49-F238E27FC236}">
                  <a16:creationId xmlns:a16="http://schemas.microsoft.com/office/drawing/2014/main" id="{E8DCD68A-44AF-4B99-A5CC-E924DCC4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3" name="Text Box 248">
              <a:extLst>
                <a:ext uri="{FF2B5EF4-FFF2-40B4-BE49-F238E27FC236}">
                  <a16:creationId xmlns:a16="http://schemas.microsoft.com/office/drawing/2014/main" id="{3D158AD6-A263-44E0-8657-A8CCE620A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4" name="Line 249">
              <a:extLst>
                <a:ext uri="{FF2B5EF4-FFF2-40B4-BE49-F238E27FC236}">
                  <a16:creationId xmlns:a16="http://schemas.microsoft.com/office/drawing/2014/main" id="{8BAB76E1-5C94-4AFF-84A4-2EA27F95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5" name="Line 250">
              <a:extLst>
                <a:ext uri="{FF2B5EF4-FFF2-40B4-BE49-F238E27FC236}">
                  <a16:creationId xmlns:a16="http://schemas.microsoft.com/office/drawing/2014/main" id="{486C43BF-60A4-4881-96DC-18EA79979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8" name="Group 637">
            <a:extLst>
              <a:ext uri="{FF2B5EF4-FFF2-40B4-BE49-F238E27FC236}">
                <a16:creationId xmlns:a16="http://schemas.microsoft.com/office/drawing/2014/main" id="{E7A42875-7A62-4285-B4E3-B51B2DF74D25}"/>
              </a:ext>
            </a:extLst>
          </p:cNvPr>
          <p:cNvGrpSpPr>
            <a:grpSpLocks/>
          </p:cNvGrpSpPr>
          <p:nvPr/>
        </p:nvGrpSpPr>
        <p:grpSpPr bwMode="auto">
          <a:xfrm>
            <a:off x="8656640" y="4359277"/>
            <a:ext cx="814387" cy="701675"/>
            <a:chOff x="2923" y="3345"/>
            <a:chExt cx="513" cy="442"/>
          </a:xfrm>
        </p:grpSpPr>
        <p:sp>
          <p:nvSpPr>
            <p:cNvPr id="8346" name="Rectangle 638">
              <a:extLst>
                <a:ext uri="{FF2B5EF4-FFF2-40B4-BE49-F238E27FC236}">
                  <a16:creationId xmlns:a16="http://schemas.microsoft.com/office/drawing/2014/main" id="{F85E25F5-E36C-49AE-86AE-557763A8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7" name="Rectangle 639">
              <a:extLst>
                <a:ext uri="{FF2B5EF4-FFF2-40B4-BE49-F238E27FC236}">
                  <a16:creationId xmlns:a16="http://schemas.microsoft.com/office/drawing/2014/main" id="{09CA62EF-3F1B-43CE-845C-03844198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8" name="Text Box 640">
              <a:extLst>
                <a:ext uri="{FF2B5EF4-FFF2-40B4-BE49-F238E27FC236}">
                  <a16:creationId xmlns:a16="http://schemas.microsoft.com/office/drawing/2014/main" id="{7435D11D-281E-49CD-BC68-B2E6B66F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9" name="Line 641">
              <a:extLst>
                <a:ext uri="{FF2B5EF4-FFF2-40B4-BE49-F238E27FC236}">
                  <a16:creationId xmlns:a16="http://schemas.microsoft.com/office/drawing/2014/main" id="{3B48E892-97F8-40FB-A4A4-9E9B578E6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0" name="Line 642">
              <a:extLst>
                <a:ext uri="{FF2B5EF4-FFF2-40B4-BE49-F238E27FC236}">
                  <a16:creationId xmlns:a16="http://schemas.microsoft.com/office/drawing/2014/main" id="{F28B8007-8FAF-432C-A057-A11D95E36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9" name="Group 643">
            <a:extLst>
              <a:ext uri="{FF2B5EF4-FFF2-40B4-BE49-F238E27FC236}">
                <a16:creationId xmlns:a16="http://schemas.microsoft.com/office/drawing/2014/main" id="{C3A575FA-DF3A-45C1-854D-D9FFE4A5D84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11615"/>
            <a:ext cx="814388" cy="701675"/>
            <a:chOff x="2923" y="3345"/>
            <a:chExt cx="513" cy="442"/>
          </a:xfrm>
        </p:grpSpPr>
        <p:sp>
          <p:nvSpPr>
            <p:cNvPr id="8341" name="Rectangle 644">
              <a:extLst>
                <a:ext uri="{FF2B5EF4-FFF2-40B4-BE49-F238E27FC236}">
                  <a16:creationId xmlns:a16="http://schemas.microsoft.com/office/drawing/2014/main" id="{1EE70EFC-2D7F-4853-BEE8-3DC596CE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2" name="Rectangle 645">
              <a:extLst>
                <a:ext uri="{FF2B5EF4-FFF2-40B4-BE49-F238E27FC236}">
                  <a16:creationId xmlns:a16="http://schemas.microsoft.com/office/drawing/2014/main" id="{8DB7FF44-8146-4714-875A-1DAFAC71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3" name="Text Box 646">
              <a:extLst>
                <a:ext uri="{FF2B5EF4-FFF2-40B4-BE49-F238E27FC236}">
                  <a16:creationId xmlns:a16="http://schemas.microsoft.com/office/drawing/2014/main" id="{2F7E9037-D353-4268-B03E-227FEFA4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4" name="Line 647">
              <a:extLst>
                <a:ext uri="{FF2B5EF4-FFF2-40B4-BE49-F238E27FC236}">
                  <a16:creationId xmlns:a16="http://schemas.microsoft.com/office/drawing/2014/main" id="{53F4EEF3-4BCD-44F3-979E-DBF7E598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5" name="Line 648">
              <a:extLst>
                <a:ext uri="{FF2B5EF4-FFF2-40B4-BE49-F238E27FC236}">
                  <a16:creationId xmlns:a16="http://schemas.microsoft.com/office/drawing/2014/main" id="{140BD0B0-C45C-45F9-82AC-13FE05B21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0" name="Group 649">
            <a:extLst>
              <a:ext uri="{FF2B5EF4-FFF2-40B4-BE49-F238E27FC236}">
                <a16:creationId xmlns:a16="http://schemas.microsoft.com/office/drawing/2014/main" id="{4C5DA871-7FE6-43E4-A63B-9706684FB58C}"/>
              </a:ext>
            </a:extLst>
          </p:cNvPr>
          <p:cNvGrpSpPr>
            <a:grpSpLocks/>
          </p:cNvGrpSpPr>
          <p:nvPr/>
        </p:nvGrpSpPr>
        <p:grpSpPr bwMode="auto">
          <a:xfrm>
            <a:off x="8466140" y="3538540"/>
            <a:ext cx="814387" cy="701675"/>
            <a:chOff x="2923" y="3345"/>
            <a:chExt cx="513" cy="442"/>
          </a:xfrm>
        </p:grpSpPr>
        <p:sp>
          <p:nvSpPr>
            <p:cNvPr id="8336" name="Rectangle 650">
              <a:extLst>
                <a:ext uri="{FF2B5EF4-FFF2-40B4-BE49-F238E27FC236}">
                  <a16:creationId xmlns:a16="http://schemas.microsoft.com/office/drawing/2014/main" id="{AB6CCE20-ECD4-4380-8612-65A6CF483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7" name="Rectangle 651">
              <a:extLst>
                <a:ext uri="{FF2B5EF4-FFF2-40B4-BE49-F238E27FC236}">
                  <a16:creationId xmlns:a16="http://schemas.microsoft.com/office/drawing/2014/main" id="{081BDD9A-611C-4184-B718-882A245B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8" name="Text Box 652">
              <a:extLst>
                <a:ext uri="{FF2B5EF4-FFF2-40B4-BE49-F238E27FC236}">
                  <a16:creationId xmlns:a16="http://schemas.microsoft.com/office/drawing/2014/main" id="{D5EFAEF6-BEB4-4EDB-8FBD-2DE292DD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9" name="Line 653">
              <a:extLst>
                <a:ext uri="{FF2B5EF4-FFF2-40B4-BE49-F238E27FC236}">
                  <a16:creationId xmlns:a16="http://schemas.microsoft.com/office/drawing/2014/main" id="{6ED1B617-0E48-48AC-ABFB-4E585BAAD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0" name="Line 654">
              <a:extLst>
                <a:ext uri="{FF2B5EF4-FFF2-40B4-BE49-F238E27FC236}">
                  <a16:creationId xmlns:a16="http://schemas.microsoft.com/office/drawing/2014/main" id="{5A5EEAF1-0696-40D1-872F-3D9132824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1" name="Group 655">
            <a:extLst>
              <a:ext uri="{FF2B5EF4-FFF2-40B4-BE49-F238E27FC236}">
                <a16:creationId xmlns:a16="http://schemas.microsoft.com/office/drawing/2014/main" id="{19C2BB43-FB0A-4C5D-AA21-86E54BE6B3CA}"/>
              </a:ext>
            </a:extLst>
          </p:cNvPr>
          <p:cNvGrpSpPr>
            <a:grpSpLocks/>
          </p:cNvGrpSpPr>
          <p:nvPr/>
        </p:nvGrpSpPr>
        <p:grpSpPr bwMode="auto">
          <a:xfrm>
            <a:off x="8018465" y="3176590"/>
            <a:ext cx="814387" cy="701675"/>
            <a:chOff x="2923" y="3345"/>
            <a:chExt cx="513" cy="442"/>
          </a:xfrm>
        </p:grpSpPr>
        <p:sp>
          <p:nvSpPr>
            <p:cNvPr id="8331" name="Rectangle 656">
              <a:extLst>
                <a:ext uri="{FF2B5EF4-FFF2-40B4-BE49-F238E27FC236}">
                  <a16:creationId xmlns:a16="http://schemas.microsoft.com/office/drawing/2014/main" id="{72B3DF90-709E-4ACA-91D3-F7FB4DEF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2" name="Rectangle 657">
              <a:extLst>
                <a:ext uri="{FF2B5EF4-FFF2-40B4-BE49-F238E27FC236}">
                  <a16:creationId xmlns:a16="http://schemas.microsoft.com/office/drawing/2014/main" id="{029B1214-E2B3-4C43-80E1-14A4D9B1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3" name="Text Box 658">
              <a:extLst>
                <a:ext uri="{FF2B5EF4-FFF2-40B4-BE49-F238E27FC236}">
                  <a16:creationId xmlns:a16="http://schemas.microsoft.com/office/drawing/2014/main" id="{A4F7A60A-39F0-43E1-BD0F-879C3256E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4" name="Line 659">
              <a:extLst>
                <a:ext uri="{FF2B5EF4-FFF2-40B4-BE49-F238E27FC236}">
                  <a16:creationId xmlns:a16="http://schemas.microsoft.com/office/drawing/2014/main" id="{95C2F779-F49D-4B6C-BCA2-DED9F1D9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5" name="Line 660">
              <a:extLst>
                <a:ext uri="{FF2B5EF4-FFF2-40B4-BE49-F238E27FC236}">
                  <a16:creationId xmlns:a16="http://schemas.microsoft.com/office/drawing/2014/main" id="{D65AEC84-CDAE-40A7-AF86-C47FC348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2" name="Group 661">
            <a:extLst>
              <a:ext uri="{FF2B5EF4-FFF2-40B4-BE49-F238E27FC236}">
                <a16:creationId xmlns:a16="http://schemas.microsoft.com/office/drawing/2014/main" id="{1F164EEE-9472-4636-8828-E4B28B474155}"/>
              </a:ext>
            </a:extLst>
          </p:cNvPr>
          <p:cNvGrpSpPr>
            <a:grpSpLocks/>
          </p:cNvGrpSpPr>
          <p:nvPr/>
        </p:nvGrpSpPr>
        <p:grpSpPr bwMode="auto">
          <a:xfrm>
            <a:off x="8299450" y="2228852"/>
            <a:ext cx="814388" cy="701675"/>
            <a:chOff x="2923" y="3345"/>
            <a:chExt cx="513" cy="442"/>
          </a:xfrm>
        </p:grpSpPr>
        <p:sp>
          <p:nvSpPr>
            <p:cNvPr id="8326" name="Rectangle 662">
              <a:extLst>
                <a:ext uri="{FF2B5EF4-FFF2-40B4-BE49-F238E27FC236}">
                  <a16:creationId xmlns:a16="http://schemas.microsoft.com/office/drawing/2014/main" id="{1EF59A72-BF4A-409B-BDE2-D74D5286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7" name="Rectangle 663">
              <a:extLst>
                <a:ext uri="{FF2B5EF4-FFF2-40B4-BE49-F238E27FC236}">
                  <a16:creationId xmlns:a16="http://schemas.microsoft.com/office/drawing/2014/main" id="{B5EC1B12-9778-4436-B56D-4B213C7F5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8" name="Text Box 664">
              <a:extLst>
                <a:ext uri="{FF2B5EF4-FFF2-40B4-BE49-F238E27FC236}">
                  <a16:creationId xmlns:a16="http://schemas.microsoft.com/office/drawing/2014/main" id="{858170C6-2804-4B36-B60C-D44D767C0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9" name="Line 665">
              <a:extLst>
                <a:ext uri="{FF2B5EF4-FFF2-40B4-BE49-F238E27FC236}">
                  <a16:creationId xmlns:a16="http://schemas.microsoft.com/office/drawing/2014/main" id="{F74BDA6E-F9CD-4906-9C50-4D242947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0" name="Line 666">
              <a:extLst>
                <a:ext uri="{FF2B5EF4-FFF2-40B4-BE49-F238E27FC236}">
                  <a16:creationId xmlns:a16="http://schemas.microsoft.com/office/drawing/2014/main" id="{CB5B5A52-5551-4AA1-8F96-5C794A99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3" name="Group 623">
            <a:extLst>
              <a:ext uri="{FF2B5EF4-FFF2-40B4-BE49-F238E27FC236}">
                <a16:creationId xmlns:a16="http://schemas.microsoft.com/office/drawing/2014/main" id="{E10FBF30-E5B7-4444-AC66-94C599D9C48F}"/>
              </a:ext>
            </a:extLst>
          </p:cNvPr>
          <p:cNvGrpSpPr>
            <a:grpSpLocks/>
          </p:cNvGrpSpPr>
          <p:nvPr/>
        </p:nvGrpSpPr>
        <p:grpSpPr bwMode="auto">
          <a:xfrm>
            <a:off x="9496425" y="4392615"/>
            <a:ext cx="814388" cy="854075"/>
            <a:chOff x="4180" y="744"/>
            <a:chExt cx="513" cy="538"/>
          </a:xfrm>
        </p:grpSpPr>
        <p:sp>
          <p:nvSpPr>
            <p:cNvPr id="8319" name="Rectangle 624">
              <a:extLst>
                <a:ext uri="{FF2B5EF4-FFF2-40B4-BE49-F238E27FC236}">
                  <a16:creationId xmlns:a16="http://schemas.microsoft.com/office/drawing/2014/main" id="{3ACEBEA6-1D6C-4CEA-83B6-7AFF6414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0" name="Rectangle 625">
              <a:extLst>
                <a:ext uri="{FF2B5EF4-FFF2-40B4-BE49-F238E27FC236}">
                  <a16:creationId xmlns:a16="http://schemas.microsoft.com/office/drawing/2014/main" id="{7B054F45-F9FD-4666-A3FE-714F7189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1" name="Rectangle 626">
              <a:extLst>
                <a:ext uri="{FF2B5EF4-FFF2-40B4-BE49-F238E27FC236}">
                  <a16:creationId xmlns:a16="http://schemas.microsoft.com/office/drawing/2014/main" id="{CD8F7C8D-6189-4DF4-9D3E-973EFA03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2" name="Text Box 627">
              <a:extLst>
                <a:ext uri="{FF2B5EF4-FFF2-40B4-BE49-F238E27FC236}">
                  <a16:creationId xmlns:a16="http://schemas.microsoft.com/office/drawing/2014/main" id="{7A76E15C-F546-4E3E-9481-2D20FE07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3" name="Line 628">
              <a:extLst>
                <a:ext uri="{FF2B5EF4-FFF2-40B4-BE49-F238E27FC236}">
                  <a16:creationId xmlns:a16="http://schemas.microsoft.com/office/drawing/2014/main" id="{7860B897-0B33-4A6F-A13B-C29C12F3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4" name="Line 629">
              <a:extLst>
                <a:ext uri="{FF2B5EF4-FFF2-40B4-BE49-F238E27FC236}">
                  <a16:creationId xmlns:a16="http://schemas.microsoft.com/office/drawing/2014/main" id="{74E82953-786C-40EE-A067-A285E7B1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5" name="Line 630">
              <a:extLst>
                <a:ext uri="{FF2B5EF4-FFF2-40B4-BE49-F238E27FC236}">
                  <a16:creationId xmlns:a16="http://schemas.microsoft.com/office/drawing/2014/main" id="{451DD427-A0CE-412F-88F6-F29DA8EA4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4" name="Group 632">
            <a:extLst>
              <a:ext uri="{FF2B5EF4-FFF2-40B4-BE49-F238E27FC236}">
                <a16:creationId xmlns:a16="http://schemas.microsoft.com/office/drawing/2014/main" id="{31C785D0-C346-4391-83C9-56B9DEF5CB6D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6765927" y="2987677"/>
            <a:ext cx="3781425" cy="434975"/>
            <a:chOff x="2937" y="3579"/>
            <a:chExt cx="2382" cy="274"/>
          </a:xfrm>
        </p:grpSpPr>
        <p:sp>
          <p:nvSpPr>
            <p:cNvPr id="8315" name="Rectangle 633">
              <a:extLst>
                <a:ext uri="{FF2B5EF4-FFF2-40B4-BE49-F238E27FC236}">
                  <a16:creationId xmlns:a16="http://schemas.microsoft.com/office/drawing/2014/main" id="{6279015C-4412-479E-BB39-63AF2D68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16" name="Text Box 634">
              <a:extLst>
                <a:ext uri="{FF2B5EF4-FFF2-40B4-BE49-F238E27FC236}">
                  <a16:creationId xmlns:a16="http://schemas.microsoft.com/office/drawing/2014/main" id="{D9D16292-C45C-4464-BA46-37079A94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597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logical end-end transport</a:t>
              </a:r>
              <a:endParaRPr lang="en-US" altLang="en-US" sz="2000" dirty="0">
                <a:latin typeface="Helvetica" pitchFamily="2" charset="0"/>
              </a:endParaRPr>
            </a:p>
          </p:txBody>
        </p:sp>
        <p:sp>
          <p:nvSpPr>
            <p:cNvPr id="8317" name="Freeform 635">
              <a:extLst>
                <a:ext uri="{FF2B5EF4-FFF2-40B4-BE49-F238E27FC236}">
                  <a16:creationId xmlns:a16="http://schemas.microsoft.com/office/drawing/2014/main" id="{4E7B2DBA-639A-42BF-B823-31057813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18" name="Freeform 636">
              <a:extLst>
                <a:ext uri="{FF2B5EF4-FFF2-40B4-BE49-F238E27FC236}">
                  <a16:creationId xmlns:a16="http://schemas.microsoft.com/office/drawing/2014/main" id="{C9C3068C-3798-44BC-995A-43828DC06F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C0E075-879C-FD44-A1B8-293C622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transport-layer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>
            <a:extLst>
              <a:ext uri="{FF2B5EF4-FFF2-40B4-BE49-F238E27FC236}">
                <a16:creationId xmlns:a16="http://schemas.microsoft.com/office/drawing/2014/main" id="{E9A86D69-3AEF-45E6-91A1-7AA83E0DE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Layering: in terms of packets</a:t>
            </a:r>
          </a:p>
        </p:txBody>
      </p:sp>
      <p:grpSp>
        <p:nvGrpSpPr>
          <p:cNvPr id="9219" name="Group 9">
            <a:extLst>
              <a:ext uri="{FF2B5EF4-FFF2-40B4-BE49-F238E27FC236}">
                <a16:creationId xmlns:a16="http://schemas.microsoft.com/office/drawing/2014/main" id="{76FEA7D0-3AC6-4D8D-AF0F-5012E8AD3AC3}"/>
              </a:ext>
            </a:extLst>
          </p:cNvPr>
          <p:cNvGrpSpPr>
            <a:grpSpLocks/>
          </p:cNvGrpSpPr>
          <p:nvPr/>
        </p:nvGrpSpPr>
        <p:grpSpPr bwMode="auto">
          <a:xfrm>
            <a:off x="2333627" y="5245100"/>
            <a:ext cx="6918325" cy="769938"/>
            <a:chOff x="613610" y="2502568"/>
            <a:chExt cx="6918158" cy="770021"/>
          </a:xfrm>
        </p:grpSpPr>
        <p:sp>
          <p:nvSpPr>
            <p:cNvPr id="9240" name="Rectangle 5">
              <a:extLst>
                <a:ext uri="{FF2B5EF4-FFF2-40B4-BE49-F238E27FC236}">
                  <a16:creationId xmlns:a16="http://schemas.microsoft.com/office/drawing/2014/main" id="{8137B90C-D59C-4186-BE91-DF62390E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895" y="2502568"/>
              <a:ext cx="3380873" cy="7700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  <p:sp>
          <p:nvSpPr>
            <p:cNvPr id="9241" name="Rectangle 6">
              <a:extLst>
                <a:ext uri="{FF2B5EF4-FFF2-40B4-BE49-F238E27FC236}">
                  <a16:creationId xmlns:a16="http://schemas.microsoft.com/office/drawing/2014/main" id="{EF02FBD5-BD6E-426C-9918-BA910473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558" y="2502568"/>
              <a:ext cx="890336" cy="77002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Port #</a:t>
              </a:r>
            </a:p>
          </p:txBody>
        </p:sp>
        <p:sp>
          <p:nvSpPr>
            <p:cNvPr id="9242" name="Rectangle 7">
              <a:extLst>
                <a:ext uri="{FF2B5EF4-FFF2-40B4-BE49-F238E27FC236}">
                  <a16:creationId xmlns:a16="http://schemas.microsoft.com/office/drawing/2014/main" id="{1D8CD5D3-03B4-4F4A-9DE0-4920F704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084" y="2502568"/>
              <a:ext cx="1307432" cy="770021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Helvetica" pitchFamily="2" charset="0"/>
                </a:rPr>
                <a:t>Src</a:t>
              </a:r>
              <a:r>
                <a:rPr lang="en-US" altLang="en-US" sz="1800" dirty="0">
                  <a:latin typeface="Helvetica" pitchFamily="2" charset="0"/>
                </a:rPr>
                <a:t>, </a:t>
              </a:r>
              <a:r>
                <a:rPr lang="en-US" altLang="en-US" sz="1800" dirty="0" err="1">
                  <a:latin typeface="Helvetica" pitchFamily="2" charset="0"/>
                </a:rPr>
                <a:t>Dst</a:t>
              </a:r>
              <a:endParaRPr lang="en-US" altLang="en-US" sz="1800" dirty="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 IP </a:t>
              </a:r>
              <a:r>
                <a:rPr lang="en-US" altLang="en-US" sz="1800" dirty="0" err="1">
                  <a:latin typeface="Helvetica" pitchFamily="2" charset="0"/>
                </a:rPr>
                <a:t>addr</a:t>
              </a:r>
              <a:endParaRPr lang="en-US" altLang="en-US" sz="1800" dirty="0">
                <a:latin typeface="Helvetica" pitchFamily="2" charset="0"/>
              </a:endParaRPr>
            </a:p>
          </p:txBody>
        </p:sp>
        <p:sp>
          <p:nvSpPr>
            <p:cNvPr id="9243" name="Rectangle 8">
              <a:extLst>
                <a:ext uri="{FF2B5EF4-FFF2-40B4-BE49-F238E27FC236}">
                  <a16:creationId xmlns:a16="http://schemas.microsoft.com/office/drawing/2014/main" id="{7D69876B-A0A8-4B27-BE39-AF5CC5AD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10" y="2502568"/>
              <a:ext cx="1307432" cy="77002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Host-to-Net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Addresses (S, D)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927F5A-61F5-4DE5-921E-09B02F312DF3}"/>
              </a:ext>
            </a:extLst>
          </p:cNvPr>
          <p:cNvCxnSpPr/>
          <p:nvPr/>
        </p:nvCxnSpPr>
        <p:spPr bwMode="auto">
          <a:xfrm>
            <a:off x="3248027" y="4872038"/>
            <a:ext cx="4492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21" name="Rectangle 12">
            <a:extLst>
              <a:ext uri="{FF2B5EF4-FFF2-40B4-BE49-F238E27FC236}">
                <a16:creationId xmlns:a16="http://schemas.microsoft.com/office/drawing/2014/main" id="{CEB32D59-23E2-4406-90FA-03DE365E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4222752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2" name="Straight Arrow Connector 14">
            <a:extLst>
              <a:ext uri="{FF2B5EF4-FFF2-40B4-BE49-F238E27FC236}">
                <a16:creationId xmlns:a16="http://schemas.microsoft.com/office/drawing/2014/main" id="{C5727D8F-D45B-4BE4-A5F4-4567A39F33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21538" y="37179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Straight Arrow Connector 16">
            <a:extLst>
              <a:ext uri="{FF2B5EF4-FFF2-40B4-BE49-F238E27FC236}">
                <a16:creationId xmlns:a16="http://schemas.microsoft.com/office/drawing/2014/main" id="{56EEF7CA-2785-4A31-9961-A4A6830CB9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12100" y="36337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Oval 18">
            <a:extLst>
              <a:ext uri="{FF2B5EF4-FFF2-40B4-BE49-F238E27FC236}">
                <a16:creationId xmlns:a16="http://schemas.microsoft.com/office/drawing/2014/main" id="{EE39C140-8D7C-4E03-9BC9-0549AEE4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3368677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25" name="Rounded Rectangle 19">
            <a:extLst>
              <a:ext uri="{FF2B5EF4-FFF2-40B4-BE49-F238E27FC236}">
                <a16:creationId xmlns:a16="http://schemas.microsoft.com/office/drawing/2014/main" id="{C2BA2B42-1B39-4391-95CD-62577F87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827338"/>
            <a:ext cx="8905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6" name="Straight Arrow Connector 21">
            <a:extLst>
              <a:ext uri="{FF2B5EF4-FFF2-40B4-BE49-F238E27FC236}">
                <a16:creationId xmlns:a16="http://schemas.microsoft.com/office/drawing/2014/main" id="{8B7E0D21-9776-44A8-98C9-39D649CEC2DC}"/>
              </a:ext>
            </a:extLst>
          </p:cNvPr>
          <p:cNvCxnSpPr>
            <a:cxnSpLocks noChangeShapeType="1"/>
            <a:stCxn id="9224" idx="7"/>
          </p:cNvCxnSpPr>
          <p:nvPr/>
        </p:nvCxnSpPr>
        <p:spPr bwMode="auto">
          <a:xfrm flipV="1">
            <a:off x="8385175" y="3187702"/>
            <a:ext cx="50800" cy="220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7" name="TextBox 22">
            <a:extLst>
              <a:ext uri="{FF2B5EF4-FFF2-40B4-BE49-F238E27FC236}">
                <a16:creationId xmlns:a16="http://schemas.microsoft.com/office/drawing/2014/main" id="{E207791F-F77F-4B0B-8444-A5CD76C6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994" y="2370905"/>
            <a:ext cx="1409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send(data)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8C282-5D71-4573-83B9-2DA4B51AA9A5}"/>
              </a:ext>
            </a:extLst>
          </p:cNvPr>
          <p:cNvCxnSpPr>
            <a:endCxn id="9221" idx="2"/>
          </p:cNvCxnSpPr>
          <p:nvPr/>
        </p:nvCxnSpPr>
        <p:spPr bwMode="auto">
          <a:xfrm flipV="1">
            <a:off x="7740650" y="4511677"/>
            <a:ext cx="0" cy="3603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9" name="TextBox 26">
            <a:extLst>
              <a:ext uri="{FF2B5EF4-FFF2-40B4-BE49-F238E27FC236}">
                <a16:creationId xmlns:a16="http://schemas.microsoft.com/office/drawing/2014/main" id="{045FF1D3-CB49-4E30-8B2E-195977EC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3402013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port</a:t>
            </a:r>
          </a:p>
        </p:txBody>
      </p:sp>
      <p:sp>
        <p:nvSpPr>
          <p:cNvPr id="9230" name="TextBox 27">
            <a:extLst>
              <a:ext uri="{FF2B5EF4-FFF2-40B4-BE49-F238E27FC236}">
                <a16:creationId xmlns:a16="http://schemas.microsoft.com/office/drawing/2014/main" id="{168AC1A5-CA64-45C7-AC20-4A4AB7F7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290" y="4137027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IP</a:t>
            </a:r>
          </a:p>
        </p:txBody>
      </p:sp>
      <p:sp>
        <p:nvSpPr>
          <p:cNvPr id="9231" name="Rectangle 34">
            <a:extLst>
              <a:ext uri="{FF2B5EF4-FFF2-40B4-BE49-F238E27FC236}">
                <a16:creationId xmlns:a16="http://schemas.microsoft.com/office/drawing/2014/main" id="{64215F96-F7CC-4588-A790-6DE8D693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230690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2" name="Straight Arrow Connector 35">
            <a:extLst>
              <a:ext uri="{FF2B5EF4-FFF2-40B4-BE49-F238E27FC236}">
                <a16:creationId xmlns:a16="http://schemas.microsoft.com/office/drawing/2014/main" id="{F740FDA3-1531-42FE-B6C8-ED1C252D69B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74950" y="36671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Straight Arrow Connector 36">
            <a:extLst>
              <a:ext uri="{FF2B5EF4-FFF2-40B4-BE49-F238E27FC236}">
                <a16:creationId xmlns:a16="http://schemas.microsoft.com/office/drawing/2014/main" id="{F91958B9-7C60-4B5C-BE28-C790F78AE2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67100" y="35829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Oval 37">
            <a:extLst>
              <a:ext uri="{FF2B5EF4-FFF2-40B4-BE49-F238E27FC236}">
                <a16:creationId xmlns:a16="http://schemas.microsoft.com/office/drawing/2014/main" id="{D5BDC4C9-DA2A-4E12-9DE9-0F25409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3416302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35" name="Rounded Rectangle 38">
            <a:extLst>
              <a:ext uri="{FF2B5EF4-FFF2-40B4-BE49-F238E27FC236}">
                <a16:creationId xmlns:a16="http://schemas.microsoft.com/office/drawing/2014/main" id="{6D2C54B4-6D9C-48AE-923F-EC420BCC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2797177"/>
            <a:ext cx="890588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6" name="Straight Arrow Connector 39">
            <a:extLst>
              <a:ext uri="{FF2B5EF4-FFF2-40B4-BE49-F238E27FC236}">
                <a16:creationId xmlns:a16="http://schemas.microsoft.com/office/drawing/2014/main" id="{A2320B6C-3F62-4D9C-9858-0DCB866C30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24127" y="3175002"/>
            <a:ext cx="169863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7" name="TextBox 40">
            <a:extLst>
              <a:ext uri="{FF2B5EF4-FFF2-40B4-BE49-F238E27FC236}">
                <a16:creationId xmlns:a16="http://schemas.microsoft.com/office/drawing/2014/main" id="{D2626E55-44BE-43B4-9AF0-9DCAED1D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35" y="3389061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port</a:t>
            </a:r>
          </a:p>
        </p:txBody>
      </p:sp>
      <p:cxnSp>
        <p:nvCxnSpPr>
          <p:cNvPr id="9238" name="Straight Arrow Connector 43">
            <a:extLst>
              <a:ext uri="{FF2B5EF4-FFF2-40B4-BE49-F238E27FC236}">
                <a16:creationId xmlns:a16="http://schemas.microsoft.com/office/drawing/2014/main" id="{2B08D2A7-747E-4FB9-81D6-7FF25C112AFF}"/>
              </a:ext>
            </a:extLst>
          </p:cNvPr>
          <p:cNvCxnSpPr>
            <a:cxnSpLocks noChangeShapeType="1"/>
            <a:stCxn id="9231" idx="2"/>
          </p:cNvCxnSpPr>
          <p:nvPr/>
        </p:nvCxnSpPr>
        <p:spPr bwMode="auto">
          <a:xfrm>
            <a:off x="3248025" y="4519615"/>
            <a:ext cx="0" cy="3524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9" name="TextBox 44">
            <a:extLst>
              <a:ext uri="{FF2B5EF4-FFF2-40B4-BE49-F238E27FC236}">
                <a16:creationId xmlns:a16="http://schemas.microsoft.com/office/drawing/2014/main" id="{CCD14E57-BF34-4291-86E9-A899E270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13" y="2370905"/>
            <a:ext cx="1680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receive(data)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76ADE2-F650-984C-B0D7-51846D7B6B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0043" y="3429000"/>
            <a:ext cx="10345971" cy="8301"/>
          </a:xfrm>
          <a:prstGeom prst="line">
            <a:avLst/>
          </a:prstGeom>
          <a:ln w="25400"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37">
            <a:extLst>
              <a:ext uri="{FF2B5EF4-FFF2-40B4-BE49-F238E27FC236}">
                <a16:creationId xmlns:a16="http://schemas.microsoft.com/office/drawing/2014/main" id="{6C45CA28-7D81-CD40-809F-C078137D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416205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4F7F6F34-A7BF-FA41-A03A-B3336183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28" y="3372884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0BCC2-8A46-E84D-BC68-2FE92DE01038}"/>
              </a:ext>
            </a:extLst>
          </p:cNvPr>
          <p:cNvSpPr txBox="1"/>
          <p:nvPr/>
        </p:nvSpPr>
        <p:spPr>
          <a:xfrm>
            <a:off x="3615761" y="2817048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A355-A925-E64F-B175-C8660AE410E3}"/>
              </a:ext>
            </a:extLst>
          </p:cNvPr>
          <p:cNvSpPr txBox="1"/>
          <p:nvPr/>
        </p:nvSpPr>
        <p:spPr>
          <a:xfrm>
            <a:off x="6265692" y="2815157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5F28-0526-B649-8B72-4BD689A37378}"/>
              </a:ext>
            </a:extLst>
          </p:cNvPr>
          <p:cNvSpPr txBox="1"/>
          <p:nvPr/>
        </p:nvSpPr>
        <p:spPr>
          <a:xfrm>
            <a:off x="9847881" y="3019729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82598-3207-0242-BC6D-9791D82F399B}"/>
              </a:ext>
            </a:extLst>
          </p:cNvPr>
          <p:cNvSpPr txBox="1"/>
          <p:nvPr/>
        </p:nvSpPr>
        <p:spPr>
          <a:xfrm>
            <a:off x="9847880" y="3472590"/>
            <a:ext cx="21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973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F92-135E-6D4D-8D6B-780B1A64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4F1D-3E50-A24A-9AAF-52237C4B0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DNS uses UDP</a:t>
            </a:r>
          </a:p>
          <a:p>
            <a:pPr lvl="1"/>
            <a:r>
              <a:rPr lang="en-US" altLang="en-US" dirty="0"/>
              <a:t>UDP suitable for one-off req/resp</a:t>
            </a:r>
          </a:p>
          <a:p>
            <a:pPr lvl="1"/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Why are UDP’s guarantees even okay?</a:t>
            </a:r>
          </a:p>
          <a:p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congestion control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5">
            <a:extLst>
              <a:ext uri="{FF2B5EF4-FFF2-40B4-BE49-F238E27FC236}">
                <a16:creationId xmlns:a16="http://schemas.microsoft.com/office/drawing/2014/main" id="{C5BA2A18-26EF-4861-BDE1-CAAE9C61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7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45" name="Rectangle 23">
            <a:extLst>
              <a:ext uri="{FF2B5EF4-FFF2-40B4-BE49-F238E27FC236}">
                <a16:creationId xmlns:a16="http://schemas.microsoft.com/office/drawing/2014/main" id="{C3C1514A-06E0-4860-8B36-A15AA9E7C9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625" y="1849953"/>
            <a:ext cx="5609786" cy="4859307"/>
          </a:xfrm>
        </p:spPr>
        <p:txBody>
          <a:bodyPr>
            <a:normAutofit/>
          </a:bodyPr>
          <a:lstStyle/>
          <a:p>
            <a:r>
              <a:rPr lang="en-US" altLang="en-US" dirty="0"/>
              <a:t>Host receives IP datagrams</a:t>
            </a:r>
          </a:p>
          <a:p>
            <a:pPr lvl="1"/>
            <a:r>
              <a:rPr lang="en-US" altLang="en-US" dirty="0"/>
              <a:t>Datagram contains a transport-level </a:t>
            </a:r>
            <a:r>
              <a:rPr lang="en-US" altLang="en-US" dirty="0">
                <a:solidFill>
                  <a:srgbClr val="C00000"/>
                </a:solidFill>
              </a:rPr>
              <a:t>segment</a:t>
            </a:r>
          </a:p>
          <a:p>
            <a:pPr lvl="1"/>
            <a:r>
              <a:rPr lang="en-US" altLang="en-US" dirty="0"/>
              <a:t>each segment has source IP address, destination IP address</a:t>
            </a:r>
          </a:p>
          <a:p>
            <a:pPr lvl="1"/>
            <a:r>
              <a:rPr lang="en-US" altLang="en-US" dirty="0"/>
              <a:t>each segment has source, destination port number </a:t>
            </a:r>
          </a:p>
          <a:p>
            <a:endParaRPr lang="en-US" altLang="en-US" dirty="0"/>
          </a:p>
          <a:p>
            <a:r>
              <a:rPr lang="en-US" altLang="en-US" dirty="0"/>
              <a:t>Host uses IP addresses &amp; port numbers to direct segment to appropriate app-level </a:t>
            </a:r>
            <a:r>
              <a:rPr lang="en-US" altLang="en-US" dirty="0">
                <a:solidFill>
                  <a:srgbClr val="C00000"/>
                </a:solidFill>
              </a:rPr>
              <a:t>socket</a:t>
            </a:r>
          </a:p>
        </p:txBody>
      </p:sp>
      <p:sp>
        <p:nvSpPr>
          <p:cNvPr id="10246" name="Text Box 63">
            <a:extLst>
              <a:ext uri="{FF2B5EF4-FFF2-40B4-BE49-F238E27FC236}">
                <a16:creationId xmlns:a16="http://schemas.microsoft.com/office/drawing/2014/main" id="{BCF765AF-3F51-4857-92B2-6E314A10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1177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source port #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7" name="Text Box 64">
            <a:extLst>
              <a:ext uri="{FF2B5EF4-FFF2-40B4-BE49-F238E27FC236}">
                <a16:creationId xmlns:a16="http://schemas.microsoft.com/office/drawing/2014/main" id="{7FC7A816-5A0D-4EEC-83C0-D90A308B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21177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dest port #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8" name="Line 66">
            <a:extLst>
              <a:ext uri="{FF2B5EF4-FFF2-40B4-BE49-F238E27FC236}">
                <a16:creationId xmlns:a16="http://schemas.microsoft.com/office/drawing/2014/main" id="{0CFADFB5-AD7E-444D-AE50-E2EB0EC3A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0" name="Line 69">
            <a:extLst>
              <a:ext uri="{FF2B5EF4-FFF2-40B4-BE49-F238E27FC236}">
                <a16:creationId xmlns:a16="http://schemas.microsoft.com/office/drawing/2014/main" id="{21739E10-943C-4C09-893A-5084424E1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1" name="Text Box 70">
            <a:extLst>
              <a:ext uri="{FF2B5EF4-FFF2-40B4-BE49-F238E27FC236}">
                <a16:creationId xmlns:a16="http://schemas.microsoft.com/office/drawing/2014/main" id="{7506FEBE-5CE3-4859-9D3C-A5DA4069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2" y="16652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2" name="Line 71">
            <a:extLst>
              <a:ext uri="{FF2B5EF4-FFF2-40B4-BE49-F238E27FC236}">
                <a16:creationId xmlns:a16="http://schemas.microsoft.com/office/drawing/2014/main" id="{68A5B06C-EFE7-489B-8891-9399A5096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3" name="Line 72">
            <a:extLst>
              <a:ext uri="{FF2B5EF4-FFF2-40B4-BE49-F238E27FC236}">
                <a16:creationId xmlns:a16="http://schemas.microsoft.com/office/drawing/2014/main" id="{5264B6D0-6842-4EA0-8497-14E82E6A8C8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4" name="Text Box 73">
            <a:extLst>
              <a:ext uri="{FF2B5EF4-FFF2-40B4-BE49-F238E27FC236}">
                <a16:creationId xmlns:a16="http://schemas.microsoft.com/office/drawing/2014/main" id="{6F466E5E-6BE3-447E-8166-D7B4A707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39512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6" name="Text Box 76">
            <a:extLst>
              <a:ext uri="{FF2B5EF4-FFF2-40B4-BE49-F238E27FC236}">
                <a16:creationId xmlns:a16="http://schemas.microsoft.com/office/drawing/2014/main" id="{D6EC7516-6F79-42DE-A37B-62BCD705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917" y="5518152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UDP segment format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A493F-D6A7-2946-B88D-6A37A929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demultiplexing works</a:t>
            </a:r>
            <a:endParaRPr lang="en-US" dirty="0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362EF0F5-1C06-074E-B8E5-03FF66E49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77B1EC96-15F8-534D-B368-66952875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2" y="25082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F6397A7B-84EA-DA40-A32F-015EAAA2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4987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65DCA2D-CEB0-AB46-BA79-F049F460C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05749" y="2796618"/>
            <a:ext cx="2479675" cy="9324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9EA91D9A-4D0C-F64B-A823-47CDC38AB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277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9A9E5904-BD13-F14F-AA3D-15273CA0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5571" y="3383535"/>
            <a:ext cx="1768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(header + data)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915F4-B46A-CF4C-ADC0-B5F85C8A34D1}"/>
              </a:ext>
            </a:extLst>
          </p:cNvPr>
          <p:cNvSpPr txBox="1"/>
          <p:nvPr/>
        </p:nvSpPr>
        <p:spPr>
          <a:xfrm>
            <a:off x="2461846" y="2555630"/>
            <a:ext cx="785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51286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9D37BE87-BA47-46BC-9F90-9D28FC006A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8978" y="1690688"/>
            <a:ext cx="5836186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Create sockets with endpoint-local port numbers to receive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Example: Python UDP socket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sock = socket(AF_INET,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SOCK_DGRAM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can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bind </a:t>
            </a:r>
            <a:r>
              <a:rPr lang="en-US" altLang="en-US" sz="1800" b="1" dirty="0">
                <a:latin typeface="Courier New" panose="02070309020205020404" pitchFamily="49" charset="0"/>
              </a:rPr>
              <a:t>sock to specific local port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creating data to send into a UDP socket, you must specify the remote IP address and port.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sock.sendto</a:t>
            </a:r>
            <a:r>
              <a:rPr lang="en-US" altLang="en-US" sz="1800" b="1" dirty="0">
                <a:latin typeface="Courier New" panose="02070309020205020404" pitchFamily="49" charset="0"/>
              </a:rPr>
              <a:t>(msg, (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“128.1.2.3”, 4500</a:t>
            </a:r>
            <a:r>
              <a:rPr lang="en-US" altLang="en-US" sz="1800" b="1" dirty="0">
                <a:latin typeface="Courier New" panose="02070309020205020404" pitchFamily="49" charset="0"/>
              </a:rPr>
              <a:t>));</a:t>
            </a:r>
          </a:p>
          <a:p>
            <a:endParaRPr lang="en-US" altLang="en-US" sz="2400" dirty="0"/>
          </a:p>
        </p:txBody>
      </p:sp>
      <p:sp>
        <p:nvSpPr>
          <p:cNvPr id="11268" name="Rectangle 105">
            <a:extLst>
              <a:ext uri="{FF2B5EF4-FFF2-40B4-BE49-F238E27FC236}">
                <a16:creationId xmlns:a16="http://schemas.microsoft.com/office/drawing/2014/main" id="{8FEC3EDF-2F54-4D4B-9E51-AB5ADA22E7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009482" y="1690688"/>
            <a:ext cx="4695940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When endpoint receives UDP segment:</a:t>
            </a:r>
          </a:p>
          <a:p>
            <a:pPr lvl="1"/>
            <a:r>
              <a:rPr lang="en-US" altLang="en-US" sz="2000" dirty="0"/>
              <a:t>Lookup a table with the key </a:t>
            </a:r>
            <a:r>
              <a:rPr lang="en-US" altLang="en-US" sz="2000" dirty="0">
                <a:solidFill>
                  <a:srgbClr val="C00000"/>
                </a:solidFill>
              </a:rPr>
              <a:t>(destination IP, destination port) </a:t>
            </a:r>
            <a:r>
              <a:rPr lang="en-US" altLang="en-US" sz="2000" dirty="0"/>
              <a:t>to check if a corresponding socket exists</a:t>
            </a:r>
          </a:p>
          <a:p>
            <a:pPr lvl="1"/>
            <a:r>
              <a:rPr lang="en-US" altLang="en-US" sz="2000" dirty="0"/>
              <a:t>Direct UDP segment to socket</a:t>
            </a:r>
            <a:endParaRPr lang="en-US" altLang="en-US" sz="2400" dirty="0"/>
          </a:p>
          <a:p>
            <a:r>
              <a:rPr lang="en-US" altLang="en-US" sz="2400" dirty="0"/>
              <a:t>Datagrams with different source IP addresses and/or source port numbers are directed to the </a:t>
            </a:r>
            <a:r>
              <a:rPr lang="en-US" altLang="en-US" sz="2400" dirty="0">
                <a:solidFill>
                  <a:srgbClr val="C00000"/>
                </a:solidFill>
              </a:rPr>
              <a:t>same </a:t>
            </a:r>
            <a:r>
              <a:rPr lang="en-US" altLang="en-US" sz="2400" dirty="0"/>
              <a:t>socket</a:t>
            </a:r>
          </a:p>
          <a:p>
            <a:pPr lvl="1"/>
            <a:r>
              <a:rPr lang="en-US" altLang="en-US" sz="2000" dirty="0"/>
              <a:t>Subtle difference from TCP demultiplexing.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8FAD3-20C5-1C41-ACA0-B3BA2EA0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Connectionless 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4B0-C163-0344-88BE-0D37BFD4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B7A-C126-8C42-8FE1-417F93AF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will go online later today</a:t>
            </a:r>
          </a:p>
          <a:p>
            <a:pPr lvl="1"/>
            <a:r>
              <a:rPr lang="en-US" dirty="0"/>
              <a:t>Submit on Sakai by Tuesday 10 pm</a:t>
            </a:r>
          </a:p>
          <a:p>
            <a:pPr lvl="1"/>
            <a:r>
              <a:rPr lang="en-US" dirty="0"/>
              <a:t>30-minute time limit</a:t>
            </a:r>
          </a:p>
          <a:p>
            <a:pPr lvl="1"/>
            <a:endParaRPr lang="en-US" dirty="0"/>
          </a:p>
          <a:p>
            <a:r>
              <a:rPr lang="en-US" dirty="0"/>
              <a:t>Project 1 will be released later today</a:t>
            </a:r>
          </a:p>
          <a:p>
            <a:pPr lvl="1"/>
            <a:r>
              <a:rPr lang="en-US" dirty="0"/>
              <a:t>Check the Sakai resources section for a tarfile with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1769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2E1381-8C3F-4004-A169-D66BEF4A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client + server (Python API)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5EFBD87E-696E-4E29-A015-22D0403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83" y="2033587"/>
            <a:ext cx="556259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UDPreceiver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receive from the 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 =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socket.gethostname</a:t>
            </a:r>
            <a:r>
              <a:rPr lang="en-US" altLang="en-US" sz="1400" dirty="0">
                <a:latin typeface="Times New Roman" panose="02020603050405020304" pitchFamily="18" charset="0"/>
              </a:rPr>
              <a:t>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connect to the server on local machine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rsd.bind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data,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rsd.recvfrom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(1024)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# no need to “accept” a connection from other side before receiving data!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print(</a:t>
            </a:r>
            <a:r>
              <a:rPr lang="en-US" altLang="en-US" sz="1400" dirty="0" err="1">
                <a:latin typeface="Times New Roman" panose="02020603050405020304" pitchFamily="18" charset="0"/>
              </a:rPr>
              <a:t>data.decode</a:t>
            </a:r>
            <a:r>
              <a:rPr lang="en-US" altLang="en-US" sz="1400" dirty="0">
                <a:latin typeface="Times New Roman" panose="02020603050405020304" pitchFamily="18" charset="0"/>
              </a:rPr>
              <a:t>("utf-8"))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Close the  receiver socket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exit()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4B564992-4B51-462A-8198-7E858027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033587"/>
            <a:ext cx="537531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UDPsender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send to the receiver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(“</a:t>
            </a:r>
            <a:r>
              <a:rPr lang="en-US" altLang="en-US" sz="1400" dirty="0" err="1">
                <a:latin typeface="Times New Roman" panose="02020603050405020304" pitchFamily="18" charset="0"/>
              </a:rPr>
              <a:t>ilab.cs.rutgers.edu</a:t>
            </a:r>
            <a:r>
              <a:rPr lang="en-US" altLang="en-US" sz="1400" dirty="0">
                <a:latin typeface="Times New Roman" panose="02020603050405020304" pitchFamily="18" charset="0"/>
              </a:rPr>
              <a:t>”)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receiver_binding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MESSAGE="hello world"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msg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MESSAGE.encode</a:t>
            </a:r>
            <a:r>
              <a:rPr lang="en-US" altLang="en-US" sz="1400" dirty="0">
                <a:latin typeface="Times New Roman" panose="02020603050405020304" pitchFamily="18" charset="0"/>
              </a:rPr>
              <a:t>('utf-8’)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ssd.sendto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msg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receiver_binding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# no “connection” to other side needed before sending data!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# Close the sender socket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exit()</a:t>
            </a:r>
          </a:p>
        </p:txBody>
      </p:sp>
    </p:spTree>
    <p:extLst>
      <p:ext uri="{BB962C8B-B14F-4D97-AF65-F5344CB8AC3E}">
        <p14:creationId xmlns:p14="http://schemas.microsoft.com/office/powerpoint/2010/main" val="39438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D83-E1C2-3D40-9037-C811210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F5802-228F-A849-B406-784C0EEC2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Necessary, but insufficient, for reliability</a:t>
            </a:r>
          </a:p>
        </p:txBody>
      </p:sp>
    </p:spTree>
    <p:extLst>
      <p:ext uri="{BB962C8B-B14F-4D97-AF65-F5344CB8AC3E}">
        <p14:creationId xmlns:p14="http://schemas.microsoft.com/office/powerpoint/2010/main" val="280205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CB42-6935-8444-A6F9-85B6A57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may get corrupted along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F5B1-9EDA-4F4C-A40E-E5B30242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Bits flipped from  0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1 or 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0</a:t>
            </a:r>
          </a:p>
          <a:p>
            <a:r>
              <a:rPr lang="en-US" dirty="0"/>
              <a:t>Packet bits lost</a:t>
            </a:r>
          </a:p>
          <a:p>
            <a:r>
              <a:rPr lang="en-US" dirty="0"/>
              <a:t>How to detect errors?</a:t>
            </a:r>
          </a:p>
          <a:p>
            <a:endParaRPr lang="en-US" dirty="0"/>
          </a:p>
          <a:p>
            <a:r>
              <a:rPr lang="en-US" dirty="0"/>
              <a:t>Idea: compute a function over the data</a:t>
            </a:r>
          </a:p>
          <a:p>
            <a:pPr lvl="1"/>
            <a:r>
              <a:rPr lang="en-US" dirty="0"/>
              <a:t>Store the result along with the data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&amp; stored data efficient to </a:t>
            </a:r>
            <a:r>
              <a:rPr lang="en-US" dirty="0">
                <a:solidFill>
                  <a:srgbClr val="C00000"/>
                </a:solidFill>
              </a:rPr>
              <a:t>verify</a:t>
            </a:r>
          </a:p>
          <a:p>
            <a:r>
              <a:rPr lang="en-US" dirty="0"/>
              <a:t>Ideas for functions?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F6FE003-FEC4-1245-9C7B-7D286C72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21209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871F40EB-419C-BF40-B0A1-14B2C5CF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698" y="21431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source port #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2F196429-06E7-FC43-B33B-17B18133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286" y="21431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 port #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975F33B1-B9B6-7949-A25F-0A02134CD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0048" y="25209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69">
            <a:extLst>
              <a:ext uri="{FF2B5EF4-FFF2-40B4-BE49-F238E27FC236}">
                <a16:creationId xmlns:a16="http://schemas.microsoft.com/office/drawing/2014/main" id="{BC685B84-582D-8740-99E3-B89C8CA0D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1209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Text Box 70">
            <a:extLst>
              <a:ext uri="{FF2B5EF4-FFF2-40B4-BE49-F238E27FC236}">
                <a16:creationId xmlns:a16="http://schemas.microsoft.com/office/drawing/2014/main" id="{BEAFB29C-5531-5442-9D3C-86FAE557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16906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" name="Line 71">
            <a:extLst>
              <a:ext uri="{FF2B5EF4-FFF2-40B4-BE49-F238E27FC236}">
                <a16:creationId xmlns:a16="http://schemas.microsoft.com/office/drawing/2014/main" id="{19455224-7D20-9246-9E6A-2409AFF58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5073" y="18875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Line 72">
            <a:extLst>
              <a:ext uri="{FF2B5EF4-FFF2-40B4-BE49-F238E27FC236}">
                <a16:creationId xmlns:a16="http://schemas.microsoft.com/office/drawing/2014/main" id="{275EA173-011B-134C-BA65-81EDFADF9FA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015286" y="18970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2A9730CA-00D0-8348-BE67-0B30B9AA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1" y="39766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" name="Text Box 76">
            <a:extLst>
              <a:ext uri="{FF2B5EF4-FFF2-40B4-BE49-F238E27FC236}">
                <a16:creationId xmlns:a16="http://schemas.microsoft.com/office/drawing/2014/main" id="{5632AB3A-225C-5843-BA6C-EB8B599B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165" y="5561776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UDP segment format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4A291DE9-FE29-C748-8A41-BC6C60D3B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5304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4EC31246-7E0D-F64C-B44D-43577F2B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700" y="25336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B7071612-F925-2C4B-9621-65D1358D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511" y="25241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4FF9CB11-D754-B14F-ABAE-D5F3C2038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525" y="29210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IP header,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8185" y="1955209"/>
            <a:ext cx="4653353" cy="41759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(1’s complement sum) of segment contents</a:t>
            </a:r>
          </a:p>
          <a:p>
            <a:r>
              <a:rPr lang="en-US" altLang="en-US" dirty="0"/>
              <a:t>sender puts checksum value into UDP checksum 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4514161" cy="3941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checksum of received segment</a:t>
            </a:r>
          </a:p>
          <a:p>
            <a:r>
              <a:rPr lang="en-US" altLang="en-US" dirty="0"/>
              <a:t>check if computed checksum equals checksum field value:</a:t>
            </a:r>
          </a:p>
          <a:p>
            <a:r>
              <a:rPr lang="en-US" altLang="en-US" sz="2400" dirty="0"/>
              <a:t>NO - error detected</a:t>
            </a:r>
          </a:p>
          <a:p>
            <a:r>
              <a:rPr lang="en-US" altLang="en-US" sz="2400" dirty="0"/>
              <a:t>YES - no error detected. 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75601"/>
            <a:ext cx="7772400" cy="2049456"/>
          </a:xfrm>
        </p:spPr>
        <p:txBody>
          <a:bodyPr/>
          <a:lstStyle/>
          <a:p>
            <a:r>
              <a:rPr lang="en-US" altLang="en-US" dirty="0"/>
              <a:t>Note: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53BD311B-FEEE-4104-A6EC-8FDA14FF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04082"/>
            <a:ext cx="9187149" cy="332893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Complement of the sum is stored in the checksum field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At the receiver, all the byte fields are added  along with the checksum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Sum + checksum  must be all 1s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All 1s, No error else discard packet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UDP checksum is optional in IPv4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UPD checksum is mandatory in IPv6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892069B6-32A6-4C3C-8C56-4972DF2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F0C3B-170A-4839-87F8-C4A0E94F663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D9C93-7951-414E-A279-FF14C78C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thin shim around best-effort network delivery</a:t>
            </a:r>
          </a:p>
          <a:p>
            <a:pPr lvl="1"/>
            <a:r>
              <a:rPr lang="en-US" dirty="0"/>
              <a:t>Lightweight to send 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</a:t>
            </a:r>
            <a:r>
              <a:rPr lang="en-US" dirty="0">
                <a:solidFill>
                  <a:srgbClr val="C00000"/>
                </a:solidFill>
              </a:rPr>
              <a:t>multiplexing/demultiplexing</a:t>
            </a:r>
            <a:r>
              <a:rPr lang="en-US" dirty="0"/>
              <a:t> for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a necessary condition for reliability</a:t>
            </a:r>
          </a:p>
          <a:p>
            <a:pPr lvl="1"/>
            <a:r>
              <a:rPr lang="en-US" dirty="0"/>
              <a:t>But need to do much more for reliability. Subject of the next lecture.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E5D6-EDFB-A942-9C1E-8C8A35C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7421-4222-434E-ABAC-B36B670B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85DD-835F-C649-9824-4BA49719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783D-A689-CC4B-92EF-A8716BCF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0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Application-layer protocols:</a:t>
            </a:r>
            <a:r>
              <a:rPr lang="en-US" dirty="0"/>
              <a:t> DNS, HTTP, SMTP</a:t>
            </a:r>
          </a:p>
          <a:p>
            <a:r>
              <a:rPr lang="en-US" dirty="0"/>
              <a:t>HTTP caching: why?</a:t>
            </a:r>
          </a:p>
          <a:p>
            <a:r>
              <a:rPr lang="en-US" dirty="0"/>
              <a:t>Content distribution networks (CDNs):</a:t>
            </a:r>
          </a:p>
          <a:p>
            <a:pPr lvl="1"/>
            <a:r>
              <a:rPr lang="en-US" dirty="0"/>
              <a:t>Origin server, CDN DNS server, CDN cache servers, client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indirection</a:t>
            </a:r>
          </a:p>
          <a:p>
            <a:r>
              <a:rPr lang="en-US" dirty="0"/>
              <a:t>Simple Mail Transfer Protocol (SMTP): req/resp protocol</a:t>
            </a:r>
          </a:p>
          <a:p>
            <a:pPr lvl="1"/>
            <a:r>
              <a:rPr lang="en-US" dirty="0"/>
              <a:t>User agents, sending mail server, receiving mail server</a:t>
            </a:r>
          </a:p>
          <a:p>
            <a:pPr lvl="1"/>
            <a:r>
              <a:rPr lang="en-US" dirty="0"/>
              <a:t>SMTP </a:t>
            </a:r>
            <a:r>
              <a:rPr lang="en-US" dirty="0">
                <a:solidFill>
                  <a:srgbClr val="C00000"/>
                </a:solidFill>
              </a:rPr>
              <a:t>commands, </a:t>
            </a:r>
            <a:r>
              <a:rPr lang="en-US" dirty="0"/>
              <a:t>mail </a:t>
            </a:r>
            <a:r>
              <a:rPr lang="en-US" dirty="0">
                <a:solidFill>
                  <a:srgbClr val="C00000"/>
                </a:solidFill>
              </a:rPr>
              <a:t>headers, </a:t>
            </a:r>
            <a:r>
              <a:rPr lang="en-US" dirty="0"/>
              <a:t>response codes</a:t>
            </a:r>
          </a:p>
          <a:p>
            <a:pPr lvl="1"/>
            <a:r>
              <a:rPr lang="en-US" dirty="0"/>
              <a:t>Mail access protocols: POP, IMAP,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Support pull rather than push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/>
              <a:t>Stateless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(list, </a:t>
            </a:r>
            <a:r>
              <a:rPr lang="en-US" altLang="en-US" dirty="0" err="1"/>
              <a:t>retr</a:t>
            </a:r>
            <a:r>
              <a:rPr lang="en-US" altLang="en-US" dirty="0"/>
              <a:t>, del 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/>
              <a:t>Stateful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Changes visible at the server</a:t>
            </a:r>
          </a:p>
          <a:p>
            <a:r>
              <a:rPr lang="en-US" altLang="en-US" dirty="0"/>
              <a:t>Complex protocol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4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a bridge to retrieve email using HTTP</a:t>
            </a:r>
          </a:p>
          <a:p>
            <a:endParaRPr lang="en-US" altLang="en-US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74144-0C0D-E34E-A90B-E4C17858FE1E}"/>
              </a:ext>
            </a:extLst>
          </p:cNvPr>
          <p:cNvSpPr/>
          <p:nvPr/>
        </p:nvSpPr>
        <p:spPr bwMode="auto">
          <a:xfrm>
            <a:off x="2784475" y="2225675"/>
            <a:ext cx="2051050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4D8A-D860-0B48-8467-440C45F418C6}"/>
              </a:ext>
            </a:extLst>
          </p:cNvPr>
          <p:cNvSpPr/>
          <p:nvPr/>
        </p:nvSpPr>
        <p:spPr bwMode="auto">
          <a:xfrm>
            <a:off x="6605589" y="2225675"/>
            <a:ext cx="2052637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895600" y="2743201"/>
            <a:ext cx="1720850" cy="74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</a:t>
            </a:r>
          </a:p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server</a:t>
            </a: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679951"/>
            <a:ext cx="1479550" cy="938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Client</a:t>
            </a: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9" y="4754564"/>
            <a:ext cx="1481137" cy="7334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 server</a:t>
            </a: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3489326"/>
            <a:ext cx="485775" cy="1190625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9" y="3605214"/>
            <a:ext cx="484187" cy="1190625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79893" name="Picture 4">
            <a:extLst>
              <a:ext uri="{FF2B5EF4-FFF2-40B4-BE49-F238E27FC236}">
                <a16:creationId xmlns:a16="http://schemas.microsoft.com/office/drawing/2014/main" id="{810C4122-5157-C448-AE22-12EBA72B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9" y="3949700"/>
            <a:ext cx="8461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1999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Separation of concerns.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Reliable mail sending and receiving: mail UA doesn’t need to be “always on” to send or receive email reliably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In-band vs. out-of-band control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In-band: headers determine the actions of all the parties of the protocol</a:t>
            </a:r>
          </a:p>
          <a:p>
            <a:pPr lvl="1"/>
            <a:r>
              <a:rPr lang="en-US" altLang="en-US" dirty="0"/>
              <a:t>There are protocols with out-of-band control, e.g., FTP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IMAP for email organization</a:t>
            </a:r>
          </a:p>
          <a:p>
            <a:pPr lvl="1"/>
            <a:r>
              <a:rPr lang="en-US" altLang="en-US" dirty="0"/>
              <a:t>Security extensions</a:t>
            </a:r>
          </a:p>
          <a:p>
            <a:pPr lvl="1"/>
            <a:r>
              <a:rPr lang="en-US" altLang="en-US" dirty="0"/>
              <a:t>Different methods to set up and use underlying connections, etc.</a:t>
            </a:r>
          </a:p>
        </p:txBody>
      </p:sp>
    </p:spTree>
    <p:extLst>
      <p:ext uri="{BB962C8B-B14F-4D97-AF65-F5344CB8AC3E}">
        <p14:creationId xmlns:p14="http://schemas.microsoft.com/office/powerpoint/2010/main" val="27554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E25-FDFC-CB40-857F-0D72921D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6245-3482-F042-B7FF-08CDEFEA1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1773</Words>
  <Application>Microsoft Macintosh PowerPoint</Application>
  <PresentationFormat>Widescreen</PresentationFormat>
  <Paragraphs>350</Paragraphs>
  <Slides>29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Transport Layer: De/Multiplexing, Reliability</vt:lpstr>
      <vt:lpstr>Course announcements</vt:lpstr>
      <vt:lpstr>Review of concepts</vt:lpstr>
      <vt:lpstr>POP vs IMAP</vt:lpstr>
      <vt:lpstr>What about web-based email?</vt:lpstr>
      <vt:lpstr>Web based email</vt:lpstr>
      <vt:lpstr>More themes from app-layer protocols</vt:lpstr>
      <vt:lpstr>The Transport Layer</vt:lpstr>
      <vt:lpstr>Transport</vt:lpstr>
      <vt:lpstr>Transport services and protocols</vt:lpstr>
      <vt:lpstr>Transport vs. network layer</vt:lpstr>
      <vt:lpstr>What transport guarantees do you want?</vt:lpstr>
      <vt:lpstr>Internet transport-layer protocols</vt:lpstr>
      <vt:lpstr>Layering: in terms of packets</vt:lpstr>
      <vt:lpstr>User Datagram Protocol</vt:lpstr>
      <vt:lpstr>UDP: User Datagram Protocol [RFC 768]</vt:lpstr>
      <vt:lpstr>How demultiplexing works</vt:lpstr>
      <vt:lpstr>PowerPoint Presentation</vt:lpstr>
      <vt:lpstr>Connectionless demultiplexing</vt:lpstr>
      <vt:lpstr>UDP client + server (Python API)</vt:lpstr>
      <vt:lpstr>Error Detection</vt:lpstr>
      <vt:lpstr>Data may get corrupted along the way…</vt:lpstr>
      <vt:lpstr>From the UDP specification (RFC 768)</vt:lpstr>
      <vt:lpstr>UDP Checksum</vt:lpstr>
      <vt:lpstr>UDP checksum example</vt:lpstr>
      <vt:lpstr>Internet Checksum Example</vt:lpstr>
      <vt:lpstr>User Datagram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1534</cp:revision>
  <dcterms:created xsi:type="dcterms:W3CDTF">2019-01-23T03:40:12Z</dcterms:created>
  <dcterms:modified xsi:type="dcterms:W3CDTF">2020-02-11T23:37:42Z</dcterms:modified>
</cp:coreProperties>
</file>