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6"/>
  </p:notesMasterIdLst>
  <p:sldIdLst>
    <p:sldId id="387" r:id="rId2"/>
    <p:sldId id="489" r:id="rId3"/>
    <p:sldId id="488" r:id="rId4"/>
    <p:sldId id="490" r:id="rId5"/>
    <p:sldId id="326" r:id="rId6"/>
    <p:sldId id="325" r:id="rId7"/>
    <p:sldId id="418" r:id="rId8"/>
    <p:sldId id="458" r:id="rId9"/>
    <p:sldId id="416" r:id="rId10"/>
    <p:sldId id="491" r:id="rId11"/>
    <p:sldId id="381" r:id="rId12"/>
    <p:sldId id="486" r:id="rId13"/>
    <p:sldId id="493" r:id="rId14"/>
    <p:sldId id="459" r:id="rId15"/>
    <p:sldId id="460" r:id="rId16"/>
    <p:sldId id="311" r:id="rId17"/>
    <p:sldId id="487" r:id="rId18"/>
    <p:sldId id="477" r:id="rId19"/>
    <p:sldId id="461" r:id="rId20"/>
    <p:sldId id="462" r:id="rId21"/>
    <p:sldId id="476" r:id="rId22"/>
    <p:sldId id="464" r:id="rId23"/>
    <p:sldId id="465" r:id="rId24"/>
    <p:sldId id="466" r:id="rId25"/>
    <p:sldId id="467" r:id="rId26"/>
    <p:sldId id="494" r:id="rId27"/>
    <p:sldId id="469" r:id="rId28"/>
    <p:sldId id="485" r:id="rId29"/>
    <p:sldId id="468" r:id="rId30"/>
    <p:sldId id="471" r:id="rId31"/>
    <p:sldId id="472" r:id="rId32"/>
    <p:sldId id="473" r:id="rId33"/>
    <p:sldId id="470" r:id="rId34"/>
    <p:sldId id="475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26"/>
    <p:restoredTop sz="94664"/>
  </p:normalViewPr>
  <p:slideViewPr>
    <p:cSldViewPr snapToGrid="0" snapToObjects="1">
      <p:cViewPr varScale="1">
        <p:scale>
          <a:sx n="150" d="100"/>
          <a:sy n="150" d="100"/>
        </p:scale>
        <p:origin x="16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7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7.emf"/><Relationship Id="rId5" Type="http://schemas.openxmlformats.org/officeDocument/2006/relationships/image" Target="../media/image12.emf"/><Relationship Id="rId4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94400" y="1600200"/>
            <a:ext cx="5080000" cy="464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A64453-15F8-EE40-9C44-B10294C0ADF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A7DDCA-A783-E348-BF69-9655A05773B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45B996-D984-6D49-B1F1-D669C834CD9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9E850-648E-C948-ADC3-B79D94DFD86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63504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28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11200" y="16002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1200" y="4000500"/>
            <a:ext cx="10363200" cy="2247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344360-DA1A-6749-9CEA-F5A20BB9ED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AB9B95-785C-9540-87A0-7DD51BA088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B5919A-C680-EC43-9766-CD4AD02698F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655D086-6E2E-C44C-98DD-B4E196CA85E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89512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1/31/20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0.emf"/><Relationship Id="rId22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13" Type="http://schemas.openxmlformats.org/officeDocument/2006/relationships/oleObject" Target="../embeddings/oleObject15.bin"/><Relationship Id="rId18" Type="http://schemas.openxmlformats.org/officeDocument/2006/relationships/oleObject" Target="../embeddings/oleObject18.bin"/><Relationship Id="rId3" Type="http://schemas.openxmlformats.org/officeDocument/2006/relationships/oleObject" Target="../embeddings/oleObject7.bin"/><Relationship Id="rId21" Type="http://schemas.openxmlformats.org/officeDocument/2006/relationships/oleObject" Target="../embeddings/oleObject20.bin"/><Relationship Id="rId7" Type="http://schemas.openxmlformats.org/officeDocument/2006/relationships/image" Target="../media/image9.emf"/><Relationship Id="rId12" Type="http://schemas.openxmlformats.org/officeDocument/2006/relationships/oleObject" Target="../embeddings/oleObject14.bin"/><Relationship Id="rId17" Type="http://schemas.openxmlformats.org/officeDocument/2006/relationships/image" Target="../media/image11.emf"/><Relationship Id="rId2" Type="http://schemas.openxmlformats.org/officeDocument/2006/relationships/slideLayout" Target="../slideLayouts/slideLayout12.xml"/><Relationship Id="rId16" Type="http://schemas.openxmlformats.org/officeDocument/2006/relationships/oleObject" Target="../embeddings/oleObject17.bin"/><Relationship Id="rId20" Type="http://schemas.openxmlformats.org/officeDocument/2006/relationships/oleObject" Target="../embeddings/oleObject19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3.bin"/><Relationship Id="rId5" Type="http://schemas.openxmlformats.org/officeDocument/2006/relationships/oleObject" Target="../embeddings/oleObject8.bin"/><Relationship Id="rId15" Type="http://schemas.openxmlformats.org/officeDocument/2006/relationships/oleObject" Target="../embeddings/oleObject16.bin"/><Relationship Id="rId10" Type="http://schemas.openxmlformats.org/officeDocument/2006/relationships/oleObject" Target="../embeddings/oleObject12.bin"/><Relationship Id="rId19" Type="http://schemas.openxmlformats.org/officeDocument/2006/relationships/image" Target="../media/image12.emf"/><Relationship Id="rId4" Type="http://schemas.openxmlformats.org/officeDocument/2006/relationships/image" Target="../media/image7.emf"/><Relationship Id="rId9" Type="http://schemas.openxmlformats.org/officeDocument/2006/relationships/oleObject" Target="../embeddings/oleObject11.bin"/><Relationship Id="rId14" Type="http://schemas.openxmlformats.org/officeDocument/2006/relationships/image" Target="../media/image10.emf"/><Relationship Id="rId22" Type="http://schemas.openxmlformats.org/officeDocument/2006/relationships/oleObject" Target="../embeddings/oleObject2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6.vml"/><Relationship Id="rId5" Type="http://schemas.openxmlformats.org/officeDocument/2006/relationships/oleObject" Target="../embeddings/oleObject24.bin"/><Relationship Id="rId4" Type="http://schemas.openxmlformats.org/officeDocument/2006/relationships/image" Target="../media/image7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7.vml"/><Relationship Id="rId5" Type="http://schemas.openxmlformats.org/officeDocument/2006/relationships/oleObject" Target="../embeddings/oleObject26.bin"/><Relationship Id="rId4" Type="http://schemas.openxmlformats.org/officeDocument/2006/relationships/image" Target="../media/image7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8.vml"/><Relationship Id="rId5" Type="http://schemas.openxmlformats.org/officeDocument/2006/relationships/oleObject" Target="../embeddings/oleObject28.bin"/><Relationship Id="rId4" Type="http://schemas.openxmlformats.org/officeDocument/2006/relationships/image" Target="../media/image7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7" Type="http://schemas.openxmlformats.org/officeDocument/2006/relationships/image" Target="../media/image8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6.bin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209800" y="1560202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Application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Sockets, DNS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3,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B2B5-C8FD-5048-905F-54E68F9B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architectures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602264-CA74-CA4F-A37D-64311E69A2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530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Client-server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3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Server: 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always-on host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permanent IP address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server farms (“data centers”) for scaling</a:t>
            </a: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endParaRPr lang="en-US" altLang="en-US" sz="24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Clients: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communicate with server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be intermittently connected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may have dynamic IP addresses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do not communicate directly with each other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34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35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36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37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38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39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40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41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042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43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44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45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46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047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9050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43200" y="1752600"/>
            <a:ext cx="2514600" cy="2514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0" name="Line 1478">
            <a:extLst>
              <a:ext uri="{FF2B5EF4-FFF2-40B4-BE49-F238E27FC236}">
                <a16:creationId xmlns:a16="http://schemas.microsoft.com/office/drawing/2014/main" id="{599DCCD0-4488-7140-B12F-03D75A72A15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14800" y="44958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1" name="Line 1479">
            <a:extLst>
              <a:ext uri="{FF2B5EF4-FFF2-40B4-BE49-F238E27FC236}">
                <a16:creationId xmlns:a16="http://schemas.microsoft.com/office/drawing/2014/main" id="{F877E8FB-5127-5E4F-B980-72B05DCF91A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91000" y="4572000"/>
            <a:ext cx="1143000" cy="381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2" name="Text Box 1485">
            <a:extLst>
              <a:ext uri="{FF2B5EF4-FFF2-40B4-BE49-F238E27FC236}">
                <a16:creationId xmlns:a16="http://schemas.microsoft.com/office/drawing/2014/main" id="{84D0926C-8E84-124C-8994-FFA2B0D156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5439" y="4289426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server</a:t>
            </a:r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client</a:t>
            </a:r>
          </a:p>
        </p:txBody>
      </p:sp>
    </p:spTree>
    <p:extLst>
      <p:ext uri="{BB962C8B-B14F-4D97-AF65-F5344CB8AC3E}">
        <p14:creationId xmlns:p14="http://schemas.microsoft.com/office/powerpoint/2010/main" val="2613888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6">
            <a:extLst>
              <a:ext uri="{FF2B5EF4-FFF2-40B4-BE49-F238E27FC236}">
                <a16:creationId xmlns:a16="http://schemas.microsoft.com/office/drawing/2014/main" id="{829A1E5C-8161-A54E-BCC0-19A1F76E4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B39E08F-C102-574B-8AF1-942BE38D6C2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9" name="Rectangle 1028">
            <a:extLst>
              <a:ext uri="{FF2B5EF4-FFF2-40B4-BE49-F238E27FC236}">
                <a16:creationId xmlns:a16="http://schemas.microsoft.com/office/drawing/2014/main" id="{D33C2149-66C9-0D4B-BBF6-29C24F2009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Peer-to-peer (P2P) architecture</a:t>
            </a:r>
          </a:p>
        </p:txBody>
      </p:sp>
      <p:graphicFrame>
        <p:nvGraphicFramePr>
          <p:cNvPr id="9220" name="Object 1024">
            <a:extLst>
              <a:ext uri="{FF2B5EF4-FFF2-40B4-BE49-F238E27FC236}">
                <a16:creationId xmlns:a16="http://schemas.microsoft.com/office/drawing/2014/main" id="{8F080B4D-2140-D44F-8A68-1EADAA04BB85}"/>
              </a:ext>
            </a:extLst>
          </p:cNvPr>
          <p:cNvGraphicFramePr>
            <a:graphicFrameLocks noGrp="1" noChangeAspect="1"/>
          </p:cNvGraphicFramePr>
          <p:nvPr>
            <p:ph sz="half" idx="1"/>
          </p:nvPr>
        </p:nvGraphicFramePr>
        <p:xfrm>
          <a:off x="3309939" y="3381375"/>
          <a:ext cx="1304925" cy="1085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17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9220" name="Object 1024">
                        <a:extLst>
                          <a:ext uri="{FF2B5EF4-FFF2-40B4-BE49-F238E27FC236}">
                            <a16:creationId xmlns:a16="http://schemas.microsoft.com/office/drawing/2014/main" id="{8F080B4D-2140-D44F-8A68-1EADAA04BB8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9939" y="3381375"/>
                        <a:ext cx="1304925" cy="1085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1" name="Rectangle 1484">
            <a:extLst>
              <a:ext uri="{FF2B5EF4-FFF2-40B4-BE49-F238E27FC236}">
                <a16:creationId xmlns:a16="http://schemas.microsoft.com/office/drawing/2014/main" id="{EC19238D-8719-B740-98A0-FAD01CEA371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403920" y="1669591"/>
            <a:ext cx="5511838" cy="4648200"/>
          </a:xfrm>
        </p:spPr>
        <p:txBody>
          <a:bodyPr/>
          <a:lstStyle/>
          <a:p>
            <a:r>
              <a:rPr lang="en-US" altLang="en-US" sz="2400" dirty="0">
                <a:solidFill>
                  <a:srgbClr val="C00000"/>
                </a:solidFill>
              </a:rPr>
              <a:t>Peers:</a:t>
            </a:r>
            <a:endParaRPr lang="en-US" altLang="en-US" sz="2400" dirty="0"/>
          </a:p>
          <a:p>
            <a:pPr lvl="1"/>
            <a:r>
              <a:rPr lang="en-US" altLang="en-US" sz="2000" dirty="0"/>
              <a:t>Intermittently connected hosts</a:t>
            </a:r>
          </a:p>
          <a:p>
            <a:pPr lvl="1"/>
            <a:r>
              <a:rPr lang="en-US" altLang="en-US" sz="2000" dirty="0"/>
              <a:t>Directly talking to each other</a:t>
            </a:r>
          </a:p>
          <a:p>
            <a:endParaRPr lang="en-US" altLang="en-US" sz="2400" dirty="0"/>
          </a:p>
          <a:p>
            <a:r>
              <a:rPr lang="en-US" altLang="en-US" sz="2400" dirty="0"/>
              <a:t>Little to no reliance on always-up servers</a:t>
            </a:r>
          </a:p>
          <a:p>
            <a:pPr lvl="1"/>
            <a:r>
              <a:rPr lang="en-US" altLang="en-US" sz="2000" dirty="0"/>
              <a:t>Examples: </a:t>
            </a:r>
            <a:r>
              <a:rPr lang="en-US" altLang="en-US" sz="2000" dirty="0" err="1"/>
              <a:t>BitTorrent</a:t>
            </a:r>
            <a:r>
              <a:rPr lang="en-US" altLang="en-US" sz="2000" dirty="0"/>
              <a:t>, Skype</a:t>
            </a:r>
          </a:p>
          <a:p>
            <a:endParaRPr lang="en-US" altLang="en-US" sz="2400" dirty="0"/>
          </a:p>
          <a:p>
            <a:r>
              <a:rPr lang="en-US" altLang="en-US" sz="2400" dirty="0"/>
              <a:t>Today, many applications use a </a:t>
            </a:r>
            <a:r>
              <a:rPr lang="en-US" altLang="en-US" sz="2400" dirty="0">
                <a:solidFill>
                  <a:srgbClr val="C00000"/>
                </a:solidFill>
              </a:rPr>
              <a:t>hybrid</a:t>
            </a:r>
            <a:r>
              <a:rPr lang="en-US" altLang="en-US" sz="2400" dirty="0"/>
              <a:t> model</a:t>
            </a:r>
          </a:p>
          <a:p>
            <a:pPr lvl="1"/>
            <a:r>
              <a:rPr lang="en-US" altLang="en-US" sz="2000" dirty="0"/>
              <a:t>Example: Skype “</a:t>
            </a:r>
            <a:r>
              <a:rPr lang="en-US" altLang="en-US" sz="2000" dirty="0" err="1"/>
              <a:t>supernodes</a:t>
            </a:r>
            <a:r>
              <a:rPr lang="en-US" altLang="en-US" sz="2000" dirty="0"/>
              <a:t>”</a:t>
            </a:r>
          </a:p>
        </p:txBody>
      </p:sp>
      <p:sp>
        <p:nvSpPr>
          <p:cNvPr id="9222" name="Freeform 1030">
            <a:extLst>
              <a:ext uri="{FF2B5EF4-FFF2-40B4-BE49-F238E27FC236}">
                <a16:creationId xmlns:a16="http://schemas.microsoft.com/office/drawing/2014/main" id="{2849E9E0-8AF1-5741-9FD7-EFFF0EF4B9D7}"/>
              </a:ext>
            </a:extLst>
          </p:cNvPr>
          <p:cNvSpPr>
            <a:spLocks/>
          </p:cNvSpPr>
          <p:nvPr/>
        </p:nvSpPr>
        <p:spPr bwMode="auto">
          <a:xfrm>
            <a:off x="4165600" y="1743076"/>
            <a:ext cx="1798638" cy="1674813"/>
          </a:xfrm>
          <a:custGeom>
            <a:avLst/>
            <a:gdLst>
              <a:gd name="T0" fmla="*/ 2147483647 w 1292"/>
              <a:gd name="T1" fmla="*/ 2147483647 h 1255"/>
              <a:gd name="T2" fmla="*/ 2147483647 w 1292"/>
              <a:gd name="T3" fmla="*/ 2147483647 h 1255"/>
              <a:gd name="T4" fmla="*/ 2147483647 w 1292"/>
              <a:gd name="T5" fmla="*/ 2147483647 h 1255"/>
              <a:gd name="T6" fmla="*/ 2147483647 w 1292"/>
              <a:gd name="T7" fmla="*/ 2147483647 h 1255"/>
              <a:gd name="T8" fmla="*/ 2147483647 w 1292"/>
              <a:gd name="T9" fmla="*/ 2147483647 h 1255"/>
              <a:gd name="T10" fmla="*/ 2147483647 w 1292"/>
              <a:gd name="T11" fmla="*/ 2147483647 h 1255"/>
              <a:gd name="T12" fmla="*/ 2147483647 w 1292"/>
              <a:gd name="T13" fmla="*/ 2147483647 h 1255"/>
              <a:gd name="T14" fmla="*/ 2147483647 w 1292"/>
              <a:gd name="T15" fmla="*/ 2147483647 h 1255"/>
              <a:gd name="T16" fmla="*/ 2147483647 w 1292"/>
              <a:gd name="T17" fmla="*/ 2147483647 h 1255"/>
              <a:gd name="T18" fmla="*/ 2147483647 w 1292"/>
              <a:gd name="T19" fmla="*/ 2147483647 h 1255"/>
              <a:gd name="T20" fmla="*/ 2147483647 w 1292"/>
              <a:gd name="T21" fmla="*/ 2147483647 h 1255"/>
              <a:gd name="T22" fmla="*/ 2147483647 w 1292"/>
              <a:gd name="T23" fmla="*/ 2147483647 h 1255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292"/>
              <a:gd name="T37" fmla="*/ 0 h 1255"/>
              <a:gd name="T38" fmla="*/ 1292 w 1292"/>
              <a:gd name="T39" fmla="*/ 1255 h 1255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292" h="1255">
                <a:moveTo>
                  <a:pt x="239" y="7"/>
                </a:moveTo>
                <a:cubicBezTo>
                  <a:pt x="120" y="14"/>
                  <a:pt x="70" y="71"/>
                  <a:pt x="35" y="157"/>
                </a:cubicBezTo>
                <a:cubicBezTo>
                  <a:pt x="0" y="243"/>
                  <a:pt x="26" y="411"/>
                  <a:pt x="29" y="523"/>
                </a:cubicBezTo>
                <a:cubicBezTo>
                  <a:pt x="32" y="635"/>
                  <a:pt x="17" y="771"/>
                  <a:pt x="53" y="829"/>
                </a:cubicBezTo>
                <a:cubicBezTo>
                  <a:pt x="89" y="887"/>
                  <a:pt x="146" y="821"/>
                  <a:pt x="245" y="871"/>
                </a:cubicBezTo>
                <a:cubicBezTo>
                  <a:pt x="344" y="921"/>
                  <a:pt x="522" y="1068"/>
                  <a:pt x="647" y="1129"/>
                </a:cubicBezTo>
                <a:cubicBezTo>
                  <a:pt x="772" y="1190"/>
                  <a:pt x="903" y="1255"/>
                  <a:pt x="995" y="1237"/>
                </a:cubicBezTo>
                <a:cubicBezTo>
                  <a:pt x="1087" y="1219"/>
                  <a:pt x="1153" y="1153"/>
                  <a:pt x="1199" y="1021"/>
                </a:cubicBezTo>
                <a:cubicBezTo>
                  <a:pt x="1245" y="889"/>
                  <a:pt x="1270" y="580"/>
                  <a:pt x="1271" y="445"/>
                </a:cubicBezTo>
                <a:cubicBezTo>
                  <a:pt x="1272" y="310"/>
                  <a:pt x="1292" y="266"/>
                  <a:pt x="1205" y="211"/>
                </a:cubicBezTo>
                <a:cubicBezTo>
                  <a:pt x="1118" y="156"/>
                  <a:pt x="908" y="150"/>
                  <a:pt x="749" y="115"/>
                </a:cubicBezTo>
                <a:cubicBezTo>
                  <a:pt x="590" y="80"/>
                  <a:pt x="358" y="0"/>
                  <a:pt x="239" y="7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3" name="Freeform 1031">
            <a:extLst>
              <a:ext uri="{FF2B5EF4-FFF2-40B4-BE49-F238E27FC236}">
                <a16:creationId xmlns:a16="http://schemas.microsoft.com/office/drawing/2014/main" id="{2F2687D4-C51B-FC48-815A-FA61A036274B}"/>
              </a:ext>
            </a:extLst>
          </p:cNvPr>
          <p:cNvSpPr>
            <a:spLocks/>
          </p:cNvSpPr>
          <p:nvPr/>
        </p:nvSpPr>
        <p:spPr bwMode="auto">
          <a:xfrm>
            <a:off x="2286000" y="1600200"/>
            <a:ext cx="1866900" cy="1589088"/>
          </a:xfrm>
          <a:custGeom>
            <a:avLst/>
            <a:gdLst>
              <a:gd name="T0" fmla="*/ 2147483647 w 1340"/>
              <a:gd name="T1" fmla="*/ 2147483647 h 1191"/>
              <a:gd name="T2" fmla="*/ 2147483647 w 1340"/>
              <a:gd name="T3" fmla="*/ 2147483647 h 1191"/>
              <a:gd name="T4" fmla="*/ 2147483647 w 1340"/>
              <a:gd name="T5" fmla="*/ 2147483647 h 1191"/>
              <a:gd name="T6" fmla="*/ 2147483647 w 1340"/>
              <a:gd name="T7" fmla="*/ 2147483647 h 1191"/>
              <a:gd name="T8" fmla="*/ 2147483647 w 1340"/>
              <a:gd name="T9" fmla="*/ 2147483647 h 1191"/>
              <a:gd name="T10" fmla="*/ 2147483647 w 1340"/>
              <a:gd name="T11" fmla="*/ 2147483647 h 1191"/>
              <a:gd name="T12" fmla="*/ 2147483647 w 1340"/>
              <a:gd name="T13" fmla="*/ 2147483647 h 1191"/>
              <a:gd name="T14" fmla="*/ 2147483647 w 1340"/>
              <a:gd name="T15" fmla="*/ 2147483647 h 1191"/>
              <a:gd name="T16" fmla="*/ 2147483647 w 1340"/>
              <a:gd name="T17" fmla="*/ 2147483647 h 1191"/>
              <a:gd name="T18" fmla="*/ 2147483647 w 1340"/>
              <a:gd name="T19" fmla="*/ 2147483647 h 1191"/>
              <a:gd name="T20" fmla="*/ 2147483647 w 1340"/>
              <a:gd name="T21" fmla="*/ 2147483647 h 1191"/>
              <a:gd name="T22" fmla="*/ 2147483647 w 1340"/>
              <a:gd name="T23" fmla="*/ 2147483647 h 1191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w 1340"/>
              <a:gd name="T37" fmla="*/ 0 h 1191"/>
              <a:gd name="T38" fmla="*/ 1340 w 1340"/>
              <a:gd name="T39" fmla="*/ 1191 h 1191"/>
            </a:gdLst>
            <a:ahLst/>
            <a:cxnLst>
              <a:cxn ang="T24">
                <a:pos x="T0" y="T1"/>
              </a:cxn>
              <a:cxn ang="T25">
                <a:pos x="T2" y="T3"/>
              </a:cxn>
              <a:cxn ang="T26">
                <a:pos x="T4" y="T5"/>
              </a:cxn>
              <a:cxn ang="T27">
                <a:pos x="T6" y="T7"/>
              </a:cxn>
              <a:cxn ang="T28">
                <a:pos x="T8" y="T9"/>
              </a:cxn>
              <a:cxn ang="T29">
                <a:pos x="T10" y="T11"/>
              </a:cxn>
              <a:cxn ang="T30">
                <a:pos x="T12" y="T13"/>
              </a:cxn>
              <a:cxn ang="T31">
                <a:pos x="T14" y="T15"/>
              </a:cxn>
              <a:cxn ang="T32">
                <a:pos x="T16" y="T17"/>
              </a:cxn>
              <a:cxn ang="T33">
                <a:pos x="T18" y="T19"/>
              </a:cxn>
              <a:cxn ang="T34">
                <a:pos x="T20" y="T21"/>
              </a:cxn>
              <a:cxn ang="T35">
                <a:pos x="T22" y="T23"/>
              </a:cxn>
            </a:cxnLst>
            <a:rect l="T36" t="T37" r="T38" b="T39"/>
            <a:pathLst>
              <a:path w="1340" h="1191">
                <a:moveTo>
                  <a:pt x="550" y="42"/>
                </a:moveTo>
                <a:cubicBezTo>
                  <a:pt x="437" y="4"/>
                  <a:pt x="164" y="0"/>
                  <a:pt x="82" y="60"/>
                </a:cubicBezTo>
                <a:cubicBezTo>
                  <a:pt x="0" y="120"/>
                  <a:pt x="67" y="292"/>
                  <a:pt x="58" y="402"/>
                </a:cubicBezTo>
                <a:cubicBezTo>
                  <a:pt x="49" y="512"/>
                  <a:pt x="19" y="642"/>
                  <a:pt x="28" y="720"/>
                </a:cubicBezTo>
                <a:cubicBezTo>
                  <a:pt x="37" y="798"/>
                  <a:pt x="27" y="844"/>
                  <a:pt x="112" y="870"/>
                </a:cubicBezTo>
                <a:cubicBezTo>
                  <a:pt x="197" y="896"/>
                  <a:pt x="450" y="833"/>
                  <a:pt x="538" y="876"/>
                </a:cubicBezTo>
                <a:cubicBezTo>
                  <a:pt x="626" y="919"/>
                  <a:pt x="524" y="1091"/>
                  <a:pt x="640" y="1128"/>
                </a:cubicBezTo>
                <a:cubicBezTo>
                  <a:pt x="756" y="1165"/>
                  <a:pt x="1128" y="1191"/>
                  <a:pt x="1234" y="1098"/>
                </a:cubicBezTo>
                <a:cubicBezTo>
                  <a:pt x="1340" y="1005"/>
                  <a:pt x="1281" y="696"/>
                  <a:pt x="1276" y="570"/>
                </a:cubicBezTo>
                <a:cubicBezTo>
                  <a:pt x="1271" y="444"/>
                  <a:pt x="1290" y="389"/>
                  <a:pt x="1204" y="342"/>
                </a:cubicBezTo>
                <a:cubicBezTo>
                  <a:pt x="1118" y="295"/>
                  <a:pt x="868" y="338"/>
                  <a:pt x="760" y="288"/>
                </a:cubicBezTo>
                <a:cubicBezTo>
                  <a:pt x="652" y="238"/>
                  <a:pt x="663" y="80"/>
                  <a:pt x="550" y="4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4" name="Freeform 1032">
            <a:extLst>
              <a:ext uri="{FF2B5EF4-FFF2-40B4-BE49-F238E27FC236}">
                <a16:creationId xmlns:a16="http://schemas.microsoft.com/office/drawing/2014/main" id="{3EB0D919-8CB4-5744-BEB7-F5DE96032F85}"/>
              </a:ext>
            </a:extLst>
          </p:cNvPr>
          <p:cNvSpPr>
            <a:spLocks/>
          </p:cNvSpPr>
          <p:nvPr/>
        </p:nvSpPr>
        <p:spPr bwMode="auto">
          <a:xfrm>
            <a:off x="2654301" y="3051176"/>
            <a:ext cx="2974975" cy="221932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25" name="Group 1033">
            <a:extLst>
              <a:ext uri="{FF2B5EF4-FFF2-40B4-BE49-F238E27FC236}">
                <a16:creationId xmlns:a16="http://schemas.microsoft.com/office/drawing/2014/main" id="{34F3CE1C-A69E-9B47-811B-F3A407A9CA21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1735139"/>
            <a:ext cx="733425" cy="319087"/>
            <a:chOff x="3552" y="246"/>
            <a:chExt cx="527" cy="248"/>
          </a:xfrm>
        </p:grpSpPr>
        <p:graphicFrame>
          <p:nvGraphicFramePr>
            <p:cNvPr id="9445" name="Object 1037">
              <a:extLst>
                <a:ext uri="{FF2B5EF4-FFF2-40B4-BE49-F238E27FC236}">
                  <a16:creationId xmlns:a16="http://schemas.microsoft.com/office/drawing/2014/main" id="{243B8927-096C-6543-AD27-F06338196B1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18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9445" name="Object 1037">
                          <a:extLst>
                            <a:ext uri="{FF2B5EF4-FFF2-40B4-BE49-F238E27FC236}">
                              <a16:creationId xmlns:a16="http://schemas.microsoft.com/office/drawing/2014/main" id="{243B8927-096C-6543-AD27-F06338196B1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6" name="Object 1038">
              <a:extLst>
                <a:ext uri="{FF2B5EF4-FFF2-40B4-BE49-F238E27FC236}">
                  <a16:creationId xmlns:a16="http://schemas.microsoft.com/office/drawing/2014/main" id="{24774F49-DBE5-994D-8071-FF376C2E89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19" name="Clip" r:id="rId6" imgW="9131300" imgH="6438900" progId="MS_ClipArt_Gallery.2">
                    <p:embed/>
                  </p:oleObj>
                </mc:Choice>
                <mc:Fallback>
                  <p:oleObj name="Clip" r:id="rId6" imgW="9131300" imgH="6438900" progId="MS_ClipArt_Gallery.2">
                    <p:embed/>
                    <p:pic>
                      <p:nvPicPr>
                        <p:cNvPr id="9446" name="Object 1038">
                          <a:extLst>
                            <a:ext uri="{FF2B5EF4-FFF2-40B4-BE49-F238E27FC236}">
                              <a16:creationId xmlns:a16="http://schemas.microsoft.com/office/drawing/2014/main" id="{24774F49-DBE5-994D-8071-FF376C2E8990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7" name="Line 1036">
              <a:extLst>
                <a:ext uri="{FF2B5EF4-FFF2-40B4-BE49-F238E27FC236}">
                  <a16:creationId xmlns:a16="http://schemas.microsoft.com/office/drawing/2014/main" id="{8737F9DA-ACF2-8C40-8B2B-217BFF23DA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6" name="Group 1037">
            <a:extLst>
              <a:ext uri="{FF2B5EF4-FFF2-40B4-BE49-F238E27FC236}">
                <a16:creationId xmlns:a16="http://schemas.microsoft.com/office/drawing/2014/main" id="{70A89A8B-4879-1647-BF43-42C5E6C67807}"/>
              </a:ext>
            </a:extLst>
          </p:cNvPr>
          <p:cNvGrpSpPr>
            <a:grpSpLocks/>
          </p:cNvGrpSpPr>
          <p:nvPr/>
        </p:nvGrpSpPr>
        <p:grpSpPr bwMode="auto">
          <a:xfrm>
            <a:off x="2403476" y="2330450"/>
            <a:ext cx="733425" cy="319088"/>
            <a:chOff x="3552" y="246"/>
            <a:chExt cx="527" cy="248"/>
          </a:xfrm>
        </p:grpSpPr>
        <p:graphicFrame>
          <p:nvGraphicFramePr>
            <p:cNvPr id="9442" name="Object 1035">
              <a:extLst>
                <a:ext uri="{FF2B5EF4-FFF2-40B4-BE49-F238E27FC236}">
                  <a16:creationId xmlns:a16="http://schemas.microsoft.com/office/drawing/2014/main" id="{C1A01139-B7F2-384F-9EEC-CE036222CCB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552" y="246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0" name="Clip" r:id="rId8" imgW="17462500" imgH="14478000" progId="MS_ClipArt_Gallery.2">
                    <p:embed/>
                  </p:oleObj>
                </mc:Choice>
                <mc:Fallback>
                  <p:oleObj name="Clip" r:id="rId8" imgW="17462500" imgH="14478000" progId="MS_ClipArt_Gallery.2">
                    <p:embed/>
                    <p:pic>
                      <p:nvPicPr>
                        <p:cNvPr id="9442" name="Object 1035">
                          <a:extLst>
                            <a:ext uri="{FF2B5EF4-FFF2-40B4-BE49-F238E27FC236}">
                              <a16:creationId xmlns:a16="http://schemas.microsoft.com/office/drawing/2014/main" id="{C1A01139-B7F2-384F-9EEC-CE036222CCB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52" y="246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43" name="Object 1036">
              <a:extLst>
                <a:ext uri="{FF2B5EF4-FFF2-40B4-BE49-F238E27FC236}">
                  <a16:creationId xmlns:a16="http://schemas.microsoft.com/office/drawing/2014/main" id="{517919DD-630C-8D42-A7BA-89C6974840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78" y="338"/>
            <a:ext cx="201" cy="14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1" name="Clip" r:id="rId9" imgW="9131300" imgH="6438900" progId="MS_ClipArt_Gallery.2">
                    <p:embed/>
                  </p:oleObj>
                </mc:Choice>
                <mc:Fallback>
                  <p:oleObj name="Clip" r:id="rId9" imgW="9131300" imgH="6438900" progId="MS_ClipArt_Gallery.2">
                    <p:embed/>
                    <p:pic>
                      <p:nvPicPr>
                        <p:cNvPr id="9443" name="Object 1036">
                          <a:extLst>
                            <a:ext uri="{FF2B5EF4-FFF2-40B4-BE49-F238E27FC236}">
                              <a16:creationId xmlns:a16="http://schemas.microsoft.com/office/drawing/2014/main" id="{517919DD-630C-8D42-A7BA-89C6974840BD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78" y="338"/>
                          <a:ext cx="201" cy="14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44" name="Line 1040">
              <a:extLst>
                <a:ext uri="{FF2B5EF4-FFF2-40B4-BE49-F238E27FC236}">
                  <a16:creationId xmlns:a16="http://schemas.microsoft.com/office/drawing/2014/main" id="{D32B9468-A54D-5B46-A538-8A76B78B7E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44" y="434"/>
              <a:ext cx="8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227" name="Group 1041">
            <a:extLst>
              <a:ext uri="{FF2B5EF4-FFF2-40B4-BE49-F238E27FC236}">
                <a16:creationId xmlns:a16="http://schemas.microsoft.com/office/drawing/2014/main" id="{1B6902CE-73BB-B442-B3DF-96227C4CCC25}"/>
              </a:ext>
            </a:extLst>
          </p:cNvPr>
          <p:cNvGrpSpPr>
            <a:grpSpLocks/>
          </p:cNvGrpSpPr>
          <p:nvPr/>
        </p:nvGrpSpPr>
        <p:grpSpPr bwMode="auto">
          <a:xfrm>
            <a:off x="2779713" y="2117726"/>
            <a:ext cx="69850" cy="214313"/>
            <a:chOff x="3842" y="406"/>
            <a:chExt cx="51" cy="167"/>
          </a:xfrm>
        </p:grpSpPr>
        <p:sp>
          <p:nvSpPr>
            <p:cNvPr id="9439" name="Oval 1042">
              <a:extLst>
                <a:ext uri="{FF2B5EF4-FFF2-40B4-BE49-F238E27FC236}">
                  <a16:creationId xmlns:a16="http://schemas.microsoft.com/office/drawing/2014/main" id="{2094CDD1-9C1C-7846-8A40-273183AA71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0" name="Oval 1043">
              <a:extLst>
                <a:ext uri="{FF2B5EF4-FFF2-40B4-BE49-F238E27FC236}">
                  <a16:creationId xmlns:a16="http://schemas.microsoft.com/office/drawing/2014/main" id="{34DA1CD9-9BFA-A842-B4D0-B8A33FD1B8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41" name="Oval 1044">
              <a:extLst>
                <a:ext uri="{FF2B5EF4-FFF2-40B4-BE49-F238E27FC236}">
                  <a16:creationId xmlns:a16="http://schemas.microsoft.com/office/drawing/2014/main" id="{0EEF3422-8CFE-6F43-BBFA-1796F2A5A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8" name="Group 1045">
            <a:extLst>
              <a:ext uri="{FF2B5EF4-FFF2-40B4-BE49-F238E27FC236}">
                <a16:creationId xmlns:a16="http://schemas.microsoft.com/office/drawing/2014/main" id="{970E78BA-936C-AE4B-9699-CA8EF0C49DD3}"/>
              </a:ext>
            </a:extLst>
          </p:cNvPr>
          <p:cNvGrpSpPr>
            <a:grpSpLocks/>
          </p:cNvGrpSpPr>
          <p:nvPr/>
        </p:nvGrpSpPr>
        <p:grpSpPr bwMode="auto">
          <a:xfrm>
            <a:off x="3249613" y="2620964"/>
            <a:ext cx="209550" cy="395287"/>
            <a:chOff x="4180" y="783"/>
            <a:chExt cx="150" cy="307"/>
          </a:xfrm>
        </p:grpSpPr>
        <p:sp>
          <p:nvSpPr>
            <p:cNvPr id="9431" name="AutoShape 1046">
              <a:extLst>
                <a:ext uri="{FF2B5EF4-FFF2-40B4-BE49-F238E27FC236}">
                  <a16:creationId xmlns:a16="http://schemas.microsoft.com/office/drawing/2014/main" id="{789B2843-E747-6646-A9DD-46F806285A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2" name="Rectangle 1047">
              <a:extLst>
                <a:ext uri="{FF2B5EF4-FFF2-40B4-BE49-F238E27FC236}">
                  <a16:creationId xmlns:a16="http://schemas.microsoft.com/office/drawing/2014/main" id="{F8A99E33-20DC-344F-95BD-E539712898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3" name="Rectangle 1048">
              <a:extLst>
                <a:ext uri="{FF2B5EF4-FFF2-40B4-BE49-F238E27FC236}">
                  <a16:creationId xmlns:a16="http://schemas.microsoft.com/office/drawing/2014/main" id="{679DBCEE-BB9B-1F46-AECC-3A53847D77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4" name="AutoShape 1049">
              <a:extLst>
                <a:ext uri="{FF2B5EF4-FFF2-40B4-BE49-F238E27FC236}">
                  <a16:creationId xmlns:a16="http://schemas.microsoft.com/office/drawing/2014/main" id="{1953BBD4-C20A-8E4B-9693-422054B5E4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5" name="Line 1050">
              <a:extLst>
                <a:ext uri="{FF2B5EF4-FFF2-40B4-BE49-F238E27FC236}">
                  <a16:creationId xmlns:a16="http://schemas.microsoft.com/office/drawing/2014/main" id="{08F21C87-2273-1045-A25E-8B207D124E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6" name="Line 1051">
              <a:extLst>
                <a:ext uri="{FF2B5EF4-FFF2-40B4-BE49-F238E27FC236}">
                  <a16:creationId xmlns:a16="http://schemas.microsoft.com/office/drawing/2014/main" id="{44EE4705-5A90-2849-920B-CD59E16B66A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37" name="Rectangle 1052">
              <a:extLst>
                <a:ext uri="{FF2B5EF4-FFF2-40B4-BE49-F238E27FC236}">
                  <a16:creationId xmlns:a16="http://schemas.microsoft.com/office/drawing/2014/main" id="{CB864D82-5B76-0843-9DD6-FC23822BCA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8" name="Rectangle 1053">
              <a:extLst>
                <a:ext uri="{FF2B5EF4-FFF2-40B4-BE49-F238E27FC236}">
                  <a16:creationId xmlns:a16="http://schemas.microsoft.com/office/drawing/2014/main" id="{3DC8BEFD-B945-1048-825D-5206784695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29" name="Group 1054">
            <a:extLst>
              <a:ext uri="{FF2B5EF4-FFF2-40B4-BE49-F238E27FC236}">
                <a16:creationId xmlns:a16="http://schemas.microsoft.com/office/drawing/2014/main" id="{BDB1EA43-A8E8-9B40-BBE4-F77AE036E617}"/>
              </a:ext>
            </a:extLst>
          </p:cNvPr>
          <p:cNvGrpSpPr>
            <a:grpSpLocks/>
          </p:cNvGrpSpPr>
          <p:nvPr/>
        </p:nvGrpSpPr>
        <p:grpSpPr bwMode="auto">
          <a:xfrm rot="16200000">
            <a:off x="3562351" y="2698751"/>
            <a:ext cx="80963" cy="233363"/>
            <a:chOff x="3842" y="406"/>
            <a:chExt cx="51" cy="167"/>
          </a:xfrm>
        </p:grpSpPr>
        <p:sp>
          <p:nvSpPr>
            <p:cNvPr id="9428" name="Oval 1055">
              <a:extLst>
                <a:ext uri="{FF2B5EF4-FFF2-40B4-BE49-F238E27FC236}">
                  <a16:creationId xmlns:a16="http://schemas.microsoft.com/office/drawing/2014/main" id="{ADFDF6E1-1673-724F-BCD6-320236D4D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2" y="40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9" name="Oval 1056">
              <a:extLst>
                <a:ext uri="{FF2B5EF4-FFF2-40B4-BE49-F238E27FC236}">
                  <a16:creationId xmlns:a16="http://schemas.microsoft.com/office/drawing/2014/main" id="{EBDDD4FB-EA07-6540-88FA-F182D83231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4" y="46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30" name="Oval 1057">
              <a:extLst>
                <a:ext uri="{FF2B5EF4-FFF2-40B4-BE49-F238E27FC236}">
                  <a16:creationId xmlns:a16="http://schemas.microsoft.com/office/drawing/2014/main" id="{5871090C-DDE5-BB46-952C-B95D355C7D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6" y="526"/>
              <a:ext cx="47" cy="4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30" name="Line 1058">
            <a:extLst>
              <a:ext uri="{FF2B5EF4-FFF2-40B4-BE49-F238E27FC236}">
                <a16:creationId xmlns:a16="http://schemas.microsoft.com/office/drawing/2014/main" id="{D8A7373A-C058-EA4E-AD4E-5C5EDE154A70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6138" y="2528889"/>
            <a:ext cx="495300" cy="15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1" name="Line 1059">
            <a:extLst>
              <a:ext uri="{FF2B5EF4-FFF2-40B4-BE49-F238E27FC236}">
                <a16:creationId xmlns:a16="http://schemas.microsoft.com/office/drawing/2014/main" id="{F2180764-7A6E-964D-B978-C2031BF6F0B5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9314" y="2525713"/>
            <a:ext cx="1587" cy="952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2" name="Line 1060">
            <a:extLst>
              <a:ext uri="{FF2B5EF4-FFF2-40B4-BE49-F238E27FC236}">
                <a16:creationId xmlns:a16="http://schemas.microsoft.com/office/drawing/2014/main" id="{2F1A0C97-F28B-704A-A184-501C8FA9936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4614" y="2524125"/>
            <a:ext cx="1587" cy="825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3" name="Line 1061">
            <a:extLst>
              <a:ext uri="{FF2B5EF4-FFF2-40B4-BE49-F238E27FC236}">
                <a16:creationId xmlns:a16="http://schemas.microsoft.com/office/drawing/2014/main" id="{DBCF1D86-6488-F04D-93BA-85C8C917B0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6101" y="1989138"/>
            <a:ext cx="288925" cy="265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4" name="Line 1062">
            <a:extLst>
              <a:ext uri="{FF2B5EF4-FFF2-40B4-BE49-F238E27FC236}">
                <a16:creationId xmlns:a16="http://schemas.microsoft.com/office/drawing/2014/main" id="{2D79B063-1C51-E44E-BA3F-34386C2A62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098801" y="2274888"/>
            <a:ext cx="276225" cy="33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35" name="Line 1063">
            <a:extLst>
              <a:ext uri="{FF2B5EF4-FFF2-40B4-BE49-F238E27FC236}">
                <a16:creationId xmlns:a16="http://schemas.microsoft.com/office/drawing/2014/main" id="{AA16CC47-B902-494E-A6C2-7299AAB5B0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25850" y="2360613"/>
            <a:ext cx="1588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36" name="Group 1064">
            <a:extLst>
              <a:ext uri="{FF2B5EF4-FFF2-40B4-BE49-F238E27FC236}">
                <a16:creationId xmlns:a16="http://schemas.microsoft.com/office/drawing/2014/main" id="{8512FBFC-7E5D-664F-8F68-AEC9C9C543B4}"/>
              </a:ext>
            </a:extLst>
          </p:cNvPr>
          <p:cNvGrpSpPr>
            <a:grpSpLocks/>
          </p:cNvGrpSpPr>
          <p:nvPr/>
        </p:nvGrpSpPr>
        <p:grpSpPr bwMode="auto">
          <a:xfrm>
            <a:off x="3744913" y="2598739"/>
            <a:ext cx="209550" cy="395287"/>
            <a:chOff x="4180" y="783"/>
            <a:chExt cx="150" cy="307"/>
          </a:xfrm>
        </p:grpSpPr>
        <p:sp>
          <p:nvSpPr>
            <p:cNvPr id="9420" name="AutoShape 1065">
              <a:extLst>
                <a:ext uri="{FF2B5EF4-FFF2-40B4-BE49-F238E27FC236}">
                  <a16:creationId xmlns:a16="http://schemas.microsoft.com/office/drawing/2014/main" id="{D8A6BEE9-9F51-5B46-A17B-B6630877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1" name="Rectangle 1066">
              <a:extLst>
                <a:ext uri="{FF2B5EF4-FFF2-40B4-BE49-F238E27FC236}">
                  <a16:creationId xmlns:a16="http://schemas.microsoft.com/office/drawing/2014/main" id="{5D35FA2D-A43B-F849-8F7D-2AA329F07D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2" name="Rectangle 1067">
              <a:extLst>
                <a:ext uri="{FF2B5EF4-FFF2-40B4-BE49-F238E27FC236}">
                  <a16:creationId xmlns:a16="http://schemas.microsoft.com/office/drawing/2014/main" id="{C2F8E6EF-CFB4-474A-B94F-5A58BB8395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3" name="AutoShape 1068">
              <a:extLst>
                <a:ext uri="{FF2B5EF4-FFF2-40B4-BE49-F238E27FC236}">
                  <a16:creationId xmlns:a16="http://schemas.microsoft.com/office/drawing/2014/main" id="{9787D2EF-13EA-3E47-93CE-07063549A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4" name="Line 1069">
              <a:extLst>
                <a:ext uri="{FF2B5EF4-FFF2-40B4-BE49-F238E27FC236}">
                  <a16:creationId xmlns:a16="http://schemas.microsoft.com/office/drawing/2014/main" id="{3E5DB27A-20CA-0D40-9215-CAA88DB59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5" name="Line 1070">
              <a:extLst>
                <a:ext uri="{FF2B5EF4-FFF2-40B4-BE49-F238E27FC236}">
                  <a16:creationId xmlns:a16="http://schemas.microsoft.com/office/drawing/2014/main" id="{E92386AF-3D44-B746-B16D-0F1B3242FF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26" name="Rectangle 1071">
              <a:extLst>
                <a:ext uri="{FF2B5EF4-FFF2-40B4-BE49-F238E27FC236}">
                  <a16:creationId xmlns:a16="http://schemas.microsoft.com/office/drawing/2014/main" id="{06D40484-799E-384D-80EF-D2857E200E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27" name="Rectangle 1072">
              <a:extLst>
                <a:ext uri="{FF2B5EF4-FFF2-40B4-BE49-F238E27FC236}">
                  <a16:creationId xmlns:a16="http://schemas.microsoft.com/office/drawing/2014/main" id="{122F2D89-69E0-604D-B735-FEF6C3316A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37" name="Group 1073">
            <a:extLst>
              <a:ext uri="{FF2B5EF4-FFF2-40B4-BE49-F238E27FC236}">
                <a16:creationId xmlns:a16="http://schemas.microsoft.com/office/drawing/2014/main" id="{44BEBC88-EDAE-4D48-8F26-F3F5EECA8DFD}"/>
              </a:ext>
            </a:extLst>
          </p:cNvPr>
          <p:cNvGrpSpPr>
            <a:grpSpLocks/>
          </p:cNvGrpSpPr>
          <p:nvPr/>
        </p:nvGrpSpPr>
        <p:grpSpPr bwMode="auto">
          <a:xfrm>
            <a:off x="2787651" y="3217863"/>
            <a:ext cx="479425" cy="925512"/>
            <a:chOff x="3314" y="1248"/>
            <a:chExt cx="344" cy="694"/>
          </a:xfrm>
        </p:grpSpPr>
        <p:graphicFrame>
          <p:nvGraphicFramePr>
            <p:cNvPr id="9411" name="Object 1033">
              <a:extLst>
                <a:ext uri="{FF2B5EF4-FFF2-40B4-BE49-F238E27FC236}">
                  <a16:creationId xmlns:a16="http://schemas.microsoft.com/office/drawing/2014/main" id="{546B2491-464A-4740-9334-001321559F0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248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2" name="Clip" r:id="rId10" imgW="17462500" imgH="14478000" progId="MS_ClipArt_Gallery.2">
                    <p:embed/>
                  </p:oleObj>
                </mc:Choice>
                <mc:Fallback>
                  <p:oleObj name="Clip" r:id="rId10" imgW="17462500" imgH="14478000" progId="MS_ClipArt_Gallery.2">
                    <p:embed/>
                    <p:pic>
                      <p:nvPicPr>
                        <p:cNvPr id="9411" name="Object 1033">
                          <a:extLst>
                            <a:ext uri="{FF2B5EF4-FFF2-40B4-BE49-F238E27FC236}">
                              <a16:creationId xmlns:a16="http://schemas.microsoft.com/office/drawing/2014/main" id="{546B2491-464A-4740-9334-001321559F0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248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2" name="Line 1075">
              <a:extLst>
                <a:ext uri="{FF2B5EF4-FFF2-40B4-BE49-F238E27FC236}">
                  <a16:creationId xmlns:a16="http://schemas.microsoft.com/office/drawing/2014/main" id="{9FC8B5B4-B3C0-214C-8BE1-F3CC5F8EEF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433"/>
              <a:ext cx="52" cy="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9413" name="Object 1034">
              <a:extLst>
                <a:ext uri="{FF2B5EF4-FFF2-40B4-BE49-F238E27FC236}">
                  <a16:creationId xmlns:a16="http://schemas.microsoft.com/office/drawing/2014/main" id="{A03D0393-97BB-C141-B3DE-2DD9BB74040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314" y="1694"/>
            <a:ext cx="299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3" name="Clip" r:id="rId11" imgW="17462500" imgH="14478000" progId="MS_ClipArt_Gallery.2">
                    <p:embed/>
                  </p:oleObj>
                </mc:Choice>
                <mc:Fallback>
                  <p:oleObj name="Clip" r:id="rId11" imgW="17462500" imgH="14478000" progId="MS_ClipArt_Gallery.2">
                    <p:embed/>
                    <p:pic>
                      <p:nvPicPr>
                        <p:cNvPr id="9413" name="Object 1034">
                          <a:extLst>
                            <a:ext uri="{FF2B5EF4-FFF2-40B4-BE49-F238E27FC236}">
                              <a16:creationId xmlns:a16="http://schemas.microsoft.com/office/drawing/2014/main" id="{A03D0393-97BB-C141-B3DE-2DD9BB74040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314" y="1694"/>
                          <a:ext cx="299" cy="24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14" name="Line 1077">
              <a:extLst>
                <a:ext uri="{FF2B5EF4-FFF2-40B4-BE49-F238E27FC236}">
                  <a16:creationId xmlns:a16="http://schemas.microsoft.com/office/drawing/2014/main" id="{4AE8DF41-1BE3-D24A-8B20-42E9B286350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06" y="1882"/>
              <a:ext cx="52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415" name="Group 1078">
              <a:extLst>
                <a:ext uri="{FF2B5EF4-FFF2-40B4-BE49-F238E27FC236}">
                  <a16:creationId xmlns:a16="http://schemas.microsoft.com/office/drawing/2014/main" id="{342946F2-4BE8-EB44-90DF-81B112169A1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04" y="1504"/>
              <a:ext cx="51" cy="167"/>
              <a:chOff x="3842" y="406"/>
              <a:chExt cx="51" cy="167"/>
            </a:xfrm>
          </p:grpSpPr>
          <p:sp>
            <p:nvSpPr>
              <p:cNvPr id="9417" name="Oval 1079">
                <a:extLst>
                  <a:ext uri="{FF2B5EF4-FFF2-40B4-BE49-F238E27FC236}">
                    <a16:creationId xmlns:a16="http://schemas.microsoft.com/office/drawing/2014/main" id="{FC61F1DC-9B96-D64F-B36F-699A8247E2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2" y="40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8" name="Oval 1080">
                <a:extLst>
                  <a:ext uri="{FF2B5EF4-FFF2-40B4-BE49-F238E27FC236}">
                    <a16:creationId xmlns:a16="http://schemas.microsoft.com/office/drawing/2014/main" id="{8C93F816-0B95-034C-9C7F-1F98FFBD80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4" y="46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9419" name="Oval 1081">
                <a:extLst>
                  <a:ext uri="{FF2B5EF4-FFF2-40B4-BE49-F238E27FC236}">
                    <a16:creationId xmlns:a16="http://schemas.microsoft.com/office/drawing/2014/main" id="{B1C6F712-214C-A14A-A56F-F401C12079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6" y="526"/>
                <a:ext cx="47" cy="47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</p:grpSp>
        <p:sp>
          <p:nvSpPr>
            <p:cNvPr id="9416" name="Line 1082">
              <a:extLst>
                <a:ext uri="{FF2B5EF4-FFF2-40B4-BE49-F238E27FC236}">
                  <a16:creationId xmlns:a16="http://schemas.microsoft.com/office/drawing/2014/main" id="{94A217BE-68BF-BE45-9B42-F26CD504E7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54" y="1431"/>
              <a:ext cx="0" cy="4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aphicFrame>
        <p:nvGraphicFramePr>
          <p:cNvPr id="9238" name="Object 1025">
            <a:extLst>
              <a:ext uri="{FF2B5EF4-FFF2-40B4-BE49-F238E27FC236}">
                <a16:creationId xmlns:a16="http://schemas.microsoft.com/office/drawing/2014/main" id="{F3C96CF7-1FB4-534F-84B1-C50F9A92C1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1651" y="4216400"/>
          <a:ext cx="41592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4" name="Clip" r:id="rId12" imgW="17462500" imgH="14478000" progId="MS_ClipArt_Gallery.2">
                  <p:embed/>
                </p:oleObj>
              </mc:Choice>
              <mc:Fallback>
                <p:oleObj name="Clip" r:id="rId12" imgW="17462500" imgH="14478000" progId="MS_ClipArt_Gallery.2">
                  <p:embed/>
                  <p:pic>
                    <p:nvPicPr>
                      <p:cNvPr id="9238" name="Object 1025">
                        <a:extLst>
                          <a:ext uri="{FF2B5EF4-FFF2-40B4-BE49-F238E27FC236}">
                            <a16:creationId xmlns:a16="http://schemas.microsoft.com/office/drawing/2014/main" id="{F3C96CF7-1FB4-534F-84B1-C50F9A92C15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1651" y="4216400"/>
                        <a:ext cx="415925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9" name="Oval 1085">
            <a:extLst>
              <a:ext uri="{FF2B5EF4-FFF2-40B4-BE49-F238E27FC236}">
                <a16:creationId xmlns:a16="http://schemas.microsoft.com/office/drawing/2014/main" id="{CE78D03C-1CA5-1B48-8D86-25B8F0B39AC4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458369" y="4320381"/>
            <a:ext cx="63500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0" name="Oval 1086">
            <a:extLst>
              <a:ext uri="{FF2B5EF4-FFF2-40B4-BE49-F238E27FC236}">
                <a16:creationId xmlns:a16="http://schemas.microsoft.com/office/drawing/2014/main" id="{B79D1688-A047-2149-98B8-2CD1531DF747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543301" y="4318001"/>
            <a:ext cx="63500" cy="66675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1" name="Oval 1087">
            <a:extLst>
              <a:ext uri="{FF2B5EF4-FFF2-40B4-BE49-F238E27FC236}">
                <a16:creationId xmlns:a16="http://schemas.microsoft.com/office/drawing/2014/main" id="{D967FE16-658E-304B-BE20-1EBCC9262C5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3621088" y="4322763"/>
            <a:ext cx="61913" cy="65088"/>
          </a:xfrm>
          <a:prstGeom prst="ellipse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9242" name="Line 1088">
            <a:extLst>
              <a:ext uri="{FF2B5EF4-FFF2-40B4-BE49-F238E27FC236}">
                <a16:creationId xmlns:a16="http://schemas.microsoft.com/office/drawing/2014/main" id="{D608E16C-CF5D-3040-9B2C-D9BB9E6D13A2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3880645" y="4202908"/>
            <a:ext cx="60325" cy="15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3" name="Line 1089">
            <a:extLst>
              <a:ext uri="{FF2B5EF4-FFF2-40B4-BE49-F238E27FC236}">
                <a16:creationId xmlns:a16="http://schemas.microsoft.com/office/drawing/2014/main" id="{226EC520-5E31-434A-B8D6-0C7B26B3F184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3254375" y="4194175"/>
            <a:ext cx="635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4" name="Line 1090">
            <a:extLst>
              <a:ext uri="{FF2B5EF4-FFF2-40B4-BE49-F238E27FC236}">
                <a16:creationId xmlns:a16="http://schemas.microsoft.com/office/drawing/2014/main" id="{1D7C18A4-DDA3-4741-9130-7613FE220FEE}"/>
              </a:ext>
            </a:extLst>
          </p:cNvPr>
          <p:cNvSpPr>
            <a:spLocks noChangeShapeType="1"/>
          </p:cNvSpPr>
          <p:nvPr/>
        </p:nvSpPr>
        <p:spPr bwMode="auto">
          <a:xfrm rot="16200000" flipV="1">
            <a:off x="3601244" y="3855244"/>
            <a:ext cx="0" cy="6270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5" name="Line 1091">
            <a:extLst>
              <a:ext uri="{FF2B5EF4-FFF2-40B4-BE49-F238E27FC236}">
                <a16:creationId xmlns:a16="http://schemas.microsoft.com/office/drawing/2014/main" id="{DE4507F8-F421-E540-B42D-1029E394444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67076" y="3794126"/>
            <a:ext cx="936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6" name="Line 1092">
            <a:extLst>
              <a:ext uri="{FF2B5EF4-FFF2-40B4-BE49-F238E27FC236}">
                <a16:creationId xmlns:a16="http://schemas.microsoft.com/office/drawing/2014/main" id="{37DA9640-183A-3846-A673-D734F4AC143C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8738" y="3840163"/>
            <a:ext cx="303212" cy="3857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47" name="Line 1093">
            <a:extLst>
              <a:ext uri="{FF2B5EF4-FFF2-40B4-BE49-F238E27FC236}">
                <a16:creationId xmlns:a16="http://schemas.microsoft.com/office/drawing/2014/main" id="{E7943833-E172-3940-85FE-C8D1998A83D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64075" y="3836988"/>
            <a:ext cx="279400" cy="3921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9248" name="Object 1026">
            <a:extLst>
              <a:ext uri="{FF2B5EF4-FFF2-40B4-BE49-F238E27FC236}">
                <a16:creationId xmlns:a16="http://schemas.microsoft.com/office/drawing/2014/main" id="{C83DD4AE-4AFC-5742-B30A-251FE845AD8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841875" y="3389313"/>
          <a:ext cx="2032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5" name="Clip" r:id="rId13" imgW="13271500" imgH="16306800" progId="MS_ClipArt_Gallery.2">
                  <p:embed/>
                </p:oleObj>
              </mc:Choice>
              <mc:Fallback>
                <p:oleObj name="Clip" r:id="rId13" imgW="13271500" imgH="16306800" progId="MS_ClipArt_Gallery.2">
                  <p:embed/>
                  <p:pic>
                    <p:nvPicPr>
                      <p:cNvPr id="9248" name="Object 1026">
                        <a:extLst>
                          <a:ext uri="{FF2B5EF4-FFF2-40B4-BE49-F238E27FC236}">
                            <a16:creationId xmlns:a16="http://schemas.microsoft.com/office/drawing/2014/main" id="{C83DD4AE-4AFC-5742-B30A-251FE845AD8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41875" y="3389313"/>
                        <a:ext cx="203200" cy="241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49" name="Object 1027">
            <a:extLst>
              <a:ext uri="{FF2B5EF4-FFF2-40B4-BE49-F238E27FC236}">
                <a16:creationId xmlns:a16="http://schemas.microsoft.com/office/drawing/2014/main" id="{2894D452-034B-D041-8A89-2AA50615CD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05200" y="3470276"/>
          <a:ext cx="203200" cy="239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226" name="Clip" r:id="rId15" imgW="13271500" imgH="16306800" progId="MS_ClipArt_Gallery.2">
                  <p:embed/>
                </p:oleObj>
              </mc:Choice>
              <mc:Fallback>
                <p:oleObj name="Clip" r:id="rId15" imgW="13271500" imgH="16306800" progId="MS_ClipArt_Gallery.2">
                  <p:embed/>
                  <p:pic>
                    <p:nvPicPr>
                      <p:cNvPr id="9249" name="Object 1027">
                        <a:extLst>
                          <a:ext uri="{FF2B5EF4-FFF2-40B4-BE49-F238E27FC236}">
                            <a16:creationId xmlns:a16="http://schemas.microsoft.com/office/drawing/2014/main" id="{2894D452-034B-D041-8A89-2AA50615CD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3470276"/>
                        <a:ext cx="203200" cy="2397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50" name="Freeform 1096">
            <a:extLst>
              <a:ext uri="{FF2B5EF4-FFF2-40B4-BE49-F238E27FC236}">
                <a16:creationId xmlns:a16="http://schemas.microsoft.com/office/drawing/2014/main" id="{BE760740-4961-254B-BBFA-FDD63CE17FB7}"/>
              </a:ext>
            </a:extLst>
          </p:cNvPr>
          <p:cNvSpPr>
            <a:spLocks/>
          </p:cNvSpPr>
          <p:nvPr/>
        </p:nvSpPr>
        <p:spPr bwMode="auto">
          <a:xfrm>
            <a:off x="3586164" y="3244850"/>
            <a:ext cx="1354137" cy="304800"/>
          </a:xfrm>
          <a:custGeom>
            <a:avLst/>
            <a:gdLst>
              <a:gd name="T0" fmla="*/ 0 w 972"/>
              <a:gd name="T1" fmla="*/ 2147483647 h 228"/>
              <a:gd name="T2" fmla="*/ 2147483647 w 972"/>
              <a:gd name="T3" fmla="*/ 2147483647 h 228"/>
              <a:gd name="T4" fmla="*/ 2147483647 w 972"/>
              <a:gd name="T5" fmla="*/ 2147483647 h 228"/>
              <a:gd name="T6" fmla="*/ 0 60000 65536"/>
              <a:gd name="T7" fmla="*/ 0 60000 65536"/>
              <a:gd name="T8" fmla="*/ 0 60000 65536"/>
              <a:gd name="T9" fmla="*/ 0 w 972"/>
              <a:gd name="T10" fmla="*/ 0 h 228"/>
              <a:gd name="T11" fmla="*/ 972 w 972"/>
              <a:gd name="T12" fmla="*/ 228 h 22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72" h="228">
                <a:moveTo>
                  <a:pt x="0" y="228"/>
                </a:moveTo>
                <a:cubicBezTo>
                  <a:pt x="135" y="123"/>
                  <a:pt x="270" y="18"/>
                  <a:pt x="432" y="9"/>
                </a:cubicBezTo>
                <a:cubicBezTo>
                  <a:pt x="594" y="0"/>
                  <a:pt x="783" y="85"/>
                  <a:pt x="972" y="171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1" name="Group 1097">
            <a:extLst>
              <a:ext uri="{FF2B5EF4-FFF2-40B4-BE49-F238E27FC236}">
                <a16:creationId xmlns:a16="http://schemas.microsoft.com/office/drawing/2014/main" id="{02D4B724-1BFC-2C4F-92A0-47C9ED855B04}"/>
              </a:ext>
            </a:extLst>
          </p:cNvPr>
          <p:cNvGrpSpPr>
            <a:grpSpLocks/>
          </p:cNvGrpSpPr>
          <p:nvPr/>
        </p:nvGrpSpPr>
        <p:grpSpPr bwMode="auto">
          <a:xfrm>
            <a:off x="3852863" y="4667250"/>
            <a:ext cx="406400" cy="427038"/>
            <a:chOff x="2870" y="1518"/>
            <a:chExt cx="292" cy="320"/>
          </a:xfrm>
        </p:grpSpPr>
        <p:graphicFrame>
          <p:nvGraphicFramePr>
            <p:cNvPr id="9409" name="Object 1031">
              <a:extLst>
                <a:ext uri="{FF2B5EF4-FFF2-40B4-BE49-F238E27FC236}">
                  <a16:creationId xmlns:a16="http://schemas.microsoft.com/office/drawing/2014/main" id="{6D87EC38-51C6-374E-9C8C-D62C06EA554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7" name="Clip" r:id="rId16" imgW="11137900" imgH="11315700" progId="MS_ClipArt_Gallery.2">
                    <p:embed/>
                  </p:oleObj>
                </mc:Choice>
                <mc:Fallback>
                  <p:oleObj name="Clip" r:id="rId16" imgW="11137900" imgH="11315700" progId="MS_ClipArt_Gallery.2">
                    <p:embed/>
                    <p:pic>
                      <p:nvPicPr>
                        <p:cNvPr id="9409" name="Object 1031">
                          <a:extLst>
                            <a:ext uri="{FF2B5EF4-FFF2-40B4-BE49-F238E27FC236}">
                              <a16:creationId xmlns:a16="http://schemas.microsoft.com/office/drawing/2014/main" id="{6D87EC38-51C6-374E-9C8C-D62C06EA554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10" name="Object 1032">
              <a:extLst>
                <a:ext uri="{FF2B5EF4-FFF2-40B4-BE49-F238E27FC236}">
                  <a16:creationId xmlns:a16="http://schemas.microsoft.com/office/drawing/2014/main" id="{2923ABC5-193F-3C49-95B0-12BE59E13262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8" name="Clip" r:id="rId18" imgW="17005300" imgH="16078200" progId="MS_ClipArt_Gallery.2">
                    <p:embed/>
                  </p:oleObj>
                </mc:Choice>
                <mc:Fallback>
                  <p:oleObj name="Clip" r:id="rId18" imgW="17005300" imgH="16078200" progId="MS_ClipArt_Gallery.2">
                    <p:embed/>
                    <p:pic>
                      <p:nvPicPr>
                        <p:cNvPr id="9410" name="Object 1032">
                          <a:extLst>
                            <a:ext uri="{FF2B5EF4-FFF2-40B4-BE49-F238E27FC236}">
                              <a16:creationId xmlns:a16="http://schemas.microsoft.com/office/drawing/2014/main" id="{2923ABC5-193F-3C49-95B0-12BE59E13262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2" name="Group 1100">
            <a:extLst>
              <a:ext uri="{FF2B5EF4-FFF2-40B4-BE49-F238E27FC236}">
                <a16:creationId xmlns:a16="http://schemas.microsoft.com/office/drawing/2014/main" id="{652643C6-CDCA-9C45-B5E2-45B7A6F37007}"/>
              </a:ext>
            </a:extLst>
          </p:cNvPr>
          <p:cNvGrpSpPr>
            <a:grpSpLocks/>
          </p:cNvGrpSpPr>
          <p:nvPr/>
        </p:nvGrpSpPr>
        <p:grpSpPr bwMode="auto">
          <a:xfrm>
            <a:off x="4630738" y="4699000"/>
            <a:ext cx="406400" cy="427038"/>
            <a:chOff x="2870" y="1518"/>
            <a:chExt cx="292" cy="320"/>
          </a:xfrm>
        </p:grpSpPr>
        <p:graphicFrame>
          <p:nvGraphicFramePr>
            <p:cNvPr id="9407" name="Object 1029">
              <a:extLst>
                <a:ext uri="{FF2B5EF4-FFF2-40B4-BE49-F238E27FC236}">
                  <a16:creationId xmlns:a16="http://schemas.microsoft.com/office/drawing/2014/main" id="{8A71EAB4-6F1B-4440-B856-B48CBE68008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870" y="1518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29" name="Clip" r:id="rId20" imgW="11137900" imgH="11315700" progId="MS_ClipArt_Gallery.2">
                    <p:embed/>
                  </p:oleObj>
                </mc:Choice>
                <mc:Fallback>
                  <p:oleObj name="Clip" r:id="rId20" imgW="11137900" imgH="11315700" progId="MS_ClipArt_Gallery.2">
                    <p:embed/>
                    <p:pic>
                      <p:nvPicPr>
                        <p:cNvPr id="9407" name="Object 1029">
                          <a:extLst>
                            <a:ext uri="{FF2B5EF4-FFF2-40B4-BE49-F238E27FC236}">
                              <a16:creationId xmlns:a16="http://schemas.microsoft.com/office/drawing/2014/main" id="{8A71EAB4-6F1B-4440-B856-B48CBE680081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70" y="1518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9408" name="Object 1030">
              <a:extLst>
                <a:ext uri="{FF2B5EF4-FFF2-40B4-BE49-F238E27FC236}">
                  <a16:creationId xmlns:a16="http://schemas.microsoft.com/office/drawing/2014/main" id="{E866CEA9-0061-E24E-8A24-6320AE5681A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913" y="1602"/>
            <a:ext cx="249" cy="2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30" name="Clip" r:id="rId21" imgW="17005300" imgH="16078200" progId="MS_ClipArt_Gallery.2">
                    <p:embed/>
                  </p:oleObj>
                </mc:Choice>
                <mc:Fallback>
                  <p:oleObj name="Clip" r:id="rId21" imgW="17005300" imgH="16078200" progId="MS_ClipArt_Gallery.2">
                    <p:embed/>
                    <p:pic>
                      <p:nvPicPr>
                        <p:cNvPr id="9408" name="Object 1030">
                          <a:extLst>
                            <a:ext uri="{FF2B5EF4-FFF2-40B4-BE49-F238E27FC236}">
                              <a16:creationId xmlns:a16="http://schemas.microsoft.com/office/drawing/2014/main" id="{E866CEA9-0061-E24E-8A24-6320AE5681A7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13" y="1602"/>
                          <a:ext cx="249" cy="2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253" name="Group 1103">
            <a:extLst>
              <a:ext uri="{FF2B5EF4-FFF2-40B4-BE49-F238E27FC236}">
                <a16:creationId xmlns:a16="http://schemas.microsoft.com/office/drawing/2014/main" id="{00917BF7-445A-C447-9DC5-1C4C56964980}"/>
              </a:ext>
            </a:extLst>
          </p:cNvPr>
          <p:cNvGrpSpPr>
            <a:grpSpLocks/>
          </p:cNvGrpSpPr>
          <p:nvPr/>
        </p:nvGrpSpPr>
        <p:grpSpPr bwMode="auto">
          <a:xfrm>
            <a:off x="4216401" y="4414839"/>
            <a:ext cx="379413" cy="376237"/>
            <a:chOff x="4733" y="2082"/>
            <a:chExt cx="272" cy="282"/>
          </a:xfrm>
        </p:grpSpPr>
        <p:graphicFrame>
          <p:nvGraphicFramePr>
            <p:cNvPr id="9405" name="Object 1028">
              <a:extLst>
                <a:ext uri="{FF2B5EF4-FFF2-40B4-BE49-F238E27FC236}">
                  <a16:creationId xmlns:a16="http://schemas.microsoft.com/office/drawing/2014/main" id="{A7432CC0-EF7B-6D46-B7E6-41A9234597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733" y="2082"/>
            <a:ext cx="272" cy="2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0231" name="Clip" r:id="rId22" imgW="11137900" imgH="11315700" progId="MS_ClipArt_Gallery.2">
                    <p:embed/>
                  </p:oleObj>
                </mc:Choice>
                <mc:Fallback>
                  <p:oleObj name="Clip" r:id="rId22" imgW="11137900" imgH="11315700" progId="MS_ClipArt_Gallery.2">
                    <p:embed/>
                    <p:pic>
                      <p:nvPicPr>
                        <p:cNvPr id="9405" name="Object 1028">
                          <a:extLst>
                            <a:ext uri="{FF2B5EF4-FFF2-40B4-BE49-F238E27FC236}">
                              <a16:creationId xmlns:a16="http://schemas.microsoft.com/office/drawing/2014/main" id="{A7432CC0-EF7B-6D46-B7E6-41A92345978E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33" y="2082"/>
                          <a:ext cx="272" cy="28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9406" name="Rectangle 1105">
              <a:extLst>
                <a:ext uri="{FF2B5EF4-FFF2-40B4-BE49-F238E27FC236}">
                  <a16:creationId xmlns:a16="http://schemas.microsoft.com/office/drawing/2014/main" id="{6895C89B-5BC3-3243-A78C-12BF53EB7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2" y="2181"/>
              <a:ext cx="192" cy="183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4" name="Line 1106">
            <a:extLst>
              <a:ext uri="{FF2B5EF4-FFF2-40B4-BE49-F238E27FC236}">
                <a16:creationId xmlns:a16="http://schemas.microsoft.com/office/drawing/2014/main" id="{F30FA3FF-09DB-F341-AEFA-CAA18FB15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2788" y="4318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55" name="Group 1107">
            <a:extLst>
              <a:ext uri="{FF2B5EF4-FFF2-40B4-BE49-F238E27FC236}">
                <a16:creationId xmlns:a16="http://schemas.microsoft.com/office/drawing/2014/main" id="{0607E579-85BF-784B-B1CC-91AC6542E2B9}"/>
              </a:ext>
            </a:extLst>
          </p:cNvPr>
          <p:cNvGrpSpPr>
            <a:grpSpLocks/>
          </p:cNvGrpSpPr>
          <p:nvPr/>
        </p:nvGrpSpPr>
        <p:grpSpPr bwMode="auto">
          <a:xfrm>
            <a:off x="5243513" y="3741739"/>
            <a:ext cx="207962" cy="409575"/>
            <a:chOff x="4180" y="783"/>
            <a:chExt cx="150" cy="307"/>
          </a:xfrm>
        </p:grpSpPr>
        <p:sp>
          <p:nvSpPr>
            <p:cNvPr id="9397" name="AutoShape 1108">
              <a:extLst>
                <a:ext uri="{FF2B5EF4-FFF2-40B4-BE49-F238E27FC236}">
                  <a16:creationId xmlns:a16="http://schemas.microsoft.com/office/drawing/2014/main" id="{8A91891D-7075-B24C-B605-FF2469A876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8" name="Rectangle 1109">
              <a:extLst>
                <a:ext uri="{FF2B5EF4-FFF2-40B4-BE49-F238E27FC236}">
                  <a16:creationId xmlns:a16="http://schemas.microsoft.com/office/drawing/2014/main" id="{43938400-B430-3C41-9A21-F74E749B77D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9" name="Rectangle 1110">
              <a:extLst>
                <a:ext uri="{FF2B5EF4-FFF2-40B4-BE49-F238E27FC236}">
                  <a16:creationId xmlns:a16="http://schemas.microsoft.com/office/drawing/2014/main" id="{E5F9C3EA-2E95-6E49-BA5C-F358E8C220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0" name="AutoShape 1111">
              <a:extLst>
                <a:ext uri="{FF2B5EF4-FFF2-40B4-BE49-F238E27FC236}">
                  <a16:creationId xmlns:a16="http://schemas.microsoft.com/office/drawing/2014/main" id="{C4970B4E-FB71-2E4A-883D-EB0FDB4847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1" name="Line 1112">
              <a:extLst>
                <a:ext uri="{FF2B5EF4-FFF2-40B4-BE49-F238E27FC236}">
                  <a16:creationId xmlns:a16="http://schemas.microsoft.com/office/drawing/2014/main" id="{CBD06CB2-5C40-694F-8B53-DC4C0261D5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2" name="Line 1113">
              <a:extLst>
                <a:ext uri="{FF2B5EF4-FFF2-40B4-BE49-F238E27FC236}">
                  <a16:creationId xmlns:a16="http://schemas.microsoft.com/office/drawing/2014/main" id="{DA403C95-328E-6844-A945-70DE1557911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403" name="Rectangle 1114">
              <a:extLst>
                <a:ext uri="{FF2B5EF4-FFF2-40B4-BE49-F238E27FC236}">
                  <a16:creationId xmlns:a16="http://schemas.microsoft.com/office/drawing/2014/main" id="{2E6B9DA2-0CFE-1F4B-A706-06160319FA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404" name="Rectangle 1115">
              <a:extLst>
                <a:ext uri="{FF2B5EF4-FFF2-40B4-BE49-F238E27FC236}">
                  <a16:creationId xmlns:a16="http://schemas.microsoft.com/office/drawing/2014/main" id="{7184467F-6925-C244-993F-8D49AC44F4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9256" name="Group 1116">
            <a:extLst>
              <a:ext uri="{FF2B5EF4-FFF2-40B4-BE49-F238E27FC236}">
                <a16:creationId xmlns:a16="http://schemas.microsoft.com/office/drawing/2014/main" id="{D10BE50B-3748-1149-9A22-2A7E9B2D6576}"/>
              </a:ext>
            </a:extLst>
          </p:cNvPr>
          <p:cNvGrpSpPr>
            <a:grpSpLocks/>
          </p:cNvGrpSpPr>
          <p:nvPr/>
        </p:nvGrpSpPr>
        <p:grpSpPr bwMode="auto">
          <a:xfrm>
            <a:off x="5230813" y="4186239"/>
            <a:ext cx="207962" cy="409575"/>
            <a:chOff x="4180" y="783"/>
            <a:chExt cx="150" cy="307"/>
          </a:xfrm>
        </p:grpSpPr>
        <p:sp>
          <p:nvSpPr>
            <p:cNvPr id="9389" name="AutoShape 1117">
              <a:extLst>
                <a:ext uri="{FF2B5EF4-FFF2-40B4-BE49-F238E27FC236}">
                  <a16:creationId xmlns:a16="http://schemas.microsoft.com/office/drawing/2014/main" id="{A937A151-7030-CA4D-9038-DA733E21A5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0" name="Rectangle 1118">
              <a:extLst>
                <a:ext uri="{FF2B5EF4-FFF2-40B4-BE49-F238E27FC236}">
                  <a16:creationId xmlns:a16="http://schemas.microsoft.com/office/drawing/2014/main" id="{47F003B4-9811-3741-BCFD-17EA195F1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1" name="Rectangle 1119">
              <a:extLst>
                <a:ext uri="{FF2B5EF4-FFF2-40B4-BE49-F238E27FC236}">
                  <a16:creationId xmlns:a16="http://schemas.microsoft.com/office/drawing/2014/main" id="{14593770-5346-9946-8E8F-AECB5F0E6E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2" name="AutoShape 1120">
              <a:extLst>
                <a:ext uri="{FF2B5EF4-FFF2-40B4-BE49-F238E27FC236}">
                  <a16:creationId xmlns:a16="http://schemas.microsoft.com/office/drawing/2014/main" id="{F443AC54-D802-CB4C-AE48-8AEA7BEDFB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3" name="Line 1121">
              <a:extLst>
                <a:ext uri="{FF2B5EF4-FFF2-40B4-BE49-F238E27FC236}">
                  <a16:creationId xmlns:a16="http://schemas.microsoft.com/office/drawing/2014/main" id="{1601E03C-552B-F946-9ECD-34CBADBC72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4" name="Line 1122">
              <a:extLst>
                <a:ext uri="{FF2B5EF4-FFF2-40B4-BE49-F238E27FC236}">
                  <a16:creationId xmlns:a16="http://schemas.microsoft.com/office/drawing/2014/main" id="{A12F2C46-9D92-BB41-A025-99D46F80563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95" name="Rectangle 1123">
              <a:extLst>
                <a:ext uri="{FF2B5EF4-FFF2-40B4-BE49-F238E27FC236}">
                  <a16:creationId xmlns:a16="http://schemas.microsoft.com/office/drawing/2014/main" id="{05A7B92C-6EE6-6245-AC42-1078F8E9D3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96" name="Rectangle 1124">
              <a:extLst>
                <a:ext uri="{FF2B5EF4-FFF2-40B4-BE49-F238E27FC236}">
                  <a16:creationId xmlns:a16="http://schemas.microsoft.com/office/drawing/2014/main" id="{1DC4D2E5-1338-6149-9DF8-9A4F98EB00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9257" name="Line 1125">
            <a:extLst>
              <a:ext uri="{FF2B5EF4-FFF2-40B4-BE49-F238E27FC236}">
                <a16:creationId xmlns:a16="http://schemas.microsoft.com/office/drawing/2014/main" id="{91AE9202-DDB7-2D4E-97D4-DFAE01A0E7DE}"/>
              </a:ext>
            </a:extLst>
          </p:cNvPr>
          <p:cNvSpPr>
            <a:spLocks noChangeShapeType="1"/>
          </p:cNvSpPr>
          <p:nvPr/>
        </p:nvSpPr>
        <p:spPr bwMode="auto">
          <a:xfrm rot="5400000" flipH="1">
            <a:off x="4856956" y="4115594"/>
            <a:ext cx="611188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8" name="Line 1126">
            <a:extLst>
              <a:ext uri="{FF2B5EF4-FFF2-40B4-BE49-F238E27FC236}">
                <a16:creationId xmlns:a16="http://schemas.microsoft.com/office/drawing/2014/main" id="{029A2977-57AD-414C-99E8-40505A423190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10969" y="4368006"/>
            <a:ext cx="0" cy="1031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59" name="Line 1127">
            <a:extLst>
              <a:ext uri="{FF2B5EF4-FFF2-40B4-BE49-F238E27FC236}">
                <a16:creationId xmlns:a16="http://schemas.microsoft.com/office/drawing/2014/main" id="{90A87946-6BFC-D24A-9359-1FFB6F9F3371}"/>
              </a:ext>
            </a:extLst>
          </p:cNvPr>
          <p:cNvSpPr>
            <a:spLocks noChangeShapeType="1"/>
          </p:cNvSpPr>
          <p:nvPr/>
        </p:nvSpPr>
        <p:spPr bwMode="auto">
          <a:xfrm rot="16200000">
            <a:off x="5200650" y="3898900"/>
            <a:ext cx="0" cy="88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0" name="Line 1128">
            <a:extLst>
              <a:ext uri="{FF2B5EF4-FFF2-40B4-BE49-F238E27FC236}">
                <a16:creationId xmlns:a16="http://schemas.microsoft.com/office/drawing/2014/main" id="{4867CCB3-0875-CF42-98E5-6D134CA634D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79850" y="2039938"/>
            <a:ext cx="458788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1" name="Line 1129">
            <a:extLst>
              <a:ext uri="{FF2B5EF4-FFF2-40B4-BE49-F238E27FC236}">
                <a16:creationId xmlns:a16="http://schemas.microsoft.com/office/drawing/2014/main" id="{8CC386A4-D0FE-654B-B23F-2FD2E90C94A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14889" y="2024063"/>
            <a:ext cx="485775" cy="2079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2" name="Line 1130">
            <a:extLst>
              <a:ext uri="{FF2B5EF4-FFF2-40B4-BE49-F238E27FC236}">
                <a16:creationId xmlns:a16="http://schemas.microsoft.com/office/drawing/2014/main" id="{9C90FE7B-4498-5849-830A-FFBA5223473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0614"/>
            <a:ext cx="241300" cy="6810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3" name="Line 1131">
            <a:extLst>
              <a:ext uri="{FF2B5EF4-FFF2-40B4-BE49-F238E27FC236}">
                <a16:creationId xmlns:a16="http://schemas.microsoft.com/office/drawing/2014/main" id="{8051A7FA-994C-C142-97CA-8FB1B2DE442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64063" y="2136775"/>
            <a:ext cx="0" cy="431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4" name="Line 1132">
            <a:extLst>
              <a:ext uri="{FF2B5EF4-FFF2-40B4-BE49-F238E27FC236}">
                <a16:creationId xmlns:a16="http://schemas.microsoft.com/office/drawing/2014/main" id="{BAED4611-9598-F943-810C-7B5CB5037F4B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9464" y="2784475"/>
            <a:ext cx="534987" cy="3683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5" name="Line 1133">
            <a:extLst>
              <a:ext uri="{FF2B5EF4-FFF2-40B4-BE49-F238E27FC236}">
                <a16:creationId xmlns:a16="http://schemas.microsoft.com/office/drawing/2014/main" id="{71DE6658-E6BB-9943-B3BE-53922FC4777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49838" y="3249613"/>
            <a:ext cx="266700" cy="360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6" name="Line 1134">
            <a:extLst>
              <a:ext uri="{FF2B5EF4-FFF2-40B4-BE49-F238E27FC236}">
                <a16:creationId xmlns:a16="http://schemas.microsoft.com/office/drawing/2014/main" id="{5F643230-276C-E042-B482-0B12C2A17EF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22825" y="2328864"/>
            <a:ext cx="560388" cy="384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7" name="Line 1135">
            <a:extLst>
              <a:ext uri="{FF2B5EF4-FFF2-40B4-BE49-F238E27FC236}">
                <a16:creationId xmlns:a16="http://schemas.microsoft.com/office/drawing/2014/main" id="{66FF7271-0990-1C49-9BA7-01D89E0F181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32350" y="1768475"/>
            <a:ext cx="350838" cy="2555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68" name="Line 1136">
            <a:extLst>
              <a:ext uri="{FF2B5EF4-FFF2-40B4-BE49-F238E27FC236}">
                <a16:creationId xmlns:a16="http://schemas.microsoft.com/office/drawing/2014/main" id="{FAE07952-7934-1F44-8F53-6366F960DE5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9901" y="1944688"/>
            <a:ext cx="201613" cy="17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269" name="Group 1137">
            <a:extLst>
              <a:ext uri="{FF2B5EF4-FFF2-40B4-BE49-F238E27FC236}">
                <a16:creationId xmlns:a16="http://schemas.microsoft.com/office/drawing/2014/main" id="{38C00C73-CED9-7F45-8CD6-5B41546D1E09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2136776"/>
            <a:ext cx="501650" cy="233363"/>
            <a:chOff x="3600" y="219"/>
            <a:chExt cx="360" cy="175"/>
          </a:xfrm>
        </p:grpSpPr>
        <p:sp>
          <p:nvSpPr>
            <p:cNvPr id="9376" name="Oval 1138">
              <a:extLst>
                <a:ext uri="{FF2B5EF4-FFF2-40B4-BE49-F238E27FC236}">
                  <a16:creationId xmlns:a16="http://schemas.microsoft.com/office/drawing/2014/main" id="{91541E6D-CE52-F840-B677-56A4F66A6B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77" name="Line 1139">
              <a:extLst>
                <a:ext uri="{FF2B5EF4-FFF2-40B4-BE49-F238E27FC236}">
                  <a16:creationId xmlns:a16="http://schemas.microsoft.com/office/drawing/2014/main" id="{F1E16EA3-BE6A-2E4C-9F08-603F9B898A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8" name="Line 1140">
              <a:extLst>
                <a:ext uri="{FF2B5EF4-FFF2-40B4-BE49-F238E27FC236}">
                  <a16:creationId xmlns:a16="http://schemas.microsoft.com/office/drawing/2014/main" id="{789DABFD-4591-6E4C-AB50-B085FC744A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79" name="Rectangle 1141">
              <a:extLst>
                <a:ext uri="{FF2B5EF4-FFF2-40B4-BE49-F238E27FC236}">
                  <a16:creationId xmlns:a16="http://schemas.microsoft.com/office/drawing/2014/main" id="{2E9D5E51-FD4A-3A47-B912-CB2B9F25EE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80" name="Oval 1142">
              <a:extLst>
                <a:ext uri="{FF2B5EF4-FFF2-40B4-BE49-F238E27FC236}">
                  <a16:creationId xmlns:a16="http://schemas.microsoft.com/office/drawing/2014/main" id="{35CFFD08-0BAD-2246-865D-B8AF7A044C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81" name="Group 1143">
              <a:extLst>
                <a:ext uri="{FF2B5EF4-FFF2-40B4-BE49-F238E27FC236}">
                  <a16:creationId xmlns:a16="http://schemas.microsoft.com/office/drawing/2014/main" id="{D5373C21-6177-E649-A8ED-88689C8B19F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86" name="Line 1144">
                <a:extLst>
                  <a:ext uri="{FF2B5EF4-FFF2-40B4-BE49-F238E27FC236}">
                    <a16:creationId xmlns:a16="http://schemas.microsoft.com/office/drawing/2014/main" id="{A0D93637-EA05-F144-A007-B380F75D3E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7" name="Line 1145">
                <a:extLst>
                  <a:ext uri="{FF2B5EF4-FFF2-40B4-BE49-F238E27FC236}">
                    <a16:creationId xmlns:a16="http://schemas.microsoft.com/office/drawing/2014/main" id="{3BE109AF-623C-AA42-89D9-2B855E65F54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8" name="Line 1146">
                <a:extLst>
                  <a:ext uri="{FF2B5EF4-FFF2-40B4-BE49-F238E27FC236}">
                    <a16:creationId xmlns:a16="http://schemas.microsoft.com/office/drawing/2014/main" id="{E4FAAA96-E5C5-6B45-8C5D-6693B20EA4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82" name="Group 1147">
              <a:extLst>
                <a:ext uri="{FF2B5EF4-FFF2-40B4-BE49-F238E27FC236}">
                  <a16:creationId xmlns:a16="http://schemas.microsoft.com/office/drawing/2014/main" id="{34E15E5C-ED76-424B-B18E-5CEB60698235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83" name="Line 1148">
                <a:extLst>
                  <a:ext uri="{FF2B5EF4-FFF2-40B4-BE49-F238E27FC236}">
                    <a16:creationId xmlns:a16="http://schemas.microsoft.com/office/drawing/2014/main" id="{1BF651BF-2987-3244-892A-EE8A10F2D0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4" name="Line 1149">
                <a:extLst>
                  <a:ext uri="{FF2B5EF4-FFF2-40B4-BE49-F238E27FC236}">
                    <a16:creationId xmlns:a16="http://schemas.microsoft.com/office/drawing/2014/main" id="{AA57C254-DD84-AE49-AB41-5C98BC5312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85" name="Line 1150">
                <a:extLst>
                  <a:ext uri="{FF2B5EF4-FFF2-40B4-BE49-F238E27FC236}">
                    <a16:creationId xmlns:a16="http://schemas.microsoft.com/office/drawing/2014/main" id="{93721767-6CC8-CF47-A529-00A9943699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0" name="Group 1151">
            <a:extLst>
              <a:ext uri="{FF2B5EF4-FFF2-40B4-BE49-F238E27FC236}">
                <a16:creationId xmlns:a16="http://schemas.microsoft.com/office/drawing/2014/main" id="{7A145A4E-CB9D-424A-A58E-1D470F43A160}"/>
              </a:ext>
            </a:extLst>
          </p:cNvPr>
          <p:cNvGrpSpPr>
            <a:grpSpLocks/>
          </p:cNvGrpSpPr>
          <p:nvPr/>
        </p:nvGrpSpPr>
        <p:grpSpPr bwMode="auto">
          <a:xfrm>
            <a:off x="4313238" y="1908176"/>
            <a:ext cx="501650" cy="233363"/>
            <a:chOff x="3600" y="219"/>
            <a:chExt cx="360" cy="175"/>
          </a:xfrm>
        </p:grpSpPr>
        <p:sp>
          <p:nvSpPr>
            <p:cNvPr id="9363" name="Oval 1152">
              <a:extLst>
                <a:ext uri="{FF2B5EF4-FFF2-40B4-BE49-F238E27FC236}">
                  <a16:creationId xmlns:a16="http://schemas.microsoft.com/office/drawing/2014/main" id="{BDFD3BB2-DA2F-F646-8941-A9DD749AE0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64" name="Line 1153">
              <a:extLst>
                <a:ext uri="{FF2B5EF4-FFF2-40B4-BE49-F238E27FC236}">
                  <a16:creationId xmlns:a16="http://schemas.microsoft.com/office/drawing/2014/main" id="{F99F9D87-888A-9548-ACA4-AFFBD7028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5" name="Line 1154">
              <a:extLst>
                <a:ext uri="{FF2B5EF4-FFF2-40B4-BE49-F238E27FC236}">
                  <a16:creationId xmlns:a16="http://schemas.microsoft.com/office/drawing/2014/main" id="{89522D58-E85F-7C44-B78A-6932449C07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66" name="Rectangle 1155">
              <a:extLst>
                <a:ext uri="{FF2B5EF4-FFF2-40B4-BE49-F238E27FC236}">
                  <a16:creationId xmlns:a16="http://schemas.microsoft.com/office/drawing/2014/main" id="{E97C7D30-F2B6-7141-8FD4-9CA365C67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67" name="Oval 1156">
              <a:extLst>
                <a:ext uri="{FF2B5EF4-FFF2-40B4-BE49-F238E27FC236}">
                  <a16:creationId xmlns:a16="http://schemas.microsoft.com/office/drawing/2014/main" id="{7EE3210D-A352-B44C-B9AD-65227D1CF1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68" name="Group 1157">
              <a:extLst>
                <a:ext uri="{FF2B5EF4-FFF2-40B4-BE49-F238E27FC236}">
                  <a16:creationId xmlns:a16="http://schemas.microsoft.com/office/drawing/2014/main" id="{4F89334F-F9BF-1D4A-9DF0-29324482D5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73" name="Line 1158">
                <a:extLst>
                  <a:ext uri="{FF2B5EF4-FFF2-40B4-BE49-F238E27FC236}">
                    <a16:creationId xmlns:a16="http://schemas.microsoft.com/office/drawing/2014/main" id="{68FFE893-1203-3C4A-B401-0F1135FFE5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4" name="Line 1159">
                <a:extLst>
                  <a:ext uri="{FF2B5EF4-FFF2-40B4-BE49-F238E27FC236}">
                    <a16:creationId xmlns:a16="http://schemas.microsoft.com/office/drawing/2014/main" id="{37526E4E-4BC0-8145-8579-B4407A804C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5" name="Line 1160">
                <a:extLst>
                  <a:ext uri="{FF2B5EF4-FFF2-40B4-BE49-F238E27FC236}">
                    <a16:creationId xmlns:a16="http://schemas.microsoft.com/office/drawing/2014/main" id="{FD314BD8-5F7E-6B49-B176-2E38DE2641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69" name="Group 1161">
              <a:extLst>
                <a:ext uri="{FF2B5EF4-FFF2-40B4-BE49-F238E27FC236}">
                  <a16:creationId xmlns:a16="http://schemas.microsoft.com/office/drawing/2014/main" id="{3D634346-2CED-434B-A064-9EA935981EE3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70" name="Line 1162">
                <a:extLst>
                  <a:ext uri="{FF2B5EF4-FFF2-40B4-BE49-F238E27FC236}">
                    <a16:creationId xmlns:a16="http://schemas.microsoft.com/office/drawing/2014/main" id="{561ECEF5-B2E2-144C-8592-6718AFE53E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1" name="Line 1163">
                <a:extLst>
                  <a:ext uri="{FF2B5EF4-FFF2-40B4-BE49-F238E27FC236}">
                    <a16:creationId xmlns:a16="http://schemas.microsoft.com/office/drawing/2014/main" id="{DCD8FA6D-18A9-3B4F-A9CD-678CC542C2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72" name="Line 1164">
                <a:extLst>
                  <a:ext uri="{FF2B5EF4-FFF2-40B4-BE49-F238E27FC236}">
                    <a16:creationId xmlns:a16="http://schemas.microsoft.com/office/drawing/2014/main" id="{C0E4F97F-F748-B840-9C77-F60208355E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1" name="Group 1165">
            <a:extLst>
              <a:ext uri="{FF2B5EF4-FFF2-40B4-BE49-F238E27FC236}">
                <a16:creationId xmlns:a16="http://schemas.microsoft.com/office/drawing/2014/main" id="{1CB7FCB5-2740-E747-9005-DC8D39983DD1}"/>
              </a:ext>
            </a:extLst>
          </p:cNvPr>
          <p:cNvGrpSpPr>
            <a:grpSpLocks/>
          </p:cNvGrpSpPr>
          <p:nvPr/>
        </p:nvGrpSpPr>
        <p:grpSpPr bwMode="auto">
          <a:xfrm>
            <a:off x="4330700" y="2565401"/>
            <a:ext cx="501650" cy="233363"/>
            <a:chOff x="3600" y="219"/>
            <a:chExt cx="360" cy="175"/>
          </a:xfrm>
        </p:grpSpPr>
        <p:sp>
          <p:nvSpPr>
            <p:cNvPr id="9350" name="Oval 1166">
              <a:extLst>
                <a:ext uri="{FF2B5EF4-FFF2-40B4-BE49-F238E27FC236}">
                  <a16:creationId xmlns:a16="http://schemas.microsoft.com/office/drawing/2014/main" id="{2B943198-EC4D-6040-B083-F98729BC3F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51" name="Line 1167">
              <a:extLst>
                <a:ext uri="{FF2B5EF4-FFF2-40B4-BE49-F238E27FC236}">
                  <a16:creationId xmlns:a16="http://schemas.microsoft.com/office/drawing/2014/main" id="{9563F4B5-EF43-A640-B5ED-87C9A7523A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2" name="Line 1168">
              <a:extLst>
                <a:ext uri="{FF2B5EF4-FFF2-40B4-BE49-F238E27FC236}">
                  <a16:creationId xmlns:a16="http://schemas.microsoft.com/office/drawing/2014/main" id="{0EC840DF-3A46-EB48-98EC-0C8A75C5E7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53" name="Rectangle 1169">
              <a:extLst>
                <a:ext uri="{FF2B5EF4-FFF2-40B4-BE49-F238E27FC236}">
                  <a16:creationId xmlns:a16="http://schemas.microsoft.com/office/drawing/2014/main" id="{14C0D910-8202-554C-8998-1A290C66BD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54" name="Oval 1170">
              <a:extLst>
                <a:ext uri="{FF2B5EF4-FFF2-40B4-BE49-F238E27FC236}">
                  <a16:creationId xmlns:a16="http://schemas.microsoft.com/office/drawing/2014/main" id="{1A75D80C-8D97-4141-A57B-902C1E9380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55" name="Group 1171">
              <a:extLst>
                <a:ext uri="{FF2B5EF4-FFF2-40B4-BE49-F238E27FC236}">
                  <a16:creationId xmlns:a16="http://schemas.microsoft.com/office/drawing/2014/main" id="{EF833F3B-D7F8-A24F-8F98-BA00C651EE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60" name="Line 1172">
                <a:extLst>
                  <a:ext uri="{FF2B5EF4-FFF2-40B4-BE49-F238E27FC236}">
                    <a16:creationId xmlns:a16="http://schemas.microsoft.com/office/drawing/2014/main" id="{51BBDE6A-3F93-3F43-AC72-E49CCFD35CB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1" name="Line 1173">
                <a:extLst>
                  <a:ext uri="{FF2B5EF4-FFF2-40B4-BE49-F238E27FC236}">
                    <a16:creationId xmlns:a16="http://schemas.microsoft.com/office/drawing/2014/main" id="{5C5BB259-F7D5-1749-A2E7-D98C1505805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62" name="Line 1174">
                <a:extLst>
                  <a:ext uri="{FF2B5EF4-FFF2-40B4-BE49-F238E27FC236}">
                    <a16:creationId xmlns:a16="http://schemas.microsoft.com/office/drawing/2014/main" id="{D97096EC-42D0-A544-BA25-CB9E01DD94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56" name="Group 1175">
              <a:extLst>
                <a:ext uri="{FF2B5EF4-FFF2-40B4-BE49-F238E27FC236}">
                  <a16:creationId xmlns:a16="http://schemas.microsoft.com/office/drawing/2014/main" id="{B0828612-55C4-CA47-8060-E12231CAE43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57" name="Line 1176">
                <a:extLst>
                  <a:ext uri="{FF2B5EF4-FFF2-40B4-BE49-F238E27FC236}">
                    <a16:creationId xmlns:a16="http://schemas.microsoft.com/office/drawing/2014/main" id="{7454BCFD-18C4-7642-9A68-67D483B761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8" name="Line 1177">
                <a:extLst>
                  <a:ext uri="{FF2B5EF4-FFF2-40B4-BE49-F238E27FC236}">
                    <a16:creationId xmlns:a16="http://schemas.microsoft.com/office/drawing/2014/main" id="{E0C4A48E-D5D7-E34F-A54A-6CECA1921AC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59" name="Line 1178">
                <a:extLst>
                  <a:ext uri="{FF2B5EF4-FFF2-40B4-BE49-F238E27FC236}">
                    <a16:creationId xmlns:a16="http://schemas.microsoft.com/office/drawing/2014/main" id="{B531ADA3-B5F1-5849-93AD-C3D407644D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2" name="Group 1179">
            <a:extLst>
              <a:ext uri="{FF2B5EF4-FFF2-40B4-BE49-F238E27FC236}">
                <a16:creationId xmlns:a16="http://schemas.microsoft.com/office/drawing/2014/main" id="{0ED826C0-7F77-1A4F-87B7-3FABC3314654}"/>
              </a:ext>
            </a:extLst>
          </p:cNvPr>
          <p:cNvGrpSpPr>
            <a:grpSpLocks/>
          </p:cNvGrpSpPr>
          <p:nvPr/>
        </p:nvGrpSpPr>
        <p:grpSpPr bwMode="auto">
          <a:xfrm>
            <a:off x="5300663" y="2116138"/>
            <a:ext cx="500062" cy="233362"/>
            <a:chOff x="3600" y="219"/>
            <a:chExt cx="360" cy="175"/>
          </a:xfrm>
        </p:grpSpPr>
        <p:sp>
          <p:nvSpPr>
            <p:cNvPr id="9337" name="Oval 1180">
              <a:extLst>
                <a:ext uri="{FF2B5EF4-FFF2-40B4-BE49-F238E27FC236}">
                  <a16:creationId xmlns:a16="http://schemas.microsoft.com/office/drawing/2014/main" id="{892DE026-4ECA-954A-B98A-7BC4089E46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38" name="Line 1181">
              <a:extLst>
                <a:ext uri="{FF2B5EF4-FFF2-40B4-BE49-F238E27FC236}">
                  <a16:creationId xmlns:a16="http://schemas.microsoft.com/office/drawing/2014/main" id="{FECA85E7-BCB6-D347-991D-9E676705D5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39" name="Line 1182">
              <a:extLst>
                <a:ext uri="{FF2B5EF4-FFF2-40B4-BE49-F238E27FC236}">
                  <a16:creationId xmlns:a16="http://schemas.microsoft.com/office/drawing/2014/main" id="{D3AFB9DF-F85C-7949-8262-B04E1E77C6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40" name="Rectangle 1183">
              <a:extLst>
                <a:ext uri="{FF2B5EF4-FFF2-40B4-BE49-F238E27FC236}">
                  <a16:creationId xmlns:a16="http://schemas.microsoft.com/office/drawing/2014/main" id="{46F4A3BC-1F17-9D4B-B5F7-FC902135CD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41" name="Oval 1184">
              <a:extLst>
                <a:ext uri="{FF2B5EF4-FFF2-40B4-BE49-F238E27FC236}">
                  <a16:creationId xmlns:a16="http://schemas.microsoft.com/office/drawing/2014/main" id="{5A8595B5-2C6D-1843-BD90-627A5272D6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42" name="Group 1185">
              <a:extLst>
                <a:ext uri="{FF2B5EF4-FFF2-40B4-BE49-F238E27FC236}">
                  <a16:creationId xmlns:a16="http://schemas.microsoft.com/office/drawing/2014/main" id="{99D80E0D-24C7-D14C-BF4B-0606123218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47" name="Line 1186">
                <a:extLst>
                  <a:ext uri="{FF2B5EF4-FFF2-40B4-BE49-F238E27FC236}">
                    <a16:creationId xmlns:a16="http://schemas.microsoft.com/office/drawing/2014/main" id="{60E9A946-CA39-4949-889D-B3BE1060A3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8" name="Line 1187">
                <a:extLst>
                  <a:ext uri="{FF2B5EF4-FFF2-40B4-BE49-F238E27FC236}">
                    <a16:creationId xmlns:a16="http://schemas.microsoft.com/office/drawing/2014/main" id="{7BD92485-BA9E-F14A-A778-0056C8EBD0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9" name="Line 1188">
                <a:extLst>
                  <a:ext uri="{FF2B5EF4-FFF2-40B4-BE49-F238E27FC236}">
                    <a16:creationId xmlns:a16="http://schemas.microsoft.com/office/drawing/2014/main" id="{A1789096-B9E7-354C-8516-7A2AF9AAE2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43" name="Group 1189">
              <a:extLst>
                <a:ext uri="{FF2B5EF4-FFF2-40B4-BE49-F238E27FC236}">
                  <a16:creationId xmlns:a16="http://schemas.microsoft.com/office/drawing/2014/main" id="{4D4FDFBC-F825-1E42-8A52-0DE13368C9EB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44" name="Line 1190">
                <a:extLst>
                  <a:ext uri="{FF2B5EF4-FFF2-40B4-BE49-F238E27FC236}">
                    <a16:creationId xmlns:a16="http://schemas.microsoft.com/office/drawing/2014/main" id="{30A7ADDB-A5CE-BD48-9E2C-753ACC2CE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5" name="Line 1191">
                <a:extLst>
                  <a:ext uri="{FF2B5EF4-FFF2-40B4-BE49-F238E27FC236}">
                    <a16:creationId xmlns:a16="http://schemas.microsoft.com/office/drawing/2014/main" id="{EFB709A3-1239-814A-867F-1A73525B7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46" name="Line 1192">
                <a:extLst>
                  <a:ext uri="{FF2B5EF4-FFF2-40B4-BE49-F238E27FC236}">
                    <a16:creationId xmlns:a16="http://schemas.microsoft.com/office/drawing/2014/main" id="{DFD0C675-B1F1-E145-9A34-FB13267323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3" name="Group 1193">
            <a:extLst>
              <a:ext uri="{FF2B5EF4-FFF2-40B4-BE49-F238E27FC236}">
                <a16:creationId xmlns:a16="http://schemas.microsoft.com/office/drawing/2014/main" id="{0795B2FC-BE3C-AC48-B0E7-784F11C27899}"/>
              </a:ext>
            </a:extLst>
          </p:cNvPr>
          <p:cNvGrpSpPr>
            <a:grpSpLocks/>
          </p:cNvGrpSpPr>
          <p:nvPr/>
        </p:nvGrpSpPr>
        <p:grpSpPr bwMode="auto">
          <a:xfrm>
            <a:off x="5106988" y="3013076"/>
            <a:ext cx="501650" cy="233363"/>
            <a:chOff x="3600" y="219"/>
            <a:chExt cx="360" cy="175"/>
          </a:xfrm>
        </p:grpSpPr>
        <p:sp>
          <p:nvSpPr>
            <p:cNvPr id="9324" name="Oval 1194">
              <a:extLst>
                <a:ext uri="{FF2B5EF4-FFF2-40B4-BE49-F238E27FC236}">
                  <a16:creationId xmlns:a16="http://schemas.microsoft.com/office/drawing/2014/main" id="{8F772DC8-E617-3F45-808C-15F698093A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25" name="Line 1195">
              <a:extLst>
                <a:ext uri="{FF2B5EF4-FFF2-40B4-BE49-F238E27FC236}">
                  <a16:creationId xmlns:a16="http://schemas.microsoft.com/office/drawing/2014/main" id="{0A5DE54D-3B9D-CD4E-BA29-1C1C93F28B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6" name="Line 1196">
              <a:extLst>
                <a:ext uri="{FF2B5EF4-FFF2-40B4-BE49-F238E27FC236}">
                  <a16:creationId xmlns:a16="http://schemas.microsoft.com/office/drawing/2014/main" id="{E47CC283-FE04-7345-AD0A-6E21092B51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27" name="Rectangle 1197">
              <a:extLst>
                <a:ext uri="{FF2B5EF4-FFF2-40B4-BE49-F238E27FC236}">
                  <a16:creationId xmlns:a16="http://schemas.microsoft.com/office/drawing/2014/main" id="{EA15B08D-3CF4-FB48-A867-944E482D0D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28" name="Oval 1198">
              <a:extLst>
                <a:ext uri="{FF2B5EF4-FFF2-40B4-BE49-F238E27FC236}">
                  <a16:creationId xmlns:a16="http://schemas.microsoft.com/office/drawing/2014/main" id="{BB7AE996-6E58-B846-A294-18DA3FCE3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29" name="Group 1199">
              <a:extLst>
                <a:ext uri="{FF2B5EF4-FFF2-40B4-BE49-F238E27FC236}">
                  <a16:creationId xmlns:a16="http://schemas.microsoft.com/office/drawing/2014/main" id="{B82E5BAA-FEDC-1240-82D0-8466A4C74CC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34" name="Line 1200">
                <a:extLst>
                  <a:ext uri="{FF2B5EF4-FFF2-40B4-BE49-F238E27FC236}">
                    <a16:creationId xmlns:a16="http://schemas.microsoft.com/office/drawing/2014/main" id="{45C70795-E7EA-2242-A06A-FB8304D266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5" name="Line 1201">
                <a:extLst>
                  <a:ext uri="{FF2B5EF4-FFF2-40B4-BE49-F238E27FC236}">
                    <a16:creationId xmlns:a16="http://schemas.microsoft.com/office/drawing/2014/main" id="{E6768F87-AF66-3745-AC36-01F77E4835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6" name="Line 1202">
                <a:extLst>
                  <a:ext uri="{FF2B5EF4-FFF2-40B4-BE49-F238E27FC236}">
                    <a16:creationId xmlns:a16="http://schemas.microsoft.com/office/drawing/2014/main" id="{721A0BED-B5B5-E84D-A1F1-4FACAA8B2A9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30" name="Group 1203">
              <a:extLst>
                <a:ext uri="{FF2B5EF4-FFF2-40B4-BE49-F238E27FC236}">
                  <a16:creationId xmlns:a16="http://schemas.microsoft.com/office/drawing/2014/main" id="{3FCAC90D-177F-5341-A775-30381FFE678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31" name="Line 1204">
                <a:extLst>
                  <a:ext uri="{FF2B5EF4-FFF2-40B4-BE49-F238E27FC236}">
                    <a16:creationId xmlns:a16="http://schemas.microsoft.com/office/drawing/2014/main" id="{E1C4F639-EBAF-E044-B036-BA4446D6F9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2" name="Line 1205">
                <a:extLst>
                  <a:ext uri="{FF2B5EF4-FFF2-40B4-BE49-F238E27FC236}">
                    <a16:creationId xmlns:a16="http://schemas.microsoft.com/office/drawing/2014/main" id="{02E37764-0DC9-594F-89B3-0B1F50DCA4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33" name="Line 1206">
                <a:extLst>
                  <a:ext uri="{FF2B5EF4-FFF2-40B4-BE49-F238E27FC236}">
                    <a16:creationId xmlns:a16="http://schemas.microsoft.com/office/drawing/2014/main" id="{7954B696-66DE-4444-A488-19443642A5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4" name="Group 1207">
            <a:extLst>
              <a:ext uri="{FF2B5EF4-FFF2-40B4-BE49-F238E27FC236}">
                <a16:creationId xmlns:a16="http://schemas.microsoft.com/office/drawing/2014/main" id="{21FAF787-9684-1D44-ADB3-10B0883E7798}"/>
              </a:ext>
            </a:extLst>
          </p:cNvPr>
          <p:cNvGrpSpPr>
            <a:grpSpLocks/>
          </p:cNvGrpSpPr>
          <p:nvPr/>
        </p:nvGrpSpPr>
        <p:grpSpPr bwMode="auto">
          <a:xfrm>
            <a:off x="4773613" y="3597275"/>
            <a:ext cx="501650" cy="234950"/>
            <a:chOff x="3600" y="219"/>
            <a:chExt cx="360" cy="175"/>
          </a:xfrm>
        </p:grpSpPr>
        <p:sp>
          <p:nvSpPr>
            <p:cNvPr id="9311" name="Oval 1208">
              <a:extLst>
                <a:ext uri="{FF2B5EF4-FFF2-40B4-BE49-F238E27FC236}">
                  <a16:creationId xmlns:a16="http://schemas.microsoft.com/office/drawing/2014/main" id="{3990CF4F-E5B4-FE42-BBA3-AA5BEEFBFA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312" name="Line 1209">
              <a:extLst>
                <a:ext uri="{FF2B5EF4-FFF2-40B4-BE49-F238E27FC236}">
                  <a16:creationId xmlns:a16="http://schemas.microsoft.com/office/drawing/2014/main" id="{DA00AC78-0175-5D4C-89A3-B182CE225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3" name="Line 1210">
              <a:extLst>
                <a:ext uri="{FF2B5EF4-FFF2-40B4-BE49-F238E27FC236}">
                  <a16:creationId xmlns:a16="http://schemas.microsoft.com/office/drawing/2014/main" id="{EFA50136-D238-1947-AF7C-5FDF6DBA3B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14" name="Rectangle 1211">
              <a:extLst>
                <a:ext uri="{FF2B5EF4-FFF2-40B4-BE49-F238E27FC236}">
                  <a16:creationId xmlns:a16="http://schemas.microsoft.com/office/drawing/2014/main" id="{A9F4E3C6-D7A1-ED45-8F5D-81242E1E9C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15" name="Oval 1212">
              <a:extLst>
                <a:ext uri="{FF2B5EF4-FFF2-40B4-BE49-F238E27FC236}">
                  <a16:creationId xmlns:a16="http://schemas.microsoft.com/office/drawing/2014/main" id="{CAAA967B-D858-BC48-9DBC-D546AB9BF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16" name="Group 1213">
              <a:extLst>
                <a:ext uri="{FF2B5EF4-FFF2-40B4-BE49-F238E27FC236}">
                  <a16:creationId xmlns:a16="http://schemas.microsoft.com/office/drawing/2014/main" id="{A3D73AF3-A708-7C46-82FF-EB1A13F77C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21" name="Line 1214">
                <a:extLst>
                  <a:ext uri="{FF2B5EF4-FFF2-40B4-BE49-F238E27FC236}">
                    <a16:creationId xmlns:a16="http://schemas.microsoft.com/office/drawing/2014/main" id="{23EAA7EC-3EA5-B146-ACCA-3EE2D060F4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2" name="Line 1215">
                <a:extLst>
                  <a:ext uri="{FF2B5EF4-FFF2-40B4-BE49-F238E27FC236}">
                    <a16:creationId xmlns:a16="http://schemas.microsoft.com/office/drawing/2014/main" id="{71870FE7-2C0C-A74C-A11E-B2E6A8364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3" name="Line 1216">
                <a:extLst>
                  <a:ext uri="{FF2B5EF4-FFF2-40B4-BE49-F238E27FC236}">
                    <a16:creationId xmlns:a16="http://schemas.microsoft.com/office/drawing/2014/main" id="{5D1CB534-5413-C64B-9575-4F64E9C9EA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17" name="Group 1217">
              <a:extLst>
                <a:ext uri="{FF2B5EF4-FFF2-40B4-BE49-F238E27FC236}">
                  <a16:creationId xmlns:a16="http://schemas.microsoft.com/office/drawing/2014/main" id="{86200597-29BB-2E48-9CDD-A5F18991EAA1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18" name="Line 1218">
                <a:extLst>
                  <a:ext uri="{FF2B5EF4-FFF2-40B4-BE49-F238E27FC236}">
                    <a16:creationId xmlns:a16="http://schemas.microsoft.com/office/drawing/2014/main" id="{0E7D34EA-AAA9-9649-9C4C-ACC5BF60AA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9" name="Line 1219">
                <a:extLst>
                  <a:ext uri="{FF2B5EF4-FFF2-40B4-BE49-F238E27FC236}">
                    <a16:creationId xmlns:a16="http://schemas.microsoft.com/office/drawing/2014/main" id="{41D999E1-31B3-8F43-98CD-C0AD2A2F5E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20" name="Line 1220">
                <a:extLst>
                  <a:ext uri="{FF2B5EF4-FFF2-40B4-BE49-F238E27FC236}">
                    <a16:creationId xmlns:a16="http://schemas.microsoft.com/office/drawing/2014/main" id="{D0CF65CE-A8FB-5347-BCE8-4F061ACE4D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5" name="Group 1221">
            <a:extLst>
              <a:ext uri="{FF2B5EF4-FFF2-40B4-BE49-F238E27FC236}">
                <a16:creationId xmlns:a16="http://schemas.microsoft.com/office/drawing/2014/main" id="{E26BA3C8-22F7-314B-9A5C-03FC6271B972}"/>
              </a:ext>
            </a:extLst>
          </p:cNvPr>
          <p:cNvGrpSpPr>
            <a:grpSpLocks/>
          </p:cNvGrpSpPr>
          <p:nvPr/>
        </p:nvGrpSpPr>
        <p:grpSpPr bwMode="auto">
          <a:xfrm>
            <a:off x="4164013" y="4086226"/>
            <a:ext cx="500062" cy="233363"/>
            <a:chOff x="3600" y="219"/>
            <a:chExt cx="360" cy="175"/>
          </a:xfrm>
        </p:grpSpPr>
        <p:sp>
          <p:nvSpPr>
            <p:cNvPr id="9298" name="Oval 1222">
              <a:extLst>
                <a:ext uri="{FF2B5EF4-FFF2-40B4-BE49-F238E27FC236}">
                  <a16:creationId xmlns:a16="http://schemas.microsoft.com/office/drawing/2014/main" id="{23D0F9EE-9F8A-C14E-94FD-5EE237C49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99" name="Line 1223">
              <a:extLst>
                <a:ext uri="{FF2B5EF4-FFF2-40B4-BE49-F238E27FC236}">
                  <a16:creationId xmlns:a16="http://schemas.microsoft.com/office/drawing/2014/main" id="{10798225-9AC6-504B-A7DD-DD83B67876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0" name="Line 1224">
              <a:extLst>
                <a:ext uri="{FF2B5EF4-FFF2-40B4-BE49-F238E27FC236}">
                  <a16:creationId xmlns:a16="http://schemas.microsoft.com/office/drawing/2014/main" id="{EED514A7-A712-1A44-A1B9-B8EDCEC706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301" name="Rectangle 1225">
              <a:extLst>
                <a:ext uri="{FF2B5EF4-FFF2-40B4-BE49-F238E27FC236}">
                  <a16:creationId xmlns:a16="http://schemas.microsoft.com/office/drawing/2014/main" id="{B4C84114-207C-8148-88F7-297A18F4F3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302" name="Oval 1226">
              <a:extLst>
                <a:ext uri="{FF2B5EF4-FFF2-40B4-BE49-F238E27FC236}">
                  <a16:creationId xmlns:a16="http://schemas.microsoft.com/office/drawing/2014/main" id="{3F481C1E-0D93-B74B-A2CB-D85696F66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303" name="Group 1227">
              <a:extLst>
                <a:ext uri="{FF2B5EF4-FFF2-40B4-BE49-F238E27FC236}">
                  <a16:creationId xmlns:a16="http://schemas.microsoft.com/office/drawing/2014/main" id="{C98F2698-0AF7-A541-8787-068B63DA43D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308" name="Line 1228">
                <a:extLst>
                  <a:ext uri="{FF2B5EF4-FFF2-40B4-BE49-F238E27FC236}">
                    <a16:creationId xmlns:a16="http://schemas.microsoft.com/office/drawing/2014/main" id="{9F1CCA22-003D-4E42-8FFB-1D80B801F5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9" name="Line 1229">
                <a:extLst>
                  <a:ext uri="{FF2B5EF4-FFF2-40B4-BE49-F238E27FC236}">
                    <a16:creationId xmlns:a16="http://schemas.microsoft.com/office/drawing/2014/main" id="{B72C5B21-250F-DF4B-B020-F45EEB4A4A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10" name="Line 1230">
                <a:extLst>
                  <a:ext uri="{FF2B5EF4-FFF2-40B4-BE49-F238E27FC236}">
                    <a16:creationId xmlns:a16="http://schemas.microsoft.com/office/drawing/2014/main" id="{4694CD5B-8D51-2845-A430-1887C7F135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304" name="Group 1231">
              <a:extLst>
                <a:ext uri="{FF2B5EF4-FFF2-40B4-BE49-F238E27FC236}">
                  <a16:creationId xmlns:a16="http://schemas.microsoft.com/office/drawing/2014/main" id="{86C13CAE-7A31-5A4E-9C92-96C746DC8F30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305" name="Line 1232">
                <a:extLst>
                  <a:ext uri="{FF2B5EF4-FFF2-40B4-BE49-F238E27FC236}">
                    <a16:creationId xmlns:a16="http://schemas.microsoft.com/office/drawing/2014/main" id="{ECAE3FF5-7F05-7344-8024-0AC391A80B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6" name="Line 1233">
                <a:extLst>
                  <a:ext uri="{FF2B5EF4-FFF2-40B4-BE49-F238E27FC236}">
                    <a16:creationId xmlns:a16="http://schemas.microsoft.com/office/drawing/2014/main" id="{A5CE488C-9965-DC47-BED3-034AC208B6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07" name="Line 1234">
                <a:extLst>
                  <a:ext uri="{FF2B5EF4-FFF2-40B4-BE49-F238E27FC236}">
                    <a16:creationId xmlns:a16="http://schemas.microsoft.com/office/drawing/2014/main" id="{B7A8A29F-C31A-2245-91BD-D02C7D255B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9276" name="Group 1235">
            <a:extLst>
              <a:ext uri="{FF2B5EF4-FFF2-40B4-BE49-F238E27FC236}">
                <a16:creationId xmlns:a16="http://schemas.microsoft.com/office/drawing/2014/main" id="{2A7CB13E-E33E-D143-BBC2-FEF79A4C635B}"/>
              </a:ext>
            </a:extLst>
          </p:cNvPr>
          <p:cNvGrpSpPr>
            <a:grpSpLocks/>
          </p:cNvGrpSpPr>
          <p:nvPr/>
        </p:nvGrpSpPr>
        <p:grpSpPr bwMode="auto">
          <a:xfrm>
            <a:off x="3360738" y="3709988"/>
            <a:ext cx="501650" cy="233362"/>
            <a:chOff x="3600" y="219"/>
            <a:chExt cx="360" cy="175"/>
          </a:xfrm>
        </p:grpSpPr>
        <p:sp>
          <p:nvSpPr>
            <p:cNvPr id="9285" name="Oval 1236">
              <a:extLst>
                <a:ext uri="{FF2B5EF4-FFF2-40B4-BE49-F238E27FC236}">
                  <a16:creationId xmlns:a16="http://schemas.microsoft.com/office/drawing/2014/main" id="{D4641363-D51E-4341-BEE1-74938BE50B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97"/>
              <a:ext cx="357" cy="97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286" name="Line 1237">
              <a:extLst>
                <a:ext uri="{FF2B5EF4-FFF2-40B4-BE49-F238E27FC236}">
                  <a16:creationId xmlns:a16="http://schemas.microsoft.com/office/drawing/2014/main" id="{78D1D2F4-A003-F849-8255-A7B48BF0B8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3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7" name="Line 1238">
              <a:extLst>
                <a:ext uri="{FF2B5EF4-FFF2-40B4-BE49-F238E27FC236}">
                  <a16:creationId xmlns:a16="http://schemas.microsoft.com/office/drawing/2014/main" id="{1DD73565-0821-8142-BEB3-A6ED0E07303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60" y="289"/>
              <a:ext cx="0" cy="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288" name="Rectangle 1239">
              <a:extLst>
                <a:ext uri="{FF2B5EF4-FFF2-40B4-BE49-F238E27FC236}">
                  <a16:creationId xmlns:a16="http://schemas.microsoft.com/office/drawing/2014/main" id="{72CE450D-783F-C446-BDD2-082E942C4B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3" y="289"/>
              <a:ext cx="354" cy="59"/>
            </a:xfrm>
            <a:prstGeom prst="rect">
              <a:avLst/>
            </a:prstGeom>
            <a:solidFill>
              <a:schemeClr val="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289" name="Oval 1240">
              <a:extLst>
                <a:ext uri="{FF2B5EF4-FFF2-40B4-BE49-F238E27FC236}">
                  <a16:creationId xmlns:a16="http://schemas.microsoft.com/office/drawing/2014/main" id="{335217E3-3749-5743-9533-BCFFF166FB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00" y="219"/>
              <a:ext cx="357" cy="113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grpSp>
          <p:nvGrpSpPr>
            <p:cNvPr id="9290" name="Group 1241">
              <a:extLst>
                <a:ext uri="{FF2B5EF4-FFF2-40B4-BE49-F238E27FC236}">
                  <a16:creationId xmlns:a16="http://schemas.microsoft.com/office/drawing/2014/main" id="{02DC17C9-BD3A-4D48-9BE8-7EDBB1B3EE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86" y="244"/>
              <a:ext cx="177" cy="66"/>
              <a:chOff x="2848" y="848"/>
              <a:chExt cx="140" cy="98"/>
            </a:xfrm>
          </p:grpSpPr>
          <p:sp>
            <p:nvSpPr>
              <p:cNvPr id="9295" name="Line 1242">
                <a:extLst>
                  <a:ext uri="{FF2B5EF4-FFF2-40B4-BE49-F238E27FC236}">
                    <a16:creationId xmlns:a16="http://schemas.microsoft.com/office/drawing/2014/main" id="{E1F13AB0-A944-CA45-A6C1-C636EC0701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6" name="Line 1243">
                <a:extLst>
                  <a:ext uri="{FF2B5EF4-FFF2-40B4-BE49-F238E27FC236}">
                    <a16:creationId xmlns:a16="http://schemas.microsoft.com/office/drawing/2014/main" id="{A51EA81B-0743-8045-915F-A07B92CA28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7" name="Line 1244">
                <a:extLst>
                  <a:ext uri="{FF2B5EF4-FFF2-40B4-BE49-F238E27FC236}">
                    <a16:creationId xmlns:a16="http://schemas.microsoft.com/office/drawing/2014/main" id="{BCD2276D-0F7D-A74D-AEEB-B20919AF2F8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291" name="Group 1245">
              <a:extLst>
                <a:ext uri="{FF2B5EF4-FFF2-40B4-BE49-F238E27FC236}">
                  <a16:creationId xmlns:a16="http://schemas.microsoft.com/office/drawing/2014/main" id="{1532E289-0BAD-A24C-B854-33742B2C12DF}"/>
                </a:ext>
              </a:extLst>
            </p:cNvPr>
            <p:cNvGrpSpPr>
              <a:grpSpLocks/>
            </p:cNvGrpSpPr>
            <p:nvPr/>
          </p:nvGrpSpPr>
          <p:grpSpPr bwMode="auto">
            <a:xfrm flipV="1">
              <a:off x="3686" y="243"/>
              <a:ext cx="177" cy="66"/>
              <a:chOff x="2848" y="848"/>
              <a:chExt cx="140" cy="98"/>
            </a:xfrm>
          </p:grpSpPr>
          <p:sp>
            <p:nvSpPr>
              <p:cNvPr id="9292" name="Line 1246">
                <a:extLst>
                  <a:ext uri="{FF2B5EF4-FFF2-40B4-BE49-F238E27FC236}">
                    <a16:creationId xmlns:a16="http://schemas.microsoft.com/office/drawing/2014/main" id="{BAFF4546-6FF1-9E41-BDA2-F9C0B24EF5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8" y="848"/>
                <a:ext cx="50" cy="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3" name="Line 1247">
                <a:extLst>
                  <a:ext uri="{FF2B5EF4-FFF2-40B4-BE49-F238E27FC236}">
                    <a16:creationId xmlns:a16="http://schemas.microsoft.com/office/drawing/2014/main" id="{472F8D4E-A266-1D48-9337-195FE035DF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44" y="946"/>
                <a:ext cx="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94" name="Line 1248">
                <a:extLst>
                  <a:ext uri="{FF2B5EF4-FFF2-40B4-BE49-F238E27FC236}">
                    <a16:creationId xmlns:a16="http://schemas.microsoft.com/office/drawing/2014/main" id="{D309471A-47E7-544D-8908-3867CF29B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94" y="850"/>
                <a:ext cx="52" cy="9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77" name="Line 1249">
            <a:extLst>
              <a:ext uri="{FF2B5EF4-FFF2-40B4-BE49-F238E27FC236}">
                <a16:creationId xmlns:a16="http://schemas.microsoft.com/office/drawing/2014/main" id="{7CC27136-AE74-704D-989E-0D3B6F1E26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16325" y="3922714"/>
            <a:ext cx="1588" cy="2492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8" name="Line 1250">
            <a:extLst>
              <a:ext uri="{FF2B5EF4-FFF2-40B4-BE49-F238E27FC236}">
                <a16:creationId xmlns:a16="http://schemas.microsoft.com/office/drawing/2014/main" id="{2FA7C807-9AA0-6A4B-A3FB-CF3A716A2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2079176"/>
            <a:ext cx="1171575" cy="2743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79" name="Line 1251">
            <a:extLst>
              <a:ext uri="{FF2B5EF4-FFF2-40B4-BE49-F238E27FC236}">
                <a16:creationId xmlns:a16="http://schemas.microsoft.com/office/drawing/2014/main" id="{3FD1957A-EBD5-2848-B72E-ABABDB3A14B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34491" y="1926776"/>
            <a:ext cx="1195386" cy="279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83" name="Text Box 1486">
            <a:extLst>
              <a:ext uri="{FF2B5EF4-FFF2-40B4-BE49-F238E27FC236}">
                <a16:creationId xmlns:a16="http://schemas.microsoft.com/office/drawing/2014/main" id="{84F4BEC2-059E-DA4E-8CA9-0B95CCED0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67089" y="52371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  <p:sp>
        <p:nvSpPr>
          <p:cNvPr id="9284" name="Text Box 1487">
            <a:extLst>
              <a:ext uri="{FF2B5EF4-FFF2-40B4-BE49-F238E27FC236}">
                <a16:creationId xmlns:a16="http://schemas.microsoft.com/office/drawing/2014/main" id="{AE8804A0-0705-B54A-BC8C-D4E8F8416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51039" y="1262064"/>
            <a:ext cx="841375" cy="369332"/>
          </a:xfrm>
          <a:prstGeom prst="rect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 dirty="0">
                <a:solidFill>
                  <a:srgbClr val="C00000"/>
                </a:solidFill>
                <a:latin typeface="Helvetica" pitchFamily="2" charset="0"/>
              </a:rPr>
              <a:t>peer</a:t>
            </a:r>
          </a:p>
        </p:txBody>
      </p:sp>
    </p:spTree>
    <p:extLst>
      <p:ext uri="{BB962C8B-B14F-4D97-AF65-F5344CB8AC3E}">
        <p14:creationId xmlns:p14="http://schemas.microsoft.com/office/powerpoint/2010/main" val="21677385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1F569-4473-E643-9D7E-27B239902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forward: A few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DB1F5-6CEB-AC46-8690-BDA9FBE14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Domain Name System</a:t>
            </a:r>
          </a:p>
          <a:p>
            <a:endParaRPr lang="en-US" dirty="0"/>
          </a:p>
          <a:p>
            <a:r>
              <a:rPr lang="en-US" dirty="0"/>
              <a:t>The web: HTTP</a:t>
            </a:r>
          </a:p>
          <a:p>
            <a:endParaRPr lang="en-US" dirty="0"/>
          </a:p>
          <a:p>
            <a:r>
              <a:rPr lang="en-US" dirty="0"/>
              <a:t>Mail</a:t>
            </a:r>
          </a:p>
          <a:p>
            <a:endParaRPr lang="en-US" dirty="0"/>
          </a:p>
          <a:p>
            <a:r>
              <a:rPr lang="en-US" dirty="0"/>
              <a:t>File transfer</a:t>
            </a:r>
          </a:p>
        </p:txBody>
      </p:sp>
    </p:spTree>
    <p:extLst>
      <p:ext uri="{BB962C8B-B14F-4D97-AF65-F5344CB8AC3E}">
        <p14:creationId xmlns:p14="http://schemas.microsoft.com/office/powerpoint/2010/main" val="37223712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8">
            <a:extLst>
              <a:ext uri="{FF2B5EF4-FFF2-40B4-BE49-F238E27FC236}">
                <a16:creationId xmlns:a16="http://schemas.microsoft.com/office/drawing/2014/main" id="{478DF161-C5CD-B049-A5A3-55B6B1B883F1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en-US" dirty="0"/>
              <a:t>Domain Name System (DNS)</a:t>
            </a:r>
          </a:p>
        </p:txBody>
      </p:sp>
      <p:sp>
        <p:nvSpPr>
          <p:cNvPr id="10243" name="Rectangle 9">
            <a:extLst>
              <a:ext uri="{FF2B5EF4-FFF2-40B4-BE49-F238E27FC236}">
                <a16:creationId xmlns:a16="http://schemas.microsoft.com/office/drawing/2014/main" id="{B016903D-EF10-C24A-BFBA-70DE5BF04A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854587"/>
            <a:ext cx="9144000" cy="1655762"/>
          </a:xfrm>
        </p:spPr>
        <p:txBody>
          <a:bodyPr/>
          <a:lstStyle/>
          <a:p>
            <a:r>
              <a:rPr lang="en-US" altLang="en-US" dirty="0"/>
              <a:t>“You have my name. Can you lookup my number?”</a:t>
            </a:r>
          </a:p>
        </p:txBody>
      </p:sp>
    </p:spTree>
    <p:extLst>
      <p:ext uri="{BB962C8B-B14F-4D97-AF65-F5344CB8AC3E}">
        <p14:creationId xmlns:p14="http://schemas.microsoft.com/office/powerpoint/2010/main" val="2228125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>
            <a:extLst>
              <a:ext uri="{FF2B5EF4-FFF2-40B4-BE49-F238E27FC236}">
                <a16:creationId xmlns:a16="http://schemas.microsoft.com/office/drawing/2014/main" id="{F7938678-5B49-714C-80BE-5026204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62FA86C3-EA6A-0943-AF08-39C96B5F919F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96181472-F19D-8B48-BAF5-F0B8FE828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  Domain Name System (DNS)</a:t>
            </a:r>
          </a:p>
        </p:txBody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6F085DC8-406E-954D-B2E7-28C2A66A9A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Problem statement:</a:t>
            </a:r>
          </a:p>
          <a:p>
            <a:pPr marL="692150" lvl="1" indent="-347663"/>
            <a:r>
              <a:rPr lang="en-US" altLang="en-US" sz="2000" dirty="0"/>
              <a:t>Average brain can easily remember 7 digits for a few names</a:t>
            </a:r>
          </a:p>
          <a:p>
            <a:pPr marL="692150" lvl="1" indent="-347663"/>
            <a:r>
              <a:rPr lang="en-US" altLang="en-US" sz="2000" dirty="0"/>
              <a:t>On average, IP addresses have 12 digits</a:t>
            </a:r>
          </a:p>
          <a:p>
            <a:pPr marL="692150" lvl="1" indent="-347663"/>
            <a:r>
              <a:rPr lang="en-US" altLang="en-US" sz="2000" dirty="0"/>
              <a:t>We need an easier way to remember IP addresses</a:t>
            </a:r>
          </a:p>
          <a:p>
            <a:endParaRPr lang="en-US" altLang="en-US" sz="2400" dirty="0"/>
          </a:p>
          <a:p>
            <a:r>
              <a:rPr lang="en-US" altLang="en-US" sz="2400" dirty="0"/>
              <a:t>Solution:</a:t>
            </a:r>
          </a:p>
          <a:p>
            <a:pPr marL="692150" lvl="1" indent="-347663"/>
            <a:r>
              <a:rPr lang="en-US" altLang="en-US" sz="2000" dirty="0"/>
              <a:t>Use alphanumeric names to refer to hosts</a:t>
            </a:r>
          </a:p>
          <a:p>
            <a:pPr marL="692150" lvl="1" indent="-347663"/>
            <a:r>
              <a:rPr lang="en-US" altLang="en-US" sz="2000" dirty="0"/>
              <a:t>We need a </a:t>
            </a:r>
            <a:r>
              <a:rPr lang="en-US" altLang="en-US" sz="2000" dirty="0">
                <a:solidFill>
                  <a:srgbClr val="C00000"/>
                </a:solidFill>
              </a:rPr>
              <a:t>directory: </a:t>
            </a:r>
            <a:r>
              <a:rPr lang="en-US" altLang="en-US" sz="2000" dirty="0"/>
              <a:t>add a service to map between alphanumeric host names and binary IP addresses</a:t>
            </a:r>
          </a:p>
          <a:p>
            <a:pPr marL="692150" lvl="1" indent="-347663"/>
            <a:r>
              <a:rPr lang="en-US" altLang="en-US" sz="2000" dirty="0"/>
              <a:t>We call this process </a:t>
            </a:r>
            <a:r>
              <a:rPr lang="en-US" altLang="en-US" sz="2000" dirty="0">
                <a:solidFill>
                  <a:srgbClr val="C00000"/>
                </a:solidFill>
              </a:rPr>
              <a:t>Address Resolution</a:t>
            </a:r>
          </a:p>
        </p:txBody>
      </p:sp>
    </p:spTree>
    <p:extLst>
      <p:ext uri="{BB962C8B-B14F-4D97-AF65-F5344CB8AC3E}">
        <p14:creationId xmlns:p14="http://schemas.microsoft.com/office/powerpoint/2010/main" val="36313716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Types of Directories</a:t>
            </a:r>
          </a:p>
        </p:txBody>
      </p:sp>
      <p:sp>
        <p:nvSpPr>
          <p:cNvPr id="68610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>
                <a:ea typeface="ＭＳ Ｐゴシック" charset="-128"/>
              </a:rPr>
              <a:t>Directories map a </a:t>
            </a:r>
            <a:r>
              <a:rPr lang="en-US" altLang="en-US" i="1" dirty="0">
                <a:ea typeface="ＭＳ Ｐゴシック" charset="-128"/>
              </a:rPr>
              <a:t>name </a:t>
            </a:r>
            <a:r>
              <a:rPr lang="en-US" altLang="en-US" dirty="0">
                <a:ea typeface="ＭＳ Ｐゴシック" charset="-128"/>
              </a:rPr>
              <a:t>to an </a:t>
            </a:r>
            <a:r>
              <a:rPr lang="en-US" altLang="en-US" i="1" dirty="0">
                <a:ea typeface="ＭＳ Ｐゴシック" charset="-128"/>
              </a:rPr>
              <a:t>address</a:t>
            </a:r>
          </a:p>
          <a:p>
            <a:r>
              <a:rPr lang="en-US" altLang="en-US" dirty="0">
                <a:ea typeface="ＭＳ Ｐゴシック" charset="-128"/>
              </a:rPr>
              <a:t>Simplistic designs</a:t>
            </a:r>
            <a:endParaRPr lang="en-US" altLang="en-US" dirty="0"/>
          </a:p>
          <a:p>
            <a:pPr lvl="1"/>
            <a:r>
              <a:rPr lang="en-US" altLang="en-US" dirty="0">
                <a:ea typeface="ＭＳ Ｐゴシック" charset="-128"/>
              </a:rPr>
              <a:t>Central directory</a:t>
            </a:r>
          </a:p>
          <a:p>
            <a:pPr lvl="1"/>
            <a:r>
              <a:rPr lang="en-US" altLang="en-US" dirty="0"/>
              <a:t>Ask everyone (e.g., flooding)</a:t>
            </a:r>
          </a:p>
          <a:p>
            <a:pPr lvl="1"/>
            <a:r>
              <a:rPr lang="en-US" altLang="en-US" dirty="0"/>
              <a:t>Tell everyone (e.g., push to a file like /</a:t>
            </a:r>
            <a:r>
              <a:rPr lang="en-US" altLang="en-US" dirty="0" err="1"/>
              <a:t>etc</a:t>
            </a:r>
            <a:r>
              <a:rPr lang="en-US" altLang="en-US" dirty="0"/>
              <a:t>/hosts)</a:t>
            </a:r>
          </a:p>
          <a:p>
            <a:r>
              <a:rPr lang="en-US" altLang="en-US" dirty="0">
                <a:ea typeface="ＭＳ Ｐゴシック" charset="-128"/>
              </a:rPr>
              <a:t>Scalable distributed designs</a:t>
            </a:r>
          </a:p>
          <a:p>
            <a:pPr lvl="1"/>
            <a:r>
              <a:rPr lang="en-US" altLang="en-US" dirty="0"/>
              <a:t>Hierarchical namespace (e.g., Domain Name System </a:t>
            </a:r>
            <a:r>
              <a:rPr lang="en-US" altLang="en-US" dirty="0">
                <a:solidFill>
                  <a:srgbClr val="C00000"/>
                </a:solidFill>
              </a:rPr>
              <a:t>(DNS</a:t>
            </a:r>
            <a:r>
              <a:rPr lang="en-US" altLang="en-US" dirty="0"/>
              <a:t>))</a:t>
            </a:r>
          </a:p>
          <a:p>
            <a:pPr lvl="1"/>
            <a:r>
              <a:rPr lang="en-US" altLang="en-US" dirty="0"/>
              <a:t>Flat name space (e.g., Distributed Hash Table)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8176" y="896144"/>
            <a:ext cx="2805112" cy="210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781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EDE34-2622-AC40-A312-19A9B16CA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4BC4A-CD68-C548-A6D5-83C249727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every host has a local directory?</a:t>
            </a:r>
          </a:p>
          <a:p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etc</a:t>
            </a:r>
            <a:r>
              <a:rPr lang="en-US" sz="2400" dirty="0">
                <a:latin typeface="Lucida Console" panose="020B0609040504020204" pitchFamily="49" charset="0"/>
              </a:rPr>
              <a:t>/</a:t>
            </a:r>
            <a:r>
              <a:rPr lang="en-US" sz="2400" dirty="0" err="1">
                <a:latin typeface="Lucida Console" panose="020B0609040504020204" pitchFamily="49" charset="0"/>
              </a:rPr>
              <a:t>hosts.txt</a:t>
            </a:r>
            <a:endParaRPr lang="en-US" sz="2400" dirty="0">
              <a:latin typeface="Lucida Console" panose="020B0609040504020204" pitchFamily="49" charset="0"/>
            </a:endParaRPr>
          </a:p>
          <a:p>
            <a:pPr lvl="1"/>
            <a:r>
              <a:rPr lang="en-US" sz="2000" dirty="0"/>
              <a:t>How things worked in the early days of the Internet!</a:t>
            </a:r>
          </a:p>
          <a:p>
            <a:r>
              <a:rPr lang="en-US" dirty="0"/>
              <a:t>What if hosts moved around? How do you keep this up to date?</a:t>
            </a:r>
          </a:p>
          <a:p>
            <a:endParaRPr lang="en-US" dirty="0"/>
          </a:p>
        </p:txBody>
      </p:sp>
      <p:pic>
        <p:nvPicPr>
          <p:cNvPr id="5" name="Picture 4" descr="A close up of a newspaper&#13;&#10;&#13;&#10;Description automatically generated">
            <a:extLst>
              <a:ext uri="{FF2B5EF4-FFF2-40B4-BE49-F238E27FC236}">
                <a16:creationId xmlns:a16="http://schemas.microsoft.com/office/drawing/2014/main" id="{B2ED4963-2951-DE4F-84EA-36C25559B2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024" y="3702710"/>
            <a:ext cx="5118559" cy="3053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058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Text Placeholder 5">
            <a:extLst>
              <a:ext uri="{FF2B5EF4-FFF2-40B4-BE49-F238E27FC236}">
                <a16:creationId xmlns:a16="http://schemas.microsoft.com/office/drawing/2014/main" id="{F5F83FCE-4FCC-5944-BBE6-A7B92D78C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1849" y="4415987"/>
            <a:ext cx="10101901" cy="2247900"/>
          </a:xfrm>
        </p:spPr>
        <p:txBody>
          <a:bodyPr>
            <a:normAutofit lnSpcReduction="10000"/>
          </a:bodyPr>
          <a:lstStyle/>
          <a:p>
            <a:r>
              <a:rPr lang="en-US" altLang="en-US" dirty="0"/>
              <a:t>Idea (2): Implement a server that looks up a table</a:t>
            </a:r>
          </a:p>
          <a:p>
            <a:pPr lvl="1"/>
            <a:r>
              <a:rPr lang="en-US" altLang="en-US" dirty="0"/>
              <a:t>Simple, but does not scale</a:t>
            </a:r>
          </a:p>
          <a:p>
            <a:r>
              <a:rPr lang="en-US" altLang="en-US" dirty="0"/>
              <a:t>Every new host needs to be entered in this table</a:t>
            </a:r>
          </a:p>
          <a:p>
            <a:r>
              <a:rPr lang="en-US" altLang="en-US" dirty="0"/>
              <a:t>Performance?</a:t>
            </a:r>
          </a:p>
          <a:p>
            <a:r>
              <a:rPr lang="en-US" altLang="en-US" dirty="0"/>
              <a:t>Failure?</a:t>
            </a: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7F5CF3-9D09-1543-B981-846A444D4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4F791E9-0A13-634C-9A94-3CE750F3F5A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2293" name="Object 2">
            <a:extLst>
              <a:ext uri="{FF2B5EF4-FFF2-40B4-BE49-F238E27FC236}">
                <a16:creationId xmlns:a16="http://schemas.microsoft.com/office/drawing/2014/main" id="{F7235B5A-B9E4-4943-842B-ACECAFAF4D8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12975" y="2747964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75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2293" name="Object 2">
                        <a:extLst>
                          <a:ext uri="{FF2B5EF4-FFF2-40B4-BE49-F238E27FC236}">
                            <a16:creationId xmlns:a16="http://schemas.microsoft.com/office/drawing/2014/main" id="{F7235B5A-B9E4-4943-842B-ACECAFAF4D8A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12975" y="2747964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294" name="Group 40">
            <a:extLst>
              <a:ext uri="{FF2B5EF4-FFF2-40B4-BE49-F238E27FC236}">
                <a16:creationId xmlns:a16="http://schemas.microsoft.com/office/drawing/2014/main" id="{9DD6D948-74F9-2F49-B77D-421D3D528D81}"/>
              </a:ext>
            </a:extLst>
          </p:cNvPr>
          <p:cNvGrpSpPr>
            <a:grpSpLocks/>
          </p:cNvGrpSpPr>
          <p:nvPr/>
        </p:nvGrpSpPr>
        <p:grpSpPr bwMode="auto">
          <a:xfrm>
            <a:off x="9374189" y="2524126"/>
            <a:ext cx="369887" cy="657225"/>
            <a:chOff x="4180" y="783"/>
            <a:chExt cx="150" cy="307"/>
          </a:xfrm>
        </p:grpSpPr>
        <p:sp>
          <p:nvSpPr>
            <p:cNvPr id="12321" name="AutoShape 41">
              <a:extLst>
                <a:ext uri="{FF2B5EF4-FFF2-40B4-BE49-F238E27FC236}">
                  <a16:creationId xmlns:a16="http://schemas.microsoft.com/office/drawing/2014/main" id="{E8B83893-E9BA-D948-B138-3038D71654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2" name="Rectangle 42">
              <a:extLst>
                <a:ext uri="{FF2B5EF4-FFF2-40B4-BE49-F238E27FC236}">
                  <a16:creationId xmlns:a16="http://schemas.microsoft.com/office/drawing/2014/main" id="{F2E23C04-7D41-474D-9A7B-C8A670498A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3" name="Rectangle 43">
              <a:extLst>
                <a:ext uri="{FF2B5EF4-FFF2-40B4-BE49-F238E27FC236}">
                  <a16:creationId xmlns:a16="http://schemas.microsoft.com/office/drawing/2014/main" id="{B0F741C5-53D3-6348-A88A-8A2E129BC2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4" name="AutoShape 44">
              <a:extLst>
                <a:ext uri="{FF2B5EF4-FFF2-40B4-BE49-F238E27FC236}">
                  <a16:creationId xmlns:a16="http://schemas.microsoft.com/office/drawing/2014/main" id="{68ECEF31-355B-1B47-8C16-03E4106820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5" name="Line 45">
              <a:extLst>
                <a:ext uri="{FF2B5EF4-FFF2-40B4-BE49-F238E27FC236}">
                  <a16:creationId xmlns:a16="http://schemas.microsoft.com/office/drawing/2014/main" id="{A0F8159C-5CC3-6940-B259-4C028738A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6" name="Line 46">
              <a:extLst>
                <a:ext uri="{FF2B5EF4-FFF2-40B4-BE49-F238E27FC236}">
                  <a16:creationId xmlns:a16="http://schemas.microsoft.com/office/drawing/2014/main" id="{4E6BEC2A-2D26-0648-9C70-BFB981A9C99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7" name="Rectangle 47">
              <a:extLst>
                <a:ext uri="{FF2B5EF4-FFF2-40B4-BE49-F238E27FC236}">
                  <a16:creationId xmlns:a16="http://schemas.microsoft.com/office/drawing/2014/main" id="{A2462E19-E1A0-2B4E-8D2D-E0B46CFD4F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2328" name="Rectangle 48">
              <a:extLst>
                <a:ext uri="{FF2B5EF4-FFF2-40B4-BE49-F238E27FC236}">
                  <a16:creationId xmlns:a16="http://schemas.microsoft.com/office/drawing/2014/main" id="{50F00971-BF52-4745-9B45-4EA2287DE7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BCC8C853-08CF-4642-9AA4-73D4858E9A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5263662"/>
              </p:ext>
            </p:extLst>
          </p:nvPr>
        </p:nvGraphicFramePr>
        <p:xfrm>
          <a:off x="5834708" y="389892"/>
          <a:ext cx="5105400" cy="14319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52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935">
                <a:tc>
                  <a:txBody>
                    <a:bodyPr/>
                    <a:lstStyle/>
                    <a:p>
                      <a:r>
                        <a:rPr lang="en-US" sz="1400" dirty="0"/>
                        <a:t>DOMAIN</a:t>
                      </a:r>
                      <a:r>
                        <a:rPr lang="en-US" sz="1400" baseline="0" dirty="0"/>
                        <a:t> NAME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IP</a:t>
                      </a:r>
                      <a:r>
                        <a:rPr lang="en-US" sz="1400" baseline="0" dirty="0"/>
                        <a:t> ADDRESS</a:t>
                      </a:r>
                      <a:endParaRPr lang="en-US" sz="1400" dirty="0"/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 err="1"/>
                        <a:t>www.yahoo.com</a:t>
                      </a:r>
                      <a:endParaRPr lang="en-US" sz="1200" dirty="0"/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98.138.253.109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cs.rutgers.edu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128.6.4.2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www.google.com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74.125.225.243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1748">
                <a:tc>
                  <a:txBody>
                    <a:bodyPr/>
                    <a:lstStyle/>
                    <a:p>
                      <a:r>
                        <a:rPr lang="en-US" sz="1200" dirty="0"/>
                        <a:t>www.princeton.edu</a:t>
                      </a:r>
                    </a:p>
                  </a:txBody>
                  <a:tcPr marL="91445" marR="91445" marT="45740" marB="45740"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128.112.132.86</a:t>
                      </a:r>
                    </a:p>
                  </a:txBody>
                  <a:tcPr marL="91445" marR="91445" marT="45740" marB="4574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2315" name="TextBox 21">
            <a:extLst>
              <a:ext uri="{FF2B5EF4-FFF2-40B4-BE49-F238E27FC236}">
                <a16:creationId xmlns:a16="http://schemas.microsoft.com/office/drawing/2014/main" id="{C31769EA-1C91-FD45-AE4A-E5E8C71FA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3750" y="2837951"/>
            <a:ext cx="550432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QUERY | STD QUERY | </a:t>
            </a:r>
            <a:r>
              <a:rPr lang="en-US" altLang="en-US" sz="2400" dirty="0" err="1">
                <a:latin typeface="Helvetica" pitchFamily="2" charset="0"/>
              </a:rPr>
              <a:t>cs.rutgers.edu</a:t>
            </a:r>
            <a:endParaRPr lang="en-US" altLang="en-US" sz="2400" dirty="0">
              <a:latin typeface="Helvetica" pitchFamily="2" charset="0"/>
            </a:endParaRP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2A6AB8-8794-004F-BC7C-3C5BD3BB2307}"/>
              </a:ext>
            </a:extLst>
          </p:cNvPr>
          <p:cNvCxnSpPr/>
          <p:nvPr/>
        </p:nvCxnSpPr>
        <p:spPr bwMode="auto">
          <a:xfrm>
            <a:off x="2981326" y="2764926"/>
            <a:ext cx="6392863" cy="0"/>
          </a:xfrm>
          <a:prstGeom prst="straightConnector1">
            <a:avLst/>
          </a:prstGeom>
          <a:ln>
            <a:headEnd type="none" w="med" len="med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17" name="Straight Arrow Connector 28">
            <a:extLst>
              <a:ext uri="{FF2B5EF4-FFF2-40B4-BE49-F238E27FC236}">
                <a16:creationId xmlns:a16="http://schemas.microsoft.com/office/drawing/2014/main" id="{B12756D7-E4D3-6C41-9463-4AD964C7EDE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2838451" y="3700463"/>
            <a:ext cx="6708775" cy="0"/>
          </a:xfrm>
          <a:prstGeom prst="straightConnector1">
            <a:avLst/>
          </a:prstGeom>
          <a:noFill/>
          <a:ln w="28575" algn="ctr">
            <a:solidFill>
              <a:srgbClr val="0070C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2318" name="TextBox 29">
            <a:extLst>
              <a:ext uri="{FF2B5EF4-FFF2-40B4-BE49-F238E27FC236}">
                <a16:creationId xmlns:a16="http://schemas.microsoft.com/office/drawing/2014/main" id="{A5280324-D38E-364E-812C-CFEE359A0D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3900" y="3700463"/>
            <a:ext cx="546380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RESPONSE | STD QUERY | 128.6.4.2</a:t>
            </a:r>
          </a:p>
        </p:txBody>
      </p:sp>
      <p:sp>
        <p:nvSpPr>
          <p:cNvPr id="12319" name="TextBox 30">
            <a:extLst>
              <a:ext uri="{FF2B5EF4-FFF2-40B4-BE49-F238E27FC236}">
                <a16:creationId xmlns:a16="http://schemas.microsoft.com/office/drawing/2014/main" id="{982A0CD2-3816-5F4D-8FE6-C44F634BBD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588" y="2391864"/>
            <a:ext cx="3176062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>
                <a:latin typeface="Helvetica" pitchFamily="2" charset="0"/>
              </a:rPr>
              <a:t>&lt;Client IP, CPort, DNS server IP, 53&gt; </a:t>
            </a:r>
          </a:p>
        </p:txBody>
      </p:sp>
      <p:sp>
        <p:nvSpPr>
          <p:cNvPr id="12320" name="TextBox 31">
            <a:extLst>
              <a:ext uri="{FF2B5EF4-FFF2-40B4-BE49-F238E27FC236}">
                <a16:creationId xmlns:a16="http://schemas.microsoft.com/office/drawing/2014/main" id="{0363D13B-44CD-A14B-AD77-30ABEE8EB1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039" y="3387726"/>
            <a:ext cx="2948949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400">
                <a:latin typeface="Helvetica" pitchFamily="2" charset="0"/>
              </a:rPr>
              <a:t>&lt;DNS server, 53, Client IP, Cport&gt;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327731-9EF3-534B-B4B8-7960BCB9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Simple DNS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78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6">
            <a:extLst>
              <a:ext uri="{FF2B5EF4-FFF2-40B4-BE49-F238E27FC236}">
                <a16:creationId xmlns:a16="http://schemas.microsoft.com/office/drawing/2014/main" id="{120BB1F2-836E-F645-A9CB-E6CF5F04B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3956A09-268C-E641-BAC9-9707793B49C7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19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3316" name="Rectangle 3">
            <a:extLst>
              <a:ext uri="{FF2B5EF4-FFF2-40B4-BE49-F238E27FC236}">
                <a16:creationId xmlns:a16="http://schemas.microsoft.com/office/drawing/2014/main" id="{9B9FE4D3-BCF8-3044-BF88-5F08B08F0D67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838200" y="1709375"/>
            <a:ext cx="9211491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A centralized DNS design (ex: single server) is problematic.</a:t>
            </a:r>
          </a:p>
          <a:p>
            <a:r>
              <a:rPr lang="en-US" altLang="en-US" sz="2400" dirty="0"/>
              <a:t>single point of failure</a:t>
            </a:r>
          </a:p>
          <a:p>
            <a:r>
              <a:rPr lang="en-US" altLang="en-US" sz="2400" dirty="0"/>
              <a:t>traffic volume</a:t>
            </a:r>
          </a:p>
          <a:p>
            <a:r>
              <a:rPr lang="en-US" altLang="en-US" sz="2400" dirty="0"/>
              <a:t>distant centralized database</a:t>
            </a:r>
          </a:p>
          <a:p>
            <a:r>
              <a:rPr lang="en-US" altLang="en-US" sz="2400" dirty="0"/>
              <a:t>security</a:t>
            </a:r>
          </a:p>
          <a:p>
            <a:r>
              <a:rPr lang="en-US" altLang="en-US" sz="2400" dirty="0"/>
              <a:t>maintenance</a:t>
            </a:r>
          </a:p>
          <a:p>
            <a:pPr>
              <a:buFont typeface="ZapfDingbats" pitchFamily="82" charset="2"/>
              <a:buNone/>
            </a:pPr>
            <a:endParaRPr lang="en-US" altLang="en-US" sz="2400" dirty="0"/>
          </a:p>
          <a:p>
            <a:pPr>
              <a:buFont typeface="ZapfDingbats" pitchFamily="82" charset="2"/>
              <a:buNone/>
            </a:pPr>
            <a:r>
              <a:rPr lang="en-US" altLang="en-US" sz="2400" dirty="0"/>
              <a:t>It doesn’t </a:t>
            </a:r>
            <a:r>
              <a:rPr lang="en-US" altLang="en-US" sz="2400" i="1" dirty="0"/>
              <a:t>scale </a:t>
            </a:r>
            <a:r>
              <a:rPr lang="en-US" altLang="en-US" sz="2400" dirty="0"/>
              <a:t>to the requirements of the Internet.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1191D8-919F-5945-8665-932D4B957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design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9578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71EE0-A580-1C48-ACD8-E4DAAFABD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EF0C7-5B23-364A-A735-942631B24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2594"/>
          </a:xfrm>
        </p:spPr>
        <p:txBody>
          <a:bodyPr>
            <a:normAutofit/>
          </a:bodyPr>
          <a:lstStyle/>
          <a:p>
            <a:r>
              <a:rPr lang="en-US" dirty="0"/>
              <a:t>Sakai, Piazza, course web page are up</a:t>
            </a:r>
          </a:p>
          <a:p>
            <a:r>
              <a:rPr lang="en-US" dirty="0"/>
              <a:t>TAs assigned to recitation sections</a:t>
            </a:r>
          </a:p>
          <a:p>
            <a:pPr lvl="1"/>
            <a:r>
              <a:rPr lang="en-US" dirty="0"/>
              <a:t>Office hours will be finalized soon</a:t>
            </a:r>
          </a:p>
          <a:p>
            <a:r>
              <a:rPr lang="en-US" dirty="0"/>
              <a:t>Start looking for programming project partners</a:t>
            </a:r>
          </a:p>
          <a:p>
            <a:r>
              <a:rPr lang="en-US" dirty="0"/>
              <a:t>Go over lecture materials for quiz prep</a:t>
            </a:r>
          </a:p>
          <a:p>
            <a:pPr lvl="1"/>
            <a:r>
              <a:rPr lang="en-US" dirty="0"/>
              <a:t>Estimated 3 hours of prep </a:t>
            </a:r>
            <a:r>
              <a:rPr lang="en-US" dirty="0">
                <a:solidFill>
                  <a:srgbClr val="C00000"/>
                </a:solidFill>
              </a:rPr>
              <a:t>in addition to attending lecture</a:t>
            </a:r>
          </a:p>
          <a:p>
            <a:pPr lvl="2"/>
            <a:r>
              <a:rPr lang="en-US" dirty="0">
                <a:solidFill>
                  <a:srgbClr val="C00000"/>
                </a:solidFill>
              </a:rPr>
              <a:t>Your mileage may vary</a:t>
            </a:r>
          </a:p>
          <a:p>
            <a:pPr lvl="1"/>
            <a:r>
              <a:rPr lang="en-US" dirty="0"/>
              <a:t>Work on the textbook problems and test yourself</a:t>
            </a:r>
          </a:p>
          <a:p>
            <a:pPr lvl="1"/>
            <a:r>
              <a:rPr lang="en-US" dirty="0"/>
              <a:t>Attend recitations for problem practice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>
                <a:solidFill>
                  <a:srgbClr val="C00000"/>
                </a:solidFill>
              </a:rPr>
              <a:t>Quizzes are timed</a:t>
            </a:r>
            <a:r>
              <a:rPr lang="en-US" dirty="0"/>
              <a:t>: they close 30 minutes after you start</a:t>
            </a:r>
          </a:p>
          <a:p>
            <a:pPr lvl="1"/>
            <a:r>
              <a:rPr lang="en-US" dirty="0"/>
              <a:t>Quizzes will test both concepts and problem solving</a:t>
            </a:r>
          </a:p>
        </p:txBody>
      </p:sp>
    </p:spTree>
    <p:extLst>
      <p:ext uri="{BB962C8B-B14F-4D97-AF65-F5344CB8AC3E}">
        <p14:creationId xmlns:p14="http://schemas.microsoft.com/office/powerpoint/2010/main" val="1772162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6">
            <a:extLst>
              <a:ext uri="{FF2B5EF4-FFF2-40B4-BE49-F238E27FC236}">
                <a16:creationId xmlns:a16="http://schemas.microsoft.com/office/drawing/2014/main" id="{266DCEF4-203F-F94A-98A5-EADF08A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1403D0-2BF8-F643-BE6A-D55A9773C9F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4339" name="Text Box 2">
            <a:extLst>
              <a:ext uri="{FF2B5EF4-FFF2-40B4-BE49-F238E27FC236}">
                <a16:creationId xmlns:a16="http://schemas.microsoft.com/office/drawing/2014/main" id="{CD09C6D6-82DD-0D40-B5C5-B8F44CC07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8563" y="1919288"/>
            <a:ext cx="2063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Root DNS Servers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2C38EFAA-E66D-114D-A72C-25ACBB6482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2050" y="2987676"/>
            <a:ext cx="1974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com DNS servers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9D487FE8-72D8-9D48-98BC-D411526010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0000" y="2921001"/>
            <a:ext cx="1873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org DNS servers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E744E2F4-6F19-9F4D-B689-EC9EC74553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56513" y="2921001"/>
            <a:ext cx="1924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edu DNS servers</a:t>
            </a:r>
          </a:p>
        </p:txBody>
      </p:sp>
      <p:sp>
        <p:nvSpPr>
          <p:cNvPr id="14343" name="Line 7">
            <a:extLst>
              <a:ext uri="{FF2B5EF4-FFF2-40B4-BE49-F238E27FC236}">
                <a16:creationId xmlns:a16="http://schemas.microsoft.com/office/drawing/2014/main" id="{0C624542-E3B4-3442-8B03-A4B15FD652F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48076" y="2319338"/>
            <a:ext cx="2074863" cy="601662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4" name="Line 8">
            <a:extLst>
              <a:ext uri="{FF2B5EF4-FFF2-40B4-BE49-F238E27FC236}">
                <a16:creationId xmlns:a16="http://schemas.microsoft.com/office/drawing/2014/main" id="{0B69DC45-70E1-004D-87A2-A5DF035E3C9D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2252664"/>
            <a:ext cx="0" cy="668337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5" name="Line 9">
            <a:extLst>
              <a:ext uri="{FF2B5EF4-FFF2-40B4-BE49-F238E27FC236}">
                <a16:creationId xmlns:a16="http://schemas.microsoft.com/office/drawing/2014/main" id="{FDD431E1-D7F1-4543-A409-68E6881FD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7464" y="2319338"/>
            <a:ext cx="2147887" cy="601662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6" name="Text Box 10">
            <a:extLst>
              <a:ext uri="{FF2B5EF4-FFF2-40B4-BE49-F238E27FC236}">
                <a16:creationId xmlns:a16="http://schemas.microsoft.com/office/drawing/2014/main" id="{0EEB8BCD-D37A-E74C-832D-42A61D7149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99300" y="35956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rutgers.edu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7" name="Text Box 11">
            <a:extLst>
              <a:ext uri="{FF2B5EF4-FFF2-40B4-BE49-F238E27FC236}">
                <a16:creationId xmlns:a16="http://schemas.microsoft.com/office/drawing/2014/main" id="{893DAF49-4DA7-9F48-A7D5-783959425F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13788" y="355600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umass.edu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48" name="Line 12">
            <a:extLst>
              <a:ext uri="{FF2B5EF4-FFF2-40B4-BE49-F238E27FC236}">
                <a16:creationId xmlns:a16="http://schemas.microsoft.com/office/drawing/2014/main" id="{67A621CC-C988-C747-B7BA-693289C056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942263" y="3254376"/>
            <a:ext cx="500062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49" name="Line 13">
            <a:extLst>
              <a:ext uri="{FF2B5EF4-FFF2-40B4-BE49-F238E27FC236}">
                <a16:creationId xmlns:a16="http://schemas.microsoft.com/office/drawing/2014/main" id="{311D0620-3368-C146-931E-5B394FE75733}"/>
              </a:ext>
            </a:extLst>
          </p:cNvPr>
          <p:cNvSpPr>
            <a:spLocks noChangeShapeType="1"/>
          </p:cNvSpPr>
          <p:nvPr/>
        </p:nvSpPr>
        <p:spPr bwMode="auto">
          <a:xfrm>
            <a:off x="8872539" y="3254376"/>
            <a:ext cx="428625" cy="33496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0" name="Text Box 14">
            <a:extLst>
              <a:ext uri="{FF2B5EF4-FFF2-40B4-BE49-F238E27FC236}">
                <a16:creationId xmlns:a16="http://schemas.microsoft.com/office/drawing/2014/main" id="{845E2251-6B04-1B46-AA09-FDF78D55CB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7550" y="3689350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google.com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1" name="Text Box 15">
            <a:extLst>
              <a:ext uri="{FF2B5EF4-FFF2-40B4-BE49-F238E27FC236}">
                <a16:creationId xmlns:a16="http://schemas.microsoft.com/office/drawing/2014/main" id="{854EBB05-B461-0048-93B8-516B7CE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722688"/>
            <a:ext cx="14922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amazon.com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2" name="Line 16">
            <a:extLst>
              <a:ext uri="{FF2B5EF4-FFF2-40B4-BE49-F238E27FC236}">
                <a16:creationId xmlns:a16="http://schemas.microsoft.com/office/drawing/2014/main" id="{2E07294C-1128-C241-B9ED-D9F3241D531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89239" y="3322638"/>
            <a:ext cx="287337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3" name="Line 17">
            <a:extLst>
              <a:ext uri="{FF2B5EF4-FFF2-40B4-BE49-F238E27FC236}">
                <a16:creationId xmlns:a16="http://schemas.microsoft.com/office/drawing/2014/main" id="{6A97D8D4-36F0-4C48-8596-9E96B57169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19514" y="3322638"/>
            <a:ext cx="358775" cy="40005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4" name="Text Box 18">
            <a:extLst>
              <a:ext uri="{FF2B5EF4-FFF2-40B4-BE49-F238E27FC236}">
                <a16:creationId xmlns:a16="http://schemas.microsoft.com/office/drawing/2014/main" id="{7247BEFF-6F5F-E945-9312-D1B592EE0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2900" y="3621088"/>
            <a:ext cx="14795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 err="1">
                <a:latin typeface="Arial" panose="020B0604020202020204" pitchFamily="34" charset="0"/>
              </a:rPr>
              <a:t>wnyc.org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Arial" panose="020B0604020202020204" pitchFamily="34" charset="0"/>
              </a:rPr>
              <a:t>DNS servers</a:t>
            </a:r>
          </a:p>
        </p:txBody>
      </p:sp>
      <p:sp>
        <p:nvSpPr>
          <p:cNvPr id="14355" name="Line 19">
            <a:extLst>
              <a:ext uri="{FF2B5EF4-FFF2-40B4-BE49-F238E27FC236}">
                <a16:creationId xmlns:a16="http://schemas.microsoft.com/office/drawing/2014/main" id="{196920E4-A70A-A94E-BEEC-02A056C7D1FA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0275" y="3254375"/>
            <a:ext cx="0" cy="40163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7" name="Line 25">
            <a:extLst>
              <a:ext uri="{FF2B5EF4-FFF2-40B4-BE49-F238E27FC236}">
                <a16:creationId xmlns:a16="http://schemas.microsoft.com/office/drawing/2014/main" id="{F40CB8C9-8A6F-5F47-9820-38758628ACC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27875" y="4244975"/>
            <a:ext cx="444500" cy="5222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358" name="Text Box 26">
            <a:extLst>
              <a:ext uri="{FF2B5EF4-FFF2-40B4-BE49-F238E27FC236}">
                <a16:creationId xmlns:a16="http://schemas.microsoft.com/office/drawing/2014/main" id="{3BC06DE9-3011-554E-B016-5FAE1543C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5763" y="4773613"/>
            <a:ext cx="17081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800">
                <a:latin typeface="Arial" panose="020B0604020202020204" pitchFamily="34" charset="0"/>
              </a:rPr>
              <a:t>cs.rutgers.edu </a:t>
            </a:r>
            <a:br>
              <a:rPr lang="en-US" altLang="en-US" sz="1800">
                <a:latin typeface="Arial" panose="020B0604020202020204" pitchFamily="34" charset="0"/>
              </a:rPr>
            </a:br>
            <a:r>
              <a:rPr lang="en-US" altLang="en-US" sz="1800">
                <a:latin typeface="Arial" panose="020B0604020202020204" pitchFamily="34" charset="0"/>
              </a:rPr>
              <a:t>DNS server</a:t>
            </a:r>
          </a:p>
        </p:txBody>
      </p:sp>
      <p:sp>
        <p:nvSpPr>
          <p:cNvPr id="14359" name="Text Box 27">
            <a:extLst>
              <a:ext uri="{FF2B5EF4-FFF2-40B4-BE49-F238E27FC236}">
                <a16:creationId xmlns:a16="http://schemas.microsoft.com/office/drawing/2014/main" id="{30F37D51-231D-E04E-AC77-88A01811D5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6125517"/>
            <a:ext cx="799449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RFC 1034: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Distribution through hierarchy enables scaling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CF438B3-A2CF-AF46-9E20-6061D6385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Distributed and hierarchical database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840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5">
            <a:extLst>
              <a:ext uri="{FF2B5EF4-FFF2-40B4-BE49-F238E27FC236}">
                <a16:creationId xmlns:a16="http://schemas.microsoft.com/office/drawing/2014/main" id="{8885EFF7-874F-A74F-BE66-F4A7967B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1D344E-4D6C-0F4A-9A24-1D8D5BB07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en-US" dirty="0"/>
              <a:t>Client and Server</a:t>
            </a:r>
          </a:p>
          <a:p>
            <a:pPr>
              <a:defRPr/>
            </a:pPr>
            <a:r>
              <a:rPr lang="en-US" dirty="0"/>
              <a:t>Client connects to Port 53 on server </a:t>
            </a:r>
          </a:p>
          <a:p>
            <a:pPr>
              <a:defRPr/>
            </a:pPr>
            <a:r>
              <a:rPr lang="en-US" dirty="0"/>
              <a:t>DNS server IP address should be known. How?</a:t>
            </a:r>
          </a:p>
          <a:p>
            <a:pPr lvl="1">
              <a:defRPr/>
            </a:pPr>
            <a:r>
              <a:rPr lang="en-US" dirty="0"/>
              <a:t>Either manually configured or automatically (more on this to come…)</a:t>
            </a:r>
          </a:p>
          <a:p>
            <a:pPr>
              <a:defRPr/>
            </a:pPr>
            <a:r>
              <a:rPr lang="en-US" dirty="0"/>
              <a:t>Two types of messages</a:t>
            </a:r>
          </a:p>
          <a:p>
            <a:pPr lvl="1">
              <a:defRPr/>
            </a:pPr>
            <a:r>
              <a:rPr lang="en-US" dirty="0"/>
              <a:t>Queries</a:t>
            </a:r>
          </a:p>
          <a:p>
            <a:pPr lvl="1">
              <a:defRPr/>
            </a:pPr>
            <a:r>
              <a:rPr lang="en-US" dirty="0"/>
              <a:t>Responses</a:t>
            </a:r>
          </a:p>
          <a:p>
            <a:pPr>
              <a:defRPr/>
            </a:pPr>
            <a:r>
              <a:rPr lang="en-US" dirty="0"/>
              <a:t>Type of Query (OPCODE) methods</a:t>
            </a:r>
          </a:p>
          <a:p>
            <a:pPr lvl="1">
              <a:defRPr/>
            </a:pPr>
            <a:r>
              <a:rPr lang="en-US" dirty="0"/>
              <a:t>Standard query (0x0)</a:t>
            </a:r>
          </a:p>
          <a:p>
            <a:pPr lvl="2">
              <a:defRPr/>
            </a:pPr>
            <a:r>
              <a:rPr lang="en-US" dirty="0"/>
              <a:t>Request domain name for a given IP address</a:t>
            </a:r>
          </a:p>
          <a:p>
            <a:pPr lvl="1">
              <a:defRPr/>
            </a:pPr>
            <a:r>
              <a:rPr lang="en-US" dirty="0"/>
              <a:t>Updates (0x5)</a:t>
            </a:r>
          </a:p>
          <a:p>
            <a:pPr lvl="2">
              <a:defRPr/>
            </a:pPr>
            <a:r>
              <a:rPr lang="en-US" dirty="0"/>
              <a:t>Provide a binding of IP address to domain name</a:t>
            </a:r>
          </a:p>
          <a:p>
            <a:pPr>
              <a:defRPr/>
            </a:pPr>
            <a:r>
              <a:rPr lang="en-US" dirty="0"/>
              <a:t>Each type has a common message format that follows the header</a:t>
            </a:r>
          </a:p>
          <a:p>
            <a:pPr>
              <a:defRPr/>
            </a:pPr>
            <a:endParaRPr lang="en-US" dirty="0"/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5FB4C05D-2EC7-B248-9702-6B4D6D75A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508A60-AA3C-124C-8CD4-88E731871A8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7080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>
            <a:extLst>
              <a:ext uri="{FF2B5EF4-FFF2-40B4-BE49-F238E27FC236}">
                <a16:creationId xmlns:a16="http://schemas.microsoft.com/office/drawing/2014/main" id="{B5C29B33-5C05-194D-8ECE-C9D60B33B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10176F2-617F-EA4E-B508-76B38B6D6F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091183BA-C5A2-EF42-9FFD-357E7A6A97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Protocol</a:t>
            </a:r>
          </a:p>
        </p:txBody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id="{088252BC-09F5-F743-BA00-2ADE855F22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300" dirty="0"/>
              <a:t>When client wants to know an IP address for a host name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Client sends a DNS query to the “local” name server in its network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If name server contains the mapping, it returns the IP address to the client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Otherwise, the name server forwards the request to the root name server</a:t>
            </a:r>
          </a:p>
          <a:p>
            <a:pPr marL="692150" lvl="1" indent="-347663"/>
            <a:endParaRPr lang="en-US" altLang="en-US" sz="2200" dirty="0"/>
          </a:p>
          <a:p>
            <a:pPr marL="692150" lvl="1" indent="-347663"/>
            <a:r>
              <a:rPr lang="en-US" altLang="en-US" sz="2200" dirty="0"/>
              <a:t>The request works its way down the tree toward the host until it reaches a name server with the correct mapping</a:t>
            </a:r>
          </a:p>
          <a:p>
            <a:pPr marL="692150" lvl="1" indent="-347663"/>
            <a:endParaRPr lang="en-US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5533416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6">
            <a:extLst>
              <a:ext uri="{FF2B5EF4-FFF2-40B4-BE49-F238E27FC236}">
                <a16:creationId xmlns:a16="http://schemas.microsoft.com/office/drawing/2014/main" id="{352BC893-4A7E-2C4E-B1CB-A9C35238C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3589091-8CBD-D640-A013-08D0C2760944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7411" name="Object 2">
            <a:extLst>
              <a:ext uri="{FF2B5EF4-FFF2-40B4-BE49-F238E27FC236}">
                <a16:creationId xmlns:a16="http://schemas.microsoft.com/office/drawing/2014/main" id="{85E97ABD-870F-4F44-A4F9-6866827A3F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09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7411" name="Object 2">
                        <a:extLst>
                          <a:ext uri="{FF2B5EF4-FFF2-40B4-BE49-F238E27FC236}">
                            <a16:creationId xmlns:a16="http://schemas.microsoft.com/office/drawing/2014/main" id="{85E97ABD-870F-4F44-A4F9-6866827A3F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2" name="Text Box 3">
            <a:extLst>
              <a:ext uri="{FF2B5EF4-FFF2-40B4-BE49-F238E27FC236}">
                <a16:creationId xmlns:a16="http://schemas.microsoft.com/office/drawing/2014/main" id="{3B25F23A-A7B8-084A-BCC3-F4A276C9B3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783" y="4881564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7413" name="Text Box 4">
            <a:extLst>
              <a:ext uri="{FF2B5EF4-FFF2-40B4-BE49-F238E27FC236}">
                <a16:creationId xmlns:a16="http://schemas.microsoft.com/office/drawing/2014/main" id="{BBCF3E96-3AE7-D942-9277-042603DEA2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7414" name="Object 5">
            <a:extLst>
              <a:ext uri="{FF2B5EF4-FFF2-40B4-BE49-F238E27FC236}">
                <a16:creationId xmlns:a16="http://schemas.microsoft.com/office/drawing/2014/main" id="{75BB8708-6437-4943-9FBF-79533B94A5A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210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7414" name="Object 5">
                        <a:extLst>
                          <a:ext uri="{FF2B5EF4-FFF2-40B4-BE49-F238E27FC236}">
                            <a16:creationId xmlns:a16="http://schemas.microsoft.com/office/drawing/2014/main" id="{75BB8708-6437-4943-9FBF-79533B94A5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5" name="Group 6">
            <a:extLst>
              <a:ext uri="{FF2B5EF4-FFF2-40B4-BE49-F238E27FC236}">
                <a16:creationId xmlns:a16="http://schemas.microsoft.com/office/drawing/2014/main" id="{66182696-CC57-074A-ADD5-82E1D4AF0C78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7467" name="AutoShape 7">
              <a:extLst>
                <a:ext uri="{FF2B5EF4-FFF2-40B4-BE49-F238E27FC236}">
                  <a16:creationId xmlns:a16="http://schemas.microsoft.com/office/drawing/2014/main" id="{1D285F26-CD84-2F4A-AB86-840BFA87FD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8" name="Rectangle 8">
              <a:extLst>
                <a:ext uri="{FF2B5EF4-FFF2-40B4-BE49-F238E27FC236}">
                  <a16:creationId xmlns:a16="http://schemas.microsoft.com/office/drawing/2014/main" id="{0C1FAEE6-BCDF-4146-9845-32DD4724D8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9" name="Rectangle 9">
              <a:extLst>
                <a:ext uri="{FF2B5EF4-FFF2-40B4-BE49-F238E27FC236}">
                  <a16:creationId xmlns:a16="http://schemas.microsoft.com/office/drawing/2014/main" id="{E93C2E75-9C9B-4E4A-AB9A-D3E10A526B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0" name="AutoShape 10">
              <a:extLst>
                <a:ext uri="{FF2B5EF4-FFF2-40B4-BE49-F238E27FC236}">
                  <a16:creationId xmlns:a16="http://schemas.microsoft.com/office/drawing/2014/main" id="{FED19E6A-66A0-1045-82E3-0B958138D7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1" name="Line 11">
              <a:extLst>
                <a:ext uri="{FF2B5EF4-FFF2-40B4-BE49-F238E27FC236}">
                  <a16:creationId xmlns:a16="http://schemas.microsoft.com/office/drawing/2014/main" id="{1DD0C8BE-9053-D249-AD5D-4E6BFA212D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2" name="Line 12">
              <a:extLst>
                <a:ext uri="{FF2B5EF4-FFF2-40B4-BE49-F238E27FC236}">
                  <a16:creationId xmlns:a16="http://schemas.microsoft.com/office/drawing/2014/main" id="{059633E5-7500-424C-83C0-9769BF42B8B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73" name="Rectangle 13">
              <a:extLst>
                <a:ext uri="{FF2B5EF4-FFF2-40B4-BE49-F238E27FC236}">
                  <a16:creationId xmlns:a16="http://schemas.microsoft.com/office/drawing/2014/main" id="{BCDDE357-6053-BF4B-8D64-3D284CC9A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74" name="Rectangle 14">
              <a:extLst>
                <a:ext uri="{FF2B5EF4-FFF2-40B4-BE49-F238E27FC236}">
                  <a16:creationId xmlns:a16="http://schemas.microsoft.com/office/drawing/2014/main" id="{652D3DD2-5E94-1742-B4A4-469A1CCF9F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16" name="Text Box 15">
            <a:extLst>
              <a:ext uri="{FF2B5EF4-FFF2-40B4-BE49-F238E27FC236}">
                <a16:creationId xmlns:a16="http://schemas.microsoft.com/office/drawing/2014/main" id="{D02D3F32-01D5-7348-BC19-CA6B873ABC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283664" name="Line 16">
            <a:extLst>
              <a:ext uri="{FF2B5EF4-FFF2-40B4-BE49-F238E27FC236}">
                <a16:creationId xmlns:a16="http://schemas.microsoft.com/office/drawing/2014/main" id="{A973488D-B557-4741-BA71-41C8B3B94B1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5" name="Line 17">
            <a:extLst>
              <a:ext uri="{FF2B5EF4-FFF2-40B4-BE49-F238E27FC236}">
                <a16:creationId xmlns:a16="http://schemas.microsoft.com/office/drawing/2014/main" id="{0713F039-7FE1-F944-A822-897085BBB7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6" name="Line 18">
            <a:extLst>
              <a:ext uri="{FF2B5EF4-FFF2-40B4-BE49-F238E27FC236}">
                <a16:creationId xmlns:a16="http://schemas.microsoft.com/office/drawing/2014/main" id="{EA3A7AFB-5976-0146-BDF3-3B15E91FD3D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7" name="Line 19">
            <a:extLst>
              <a:ext uri="{FF2B5EF4-FFF2-40B4-BE49-F238E27FC236}">
                <a16:creationId xmlns:a16="http://schemas.microsoft.com/office/drawing/2014/main" id="{0519D182-DF37-C442-B562-B732727CED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8" name="Line 20">
            <a:extLst>
              <a:ext uri="{FF2B5EF4-FFF2-40B4-BE49-F238E27FC236}">
                <a16:creationId xmlns:a16="http://schemas.microsoft.com/office/drawing/2014/main" id="{BA8720A9-5BB5-B046-843C-0445F490FA9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3669" name="Line 21">
            <a:extLst>
              <a:ext uri="{FF2B5EF4-FFF2-40B4-BE49-F238E27FC236}">
                <a16:creationId xmlns:a16="http://schemas.microsoft.com/office/drawing/2014/main" id="{DF61498B-7FA2-C149-B358-BA3C892823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23" name="Group 22">
            <a:extLst>
              <a:ext uri="{FF2B5EF4-FFF2-40B4-BE49-F238E27FC236}">
                <a16:creationId xmlns:a16="http://schemas.microsoft.com/office/drawing/2014/main" id="{CDCD15D2-C0A7-9A48-B390-D7E61E797C51}"/>
              </a:ext>
            </a:extLst>
          </p:cNvPr>
          <p:cNvGrpSpPr>
            <a:grpSpLocks/>
          </p:cNvGrpSpPr>
          <p:nvPr/>
        </p:nvGrpSpPr>
        <p:grpSpPr bwMode="auto">
          <a:xfrm>
            <a:off x="5695951" y="3062286"/>
            <a:ext cx="1916113" cy="615949"/>
            <a:chOff x="2826" y="2132"/>
            <a:chExt cx="1207" cy="388"/>
          </a:xfrm>
        </p:grpSpPr>
        <p:sp>
          <p:nvSpPr>
            <p:cNvPr id="17465" name="Rectangle 23">
              <a:extLst>
                <a:ext uri="{FF2B5EF4-FFF2-40B4-BE49-F238E27FC236}">
                  <a16:creationId xmlns:a16="http://schemas.microsoft.com/office/drawing/2014/main" id="{5199C91D-2E70-6C44-8C70-86E5630CC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6" name="Text Box 24">
              <a:extLst>
                <a:ext uri="{FF2B5EF4-FFF2-40B4-BE49-F238E27FC236}">
                  <a16:creationId xmlns:a16="http://schemas.microsoft.com/office/drawing/2014/main" id="{277B345F-DD19-8141-A4F5-266C84E8DC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283673" name="Text Box 25">
            <a:extLst>
              <a:ext uri="{FF2B5EF4-FFF2-40B4-BE49-F238E27FC236}">
                <a16:creationId xmlns:a16="http://schemas.microsoft.com/office/drawing/2014/main" id="{647EEE41-C689-C142-A30B-3318C35CA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4" name="Text Box 26">
            <a:extLst>
              <a:ext uri="{FF2B5EF4-FFF2-40B4-BE49-F238E27FC236}">
                <a16:creationId xmlns:a16="http://schemas.microsoft.com/office/drawing/2014/main" id="{9155D20E-2E32-C645-A3CE-6336090DA0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5" name="Text Box 27">
            <a:extLst>
              <a:ext uri="{FF2B5EF4-FFF2-40B4-BE49-F238E27FC236}">
                <a16:creationId xmlns:a16="http://schemas.microsoft.com/office/drawing/2014/main" id="{0F1E03DC-7CB5-5B49-8E57-604FD4855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6" name="Text Box 28">
            <a:extLst>
              <a:ext uri="{FF2B5EF4-FFF2-40B4-BE49-F238E27FC236}">
                <a16:creationId xmlns:a16="http://schemas.microsoft.com/office/drawing/2014/main" id="{6C44E1AC-91CD-C847-8E32-73E4855CA1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7" name="Text Box 29">
            <a:extLst>
              <a:ext uri="{FF2B5EF4-FFF2-40B4-BE49-F238E27FC236}">
                <a16:creationId xmlns:a16="http://schemas.microsoft.com/office/drawing/2014/main" id="{708A60B0-8F07-0746-A8D2-0DF7ED0044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678" name="Text Box 30">
            <a:extLst>
              <a:ext uri="{FF2B5EF4-FFF2-40B4-BE49-F238E27FC236}">
                <a16:creationId xmlns:a16="http://schemas.microsoft.com/office/drawing/2014/main" id="{1E535EFE-33CB-F94C-B3D4-67F7622DBA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7430" name="Group 31">
            <a:extLst>
              <a:ext uri="{FF2B5EF4-FFF2-40B4-BE49-F238E27FC236}">
                <a16:creationId xmlns:a16="http://schemas.microsoft.com/office/drawing/2014/main" id="{CBFD1E0A-8D94-5E40-8A2B-95BD3F83CDCF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7457" name="AutoShape 32">
              <a:extLst>
                <a:ext uri="{FF2B5EF4-FFF2-40B4-BE49-F238E27FC236}">
                  <a16:creationId xmlns:a16="http://schemas.microsoft.com/office/drawing/2014/main" id="{62402978-A093-8148-ABA0-EA7428F34A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8" name="Rectangle 33">
              <a:extLst>
                <a:ext uri="{FF2B5EF4-FFF2-40B4-BE49-F238E27FC236}">
                  <a16:creationId xmlns:a16="http://schemas.microsoft.com/office/drawing/2014/main" id="{FAFDA25B-6817-1442-8504-A16ED096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9" name="Rectangle 34">
              <a:extLst>
                <a:ext uri="{FF2B5EF4-FFF2-40B4-BE49-F238E27FC236}">
                  <a16:creationId xmlns:a16="http://schemas.microsoft.com/office/drawing/2014/main" id="{13851F92-9A23-5C44-966D-D554BA3CA9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0" name="AutoShape 35">
              <a:extLst>
                <a:ext uri="{FF2B5EF4-FFF2-40B4-BE49-F238E27FC236}">
                  <a16:creationId xmlns:a16="http://schemas.microsoft.com/office/drawing/2014/main" id="{3B039433-EAB9-B74A-8CDD-2BE46774C3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1" name="Line 36">
              <a:extLst>
                <a:ext uri="{FF2B5EF4-FFF2-40B4-BE49-F238E27FC236}">
                  <a16:creationId xmlns:a16="http://schemas.microsoft.com/office/drawing/2014/main" id="{3660847E-8D97-B544-BB42-8F24A3328A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2" name="Line 37">
              <a:extLst>
                <a:ext uri="{FF2B5EF4-FFF2-40B4-BE49-F238E27FC236}">
                  <a16:creationId xmlns:a16="http://schemas.microsoft.com/office/drawing/2014/main" id="{2795D185-9BBC-614D-A0E2-B98F068796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63" name="Rectangle 38">
              <a:extLst>
                <a:ext uri="{FF2B5EF4-FFF2-40B4-BE49-F238E27FC236}">
                  <a16:creationId xmlns:a16="http://schemas.microsoft.com/office/drawing/2014/main" id="{6A22BA70-02FB-3949-AE48-7C2746F78D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64" name="Rectangle 39">
              <a:extLst>
                <a:ext uri="{FF2B5EF4-FFF2-40B4-BE49-F238E27FC236}">
                  <a16:creationId xmlns:a16="http://schemas.microsoft.com/office/drawing/2014/main" id="{62F4C58E-40A7-4C46-8392-32EC6434FF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1" name="Group 40">
            <a:extLst>
              <a:ext uri="{FF2B5EF4-FFF2-40B4-BE49-F238E27FC236}">
                <a16:creationId xmlns:a16="http://schemas.microsoft.com/office/drawing/2014/main" id="{E614F220-F126-BE47-8FDA-9A9E09840D08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7449" name="AutoShape 41">
              <a:extLst>
                <a:ext uri="{FF2B5EF4-FFF2-40B4-BE49-F238E27FC236}">
                  <a16:creationId xmlns:a16="http://schemas.microsoft.com/office/drawing/2014/main" id="{83F89C41-2D52-A841-BF38-A9FB6079D91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0" name="Rectangle 42">
              <a:extLst>
                <a:ext uri="{FF2B5EF4-FFF2-40B4-BE49-F238E27FC236}">
                  <a16:creationId xmlns:a16="http://schemas.microsoft.com/office/drawing/2014/main" id="{ED176173-C65B-214A-97ED-F00077D525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1" name="Rectangle 43">
              <a:extLst>
                <a:ext uri="{FF2B5EF4-FFF2-40B4-BE49-F238E27FC236}">
                  <a16:creationId xmlns:a16="http://schemas.microsoft.com/office/drawing/2014/main" id="{599974E9-0444-3143-87E1-7551051FE7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2" name="AutoShape 44">
              <a:extLst>
                <a:ext uri="{FF2B5EF4-FFF2-40B4-BE49-F238E27FC236}">
                  <a16:creationId xmlns:a16="http://schemas.microsoft.com/office/drawing/2014/main" id="{54D5B14F-7626-8D4D-9C24-4C11920617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3" name="Line 45">
              <a:extLst>
                <a:ext uri="{FF2B5EF4-FFF2-40B4-BE49-F238E27FC236}">
                  <a16:creationId xmlns:a16="http://schemas.microsoft.com/office/drawing/2014/main" id="{3CFA95F3-1B44-7F4D-B431-35F6FAB5F95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4" name="Line 46">
              <a:extLst>
                <a:ext uri="{FF2B5EF4-FFF2-40B4-BE49-F238E27FC236}">
                  <a16:creationId xmlns:a16="http://schemas.microsoft.com/office/drawing/2014/main" id="{3D7DE643-6879-1941-9751-20A45AB039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55" name="Rectangle 47">
              <a:extLst>
                <a:ext uri="{FF2B5EF4-FFF2-40B4-BE49-F238E27FC236}">
                  <a16:creationId xmlns:a16="http://schemas.microsoft.com/office/drawing/2014/main" id="{04D012EE-B447-D944-998C-37B5E44B6A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56" name="Rectangle 48">
              <a:extLst>
                <a:ext uri="{FF2B5EF4-FFF2-40B4-BE49-F238E27FC236}">
                  <a16:creationId xmlns:a16="http://schemas.microsoft.com/office/drawing/2014/main" id="{2EA67A6A-9A54-0A48-B42F-FF2FE3B17A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7432" name="Group 49">
            <a:extLst>
              <a:ext uri="{FF2B5EF4-FFF2-40B4-BE49-F238E27FC236}">
                <a16:creationId xmlns:a16="http://schemas.microsoft.com/office/drawing/2014/main" id="{D7FB0BA3-62A6-7E42-9E80-702E2890D7B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7441" name="AutoShape 50">
              <a:extLst>
                <a:ext uri="{FF2B5EF4-FFF2-40B4-BE49-F238E27FC236}">
                  <a16:creationId xmlns:a16="http://schemas.microsoft.com/office/drawing/2014/main" id="{E2901950-092F-D343-A243-B619E4E1B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2" name="Rectangle 51">
              <a:extLst>
                <a:ext uri="{FF2B5EF4-FFF2-40B4-BE49-F238E27FC236}">
                  <a16:creationId xmlns:a16="http://schemas.microsoft.com/office/drawing/2014/main" id="{1BD2CE92-40E4-544F-B316-804CDF07C7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3" name="Rectangle 52">
              <a:extLst>
                <a:ext uri="{FF2B5EF4-FFF2-40B4-BE49-F238E27FC236}">
                  <a16:creationId xmlns:a16="http://schemas.microsoft.com/office/drawing/2014/main" id="{2A77C53D-F7BB-C149-B044-E12D63A2F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4" name="AutoShape 53">
              <a:extLst>
                <a:ext uri="{FF2B5EF4-FFF2-40B4-BE49-F238E27FC236}">
                  <a16:creationId xmlns:a16="http://schemas.microsoft.com/office/drawing/2014/main" id="{73D1A70A-D630-4144-98C6-4D7C571EB3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5" name="Line 54">
              <a:extLst>
                <a:ext uri="{FF2B5EF4-FFF2-40B4-BE49-F238E27FC236}">
                  <a16:creationId xmlns:a16="http://schemas.microsoft.com/office/drawing/2014/main" id="{A9F673C3-E96E-5940-A6AD-FDEC6DF845B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6" name="Line 55">
              <a:extLst>
                <a:ext uri="{FF2B5EF4-FFF2-40B4-BE49-F238E27FC236}">
                  <a16:creationId xmlns:a16="http://schemas.microsoft.com/office/drawing/2014/main" id="{53DD9561-DC2C-C942-AC48-BD7EEA956B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47" name="Rectangle 56">
              <a:extLst>
                <a:ext uri="{FF2B5EF4-FFF2-40B4-BE49-F238E27FC236}">
                  <a16:creationId xmlns:a16="http://schemas.microsoft.com/office/drawing/2014/main" id="{AC27C8A4-41E0-1D45-AAEE-0BBA3117F4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7448" name="Rectangle 57">
              <a:extLst>
                <a:ext uri="{FF2B5EF4-FFF2-40B4-BE49-F238E27FC236}">
                  <a16:creationId xmlns:a16="http://schemas.microsoft.com/office/drawing/2014/main" id="{B42274C5-5419-5747-8188-D0072606BC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7433" name="Text Box 58">
            <a:extLst>
              <a:ext uri="{FF2B5EF4-FFF2-40B4-BE49-F238E27FC236}">
                <a16:creationId xmlns:a16="http://schemas.microsoft.com/office/drawing/2014/main" id="{119CADB3-B2A7-A948-81C6-435FAA9CBB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283707" name="Text Box 59">
            <a:extLst>
              <a:ext uri="{FF2B5EF4-FFF2-40B4-BE49-F238E27FC236}">
                <a16:creationId xmlns:a16="http://schemas.microsoft.com/office/drawing/2014/main" id="{9BA6AF96-B805-E045-A7D3-9E174E255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8" name="Text Box 60">
            <a:extLst>
              <a:ext uri="{FF2B5EF4-FFF2-40B4-BE49-F238E27FC236}">
                <a16:creationId xmlns:a16="http://schemas.microsoft.com/office/drawing/2014/main" id="{DB43A675-63D6-134C-ACAC-EC1ECEA52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283709" name="Line 61">
            <a:extLst>
              <a:ext uri="{FF2B5EF4-FFF2-40B4-BE49-F238E27FC236}">
                <a16:creationId xmlns:a16="http://schemas.microsoft.com/office/drawing/2014/main" id="{833EE6B7-E08F-0E48-9AE8-0BFC5B8F919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3710" name="Line 62">
            <a:extLst>
              <a:ext uri="{FF2B5EF4-FFF2-40B4-BE49-F238E27FC236}">
                <a16:creationId xmlns:a16="http://schemas.microsoft.com/office/drawing/2014/main" id="{56884C0C-EE29-5C45-9B74-C2BFE81677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438" name="Text Box 63">
            <a:extLst>
              <a:ext uri="{FF2B5EF4-FFF2-40B4-BE49-F238E27FC236}">
                <a16:creationId xmlns:a16="http://schemas.microsoft.com/office/drawing/2014/main" id="{BC3CC6E1-537F-9040-8E32-2999ED02AA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latin typeface="Helvetica" pitchFamily="2" charset="0"/>
              </a:rPr>
              <a:t>.edu DNS server</a:t>
            </a:r>
            <a:endParaRPr lang="en-US" altLang="en-US" sz="1600">
              <a:latin typeface="Helvetica" pitchFamily="2" charset="0"/>
            </a:endParaRPr>
          </a:p>
        </p:txBody>
      </p:sp>
      <p:sp>
        <p:nvSpPr>
          <p:cNvPr id="17440" name="Rectangle 65">
            <a:extLst>
              <a:ext uri="{FF2B5EF4-FFF2-40B4-BE49-F238E27FC236}">
                <a16:creationId xmlns:a16="http://schemas.microsoft.com/office/drawing/2014/main" id="{A92D57E0-F811-BF4D-9158-8028B2B33FE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1" y="1747606"/>
            <a:ext cx="5083914" cy="46482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altLang="en-US" sz="2400" dirty="0"/>
              <a:t>Host at </a:t>
            </a:r>
            <a:r>
              <a:rPr lang="en-US" altLang="en-US" sz="2400" dirty="0" err="1"/>
              <a:t>cis.poly.edu</a:t>
            </a:r>
            <a:r>
              <a:rPr lang="en-US" altLang="en-US" sz="2400" dirty="0"/>
              <a:t> wants IP address for </a:t>
            </a:r>
            <a:r>
              <a:rPr lang="en-US" altLang="en-US" sz="2400" dirty="0" err="1"/>
              <a:t>gaia.cs.umass.edu</a:t>
            </a:r>
            <a:endParaRPr lang="en-US" altLang="en-US" sz="2400" dirty="0"/>
          </a:p>
          <a:p>
            <a:pPr>
              <a:lnSpc>
                <a:spcPct val="100000"/>
              </a:lnSpc>
            </a:pPr>
            <a:endParaRPr lang="en-US" altLang="en-US" sz="2400" dirty="0"/>
          </a:p>
          <a:p>
            <a:pPr>
              <a:lnSpc>
                <a:spcPct val="100000"/>
              </a:lnSpc>
            </a:pPr>
            <a:r>
              <a:rPr lang="en-US" altLang="en-US" sz="2400" dirty="0"/>
              <a:t>Local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Root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/>
              <a:t>TLD DNS server</a:t>
            </a:r>
          </a:p>
          <a:p>
            <a:pPr>
              <a:lnSpc>
                <a:spcPct val="10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Authoritative</a:t>
            </a:r>
            <a:r>
              <a:rPr lang="en-US" altLang="en-US" sz="2400" dirty="0"/>
              <a:t>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EA429CF-A33F-1144-BE7E-0D23444458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089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3673" grpId="0"/>
      <p:bldP spid="283674" grpId="0"/>
      <p:bldP spid="283675" grpId="0"/>
      <p:bldP spid="283676" grpId="0"/>
      <p:bldP spid="283677" grpId="0"/>
      <p:bldP spid="283678" grpId="0"/>
      <p:bldP spid="283707" grpId="0"/>
      <p:bldP spid="28370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6">
            <a:extLst>
              <a:ext uri="{FF2B5EF4-FFF2-40B4-BE49-F238E27FC236}">
                <a16:creationId xmlns:a16="http://schemas.microsoft.com/office/drawing/2014/main" id="{A4584764-162D-8C43-8169-E04821B38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EF96464-0C44-1945-A9FA-4C193BF9960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8435" name="Object 2">
            <a:extLst>
              <a:ext uri="{FF2B5EF4-FFF2-40B4-BE49-F238E27FC236}">
                <a16:creationId xmlns:a16="http://schemas.microsoft.com/office/drawing/2014/main" id="{EAA8D857-D451-F240-8D07-5E359C2747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13514" y="43037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3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8435" name="Object 2">
                        <a:extLst>
                          <a:ext uri="{FF2B5EF4-FFF2-40B4-BE49-F238E27FC236}">
                            <a16:creationId xmlns:a16="http://schemas.microsoft.com/office/drawing/2014/main" id="{EAA8D857-D451-F240-8D07-5E359C27474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514" y="43037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Text Box 3">
            <a:extLst>
              <a:ext uri="{FF2B5EF4-FFF2-40B4-BE49-F238E27FC236}">
                <a16:creationId xmlns:a16="http://schemas.microsoft.com/office/drawing/2014/main" id="{2FA60B7A-F3F6-8443-A47B-D212AA136E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3783" y="4881564"/>
            <a:ext cx="1762021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37" name="Text Box 4">
            <a:extLst>
              <a:ext uri="{FF2B5EF4-FFF2-40B4-BE49-F238E27FC236}">
                <a16:creationId xmlns:a16="http://schemas.microsoft.com/office/drawing/2014/main" id="{32D8EFF9-1F68-7743-BB21-0A191BA513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97740" y="5670550"/>
            <a:ext cx="22829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Object 5">
            <a:extLst>
              <a:ext uri="{FF2B5EF4-FFF2-40B4-BE49-F238E27FC236}">
                <a16:creationId xmlns:a16="http://schemas.microsoft.com/office/drawing/2014/main" id="{0755DC0E-2FA8-FE49-9E85-A050629EA6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637589" y="5103814"/>
          <a:ext cx="833437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234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8438" name="Object 5">
                        <a:extLst>
                          <a:ext uri="{FF2B5EF4-FFF2-40B4-BE49-F238E27FC236}">
                            <a16:creationId xmlns:a16="http://schemas.microsoft.com/office/drawing/2014/main" id="{0755DC0E-2FA8-FE49-9E85-A050629EA69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37589" y="5103814"/>
                        <a:ext cx="833437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39" name="Group 6">
            <a:extLst>
              <a:ext uri="{FF2B5EF4-FFF2-40B4-BE49-F238E27FC236}">
                <a16:creationId xmlns:a16="http://schemas.microsoft.com/office/drawing/2014/main" id="{FFC27F48-9F8B-1A4F-9FB5-2588611C2FB2}"/>
              </a:ext>
            </a:extLst>
          </p:cNvPr>
          <p:cNvGrpSpPr>
            <a:grpSpLocks/>
          </p:cNvGrpSpPr>
          <p:nvPr/>
        </p:nvGrpSpPr>
        <p:grpSpPr bwMode="auto">
          <a:xfrm>
            <a:off x="6761164" y="2228851"/>
            <a:ext cx="369887" cy="657225"/>
            <a:chOff x="4180" y="783"/>
            <a:chExt cx="150" cy="307"/>
          </a:xfrm>
        </p:grpSpPr>
        <p:sp>
          <p:nvSpPr>
            <p:cNvPr id="18491" name="AutoShape 7">
              <a:extLst>
                <a:ext uri="{FF2B5EF4-FFF2-40B4-BE49-F238E27FC236}">
                  <a16:creationId xmlns:a16="http://schemas.microsoft.com/office/drawing/2014/main" id="{D3E61354-BF30-E34D-A920-479E380742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2" name="Rectangle 8">
              <a:extLst>
                <a:ext uri="{FF2B5EF4-FFF2-40B4-BE49-F238E27FC236}">
                  <a16:creationId xmlns:a16="http://schemas.microsoft.com/office/drawing/2014/main" id="{3195950E-62FC-D445-AB95-D46C0B6F4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3" name="Rectangle 9">
              <a:extLst>
                <a:ext uri="{FF2B5EF4-FFF2-40B4-BE49-F238E27FC236}">
                  <a16:creationId xmlns:a16="http://schemas.microsoft.com/office/drawing/2014/main" id="{0B913E71-1E5D-C64C-B865-29FD3AB991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4" name="AutoShape 10">
              <a:extLst>
                <a:ext uri="{FF2B5EF4-FFF2-40B4-BE49-F238E27FC236}">
                  <a16:creationId xmlns:a16="http://schemas.microsoft.com/office/drawing/2014/main" id="{0C02A239-B9AD-1A45-B5D3-200EB04E19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5" name="Line 11">
              <a:extLst>
                <a:ext uri="{FF2B5EF4-FFF2-40B4-BE49-F238E27FC236}">
                  <a16:creationId xmlns:a16="http://schemas.microsoft.com/office/drawing/2014/main" id="{FBAC42A9-6D5E-E949-BD73-B5C709EDCF2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6" name="Line 12">
              <a:extLst>
                <a:ext uri="{FF2B5EF4-FFF2-40B4-BE49-F238E27FC236}">
                  <a16:creationId xmlns:a16="http://schemas.microsoft.com/office/drawing/2014/main" id="{4219BDCD-7C94-AF48-917A-A69DB9BBF5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97" name="Rectangle 13">
              <a:extLst>
                <a:ext uri="{FF2B5EF4-FFF2-40B4-BE49-F238E27FC236}">
                  <a16:creationId xmlns:a16="http://schemas.microsoft.com/office/drawing/2014/main" id="{979AE5AF-AFE0-6B49-AFB4-A8C0C611B1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8" name="Rectangle 14">
              <a:extLst>
                <a:ext uri="{FF2B5EF4-FFF2-40B4-BE49-F238E27FC236}">
                  <a16:creationId xmlns:a16="http://schemas.microsoft.com/office/drawing/2014/main" id="{990BEFE2-D803-094D-9A1F-C85F10A717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40" name="Text Box 15">
            <a:extLst>
              <a:ext uri="{FF2B5EF4-FFF2-40B4-BE49-F238E27FC236}">
                <a16:creationId xmlns:a16="http://schemas.microsoft.com/office/drawing/2014/main" id="{C8E48C12-AF34-1A45-A01B-FBD3D738AE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1" y="481013"/>
            <a:ext cx="20113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41" name="Line 16">
            <a:extLst>
              <a:ext uri="{FF2B5EF4-FFF2-40B4-BE49-F238E27FC236}">
                <a16:creationId xmlns:a16="http://schemas.microsoft.com/office/drawing/2014/main" id="{59FDE3CB-ADA6-8647-8AC6-9CF0C7A421D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810375" y="2916238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2" name="Line 17">
            <a:extLst>
              <a:ext uri="{FF2B5EF4-FFF2-40B4-BE49-F238E27FC236}">
                <a16:creationId xmlns:a16="http://schemas.microsoft.com/office/drawing/2014/main" id="{2BBDAE14-B521-1D43-8FD7-B78C4046D20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24675" y="1220788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3" name="Line 18">
            <a:extLst>
              <a:ext uri="{FF2B5EF4-FFF2-40B4-BE49-F238E27FC236}">
                <a16:creationId xmlns:a16="http://schemas.microsoft.com/office/drawing/2014/main" id="{C0589685-F7AE-264E-99AC-DEFEB9C3D6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10425" y="2382839"/>
            <a:ext cx="1485900" cy="95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4" name="Line 19">
            <a:extLst>
              <a:ext uri="{FF2B5EF4-FFF2-40B4-BE49-F238E27FC236}">
                <a16:creationId xmlns:a16="http://schemas.microsoft.com/office/drawing/2014/main" id="{F1D67258-86D7-1D42-8C24-AFD58D8F211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210426" y="2554288"/>
            <a:ext cx="1419225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5" name="Line 20">
            <a:extLst>
              <a:ext uri="{FF2B5EF4-FFF2-40B4-BE49-F238E27FC236}">
                <a16:creationId xmlns:a16="http://schemas.microsoft.com/office/drawing/2014/main" id="{81F9EBDF-DC23-2F49-A176-662AC984E59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134226" y="1449388"/>
            <a:ext cx="733425" cy="762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46" name="Line 21">
            <a:extLst>
              <a:ext uri="{FF2B5EF4-FFF2-40B4-BE49-F238E27FC236}">
                <a16:creationId xmlns:a16="http://schemas.microsoft.com/office/drawing/2014/main" id="{340D5CD8-A9A8-C84C-9D05-53C88A4A4337}"/>
              </a:ext>
            </a:extLst>
          </p:cNvPr>
          <p:cNvSpPr>
            <a:spLocks noChangeShapeType="1"/>
          </p:cNvSpPr>
          <p:nvPr/>
        </p:nvSpPr>
        <p:spPr bwMode="auto">
          <a:xfrm>
            <a:off x="7000876" y="2944814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47" name="Group 22">
            <a:extLst>
              <a:ext uri="{FF2B5EF4-FFF2-40B4-BE49-F238E27FC236}">
                <a16:creationId xmlns:a16="http://schemas.microsoft.com/office/drawing/2014/main" id="{38DF4A90-CA88-A94A-9245-18ACE89001A0}"/>
              </a:ext>
            </a:extLst>
          </p:cNvPr>
          <p:cNvGrpSpPr>
            <a:grpSpLocks/>
          </p:cNvGrpSpPr>
          <p:nvPr/>
        </p:nvGrpSpPr>
        <p:grpSpPr bwMode="auto">
          <a:xfrm>
            <a:off x="5695951" y="3062286"/>
            <a:ext cx="1916113" cy="615949"/>
            <a:chOff x="2826" y="2132"/>
            <a:chExt cx="1207" cy="388"/>
          </a:xfrm>
        </p:grpSpPr>
        <p:sp>
          <p:nvSpPr>
            <p:cNvPr id="18489" name="Rectangle 23">
              <a:extLst>
                <a:ext uri="{FF2B5EF4-FFF2-40B4-BE49-F238E27FC236}">
                  <a16:creationId xmlns:a16="http://schemas.microsoft.com/office/drawing/2014/main" id="{476B2F9B-2295-7642-A9BD-DD970C4BA4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90" name="Text Box 24">
              <a:extLst>
                <a:ext uri="{FF2B5EF4-FFF2-40B4-BE49-F238E27FC236}">
                  <a16:creationId xmlns:a16="http://schemas.microsoft.com/office/drawing/2014/main" id="{F6E6669E-D91B-B045-9A62-F13465A87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48" name="Text Box 25">
            <a:extLst>
              <a:ext uri="{FF2B5EF4-FFF2-40B4-BE49-F238E27FC236}">
                <a16:creationId xmlns:a16="http://schemas.microsoft.com/office/drawing/2014/main" id="{DBFE8D39-C040-3F4B-A5F1-A9087C6CDF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1450" y="37719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49" name="Text Box 26">
            <a:extLst>
              <a:ext uri="{FF2B5EF4-FFF2-40B4-BE49-F238E27FC236}">
                <a16:creationId xmlns:a16="http://schemas.microsoft.com/office/drawing/2014/main" id="{C012DD3D-9581-5249-A7C8-8F2069E209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75" y="14382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0" name="Text Box 27">
            <a:extLst>
              <a:ext uri="{FF2B5EF4-FFF2-40B4-BE49-F238E27FC236}">
                <a16:creationId xmlns:a16="http://schemas.microsoft.com/office/drawing/2014/main" id="{EF947403-E223-BC4D-9D99-741EF266F9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525" y="167640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1" name="Text Box 28">
            <a:extLst>
              <a:ext uri="{FF2B5EF4-FFF2-40B4-BE49-F238E27FC236}">
                <a16:creationId xmlns:a16="http://schemas.microsoft.com/office/drawing/2014/main" id="{716966F3-8777-EC42-9726-43B5D031A0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2085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2" name="Text Box 29">
            <a:extLst>
              <a:ext uri="{FF2B5EF4-FFF2-40B4-BE49-F238E27FC236}">
                <a16:creationId xmlns:a16="http://schemas.microsoft.com/office/drawing/2014/main" id="{22262039-9EA7-2247-9C4A-DFCE620EEA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7013" y="2573338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3" name="Text Box 30">
            <a:extLst>
              <a:ext uri="{FF2B5EF4-FFF2-40B4-BE49-F238E27FC236}">
                <a16:creationId xmlns:a16="http://schemas.microsoft.com/office/drawing/2014/main" id="{14CB1B3D-DAAD-A64C-8523-119DAAA276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3913" y="36131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8454" name="Group 31">
            <a:extLst>
              <a:ext uri="{FF2B5EF4-FFF2-40B4-BE49-F238E27FC236}">
                <a16:creationId xmlns:a16="http://schemas.microsoft.com/office/drawing/2014/main" id="{21EDAB5E-43B3-6244-A192-6CD4BAA44394}"/>
              </a:ext>
            </a:extLst>
          </p:cNvPr>
          <p:cNvGrpSpPr>
            <a:grpSpLocks/>
          </p:cNvGrpSpPr>
          <p:nvPr/>
        </p:nvGrpSpPr>
        <p:grpSpPr bwMode="auto">
          <a:xfrm>
            <a:off x="7875589" y="809626"/>
            <a:ext cx="369887" cy="657225"/>
            <a:chOff x="4180" y="783"/>
            <a:chExt cx="150" cy="307"/>
          </a:xfrm>
        </p:grpSpPr>
        <p:sp>
          <p:nvSpPr>
            <p:cNvPr id="18481" name="AutoShape 32">
              <a:extLst>
                <a:ext uri="{FF2B5EF4-FFF2-40B4-BE49-F238E27FC236}">
                  <a16:creationId xmlns:a16="http://schemas.microsoft.com/office/drawing/2014/main" id="{BF4F5F33-7749-F149-B6E6-563DAC219F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2" name="Rectangle 33">
              <a:extLst>
                <a:ext uri="{FF2B5EF4-FFF2-40B4-BE49-F238E27FC236}">
                  <a16:creationId xmlns:a16="http://schemas.microsoft.com/office/drawing/2014/main" id="{C083E64F-8A79-C245-AE25-904256674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3" name="Rectangle 34">
              <a:extLst>
                <a:ext uri="{FF2B5EF4-FFF2-40B4-BE49-F238E27FC236}">
                  <a16:creationId xmlns:a16="http://schemas.microsoft.com/office/drawing/2014/main" id="{508CD86B-0A14-7745-A3A5-3F60F6FA39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4" name="AutoShape 35">
              <a:extLst>
                <a:ext uri="{FF2B5EF4-FFF2-40B4-BE49-F238E27FC236}">
                  <a16:creationId xmlns:a16="http://schemas.microsoft.com/office/drawing/2014/main" id="{7A5BA969-D828-6441-BCC9-AE5D0F30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5" name="Line 36">
              <a:extLst>
                <a:ext uri="{FF2B5EF4-FFF2-40B4-BE49-F238E27FC236}">
                  <a16:creationId xmlns:a16="http://schemas.microsoft.com/office/drawing/2014/main" id="{3334EA81-EB48-1F4A-A169-2049DA3B9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6" name="Line 37">
              <a:extLst>
                <a:ext uri="{FF2B5EF4-FFF2-40B4-BE49-F238E27FC236}">
                  <a16:creationId xmlns:a16="http://schemas.microsoft.com/office/drawing/2014/main" id="{A1782C09-77EC-FD43-9AD6-FD8F47C1A6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87" name="Rectangle 38">
              <a:extLst>
                <a:ext uri="{FF2B5EF4-FFF2-40B4-BE49-F238E27FC236}">
                  <a16:creationId xmlns:a16="http://schemas.microsoft.com/office/drawing/2014/main" id="{E14F8558-B1B4-C24C-B57D-2EFEAEFE49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8" name="Rectangle 39">
              <a:extLst>
                <a:ext uri="{FF2B5EF4-FFF2-40B4-BE49-F238E27FC236}">
                  <a16:creationId xmlns:a16="http://schemas.microsoft.com/office/drawing/2014/main" id="{A4F21945-DBAD-554E-8981-D7A07371F4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5" name="Group 40">
            <a:extLst>
              <a:ext uri="{FF2B5EF4-FFF2-40B4-BE49-F238E27FC236}">
                <a16:creationId xmlns:a16="http://schemas.microsoft.com/office/drawing/2014/main" id="{02376548-B888-A246-BC56-70E3E93BEEE2}"/>
              </a:ext>
            </a:extLst>
          </p:cNvPr>
          <p:cNvGrpSpPr>
            <a:grpSpLocks/>
          </p:cNvGrpSpPr>
          <p:nvPr/>
        </p:nvGrpSpPr>
        <p:grpSpPr bwMode="auto">
          <a:xfrm>
            <a:off x="8704264" y="2238376"/>
            <a:ext cx="369887" cy="657225"/>
            <a:chOff x="4180" y="783"/>
            <a:chExt cx="150" cy="307"/>
          </a:xfrm>
        </p:grpSpPr>
        <p:sp>
          <p:nvSpPr>
            <p:cNvPr id="18473" name="AutoShape 41">
              <a:extLst>
                <a:ext uri="{FF2B5EF4-FFF2-40B4-BE49-F238E27FC236}">
                  <a16:creationId xmlns:a16="http://schemas.microsoft.com/office/drawing/2014/main" id="{A1370A39-0E97-3E46-AD2D-430A42DB38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4" name="Rectangle 42">
              <a:extLst>
                <a:ext uri="{FF2B5EF4-FFF2-40B4-BE49-F238E27FC236}">
                  <a16:creationId xmlns:a16="http://schemas.microsoft.com/office/drawing/2014/main" id="{FC5E375A-0FC0-134F-A694-35863D97A2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5" name="Rectangle 43">
              <a:extLst>
                <a:ext uri="{FF2B5EF4-FFF2-40B4-BE49-F238E27FC236}">
                  <a16:creationId xmlns:a16="http://schemas.microsoft.com/office/drawing/2014/main" id="{E791CCBD-1437-764B-951D-B807A88FC8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6" name="AutoShape 44">
              <a:extLst>
                <a:ext uri="{FF2B5EF4-FFF2-40B4-BE49-F238E27FC236}">
                  <a16:creationId xmlns:a16="http://schemas.microsoft.com/office/drawing/2014/main" id="{EDDBD281-A7DF-6E46-9D46-92568BA71E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7" name="Line 45">
              <a:extLst>
                <a:ext uri="{FF2B5EF4-FFF2-40B4-BE49-F238E27FC236}">
                  <a16:creationId xmlns:a16="http://schemas.microsoft.com/office/drawing/2014/main" id="{0E8A5C66-9F8B-D24D-AAB3-2E4EE180F9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8" name="Line 46">
              <a:extLst>
                <a:ext uri="{FF2B5EF4-FFF2-40B4-BE49-F238E27FC236}">
                  <a16:creationId xmlns:a16="http://schemas.microsoft.com/office/drawing/2014/main" id="{41ACB69A-E1F2-4844-B95F-F8141F6948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Rectangle 47">
              <a:extLst>
                <a:ext uri="{FF2B5EF4-FFF2-40B4-BE49-F238E27FC236}">
                  <a16:creationId xmlns:a16="http://schemas.microsoft.com/office/drawing/2014/main" id="{8F0604DA-1182-7E4D-B6B0-D174CEBAE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80" name="Rectangle 48">
              <a:extLst>
                <a:ext uri="{FF2B5EF4-FFF2-40B4-BE49-F238E27FC236}">
                  <a16:creationId xmlns:a16="http://schemas.microsoft.com/office/drawing/2014/main" id="{5BB0670F-6C04-BD4B-BFED-A40A74A0EB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8456" name="Group 49">
            <a:extLst>
              <a:ext uri="{FF2B5EF4-FFF2-40B4-BE49-F238E27FC236}">
                <a16:creationId xmlns:a16="http://schemas.microsoft.com/office/drawing/2014/main" id="{38A7362F-1994-1142-8B8D-B7B4546B6D55}"/>
              </a:ext>
            </a:extLst>
          </p:cNvPr>
          <p:cNvGrpSpPr>
            <a:grpSpLocks/>
          </p:cNvGrpSpPr>
          <p:nvPr/>
        </p:nvGrpSpPr>
        <p:grpSpPr bwMode="auto">
          <a:xfrm>
            <a:off x="8685214" y="3857626"/>
            <a:ext cx="369887" cy="657225"/>
            <a:chOff x="4180" y="783"/>
            <a:chExt cx="150" cy="307"/>
          </a:xfrm>
        </p:grpSpPr>
        <p:sp>
          <p:nvSpPr>
            <p:cNvPr id="18465" name="AutoShape 50">
              <a:extLst>
                <a:ext uri="{FF2B5EF4-FFF2-40B4-BE49-F238E27FC236}">
                  <a16:creationId xmlns:a16="http://schemas.microsoft.com/office/drawing/2014/main" id="{D583641C-80A0-C94B-BCC0-EC3A50F5D3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6" name="Rectangle 51">
              <a:extLst>
                <a:ext uri="{FF2B5EF4-FFF2-40B4-BE49-F238E27FC236}">
                  <a16:creationId xmlns:a16="http://schemas.microsoft.com/office/drawing/2014/main" id="{9275C120-4B70-E547-85C3-F2A581A907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7" name="Rectangle 52">
              <a:extLst>
                <a:ext uri="{FF2B5EF4-FFF2-40B4-BE49-F238E27FC236}">
                  <a16:creationId xmlns:a16="http://schemas.microsoft.com/office/drawing/2014/main" id="{6EED23D9-79B1-AD41-A19A-52367ECCE1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8" name="AutoShape 53">
              <a:extLst>
                <a:ext uri="{FF2B5EF4-FFF2-40B4-BE49-F238E27FC236}">
                  <a16:creationId xmlns:a16="http://schemas.microsoft.com/office/drawing/2014/main" id="{5677ABBE-1536-A643-9862-025D9640B9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69" name="Line 54">
              <a:extLst>
                <a:ext uri="{FF2B5EF4-FFF2-40B4-BE49-F238E27FC236}">
                  <a16:creationId xmlns:a16="http://schemas.microsoft.com/office/drawing/2014/main" id="{11FABD5E-1CC6-854A-8112-B71E64F1BE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0" name="Line 55">
              <a:extLst>
                <a:ext uri="{FF2B5EF4-FFF2-40B4-BE49-F238E27FC236}">
                  <a16:creationId xmlns:a16="http://schemas.microsoft.com/office/drawing/2014/main" id="{82D4B78E-7746-1041-8F48-29E19715D4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1" name="Rectangle 56">
              <a:extLst>
                <a:ext uri="{FF2B5EF4-FFF2-40B4-BE49-F238E27FC236}">
                  <a16:creationId xmlns:a16="http://schemas.microsoft.com/office/drawing/2014/main" id="{25B6F7EC-6686-C24F-9119-93FE65EA8C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8472" name="Rectangle 57">
              <a:extLst>
                <a:ext uri="{FF2B5EF4-FFF2-40B4-BE49-F238E27FC236}">
                  <a16:creationId xmlns:a16="http://schemas.microsoft.com/office/drawing/2014/main" id="{2C1CDC5D-0BAD-8C4A-AB4A-E340CB6DB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8457" name="Text Box 58">
            <a:extLst>
              <a:ext uri="{FF2B5EF4-FFF2-40B4-BE49-F238E27FC236}">
                <a16:creationId xmlns:a16="http://schemas.microsoft.com/office/drawing/2014/main" id="{46CB7DAB-C6F5-6844-83B1-2958D3CC8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5400" y="4429126"/>
            <a:ext cx="2305438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8458" name="Text Box 59">
            <a:extLst>
              <a:ext uri="{FF2B5EF4-FFF2-40B4-BE49-F238E27FC236}">
                <a16:creationId xmlns:a16="http://schemas.microsoft.com/office/drawing/2014/main" id="{1DD95614-9962-5D40-B3F7-DBD25F51C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6850" y="3643313"/>
            <a:ext cx="311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59" name="Text Box 60">
            <a:extLst>
              <a:ext uri="{FF2B5EF4-FFF2-40B4-BE49-F238E27FC236}">
                <a16:creationId xmlns:a16="http://schemas.microsoft.com/office/drawing/2014/main" id="{FCEE40A2-8E06-9049-8075-8ADDE4FDA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73900" y="3790951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8460" name="Line 61">
            <a:extLst>
              <a:ext uri="{FF2B5EF4-FFF2-40B4-BE49-F238E27FC236}">
                <a16:creationId xmlns:a16="http://schemas.microsoft.com/office/drawing/2014/main" id="{CF57E2B3-CE1B-1D4C-95BA-1EA3320A4B5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43750" y="2714625"/>
            <a:ext cx="1493838" cy="13144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1" name="Line 62">
            <a:extLst>
              <a:ext uri="{FF2B5EF4-FFF2-40B4-BE49-F238E27FC236}">
                <a16:creationId xmlns:a16="http://schemas.microsoft.com/office/drawing/2014/main" id="{9391FFEB-6794-A34C-97BB-FBD936AD63CE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104064" y="2830513"/>
            <a:ext cx="1493837" cy="130175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462" name="Text Box 63">
            <a:extLst>
              <a:ext uri="{FF2B5EF4-FFF2-40B4-BE49-F238E27FC236}">
                <a16:creationId xmlns:a16="http://schemas.microsoft.com/office/drawing/2014/main" id="{ADA43BFC-7973-F648-BB8D-AB3B416A4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5613" y="1852613"/>
            <a:ext cx="2011362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8464" name="Rectangle 65">
            <a:extLst>
              <a:ext uri="{FF2B5EF4-FFF2-40B4-BE49-F238E27FC236}">
                <a16:creationId xmlns:a16="http://schemas.microsoft.com/office/drawing/2014/main" id="{FEC04AA4-3FFB-9441-9A41-C7A2ADD1E95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762006" y="1704975"/>
            <a:ext cx="4753766" cy="4648200"/>
          </a:xfrm>
        </p:spPr>
        <p:txBody>
          <a:bodyPr/>
          <a:lstStyle/>
          <a:p>
            <a:pPr>
              <a:spcBef>
                <a:spcPct val="50000"/>
              </a:spcBef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Iterative query:</a:t>
            </a:r>
            <a:endParaRPr lang="en-US" altLang="en-US" sz="2000" dirty="0">
              <a:solidFill>
                <a:srgbClr val="C00000"/>
              </a:solidFill>
            </a:endParaRPr>
          </a:p>
          <a:p>
            <a:r>
              <a:rPr lang="en-US" altLang="en-US" sz="2400" dirty="0"/>
              <a:t>Contacted server replies with name of server to contact</a:t>
            </a:r>
          </a:p>
          <a:p>
            <a:endParaRPr lang="en-US" altLang="en-US" sz="2400" dirty="0"/>
          </a:p>
          <a:p>
            <a:r>
              <a:rPr lang="en-US" altLang="en-US" sz="2400" dirty="0"/>
              <a:t>“I don’t know this name, but ask this server”</a:t>
            </a:r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400" dirty="0"/>
              <a:t>Queries are iterative for the local DNS server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C97CEBE-AAC3-4243-B5E4-82475FC9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154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4">
            <a:extLst>
              <a:ext uri="{FF2B5EF4-FFF2-40B4-BE49-F238E27FC236}">
                <a16:creationId xmlns:a16="http://schemas.microsoft.com/office/drawing/2014/main" id="{6B9D18A9-23AA-A943-9B03-90CD51DE7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13BD270-1EAC-A54D-BE3E-E2851C91FC2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19462" name="Object 3">
            <a:extLst>
              <a:ext uri="{FF2B5EF4-FFF2-40B4-BE49-F238E27FC236}">
                <a16:creationId xmlns:a16="http://schemas.microsoft.com/office/drawing/2014/main" id="{FB300A17-B4EF-9346-880E-792FE237D3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99138" y="46132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57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19462" name="Object 3">
                        <a:extLst>
                          <a:ext uri="{FF2B5EF4-FFF2-40B4-BE49-F238E27FC236}">
                            <a16:creationId xmlns:a16="http://schemas.microsoft.com/office/drawing/2014/main" id="{FB300A17-B4EF-9346-880E-792FE237D3D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9138" y="46132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Text Box 4">
            <a:extLst>
              <a:ext uri="{FF2B5EF4-FFF2-40B4-BE49-F238E27FC236}">
                <a16:creationId xmlns:a16="http://schemas.microsoft.com/office/drawing/2014/main" id="{25C43C66-6461-AC4A-B99D-C2A1573FFA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10150" y="5191126"/>
            <a:ext cx="1762125" cy="61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requesting host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cis.poly.edu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64" name="Text Box 5">
            <a:extLst>
              <a:ext uri="{FF2B5EF4-FFF2-40B4-BE49-F238E27FC236}">
                <a16:creationId xmlns:a16="http://schemas.microsoft.com/office/drawing/2014/main" id="{1DD07BDC-4646-4144-95A0-0B39DB0692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3450" y="5980113"/>
            <a:ext cx="22828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Courier New" panose="02070309020205020404" pitchFamily="49" charset="0"/>
              </a:rPr>
              <a:t>gaia.cs.umass.edu</a:t>
            </a:r>
            <a:endParaRPr lang="en-US" altLang="en-US" sz="1600">
              <a:latin typeface="Times New Roman" panose="02020603050405020304" pitchFamily="18" charset="0"/>
            </a:endParaRPr>
          </a:p>
        </p:txBody>
      </p:sp>
      <p:graphicFrame>
        <p:nvGraphicFramePr>
          <p:cNvPr id="19465" name="Object 6">
            <a:extLst>
              <a:ext uri="{FF2B5EF4-FFF2-40B4-BE49-F238E27FC236}">
                <a16:creationId xmlns:a16="http://schemas.microsoft.com/office/drawing/2014/main" id="{EFFC03CD-6698-2A47-A83E-F8CE3898CE1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3213" y="5413376"/>
          <a:ext cx="833438" cy="638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258" name="Clip" r:id="rId5" imgW="17462500" imgH="14478000" progId="MS_ClipArt_Gallery.2">
                  <p:embed/>
                </p:oleObj>
              </mc:Choice>
              <mc:Fallback>
                <p:oleObj name="Clip" r:id="rId5" imgW="17462500" imgH="14478000" progId="MS_ClipArt_Gallery.2">
                  <p:embed/>
                  <p:pic>
                    <p:nvPicPr>
                      <p:cNvPr id="19465" name="Object 6">
                        <a:extLst>
                          <a:ext uri="{FF2B5EF4-FFF2-40B4-BE49-F238E27FC236}">
                            <a16:creationId xmlns:a16="http://schemas.microsoft.com/office/drawing/2014/main" id="{EFFC03CD-6698-2A47-A83E-F8CE3898CE1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3213" y="5413376"/>
                        <a:ext cx="833438" cy="638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66" name="Group 7">
            <a:extLst>
              <a:ext uri="{FF2B5EF4-FFF2-40B4-BE49-F238E27FC236}">
                <a16:creationId xmlns:a16="http://schemas.microsoft.com/office/drawing/2014/main" id="{D4AFABB2-CAFB-2145-9313-5F4EAAEABEE8}"/>
              </a:ext>
            </a:extLst>
          </p:cNvPr>
          <p:cNvGrpSpPr>
            <a:grpSpLocks/>
          </p:cNvGrpSpPr>
          <p:nvPr/>
        </p:nvGrpSpPr>
        <p:grpSpPr bwMode="auto">
          <a:xfrm>
            <a:off x="6046788" y="2538413"/>
            <a:ext cx="369888" cy="657225"/>
            <a:chOff x="4180" y="783"/>
            <a:chExt cx="150" cy="307"/>
          </a:xfrm>
        </p:grpSpPr>
        <p:sp>
          <p:nvSpPr>
            <p:cNvPr id="19516" name="AutoShape 8">
              <a:extLst>
                <a:ext uri="{FF2B5EF4-FFF2-40B4-BE49-F238E27FC236}">
                  <a16:creationId xmlns:a16="http://schemas.microsoft.com/office/drawing/2014/main" id="{51D3DD00-5714-1E4F-B98B-1CD55BB99A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7" name="Rectangle 9">
              <a:extLst>
                <a:ext uri="{FF2B5EF4-FFF2-40B4-BE49-F238E27FC236}">
                  <a16:creationId xmlns:a16="http://schemas.microsoft.com/office/drawing/2014/main" id="{EC6C29C9-8833-1440-AB55-533A884881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8" name="Rectangle 10">
              <a:extLst>
                <a:ext uri="{FF2B5EF4-FFF2-40B4-BE49-F238E27FC236}">
                  <a16:creationId xmlns:a16="http://schemas.microsoft.com/office/drawing/2014/main" id="{F8A357B3-F7BF-7847-A8C8-FDB6B8C96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9" name="AutoShape 11">
              <a:extLst>
                <a:ext uri="{FF2B5EF4-FFF2-40B4-BE49-F238E27FC236}">
                  <a16:creationId xmlns:a16="http://schemas.microsoft.com/office/drawing/2014/main" id="{53077D92-6243-D749-8AC4-B63A2428C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0" name="Line 12">
              <a:extLst>
                <a:ext uri="{FF2B5EF4-FFF2-40B4-BE49-F238E27FC236}">
                  <a16:creationId xmlns:a16="http://schemas.microsoft.com/office/drawing/2014/main" id="{0FFC42EC-67EA-9643-BB55-75B505B27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13">
              <a:extLst>
                <a:ext uri="{FF2B5EF4-FFF2-40B4-BE49-F238E27FC236}">
                  <a16:creationId xmlns:a16="http://schemas.microsoft.com/office/drawing/2014/main" id="{E5F0BE56-575B-584A-9448-A87BCCBF344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2" name="Rectangle 14">
              <a:extLst>
                <a:ext uri="{FF2B5EF4-FFF2-40B4-BE49-F238E27FC236}">
                  <a16:creationId xmlns:a16="http://schemas.microsoft.com/office/drawing/2014/main" id="{E0A05CE6-5AEA-9841-B544-9D74307296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23" name="Rectangle 15">
              <a:extLst>
                <a:ext uri="{FF2B5EF4-FFF2-40B4-BE49-F238E27FC236}">
                  <a16:creationId xmlns:a16="http://schemas.microsoft.com/office/drawing/2014/main" id="{F31805F7-579A-D243-B179-3242BC442D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67" name="Text Box 16">
            <a:extLst>
              <a:ext uri="{FF2B5EF4-FFF2-40B4-BE49-F238E27FC236}">
                <a16:creationId xmlns:a16="http://schemas.microsoft.com/office/drawing/2014/main" id="{39A590B7-8889-4B40-859D-08971CB172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0825" y="7905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root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68" name="Line 17">
            <a:extLst>
              <a:ext uri="{FF2B5EF4-FFF2-40B4-BE49-F238E27FC236}">
                <a16:creationId xmlns:a16="http://schemas.microsoft.com/office/drawing/2014/main" id="{7053E567-5CD9-5C46-B3CD-86185622962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96000" y="3225800"/>
            <a:ext cx="0" cy="13144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9" name="Line 18">
            <a:extLst>
              <a:ext uri="{FF2B5EF4-FFF2-40B4-BE49-F238E27FC236}">
                <a16:creationId xmlns:a16="http://schemas.microsoft.com/office/drawing/2014/main" id="{2893C652-5F98-FB4B-9EA7-52BD9AC79C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1530350"/>
            <a:ext cx="914400" cy="9715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70" name="Line 19">
            <a:extLst>
              <a:ext uri="{FF2B5EF4-FFF2-40B4-BE49-F238E27FC236}">
                <a16:creationId xmlns:a16="http://schemas.microsoft.com/office/drawing/2014/main" id="{8708BBCC-1DE6-D14F-8EC5-589E199470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6500" y="3254375"/>
            <a:ext cx="9525" cy="13239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9471" name="Group 20">
            <a:extLst>
              <a:ext uri="{FF2B5EF4-FFF2-40B4-BE49-F238E27FC236}">
                <a16:creationId xmlns:a16="http://schemas.microsoft.com/office/drawing/2014/main" id="{955C94BC-6B94-2141-8F72-3769390BEA48}"/>
              </a:ext>
            </a:extLst>
          </p:cNvPr>
          <p:cNvGrpSpPr>
            <a:grpSpLocks/>
          </p:cNvGrpSpPr>
          <p:nvPr/>
        </p:nvGrpSpPr>
        <p:grpSpPr bwMode="auto">
          <a:xfrm>
            <a:off x="4981575" y="3371850"/>
            <a:ext cx="1916113" cy="615950"/>
            <a:chOff x="2826" y="2132"/>
            <a:chExt cx="1207" cy="388"/>
          </a:xfrm>
        </p:grpSpPr>
        <p:sp>
          <p:nvSpPr>
            <p:cNvPr id="19514" name="Rectangle 21">
              <a:extLst>
                <a:ext uri="{FF2B5EF4-FFF2-40B4-BE49-F238E27FC236}">
                  <a16:creationId xmlns:a16="http://schemas.microsoft.com/office/drawing/2014/main" id="{F5D6DFF7-E569-C441-A3A1-455E55E6B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38" y="2178"/>
              <a:ext cx="1182" cy="3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5" name="Text Box 22">
              <a:extLst>
                <a:ext uri="{FF2B5EF4-FFF2-40B4-BE49-F238E27FC236}">
                  <a16:creationId xmlns:a16="http://schemas.microsoft.com/office/drawing/2014/main" id="{F157AA0C-B7DD-9142-9741-1891156401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26" y="2132"/>
              <a:ext cx="1207" cy="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800" dirty="0">
                  <a:latin typeface="Helvetica" pitchFamily="2" charset="0"/>
                </a:rPr>
                <a:t>local DNS server</a:t>
              </a:r>
              <a:endParaRPr lang="en-US" altLang="en-US" sz="2400" dirty="0">
                <a:latin typeface="Helvetica" pitchFamily="2" charset="0"/>
              </a:endParaRPr>
            </a:p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latin typeface="Courier New" panose="02070309020205020404" pitchFamily="49" charset="0"/>
                </a:rPr>
                <a:t>dns.poly.edu</a:t>
              </a:r>
              <a:endParaRPr lang="en-US" altLang="en-US" sz="16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472" name="Text Box 23">
            <a:extLst>
              <a:ext uri="{FF2B5EF4-FFF2-40B4-BE49-F238E27FC236}">
                <a16:creationId xmlns:a16="http://schemas.microsoft.com/office/drawing/2014/main" id="{950F0CE3-2660-DD45-AC56-8D1EB4DB4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7075" y="408146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3" name="Text Box 24">
            <a:extLst>
              <a:ext uri="{FF2B5EF4-FFF2-40B4-BE49-F238E27FC236}">
                <a16:creationId xmlns:a16="http://schemas.microsoft.com/office/drawing/2014/main" id="{B62A8115-115B-8A48-A3D9-2C910391AC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0000" y="1747838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4" name="Text Box 25">
            <a:extLst>
              <a:ext uri="{FF2B5EF4-FFF2-40B4-BE49-F238E27FC236}">
                <a16:creationId xmlns:a16="http://schemas.microsoft.com/office/drawing/2014/main" id="{DC1F5830-2D6B-3E40-A3DF-B0B59D223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638" y="35337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5" name="Text Box 26">
            <a:extLst>
              <a:ext uri="{FF2B5EF4-FFF2-40B4-BE49-F238E27FC236}">
                <a16:creationId xmlns:a16="http://schemas.microsoft.com/office/drawing/2014/main" id="{1B7B8584-9C93-6D41-B418-DEFFF953F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18438" y="3609976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76" name="Text Box 27">
            <a:extLst>
              <a:ext uri="{FF2B5EF4-FFF2-40B4-BE49-F238E27FC236}">
                <a16:creationId xmlns:a16="http://schemas.microsoft.com/office/drawing/2014/main" id="{DDC7DB96-06BA-F846-8F5A-5FBF33C3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13638" y="22383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19477" name="Group 28">
            <a:extLst>
              <a:ext uri="{FF2B5EF4-FFF2-40B4-BE49-F238E27FC236}">
                <a16:creationId xmlns:a16="http://schemas.microsoft.com/office/drawing/2014/main" id="{F9E644DE-E959-6640-862D-5F63705F8A3D}"/>
              </a:ext>
            </a:extLst>
          </p:cNvPr>
          <p:cNvGrpSpPr>
            <a:grpSpLocks/>
          </p:cNvGrpSpPr>
          <p:nvPr/>
        </p:nvGrpSpPr>
        <p:grpSpPr bwMode="auto">
          <a:xfrm>
            <a:off x="7161213" y="1119188"/>
            <a:ext cx="369888" cy="657225"/>
            <a:chOff x="4180" y="783"/>
            <a:chExt cx="150" cy="307"/>
          </a:xfrm>
        </p:grpSpPr>
        <p:sp>
          <p:nvSpPr>
            <p:cNvPr id="19506" name="AutoShape 29">
              <a:extLst>
                <a:ext uri="{FF2B5EF4-FFF2-40B4-BE49-F238E27FC236}">
                  <a16:creationId xmlns:a16="http://schemas.microsoft.com/office/drawing/2014/main" id="{03EAA193-C083-AD41-BCDC-20FAB18880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7" name="Rectangle 30">
              <a:extLst>
                <a:ext uri="{FF2B5EF4-FFF2-40B4-BE49-F238E27FC236}">
                  <a16:creationId xmlns:a16="http://schemas.microsoft.com/office/drawing/2014/main" id="{BE463B6B-1445-D042-BAE5-C3970B2709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8" name="Rectangle 31">
              <a:extLst>
                <a:ext uri="{FF2B5EF4-FFF2-40B4-BE49-F238E27FC236}">
                  <a16:creationId xmlns:a16="http://schemas.microsoft.com/office/drawing/2014/main" id="{3DE495D8-D62B-4E4F-AB85-92440372A4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9" name="AutoShape 32">
              <a:extLst>
                <a:ext uri="{FF2B5EF4-FFF2-40B4-BE49-F238E27FC236}">
                  <a16:creationId xmlns:a16="http://schemas.microsoft.com/office/drawing/2014/main" id="{DF306364-A589-9F44-8A5C-76370CE4F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0" name="Line 33">
              <a:extLst>
                <a:ext uri="{FF2B5EF4-FFF2-40B4-BE49-F238E27FC236}">
                  <a16:creationId xmlns:a16="http://schemas.microsoft.com/office/drawing/2014/main" id="{6710E7D8-12E5-8146-9EFE-231CDDD831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Line 34">
              <a:extLst>
                <a:ext uri="{FF2B5EF4-FFF2-40B4-BE49-F238E27FC236}">
                  <a16:creationId xmlns:a16="http://schemas.microsoft.com/office/drawing/2014/main" id="{3CFC39E6-69EF-D141-B338-D062C83AFF9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Rectangle 35">
              <a:extLst>
                <a:ext uri="{FF2B5EF4-FFF2-40B4-BE49-F238E27FC236}">
                  <a16:creationId xmlns:a16="http://schemas.microsoft.com/office/drawing/2014/main" id="{9A2F9168-0853-5A4F-9D97-3282DF42D9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13" name="Rectangle 36">
              <a:extLst>
                <a:ext uri="{FF2B5EF4-FFF2-40B4-BE49-F238E27FC236}">
                  <a16:creationId xmlns:a16="http://schemas.microsoft.com/office/drawing/2014/main" id="{3E3E0F9A-ED27-6D4D-B7B8-CBB396EC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8" name="Group 37">
            <a:extLst>
              <a:ext uri="{FF2B5EF4-FFF2-40B4-BE49-F238E27FC236}">
                <a16:creationId xmlns:a16="http://schemas.microsoft.com/office/drawing/2014/main" id="{C914F66D-2D14-EA41-AF8A-7BCFE412D5E0}"/>
              </a:ext>
            </a:extLst>
          </p:cNvPr>
          <p:cNvGrpSpPr>
            <a:grpSpLocks/>
          </p:cNvGrpSpPr>
          <p:nvPr/>
        </p:nvGrpSpPr>
        <p:grpSpPr bwMode="auto">
          <a:xfrm>
            <a:off x="7989888" y="2547938"/>
            <a:ext cx="369888" cy="657225"/>
            <a:chOff x="4180" y="783"/>
            <a:chExt cx="150" cy="307"/>
          </a:xfrm>
        </p:grpSpPr>
        <p:sp>
          <p:nvSpPr>
            <p:cNvPr id="19498" name="AutoShape 38">
              <a:extLst>
                <a:ext uri="{FF2B5EF4-FFF2-40B4-BE49-F238E27FC236}">
                  <a16:creationId xmlns:a16="http://schemas.microsoft.com/office/drawing/2014/main" id="{66D35943-DC0F-EE4A-97CB-6E117DB7B4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9" name="Rectangle 39">
              <a:extLst>
                <a:ext uri="{FF2B5EF4-FFF2-40B4-BE49-F238E27FC236}">
                  <a16:creationId xmlns:a16="http://schemas.microsoft.com/office/drawing/2014/main" id="{F4AD169C-1FD2-BD40-8BAE-DBB4ACB625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0" name="Rectangle 40">
              <a:extLst>
                <a:ext uri="{FF2B5EF4-FFF2-40B4-BE49-F238E27FC236}">
                  <a16:creationId xmlns:a16="http://schemas.microsoft.com/office/drawing/2014/main" id="{9F9D78E8-BBBB-E546-A907-4673523691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1" name="AutoShape 41">
              <a:extLst>
                <a:ext uri="{FF2B5EF4-FFF2-40B4-BE49-F238E27FC236}">
                  <a16:creationId xmlns:a16="http://schemas.microsoft.com/office/drawing/2014/main" id="{A3D9EEFE-FF47-A743-90DA-EDAF8ED003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2" name="Line 42">
              <a:extLst>
                <a:ext uri="{FF2B5EF4-FFF2-40B4-BE49-F238E27FC236}">
                  <a16:creationId xmlns:a16="http://schemas.microsoft.com/office/drawing/2014/main" id="{313F43BF-687D-7545-8A33-E0874150890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3" name="Line 43">
              <a:extLst>
                <a:ext uri="{FF2B5EF4-FFF2-40B4-BE49-F238E27FC236}">
                  <a16:creationId xmlns:a16="http://schemas.microsoft.com/office/drawing/2014/main" id="{1CDB8127-92B9-5A49-ABFF-D99DDDD8787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4" name="Rectangle 44">
              <a:extLst>
                <a:ext uri="{FF2B5EF4-FFF2-40B4-BE49-F238E27FC236}">
                  <a16:creationId xmlns:a16="http://schemas.microsoft.com/office/drawing/2014/main" id="{08488DF1-BE00-6D4C-A35B-50A9F3143A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505" name="Rectangle 45">
              <a:extLst>
                <a:ext uri="{FF2B5EF4-FFF2-40B4-BE49-F238E27FC236}">
                  <a16:creationId xmlns:a16="http://schemas.microsoft.com/office/drawing/2014/main" id="{AC5BDBC4-20EB-3E40-891A-6116AF4314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grpSp>
        <p:nvGrpSpPr>
          <p:cNvPr id="19479" name="Group 46">
            <a:extLst>
              <a:ext uri="{FF2B5EF4-FFF2-40B4-BE49-F238E27FC236}">
                <a16:creationId xmlns:a16="http://schemas.microsoft.com/office/drawing/2014/main" id="{C3969308-E812-824E-977B-4DF3F45A7B2F}"/>
              </a:ext>
            </a:extLst>
          </p:cNvPr>
          <p:cNvGrpSpPr>
            <a:grpSpLocks/>
          </p:cNvGrpSpPr>
          <p:nvPr/>
        </p:nvGrpSpPr>
        <p:grpSpPr bwMode="auto">
          <a:xfrm>
            <a:off x="7970838" y="4167188"/>
            <a:ext cx="369888" cy="657225"/>
            <a:chOff x="4180" y="783"/>
            <a:chExt cx="150" cy="307"/>
          </a:xfrm>
        </p:grpSpPr>
        <p:sp>
          <p:nvSpPr>
            <p:cNvPr id="19490" name="AutoShape 47">
              <a:extLst>
                <a:ext uri="{FF2B5EF4-FFF2-40B4-BE49-F238E27FC236}">
                  <a16:creationId xmlns:a16="http://schemas.microsoft.com/office/drawing/2014/main" id="{1FC3F83E-8B47-5241-9741-8CB69A6749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1019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1" name="Rectangle 48">
              <a:extLst>
                <a:ext uri="{FF2B5EF4-FFF2-40B4-BE49-F238E27FC236}">
                  <a16:creationId xmlns:a16="http://schemas.microsoft.com/office/drawing/2014/main" id="{D9157777-30B9-6940-A126-BFE560E6F9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6" y="785"/>
              <a:ext cx="69" cy="236"/>
            </a:xfrm>
            <a:prstGeom prst="rect">
              <a:avLst/>
            </a:prstGeom>
            <a:solidFill>
              <a:srgbClr val="33CCCC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2" name="Rectangle 49">
              <a:extLst>
                <a:ext uri="{FF2B5EF4-FFF2-40B4-BE49-F238E27FC236}">
                  <a16:creationId xmlns:a16="http://schemas.microsoft.com/office/drawing/2014/main" id="{CD7A1209-CFD8-B944-88F9-39AE5F6CE9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1" y="852"/>
              <a:ext cx="95" cy="236"/>
            </a:xfrm>
            <a:prstGeom prst="rect">
              <a:avLst/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3" name="AutoShape 50">
              <a:extLst>
                <a:ext uri="{FF2B5EF4-FFF2-40B4-BE49-F238E27FC236}">
                  <a16:creationId xmlns:a16="http://schemas.microsoft.com/office/drawing/2014/main" id="{3FC72F62-66EC-A845-A9B6-7828EE7AC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80" y="783"/>
              <a:ext cx="150" cy="71"/>
            </a:xfrm>
            <a:prstGeom prst="parallelogram">
              <a:avLst>
                <a:gd name="adj" fmla="val 81387"/>
              </a:avLst>
            </a:prstGeom>
            <a:solidFill>
              <a:srgbClr val="33CC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4" name="Line 51">
              <a:extLst>
                <a:ext uri="{FF2B5EF4-FFF2-40B4-BE49-F238E27FC236}">
                  <a16:creationId xmlns:a16="http://schemas.microsoft.com/office/drawing/2014/main" id="{66BFC35B-7982-1941-8D28-AB3D394C40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0" y="788"/>
              <a:ext cx="0" cy="2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5" name="Line 52">
              <a:extLst>
                <a:ext uri="{FF2B5EF4-FFF2-40B4-BE49-F238E27FC236}">
                  <a16:creationId xmlns:a16="http://schemas.microsoft.com/office/drawing/2014/main" id="{1A5820C6-7331-FD48-AE53-5A9B6356A31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276" y="1019"/>
              <a:ext cx="54" cy="6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96" name="Rectangle 53">
              <a:extLst>
                <a:ext uri="{FF2B5EF4-FFF2-40B4-BE49-F238E27FC236}">
                  <a16:creationId xmlns:a16="http://schemas.microsoft.com/office/drawing/2014/main" id="{21CFF099-71E8-2542-97DB-877CE8B117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3" y="883"/>
              <a:ext cx="63" cy="136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9497" name="Rectangle 54">
              <a:extLst>
                <a:ext uri="{FF2B5EF4-FFF2-40B4-BE49-F238E27FC236}">
                  <a16:creationId xmlns:a16="http://schemas.microsoft.com/office/drawing/2014/main" id="{5B333CC0-91BC-374D-870A-FF268F04F8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2" y="924"/>
              <a:ext cx="48" cy="4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</p:grpSp>
      <p:sp>
        <p:nvSpPr>
          <p:cNvPr id="19480" name="Text Box 55">
            <a:extLst>
              <a:ext uri="{FF2B5EF4-FFF2-40B4-BE49-F238E27FC236}">
                <a16:creationId xmlns:a16="http://schemas.microsoft.com/office/drawing/2014/main" id="{52EE6F85-9026-AD45-9C24-5558E99083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10425" y="4738688"/>
            <a:ext cx="23050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 err="1">
                <a:latin typeface="Helvetica" pitchFamily="2" charset="0"/>
              </a:rPr>
              <a:t>umass.edu</a:t>
            </a:r>
            <a:r>
              <a:rPr lang="en-US" altLang="en-US" sz="1600" dirty="0">
                <a:latin typeface="Helvetica" pitchFamily="2" charset="0"/>
              </a:rPr>
              <a:t> DNS server</a:t>
            </a:r>
            <a:endParaRPr lang="en-US" altLang="en-US" sz="2400" dirty="0">
              <a:latin typeface="Helvetica" pitchFamily="2" charset="0"/>
            </a:endParaRP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 err="1">
                <a:latin typeface="Courier New" panose="02070309020205020404" pitchFamily="49" charset="0"/>
              </a:rPr>
              <a:t>dns.umass.edu</a:t>
            </a:r>
            <a:endParaRPr lang="en-US" altLang="en-US" sz="1600" dirty="0">
              <a:latin typeface="Times New Roman" panose="02020603050405020304" pitchFamily="18" charset="0"/>
            </a:endParaRPr>
          </a:p>
        </p:txBody>
      </p:sp>
      <p:sp>
        <p:nvSpPr>
          <p:cNvPr id="19481" name="Text Box 56">
            <a:extLst>
              <a:ext uri="{FF2B5EF4-FFF2-40B4-BE49-F238E27FC236}">
                <a16:creationId xmlns:a16="http://schemas.microsoft.com/office/drawing/2014/main" id="{87E291C9-9D36-3E47-A47B-6D1C9DDE96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75438" y="23145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2" name="Text Box 57">
            <a:extLst>
              <a:ext uri="{FF2B5EF4-FFF2-40B4-BE49-F238E27FC236}">
                <a16:creationId xmlns:a16="http://schemas.microsoft.com/office/drawing/2014/main" id="{8BD31147-558F-D74B-BB34-3CB7A2C43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59525" y="4100513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3" name="Line 58">
            <a:extLst>
              <a:ext uri="{FF2B5EF4-FFF2-40B4-BE49-F238E27FC236}">
                <a16:creationId xmlns:a16="http://schemas.microsoft.com/office/drawing/2014/main" id="{CD81A710-C2B4-BA43-9F25-1349DFA9F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7513638" y="1400175"/>
            <a:ext cx="685800" cy="1143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9484" name="Text Box 59">
            <a:extLst>
              <a:ext uri="{FF2B5EF4-FFF2-40B4-BE49-F238E27FC236}">
                <a16:creationId xmlns:a16="http://schemas.microsoft.com/office/drawing/2014/main" id="{EB4F2A6E-E212-6640-96F9-A6AB025CF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56638" y="2619375"/>
            <a:ext cx="201136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latin typeface="Helvetica" pitchFamily="2" charset="0"/>
              </a:rPr>
              <a:t>.</a:t>
            </a:r>
            <a:r>
              <a:rPr lang="en-US" altLang="en-US" sz="1800" dirty="0" err="1">
                <a:latin typeface="Helvetica" pitchFamily="2" charset="0"/>
              </a:rPr>
              <a:t>edu</a:t>
            </a:r>
            <a:r>
              <a:rPr lang="en-US" altLang="en-US" sz="1800" dirty="0">
                <a:latin typeface="Helvetica" pitchFamily="2" charset="0"/>
              </a:rPr>
              <a:t> DNS server</a:t>
            </a:r>
            <a:endParaRPr lang="en-US" altLang="en-US" sz="1600" dirty="0">
              <a:latin typeface="Helvetica" pitchFamily="2" charset="0"/>
            </a:endParaRPr>
          </a:p>
        </p:txBody>
      </p:sp>
      <p:sp>
        <p:nvSpPr>
          <p:cNvPr id="19485" name="Line 60">
            <a:extLst>
              <a:ext uri="{FF2B5EF4-FFF2-40B4-BE49-F238E27FC236}">
                <a16:creationId xmlns:a16="http://schemas.microsoft.com/office/drawing/2014/main" id="{5138EC1F-0E4B-394C-A898-046EACBE669A}"/>
              </a:ext>
            </a:extLst>
          </p:cNvPr>
          <p:cNvSpPr>
            <a:spLocks noChangeShapeType="1"/>
          </p:cNvSpPr>
          <p:nvPr/>
        </p:nvSpPr>
        <p:spPr bwMode="auto">
          <a:xfrm>
            <a:off x="8275638" y="3152775"/>
            <a:ext cx="0" cy="9906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Line 61">
            <a:extLst>
              <a:ext uri="{FF2B5EF4-FFF2-40B4-BE49-F238E27FC236}">
                <a16:creationId xmlns:a16="http://schemas.microsoft.com/office/drawing/2014/main" id="{5331EEA8-CB02-2040-83D6-4AE7E35B13D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8123238" y="3228975"/>
            <a:ext cx="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7" name="Line 62">
            <a:extLst>
              <a:ext uri="{FF2B5EF4-FFF2-40B4-BE49-F238E27FC236}">
                <a16:creationId xmlns:a16="http://schemas.microsoft.com/office/drawing/2014/main" id="{11CC987D-5EE9-5D4B-819D-DAA502C8544B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7437438" y="1781175"/>
            <a:ext cx="533400" cy="9144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Text Box 63">
            <a:extLst>
              <a:ext uri="{FF2B5EF4-FFF2-40B4-BE49-F238E27FC236}">
                <a16:creationId xmlns:a16="http://schemas.microsoft.com/office/drawing/2014/main" id="{E2850ACE-0DB4-8546-B87E-BC900CB8AD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0838" y="1781175"/>
            <a:ext cx="311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>
                <a:solidFill>
                  <a:srgbClr val="FF0000"/>
                </a:solidFill>
                <a:latin typeface="Arial" panose="020B0604020202020204" pitchFamily="34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19489" name="Line 64">
            <a:extLst>
              <a:ext uri="{FF2B5EF4-FFF2-40B4-BE49-F238E27FC236}">
                <a16:creationId xmlns:a16="http://schemas.microsoft.com/office/drawing/2014/main" id="{3943B896-30E7-2A4F-9536-B3DB8749654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46838" y="1781175"/>
            <a:ext cx="762000" cy="8382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60" name="Rectangle 65">
            <a:extLst>
              <a:ext uri="{FF2B5EF4-FFF2-40B4-BE49-F238E27FC236}">
                <a16:creationId xmlns:a16="http://schemas.microsoft.com/office/drawing/2014/main" id="{A3A6B52B-801E-7144-9AF3-2158FC4E04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Query type</a:t>
            </a:r>
          </a:p>
        </p:txBody>
      </p:sp>
      <p:sp>
        <p:nvSpPr>
          <p:cNvPr id="19461" name="Rectangle 66">
            <a:extLst>
              <a:ext uri="{FF2B5EF4-FFF2-40B4-BE49-F238E27FC236}">
                <a16:creationId xmlns:a16="http://schemas.microsoft.com/office/drawing/2014/main" id="{23F90139-999A-5C46-B6CF-11E89485E9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0870" y="1695310"/>
            <a:ext cx="3162300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Recursive query: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Puts burden of name resolution on the contacted name server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>
              <a:latin typeface="Helvetica" pitchFamily="2" charset="0"/>
            </a:endParaRPr>
          </a:p>
          <a:p>
            <a:pPr marL="0" indent="0">
              <a:buNone/>
            </a:pPr>
            <a:r>
              <a:rPr lang="en-US" altLang="en-US" sz="2000" dirty="0">
                <a:latin typeface="Helvetica" pitchFamily="2" charset="0"/>
              </a:rPr>
              <a:t>Problem: think about the root DNS server.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Must it answer every DNS query?</a:t>
            </a:r>
          </a:p>
          <a:p>
            <a:pPr marL="0" indent="0">
              <a:buNone/>
            </a:pPr>
            <a:endParaRPr lang="en-US" altLang="en-US" sz="20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0163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8" grpId="0" animBg="1"/>
      <p:bldP spid="19469" grpId="0" animBg="1"/>
      <p:bldP spid="19470" grpId="0" animBg="1"/>
      <p:bldP spid="19472" grpId="0"/>
      <p:bldP spid="19473" grpId="0"/>
      <p:bldP spid="19474" grpId="0"/>
      <p:bldP spid="19475" grpId="0"/>
      <p:bldP spid="19476" grpId="0"/>
      <p:bldP spid="19481" grpId="0"/>
      <p:bldP spid="19482" grpId="0"/>
      <p:bldP spid="19483" grpId="0" animBg="1"/>
      <p:bldP spid="19485" grpId="0" animBg="1"/>
      <p:bldP spid="19486" grpId="0" animBg="1"/>
      <p:bldP spid="19487" grpId="0" animBg="1"/>
      <p:bldP spid="19488" grpId="0"/>
      <p:bldP spid="1948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F7286-1741-9143-9AF7-DE607EFC8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DNS Records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3CB15-5B95-EE44-8FD3-8EB5F0B269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53840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6">
            <a:extLst>
              <a:ext uri="{FF2B5EF4-FFF2-40B4-BE49-F238E27FC236}">
                <a16:creationId xmlns:a16="http://schemas.microsoft.com/office/drawing/2014/main" id="{6839D8DF-92CC-994F-8F27-465EEB5AD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420BC16-3D75-AD48-BDE9-82F23DA6BB0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9810B34C-5388-EA43-9034-5E31FF1ECC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71738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records</a:t>
            </a:r>
            <a:endParaRPr lang="en-US" altLang="en-US"/>
          </a:p>
        </p:txBody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C40DE73E-B612-BE4F-840F-6BD7DAA0645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2066926" y="1343025"/>
            <a:ext cx="7820025" cy="51435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rgbClr val="C00000"/>
                </a:solidFill>
              </a:rPr>
              <a:t>DNS: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distributed </a:t>
            </a:r>
            <a:r>
              <a:rPr lang="en-US" altLang="en-US" sz="2400" dirty="0" err="1"/>
              <a:t>db</a:t>
            </a:r>
            <a:r>
              <a:rPr lang="en-US" altLang="en-US" sz="2400" dirty="0"/>
              <a:t> storing resource records </a:t>
            </a:r>
            <a:r>
              <a:rPr lang="en-US" altLang="en-US" sz="2400" dirty="0">
                <a:solidFill>
                  <a:srgbClr val="FF0000"/>
                </a:solidFill>
              </a:rPr>
              <a:t>(RR)</a:t>
            </a:r>
            <a:endParaRPr lang="en-US" altLang="en-US" sz="2400" dirty="0"/>
          </a:p>
        </p:txBody>
      </p:sp>
      <p:sp>
        <p:nvSpPr>
          <p:cNvPr id="23557" name="Rectangle 4">
            <a:extLst>
              <a:ext uri="{FF2B5EF4-FFF2-40B4-BE49-F238E27FC236}">
                <a16:creationId xmlns:a16="http://schemas.microsoft.com/office/drawing/2014/main" id="{7B062E04-4080-F448-BB8F-0A3E863EE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1857375" y="4752975"/>
            <a:ext cx="4000500" cy="1866900"/>
          </a:xfrm>
        </p:spPr>
        <p:txBody>
          <a:bodyPr>
            <a:normAutofit lnSpcReduction="10000"/>
          </a:bodyPr>
          <a:lstStyle/>
          <a:p>
            <a:r>
              <a:rPr lang="en-US" altLang="en-US" sz="2400" dirty="0"/>
              <a:t>Type=NS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name</a:t>
            </a:r>
            <a:r>
              <a:rPr lang="en-US" altLang="en-US" sz="2000" dirty="0">
                <a:solidFill>
                  <a:schemeClr val="tx1"/>
                </a:solidFill>
              </a:rPr>
              <a:t> is domain (e.g. </a:t>
            </a:r>
            <a:r>
              <a:rPr lang="en-US" altLang="en-US" sz="2000" dirty="0" err="1">
                <a:solidFill>
                  <a:schemeClr val="tx1"/>
                </a:solidFill>
              </a:rPr>
              <a:t>foo.com</a:t>
            </a:r>
            <a:r>
              <a:rPr lang="en-US" altLang="en-US" sz="2000" dirty="0">
                <a:solidFill>
                  <a:schemeClr val="tx1"/>
                </a:solidFill>
              </a:rPr>
              <a:t>)</a:t>
            </a:r>
          </a:p>
          <a:p>
            <a:pPr lvl="1"/>
            <a:r>
              <a:rPr lang="en-US" altLang="en-US" sz="2000" b="1" dirty="0">
                <a:solidFill>
                  <a:schemeClr val="tx1"/>
                </a:solidFill>
              </a:rPr>
              <a:t>value</a:t>
            </a:r>
            <a:r>
              <a:rPr lang="en-US" altLang="en-US" sz="2000" dirty="0">
                <a:solidFill>
                  <a:schemeClr val="tx1"/>
                </a:solidFill>
              </a:rPr>
              <a:t> is hostname of authoritative name server for this domain</a:t>
            </a:r>
          </a:p>
          <a:p>
            <a:endParaRPr lang="en-US" altLang="en-US" sz="2400" dirty="0"/>
          </a:p>
        </p:txBody>
      </p:sp>
      <p:grpSp>
        <p:nvGrpSpPr>
          <p:cNvPr id="23558" name="Group 5">
            <a:extLst>
              <a:ext uri="{FF2B5EF4-FFF2-40B4-BE49-F238E27FC236}">
                <a16:creationId xmlns:a16="http://schemas.microsoft.com/office/drawing/2014/main" id="{E453C5EE-524D-D74F-B735-946D91FAA18F}"/>
              </a:ext>
            </a:extLst>
          </p:cNvPr>
          <p:cNvGrpSpPr>
            <a:grpSpLocks/>
          </p:cNvGrpSpPr>
          <p:nvPr/>
        </p:nvGrpSpPr>
        <p:grpSpPr bwMode="auto">
          <a:xfrm>
            <a:off x="3319463" y="1895477"/>
            <a:ext cx="6202362" cy="571500"/>
            <a:chOff x="1407" y="1206"/>
            <a:chExt cx="3379" cy="360"/>
          </a:xfrm>
        </p:grpSpPr>
        <p:sp>
          <p:nvSpPr>
            <p:cNvPr id="23563" name="Text Box 6">
              <a:extLst>
                <a:ext uri="{FF2B5EF4-FFF2-40B4-BE49-F238E27FC236}">
                  <a16:creationId xmlns:a16="http://schemas.microsoft.com/office/drawing/2014/main" id="{7014B7E3-2CFA-DA4F-928D-04B228BADFE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07" y="1212"/>
              <a:ext cx="337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400" dirty="0">
                  <a:latin typeface="Helvetica" pitchFamily="2" charset="0"/>
                </a:rPr>
                <a:t>RR format: </a:t>
              </a:r>
              <a:r>
                <a:rPr lang="en-US" altLang="en-US" sz="1800" b="1" dirty="0">
                  <a:latin typeface="Helvetica" pitchFamily="2" charset="0"/>
                </a:rPr>
                <a:t>(name, type, class, </a:t>
              </a:r>
              <a:r>
                <a:rPr lang="en-US" altLang="en-US" sz="1800" b="1" dirty="0" err="1">
                  <a:latin typeface="Helvetica" pitchFamily="2" charset="0"/>
                </a:rPr>
                <a:t>ttl</a:t>
              </a:r>
              <a:r>
                <a:rPr lang="en-US" altLang="en-US" sz="1800" b="1" dirty="0">
                  <a:latin typeface="Helvetica" pitchFamily="2" charset="0"/>
                </a:rPr>
                <a:t>, </a:t>
              </a:r>
              <a:r>
                <a:rPr lang="en-US" altLang="en-US" sz="1800" b="1" dirty="0" err="1">
                  <a:latin typeface="Helvetica" pitchFamily="2" charset="0"/>
                </a:rPr>
                <a:t>addr</a:t>
              </a:r>
              <a:r>
                <a:rPr lang="en-US" altLang="en-US" sz="1800" b="1" dirty="0">
                  <a:latin typeface="Helvetica" pitchFamily="2" charset="0"/>
                </a:rPr>
                <a:t>)</a:t>
              </a:r>
              <a:endParaRPr lang="en-US" altLang="en-US" sz="2400" dirty="0">
                <a:latin typeface="Helvetica" pitchFamily="2" charset="0"/>
              </a:endParaRPr>
            </a:p>
          </p:txBody>
        </p:sp>
        <p:sp>
          <p:nvSpPr>
            <p:cNvPr id="23564" name="Rectangle 7">
              <a:extLst>
                <a:ext uri="{FF2B5EF4-FFF2-40B4-BE49-F238E27FC236}">
                  <a16:creationId xmlns:a16="http://schemas.microsoft.com/office/drawing/2014/main" id="{4846DDD0-3A4D-F441-AE50-39A4CCE79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8" y="1206"/>
              <a:ext cx="3318" cy="360"/>
            </a:xfrm>
            <a:prstGeom prst="rect">
              <a:avLst/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23559" name="Rectangle 8">
            <a:extLst>
              <a:ext uri="{FF2B5EF4-FFF2-40B4-BE49-F238E27FC236}">
                <a16:creationId xmlns:a16="http://schemas.microsoft.com/office/drawing/2014/main" id="{BD6059D2-3CF3-7648-9E11-FEEDDCE3A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2416176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0" name="Rectangle 9">
            <a:extLst>
              <a:ext uri="{FF2B5EF4-FFF2-40B4-BE49-F238E27FC236}">
                <a16:creationId xmlns:a16="http://schemas.microsoft.com/office/drawing/2014/main" id="{2CE6CB9E-CD31-0D4D-B338-2E838B911A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1988" y="2697163"/>
            <a:ext cx="451485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Type=CNAME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alias name for some “canonical” (the real) name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</a:t>
            </a:r>
            <a:r>
              <a:rPr lang="en-US" altLang="en-US" sz="1800" dirty="0" err="1">
                <a:latin typeface="Helvetica" pitchFamily="2" charset="0"/>
              </a:rPr>
              <a:t>www.ibm.com</a:t>
            </a:r>
            <a:r>
              <a:rPr lang="en-US" altLang="en-US" sz="1800" dirty="0">
                <a:latin typeface="Helvetica" pitchFamily="2" charset="0"/>
              </a:rPr>
              <a:t> </a:t>
            </a:r>
            <a:r>
              <a:rPr lang="en-US" altLang="en-US" sz="2000" dirty="0">
                <a:latin typeface="Helvetica" pitchFamily="2" charset="0"/>
              </a:rPr>
              <a:t>is really</a:t>
            </a:r>
            <a:endParaRPr lang="en-US" altLang="en-US" sz="1800" dirty="0">
              <a:latin typeface="Helvetica" pitchFamily="2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1800" dirty="0">
                <a:latin typeface="Helvetica" pitchFamily="2" charset="0"/>
              </a:rPr>
              <a:t>  servereast.backup2.ibm.com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canonical name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1" name="Rectangle 10">
            <a:extLst>
              <a:ext uri="{FF2B5EF4-FFF2-40B4-BE49-F238E27FC236}">
                <a16:creationId xmlns:a16="http://schemas.microsoft.com/office/drawing/2014/main" id="{14470BD7-EB2B-314D-9EBE-E86B3EE6C1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6914" y="5032375"/>
            <a:ext cx="4408487" cy="1309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Type=MX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name of </a:t>
            </a:r>
            <a:r>
              <a:rPr lang="en-US" altLang="en-US" sz="2000" dirty="0" err="1">
                <a:latin typeface="Helvetica" pitchFamily="2" charset="0"/>
              </a:rPr>
              <a:t>mailserver</a:t>
            </a:r>
            <a:r>
              <a:rPr lang="en-US" altLang="en-US" sz="2000" dirty="0">
                <a:latin typeface="Helvetica" pitchFamily="2" charset="0"/>
              </a:rPr>
              <a:t> associated with </a:t>
            </a:r>
            <a:r>
              <a:rPr lang="en-US" altLang="en-US" sz="2000" b="1" dirty="0">
                <a:latin typeface="Helvetica" pitchFamily="2" charset="0"/>
              </a:rPr>
              <a:t>name</a:t>
            </a:r>
            <a:endParaRPr lang="en-US" altLang="en-US" sz="2000" dirty="0">
              <a:latin typeface="Helvetica" pitchFamily="2" charset="0"/>
            </a:endParaRPr>
          </a:p>
          <a:p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3562" name="Rectangle 8">
            <a:extLst>
              <a:ext uri="{FF2B5EF4-FFF2-40B4-BE49-F238E27FC236}">
                <a16:creationId xmlns:a16="http://schemas.microsoft.com/office/drawing/2014/main" id="{115C873C-A931-9D47-A152-D503AB071D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581401"/>
            <a:ext cx="3810000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indent="0">
              <a:buNone/>
            </a:pPr>
            <a:r>
              <a:rPr lang="en-US" altLang="en-US" sz="2400" dirty="0">
                <a:latin typeface="Helvetica" pitchFamily="2" charset="0"/>
              </a:rPr>
              <a:t>Type=AAAA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name</a:t>
            </a:r>
            <a:r>
              <a:rPr lang="en-US" altLang="en-US" sz="2000" dirty="0">
                <a:latin typeface="Helvetica" pitchFamily="2" charset="0"/>
              </a:rPr>
              <a:t> is hostname</a:t>
            </a:r>
          </a:p>
          <a:p>
            <a:pPr lvl="1"/>
            <a:r>
              <a:rPr lang="en-US" altLang="en-US" sz="2000" b="1" dirty="0">
                <a:latin typeface="Helvetica" pitchFamily="2" charset="0"/>
              </a:rPr>
              <a:t>value</a:t>
            </a:r>
            <a:r>
              <a:rPr lang="en-US" altLang="en-US" sz="2000" dirty="0">
                <a:latin typeface="Helvetica" pitchFamily="2" charset="0"/>
              </a:rPr>
              <a:t> is IPv6 address</a:t>
            </a:r>
          </a:p>
          <a:p>
            <a:endParaRPr lang="en-US" altLang="en-US" sz="2400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6849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5">
            <a:extLst>
              <a:ext uri="{FF2B5EF4-FFF2-40B4-BE49-F238E27FC236}">
                <a16:creationId xmlns:a16="http://schemas.microsoft.com/office/drawing/2014/main" id="{56E979DD-A9C2-0B46-8B59-00581639B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DNS Record example</a:t>
            </a:r>
          </a:p>
        </p:txBody>
      </p:sp>
      <p:sp>
        <p:nvSpPr>
          <p:cNvPr id="24579" name="Slide Number Placeholder 4">
            <a:extLst>
              <a:ext uri="{FF2B5EF4-FFF2-40B4-BE49-F238E27FC236}">
                <a16:creationId xmlns:a16="http://schemas.microsoft.com/office/drawing/2014/main" id="{2C078EB2-25A2-664C-A6EF-990073A6E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C1B6A0D-9C8F-7641-A97C-6337B673C0E3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EDEF506-BA72-FB4B-99EF-EFB6FFBC3D5C}"/>
              </a:ext>
            </a:extLst>
          </p:cNvPr>
          <p:cNvGraphicFramePr>
            <a:graphicFrameLocks noGrp="1"/>
          </p:cNvGraphicFramePr>
          <p:nvPr/>
        </p:nvGraphicFramePr>
        <p:xfrm>
          <a:off x="4210050" y="13462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Design.cs.rutgers.edu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192.26.92.30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1DE1C04-6F16-114B-9F18-981D34833A0E}"/>
              </a:ext>
            </a:extLst>
          </p:cNvPr>
          <p:cNvGraphicFramePr>
            <a:graphicFrameLocks noGrp="1"/>
          </p:cNvGraphicFramePr>
          <p:nvPr/>
        </p:nvGraphicFramePr>
        <p:xfrm>
          <a:off x="4222750" y="3492500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Cs.rutgers.edu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TTL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 day(86400)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NSDNAME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Ns-lcsr.rutgers.edu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4620" name="Text Box 5">
            <a:extLst>
              <a:ext uri="{FF2B5EF4-FFF2-40B4-BE49-F238E27FC236}">
                <a16:creationId xmlns:a16="http://schemas.microsoft.com/office/drawing/2014/main" id="{336F3E26-8891-C447-A8B2-2D9FD69700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28801" y="1606551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to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4621" name="Text Box 6">
            <a:extLst>
              <a:ext uri="{FF2B5EF4-FFF2-40B4-BE49-F238E27FC236}">
                <a16:creationId xmlns:a16="http://schemas.microsoft.com/office/drawing/2014/main" id="{CA5920F0-3404-9A43-98C4-6E7366F20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9550" y="3567113"/>
            <a:ext cx="23066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4622" name="Line 9">
            <a:extLst>
              <a:ext uri="{FF2B5EF4-FFF2-40B4-BE49-F238E27FC236}">
                <a16:creationId xmlns:a16="http://schemas.microsoft.com/office/drawing/2014/main" id="{1CCAD9D6-E831-414F-B8B6-52A2FE573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8276" y="233045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623" name="Line 10">
            <a:extLst>
              <a:ext uri="{FF2B5EF4-FFF2-40B4-BE49-F238E27FC236}">
                <a16:creationId xmlns:a16="http://schemas.microsoft.com/office/drawing/2014/main" id="{99E7EC97-50BB-1C42-9AC9-14629D80BA5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4950" y="5199063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710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6">
            <a:extLst>
              <a:ext uri="{FF2B5EF4-FFF2-40B4-BE49-F238E27FC236}">
                <a16:creationId xmlns:a16="http://schemas.microsoft.com/office/drawing/2014/main" id="{DF12E9CF-844E-4549-A197-DE92C0325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F66C23D-04BA-0041-8988-14490C39BFA9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29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id="{49972CE1-42A7-D149-9E89-609F92A7827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62669" y="1758950"/>
            <a:ext cx="10780394" cy="4733925"/>
          </a:xfrm>
        </p:spPr>
        <p:txBody>
          <a:bodyPr/>
          <a:lstStyle/>
          <a:p>
            <a:r>
              <a:rPr lang="en-US" altLang="en-US" sz="2400" dirty="0"/>
              <a:t>Once (any) name server learns a name to IP address mapping, it </a:t>
            </a:r>
            <a:r>
              <a:rPr lang="en-US" altLang="en-US" sz="2400" i="1" dirty="0">
                <a:solidFill>
                  <a:srgbClr val="C00000"/>
                </a:solidFill>
              </a:rPr>
              <a:t>caches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the</a:t>
            </a:r>
            <a:r>
              <a:rPr lang="en-US" altLang="en-US" sz="2400" dirty="0">
                <a:solidFill>
                  <a:srgbClr val="C00000"/>
                </a:solidFill>
              </a:rPr>
              <a:t> </a:t>
            </a:r>
            <a:r>
              <a:rPr lang="en-US" altLang="en-US" sz="2400" dirty="0"/>
              <a:t>mapping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Cache entries timeout (disappear) after some time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TLD servers typically cached in local name servers</a:t>
            </a:r>
          </a:p>
          <a:p>
            <a:pPr lvl="1"/>
            <a:endParaRPr lang="en-US" altLang="en-US" dirty="0"/>
          </a:p>
          <a:p>
            <a:pPr lvl="1"/>
            <a:r>
              <a:rPr lang="en-US" altLang="en-US" dirty="0"/>
              <a:t>In practice, root name servers aren’t visited often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5DE5698-DD6F-9B4B-9331-BCA417B2A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caching and updating records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7057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4FC1A-F529-2045-BFD6-22C6615AC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4E1F-B051-5745-BF88-C81BA3C51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Switching: circuit, message, packet</a:t>
            </a:r>
          </a:p>
          <a:p>
            <a:r>
              <a:rPr lang="en-US" dirty="0"/>
              <a:t>Measuring: bandwidth, propagation + transmission + queueing</a:t>
            </a:r>
          </a:p>
          <a:p>
            <a:r>
              <a:rPr lang="en-US" dirty="0"/>
              <a:t>Layering and modularity</a:t>
            </a:r>
          </a:p>
        </p:txBody>
      </p:sp>
      <p:sp>
        <p:nvSpPr>
          <p:cNvPr id="4" name="Line 2">
            <a:extLst>
              <a:ext uri="{FF2B5EF4-FFF2-40B4-BE49-F238E27FC236}">
                <a16:creationId xmlns:a16="http://schemas.microsoft.com/office/drawing/2014/main" id="{5DBBDD10-D28E-FE43-B521-2E08CEA2A599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8475" y="3983489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6BD7EF7-B880-804D-8CC3-02C7D6C66B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51358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D6E1A05-65D8-674E-86BD-CF61B3C08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32638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D9D7806B-2583-7947-835C-EBB7A2EDA6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13918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C7F5A38E-F1C9-1444-868E-9F8E0E570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951988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45C9EB9-BF8F-884C-97F0-95F7695A9004}"/>
              </a:ext>
            </a:extLst>
          </p:cNvPr>
          <p:cNvGrpSpPr/>
          <p:nvPr/>
        </p:nvGrpSpPr>
        <p:grpSpPr>
          <a:xfrm>
            <a:off x="3215613" y="3598863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B4C5F0B8-E1ED-2D41-88DA-0D71294FEC1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5" name="Rectangle 5">
                <a:extLst>
                  <a:ext uri="{FF2B5EF4-FFF2-40B4-BE49-F238E27FC236}">
                    <a16:creationId xmlns:a16="http://schemas.microsoft.com/office/drawing/2014/main" id="{1E513D72-5B47-CE4A-B58F-37E0983D0F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6">
                <a:extLst>
                  <a:ext uri="{FF2B5EF4-FFF2-40B4-BE49-F238E27FC236}">
                    <a16:creationId xmlns:a16="http://schemas.microsoft.com/office/drawing/2014/main" id="{902F01B5-6F01-1B43-9038-B18089F1A4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7">
                <a:extLst>
                  <a:ext uri="{FF2B5EF4-FFF2-40B4-BE49-F238E27FC236}">
                    <a16:creationId xmlns:a16="http://schemas.microsoft.com/office/drawing/2014/main" id="{D8A44EC5-AC39-5544-A004-4BAF56494D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8">
                <a:extLst>
                  <a:ext uri="{FF2B5EF4-FFF2-40B4-BE49-F238E27FC236}">
                    <a16:creationId xmlns:a16="http://schemas.microsoft.com/office/drawing/2014/main" id="{514E6FAA-7FB3-444F-89EE-CDE0E877CE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9">
                <a:extLst>
                  <a:ext uri="{FF2B5EF4-FFF2-40B4-BE49-F238E27FC236}">
                    <a16:creationId xmlns:a16="http://schemas.microsoft.com/office/drawing/2014/main" id="{4914D676-D35F-304C-B879-E6892D7114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0">
                <a:extLst>
                  <a:ext uri="{FF2B5EF4-FFF2-40B4-BE49-F238E27FC236}">
                    <a16:creationId xmlns:a16="http://schemas.microsoft.com/office/drawing/2014/main" id="{5114D11A-E597-444F-82CC-29071B99C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1">
                <a:extLst>
                  <a:ext uri="{FF2B5EF4-FFF2-40B4-BE49-F238E27FC236}">
                    <a16:creationId xmlns:a16="http://schemas.microsoft.com/office/drawing/2014/main" id="{DDCDE7FF-5517-7D46-AA69-7985FB7349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Rectangle 12">
                <a:extLst>
                  <a:ext uri="{FF2B5EF4-FFF2-40B4-BE49-F238E27FC236}">
                    <a16:creationId xmlns:a16="http://schemas.microsoft.com/office/drawing/2014/main" id="{4D5F37D0-6FBC-104E-B6B9-856FBA3E2C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3" name="Rectangle 13">
                <a:extLst>
                  <a:ext uri="{FF2B5EF4-FFF2-40B4-BE49-F238E27FC236}">
                    <a16:creationId xmlns:a16="http://schemas.microsoft.com/office/drawing/2014/main" id="{D0D304A1-C2D2-D347-97D8-A16D93A635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4">
                <a:extLst>
                  <a:ext uri="{FF2B5EF4-FFF2-40B4-BE49-F238E27FC236}">
                    <a16:creationId xmlns:a16="http://schemas.microsoft.com/office/drawing/2014/main" id="{78E2EDA3-E31C-AF4A-9DBD-842E510EEB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5" name="Rectangle 15">
                <a:extLst>
                  <a:ext uri="{FF2B5EF4-FFF2-40B4-BE49-F238E27FC236}">
                    <a16:creationId xmlns:a16="http://schemas.microsoft.com/office/drawing/2014/main" id="{642A1CA9-DA27-4F45-8569-32576146E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6" name="Freeform 16">
                <a:extLst>
                  <a:ext uri="{FF2B5EF4-FFF2-40B4-BE49-F238E27FC236}">
                    <a16:creationId xmlns:a16="http://schemas.microsoft.com/office/drawing/2014/main" id="{8DC2BFD1-3A86-244D-BB9F-3721C50E8E1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Rectangle 17">
                <a:extLst>
                  <a:ext uri="{FF2B5EF4-FFF2-40B4-BE49-F238E27FC236}">
                    <a16:creationId xmlns:a16="http://schemas.microsoft.com/office/drawing/2014/main" id="{77723E58-1335-A44B-BB54-A2295E677E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8" name="Rectangle 19">
                <a:extLst>
                  <a:ext uri="{FF2B5EF4-FFF2-40B4-BE49-F238E27FC236}">
                    <a16:creationId xmlns:a16="http://schemas.microsoft.com/office/drawing/2014/main" id="{C03C5AC0-18D9-3E40-AC78-7615D16BE4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9" name="Line 21">
                <a:extLst>
                  <a:ext uri="{FF2B5EF4-FFF2-40B4-BE49-F238E27FC236}">
                    <a16:creationId xmlns:a16="http://schemas.microsoft.com/office/drawing/2014/main" id="{C9D50E74-2A50-E94B-91E1-812EBCA056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2">
                <a:extLst>
                  <a:ext uri="{FF2B5EF4-FFF2-40B4-BE49-F238E27FC236}">
                    <a16:creationId xmlns:a16="http://schemas.microsoft.com/office/drawing/2014/main" id="{1C336A2F-E188-8447-95E1-A7E76E20B4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3">
                <a:extLst>
                  <a:ext uri="{FF2B5EF4-FFF2-40B4-BE49-F238E27FC236}">
                    <a16:creationId xmlns:a16="http://schemas.microsoft.com/office/drawing/2014/main" id="{067A1ED5-82FD-E040-8ED4-974E441DA5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6533636E-8A74-7648-AF45-1307E7D80B4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ECD1AE5C-B298-2C42-AA33-2AA60C6CF0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4B8688F1-947E-8544-8F6B-228AB751876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Line 27">
                <a:extLst>
                  <a:ext uri="{FF2B5EF4-FFF2-40B4-BE49-F238E27FC236}">
                    <a16:creationId xmlns:a16="http://schemas.microsoft.com/office/drawing/2014/main" id="{930D5054-6774-BA4A-98D0-7A4FBAB3A4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Line 28">
                <a:extLst>
                  <a:ext uri="{FF2B5EF4-FFF2-40B4-BE49-F238E27FC236}">
                    <a16:creationId xmlns:a16="http://schemas.microsoft.com/office/drawing/2014/main" id="{5E5BF641-83EF-0B4E-88A0-672F9F22ED2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Line 29">
                <a:extLst>
                  <a:ext uri="{FF2B5EF4-FFF2-40B4-BE49-F238E27FC236}">
                    <a16:creationId xmlns:a16="http://schemas.microsoft.com/office/drawing/2014/main" id="{B57B73FA-5CA2-C34A-9136-5FF8C6C96D7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0">
                <a:extLst>
                  <a:ext uri="{FF2B5EF4-FFF2-40B4-BE49-F238E27FC236}">
                    <a16:creationId xmlns:a16="http://schemas.microsoft.com/office/drawing/2014/main" id="{5EC6F837-C9CF-0048-8FD2-852B37F21A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1">
                <a:extLst>
                  <a:ext uri="{FF2B5EF4-FFF2-40B4-BE49-F238E27FC236}">
                    <a16:creationId xmlns:a16="http://schemas.microsoft.com/office/drawing/2014/main" id="{3631EAD0-7B28-2C48-B5EC-6B64545AC90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2">
                <a:extLst>
                  <a:ext uri="{FF2B5EF4-FFF2-40B4-BE49-F238E27FC236}">
                    <a16:creationId xmlns:a16="http://schemas.microsoft.com/office/drawing/2014/main" id="{2DED0325-83FA-BB4C-9D02-46B9C28D7CA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3">
                <a:extLst>
                  <a:ext uri="{FF2B5EF4-FFF2-40B4-BE49-F238E27FC236}">
                    <a16:creationId xmlns:a16="http://schemas.microsoft.com/office/drawing/2014/main" id="{2264FC7F-A370-0746-97C1-CA60C8FB3EE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4">
                <a:extLst>
                  <a:ext uri="{FF2B5EF4-FFF2-40B4-BE49-F238E27FC236}">
                    <a16:creationId xmlns:a16="http://schemas.microsoft.com/office/drawing/2014/main" id="{0B707955-F0D1-0241-A9EA-BF853AA56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Freeform 35">
                <a:extLst>
                  <a:ext uri="{FF2B5EF4-FFF2-40B4-BE49-F238E27FC236}">
                    <a16:creationId xmlns:a16="http://schemas.microsoft.com/office/drawing/2014/main" id="{C3B09C67-0872-0649-9D12-E7C665AF110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Freeform 36">
                <a:extLst>
                  <a:ext uri="{FF2B5EF4-FFF2-40B4-BE49-F238E27FC236}">
                    <a16:creationId xmlns:a16="http://schemas.microsoft.com/office/drawing/2014/main" id="{23C90B6E-77D4-1D4F-AD78-0B63F5AB816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Freeform 37">
                <a:extLst>
                  <a:ext uri="{FF2B5EF4-FFF2-40B4-BE49-F238E27FC236}">
                    <a16:creationId xmlns:a16="http://schemas.microsoft.com/office/drawing/2014/main" id="{934A1A4E-F464-7043-B6DF-F48CF53E041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Freeform 38">
                <a:extLst>
                  <a:ext uri="{FF2B5EF4-FFF2-40B4-BE49-F238E27FC236}">
                    <a16:creationId xmlns:a16="http://schemas.microsoft.com/office/drawing/2014/main" id="{EB4B1933-FBB5-F64D-A3FE-9537DDE451F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B1DBE9CD-F63C-CD40-A0A0-1DE4A8C553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12" name="TextBox 3">
              <a:extLst>
                <a:ext uri="{FF2B5EF4-FFF2-40B4-BE49-F238E27FC236}">
                  <a16:creationId xmlns:a16="http://schemas.microsoft.com/office/drawing/2014/main" id="{6FAD9483-773C-5442-A27E-BCDBE308A3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13" name="Straight Connector 5">
              <a:extLst>
                <a:ext uri="{FF2B5EF4-FFF2-40B4-BE49-F238E27FC236}">
                  <a16:creationId xmlns:a16="http://schemas.microsoft.com/office/drawing/2014/main" id="{EFFEF301-3584-3B4E-A2D4-87535475A9E9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14" name="Straight Connector 7">
              <a:extLst>
                <a:ext uri="{FF2B5EF4-FFF2-40B4-BE49-F238E27FC236}">
                  <a16:creationId xmlns:a16="http://schemas.microsoft.com/office/drawing/2014/main" id="{E801F5E8-0F4A-BB4C-9AA8-7829E2F5A818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6BE8F6C2-0A0B-494A-B53D-0CA124423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0081" y="3706812"/>
            <a:ext cx="3441538" cy="2581153"/>
          </a:xfrm>
          <a:prstGeom prst="rect">
            <a:avLst/>
          </a:prstGeom>
        </p:spPr>
      </p:pic>
      <p:pic>
        <p:nvPicPr>
          <p:cNvPr id="48" name="Picture 47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50DA5696-CE48-1043-B0F4-4AEF18A800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02476" y="2910680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494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6">
            <a:extLst>
              <a:ext uri="{FF2B5EF4-FFF2-40B4-BE49-F238E27FC236}">
                <a16:creationId xmlns:a16="http://schemas.microsoft.com/office/drawing/2014/main" id="{C27ADA17-E705-DC45-9C47-C3C038D96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F5E86301-B890-CF4E-B100-EF98FD00345C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3CD8CAF1-99F5-9244-9A5E-D28F567A867D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334588" y="1500188"/>
            <a:ext cx="7820025" cy="514350"/>
          </a:xfrm>
        </p:spPr>
        <p:txBody>
          <a:bodyPr>
            <a:normAutofit fontScale="77500" lnSpcReduction="2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u="sng" dirty="0">
                <a:solidFill>
                  <a:schemeClr val="accent2"/>
                </a:solidFill>
              </a:rPr>
              <a:t>DNS protocol :</a:t>
            </a:r>
            <a:r>
              <a:rPr lang="en-US" altLang="en-US" sz="2400" dirty="0"/>
              <a:t> </a:t>
            </a:r>
            <a:r>
              <a:rPr lang="en-US" altLang="en-US" sz="2400" i="1" dirty="0">
                <a:solidFill>
                  <a:srgbClr val="FF0000"/>
                </a:solidFill>
              </a:rPr>
              <a:t>query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i="1" dirty="0">
                <a:solidFill>
                  <a:srgbClr val="FF0000"/>
                </a:solidFill>
              </a:rPr>
              <a:t>reply</a:t>
            </a:r>
            <a:r>
              <a:rPr lang="en-US" altLang="en-US" sz="2400" dirty="0"/>
              <a:t> messages, both with same </a:t>
            </a:r>
            <a:r>
              <a:rPr lang="en-US" altLang="en-US" sz="2400" i="1" dirty="0">
                <a:solidFill>
                  <a:srgbClr val="FF0000"/>
                </a:solidFill>
              </a:rPr>
              <a:t>message format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21509" name="Rectangle 4">
            <a:extLst>
              <a:ext uri="{FF2B5EF4-FFF2-40B4-BE49-F238E27FC236}">
                <a16:creationId xmlns:a16="http://schemas.microsoft.com/office/drawing/2014/main" id="{9F9FF86F-AC61-BA41-AB78-0CF784EA5D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4588" y="2168525"/>
            <a:ext cx="3575050" cy="383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Message header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QR = 0 for Query, 1 for response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Opcode= 0 standard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identification:</a:t>
            </a:r>
            <a:r>
              <a:rPr lang="en-US" altLang="en-US" sz="2000" dirty="0">
                <a:latin typeface="Helvetica" pitchFamily="2" charset="0"/>
              </a:rPr>
              <a:t> 16 bit # for query, reply to query uses same #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>
                <a:solidFill>
                  <a:schemeClr val="accent2"/>
                </a:solidFill>
                <a:latin typeface="Helvetica" pitchFamily="2" charset="0"/>
              </a:rPr>
              <a:t>flags:</a:t>
            </a:r>
            <a:endParaRPr lang="en-US" altLang="en-US" sz="2000" dirty="0">
              <a:latin typeface="Helvetica" pitchFamily="2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Authoritative answer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desired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recursion available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Helvetica" pitchFamily="2" charset="0"/>
              </a:rPr>
              <a:t>reply is authoritative</a:t>
            </a:r>
          </a:p>
        </p:txBody>
      </p:sp>
      <p:pic>
        <p:nvPicPr>
          <p:cNvPr id="21510" name="Picture 5" descr="DNSmessage">
            <a:extLst>
              <a:ext uri="{FF2B5EF4-FFF2-40B4-BE49-F238E27FC236}">
                <a16:creationId xmlns:a16="http://schemas.microsoft.com/office/drawing/2014/main" id="{48B67994-DC58-524C-AD0A-3F4ADB7B80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989" y="2090739"/>
            <a:ext cx="5132387" cy="416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511" name="Group 4">
            <a:extLst>
              <a:ext uri="{FF2B5EF4-FFF2-40B4-BE49-F238E27FC236}">
                <a16:creationId xmlns:a16="http://schemas.microsoft.com/office/drawing/2014/main" id="{1A6A2059-A99A-DB40-A62D-132F46E7A108}"/>
              </a:ext>
            </a:extLst>
          </p:cNvPr>
          <p:cNvGrpSpPr>
            <a:grpSpLocks/>
          </p:cNvGrpSpPr>
          <p:nvPr/>
        </p:nvGrpSpPr>
        <p:grpSpPr bwMode="auto">
          <a:xfrm>
            <a:off x="5705475" y="1860551"/>
            <a:ext cx="1828800" cy="307975"/>
            <a:chOff x="6157913" y="310454"/>
            <a:chExt cx="1828800" cy="307778"/>
          </a:xfrm>
        </p:grpSpPr>
        <p:sp>
          <p:nvSpPr>
            <p:cNvPr id="21512" name="Rectangle 2">
              <a:extLst>
                <a:ext uri="{FF2B5EF4-FFF2-40B4-BE49-F238E27FC236}">
                  <a16:creationId xmlns:a16="http://schemas.microsoft.com/office/drawing/2014/main" id="{5F5CE727-313B-0349-9A41-CC0143CA6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E9E011C-68B5-D94D-A6AB-9964098A99F5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1514" name="TextBox 3">
              <a:extLst>
                <a:ext uri="{FF2B5EF4-FFF2-40B4-BE49-F238E27FC236}">
                  <a16:creationId xmlns:a16="http://schemas.microsoft.com/office/drawing/2014/main" id="{CFA13F59-CE55-4B40-8317-3539F9053A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 dirty="0"/>
                <a:t>QR</a:t>
              </a:r>
            </a:p>
          </p:txBody>
        </p:sp>
        <p:sp>
          <p:nvSpPr>
            <p:cNvPr id="21515" name="TextBox 10">
              <a:extLst>
                <a:ext uri="{FF2B5EF4-FFF2-40B4-BE49-F238E27FC236}">
                  <a16:creationId xmlns:a16="http://schemas.microsoft.com/office/drawing/2014/main" id="{CEE4EA7D-98CC-C44C-AD14-AABD2A1DC9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814647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BA80D3CA-E174-AA4C-8BBB-B6ECE2183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protocol messages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8017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6">
            <a:extLst>
              <a:ext uri="{FF2B5EF4-FFF2-40B4-BE49-F238E27FC236}">
                <a16:creationId xmlns:a16="http://schemas.microsoft.com/office/drawing/2014/main" id="{7794455C-39D3-7144-B1D0-F61E0BAA5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871B1AF-DA4D-5E4E-B33C-762A128E8C4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id="{FB5E586C-6C00-7245-9074-C9DE5018A6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443163" y="228600"/>
            <a:ext cx="7772400" cy="1143000"/>
          </a:xfrm>
        </p:spPr>
        <p:txBody>
          <a:bodyPr/>
          <a:lstStyle/>
          <a:p>
            <a:r>
              <a:rPr lang="en-US" altLang="en-US" sz="3600"/>
              <a:t>DNS protocol, messages</a:t>
            </a:r>
            <a:endParaRPr lang="en-US" altLang="en-US"/>
          </a:p>
        </p:txBody>
      </p:sp>
      <p:pic>
        <p:nvPicPr>
          <p:cNvPr id="22532" name="Picture 3" descr="DNSmessage">
            <a:extLst>
              <a:ext uri="{FF2B5EF4-FFF2-40B4-BE49-F238E27FC236}">
                <a16:creationId xmlns:a16="http://schemas.microsoft.com/office/drawing/2014/main" id="{317A0E0A-CE47-134B-ADEB-895BA904CA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7725" y="1509713"/>
            <a:ext cx="4387850" cy="3562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Text Box 4">
            <a:extLst>
              <a:ext uri="{FF2B5EF4-FFF2-40B4-BE49-F238E27FC236}">
                <a16:creationId xmlns:a16="http://schemas.microsoft.com/office/drawing/2014/main" id="{1D32C9A4-48F5-ED43-A5B4-48AA0E01D6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1777" y="1827283"/>
            <a:ext cx="2164374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Name, type fields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latin typeface="Helvetica" pitchFamily="2" charset="0"/>
              </a:rPr>
              <a:t> for a query</a:t>
            </a:r>
            <a:endParaRPr lang="en-US" altLang="en-US" sz="2400" dirty="0">
              <a:latin typeface="Helvetica" pitchFamily="2" charset="0"/>
            </a:endParaRPr>
          </a:p>
        </p:txBody>
      </p:sp>
      <p:sp>
        <p:nvSpPr>
          <p:cNvPr id="22534" name="Text Box 5">
            <a:extLst>
              <a:ext uri="{FF2B5EF4-FFF2-40B4-BE49-F238E27FC236}">
                <a16:creationId xmlns:a16="http://schemas.microsoft.com/office/drawing/2014/main" id="{B9CAF801-A792-774A-8E91-176CCBF9D5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87626" y="2830514"/>
            <a:ext cx="2168525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RRs in response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to query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5" name="Text Box 6">
            <a:extLst>
              <a:ext uri="{FF2B5EF4-FFF2-40B4-BE49-F238E27FC236}">
                <a16:creationId xmlns:a16="http://schemas.microsoft.com/office/drawing/2014/main" id="{F25FFB4E-4629-6949-81E8-38AEE39158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1834" y="3559343"/>
            <a:ext cx="360066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records for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authoritative servers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Information about nameserver</a:t>
            </a:r>
            <a:endParaRPr lang="en-US" altLang="en-US" sz="2400">
              <a:latin typeface="Helvetica" pitchFamily="2" charset="0"/>
            </a:endParaRPr>
          </a:p>
        </p:txBody>
      </p:sp>
      <p:sp>
        <p:nvSpPr>
          <p:cNvPr id="22536" name="Text Box 7">
            <a:extLst>
              <a:ext uri="{FF2B5EF4-FFF2-40B4-BE49-F238E27FC236}">
                <a16:creationId xmlns:a16="http://schemas.microsoft.com/office/drawing/2014/main" id="{607BCA76-3D53-F14F-A65D-8159723C91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110" y="4511843"/>
            <a:ext cx="2632516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additional “helpful”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latin typeface="Helvetica" pitchFamily="2" charset="0"/>
              </a:rPr>
              <a:t>info that may be used</a:t>
            </a:r>
          </a:p>
          <a:p>
            <a:pPr algn="r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>
              <a:latin typeface="Helvetica" pitchFamily="2" charset="0"/>
            </a:endParaRPr>
          </a:p>
        </p:txBody>
      </p:sp>
      <p:sp>
        <p:nvSpPr>
          <p:cNvPr id="22537" name="Line 8">
            <a:extLst>
              <a:ext uri="{FF2B5EF4-FFF2-40B4-BE49-F238E27FC236}">
                <a16:creationId xmlns:a16="http://schemas.microsoft.com/office/drawing/2014/main" id="{05A479F2-E2E1-5342-9572-8C4BB33EA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5" y="2171700"/>
            <a:ext cx="1447800" cy="8001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8" name="Line 9">
            <a:extLst>
              <a:ext uri="{FF2B5EF4-FFF2-40B4-BE49-F238E27FC236}">
                <a16:creationId xmlns:a16="http://schemas.microsoft.com/office/drawing/2014/main" id="{60FB4118-7586-2D46-8032-07EF40DA14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6776" y="3200401"/>
            <a:ext cx="1514475" cy="37147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39" name="Line 10">
            <a:extLst>
              <a:ext uri="{FF2B5EF4-FFF2-40B4-BE49-F238E27FC236}">
                <a16:creationId xmlns:a16="http://schemas.microsoft.com/office/drawing/2014/main" id="{5F31722E-7626-3C4F-89C6-4722A6F97CE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350" y="4076700"/>
            <a:ext cx="1447800" cy="133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2540" name="Line 11">
            <a:extLst>
              <a:ext uri="{FF2B5EF4-FFF2-40B4-BE49-F238E27FC236}">
                <a16:creationId xmlns:a16="http://schemas.microsoft.com/office/drawing/2014/main" id="{72508D61-32DD-1848-9038-1694400E08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14876" y="4743451"/>
            <a:ext cx="1438275" cy="276225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2541" name="Group 12">
            <a:extLst>
              <a:ext uri="{FF2B5EF4-FFF2-40B4-BE49-F238E27FC236}">
                <a16:creationId xmlns:a16="http://schemas.microsoft.com/office/drawing/2014/main" id="{A62BE518-8DF3-5548-82EF-7A9B5D6B9D9D}"/>
              </a:ext>
            </a:extLst>
          </p:cNvPr>
          <p:cNvGrpSpPr>
            <a:grpSpLocks/>
          </p:cNvGrpSpPr>
          <p:nvPr/>
        </p:nvGrpSpPr>
        <p:grpSpPr bwMode="auto">
          <a:xfrm>
            <a:off x="5919788" y="1282701"/>
            <a:ext cx="1828800" cy="307975"/>
            <a:chOff x="6157913" y="310454"/>
            <a:chExt cx="1828800" cy="307778"/>
          </a:xfrm>
        </p:grpSpPr>
        <p:sp>
          <p:nvSpPr>
            <p:cNvPr id="22542" name="Rectangle 13">
              <a:extLst>
                <a:ext uri="{FF2B5EF4-FFF2-40B4-BE49-F238E27FC236}">
                  <a16:creationId xmlns:a16="http://schemas.microsoft.com/office/drawing/2014/main" id="{B9ABA94E-3B8C-2C48-8580-334653AF37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57913" y="357188"/>
              <a:ext cx="914400" cy="2143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>
              <a:lvl1pPr marL="342900" indent="-342900"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2E9F936B-6DF8-D746-AD2B-DB12EF56B9EE}"/>
                </a:ext>
              </a:extLst>
            </p:cNvPr>
            <p:cNvSpPr/>
            <p:nvPr/>
          </p:nvSpPr>
          <p:spPr bwMode="auto">
            <a:xfrm>
              <a:off x="7072313" y="356463"/>
              <a:ext cx="914400" cy="215762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marL="342900" indent="-342900">
                <a:defRPr/>
              </a:pPr>
              <a:endParaRPr lang="en-US"/>
            </a:p>
          </p:txBody>
        </p:sp>
        <p:sp>
          <p:nvSpPr>
            <p:cNvPr id="22544" name="TextBox 15">
              <a:extLst>
                <a:ext uri="{FF2B5EF4-FFF2-40B4-BE49-F238E27FC236}">
                  <a16:creationId xmlns:a16="http://schemas.microsoft.com/office/drawing/2014/main" id="{AFBD0D5A-9880-4B49-93D1-51FCD386C0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61143" y="310455"/>
              <a:ext cx="453970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QR</a:t>
              </a:r>
            </a:p>
          </p:txBody>
        </p:sp>
        <p:sp>
          <p:nvSpPr>
            <p:cNvPr id="22545" name="TextBox 16">
              <a:extLst>
                <a:ext uri="{FF2B5EF4-FFF2-40B4-BE49-F238E27FC236}">
                  <a16:creationId xmlns:a16="http://schemas.microsoft.com/office/drawing/2014/main" id="{0E50548A-931A-984E-B12B-4698BA4E1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072313" y="310454"/>
              <a:ext cx="912429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r>
                <a:rPr lang="en-US" altLang="en-US" sz="1400"/>
                <a:t>OPCODE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253138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5">
            <a:extLst>
              <a:ext uri="{FF2B5EF4-FFF2-40B4-BE49-F238E27FC236}">
                <a16:creationId xmlns:a16="http://schemas.microsoft.com/office/drawing/2014/main" id="{1AE3EAF6-C893-CA47-9ECF-B756B5ACE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9A35B47A-D9DA-2745-A8FE-EDF463AFEE42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id="{03BF76EB-C53F-FE4B-B063-4CFB04161B1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Bootstrapping DNS</a:t>
            </a:r>
          </a:p>
        </p:txBody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id="{294FA66B-865B-4D49-B414-48609C1672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How does a host contact the name server if all it has is the name and no IP address? </a:t>
            </a:r>
          </a:p>
          <a:p>
            <a:pPr>
              <a:lnSpc>
                <a:spcPct val="90000"/>
              </a:lnSpc>
            </a:pPr>
            <a:r>
              <a:rPr lang="en-US" altLang="en-US"/>
              <a:t>IP address of at least 1 nameserver must be given a priori </a:t>
            </a:r>
          </a:p>
          <a:p>
            <a:pPr marL="987425" lvl="2" indent="-293688"/>
            <a:r>
              <a:rPr lang="en-US" altLang="en-US"/>
              <a:t>or with another protocol (DHCP, bootp)</a:t>
            </a:r>
          </a:p>
          <a:p>
            <a:pPr marL="987425" lvl="2" indent="-293688">
              <a:buNone/>
            </a:pPr>
            <a:r>
              <a:rPr lang="en-US" altLang="en-US"/>
              <a:t> </a:t>
            </a:r>
          </a:p>
          <a:p>
            <a:pPr marL="692150" lvl="1" indent="-347663"/>
            <a:r>
              <a:rPr lang="en-US" altLang="en-US"/>
              <a:t>File </a:t>
            </a:r>
            <a:r>
              <a:rPr lang="en-US" altLang="en-US" sz="2000" b="1">
                <a:latin typeface="Courier New" panose="02070309020205020404" pitchFamily="49" charset="0"/>
              </a:rPr>
              <a:t>/etc/resolv.conf</a:t>
            </a:r>
            <a:r>
              <a:rPr lang="en-US" altLang="en-US"/>
              <a:t> in unix</a:t>
            </a:r>
          </a:p>
          <a:p>
            <a:pPr marL="692150" lvl="1" indent="-347663"/>
            <a:endParaRPr lang="en-US" altLang="en-US"/>
          </a:p>
          <a:p>
            <a:pPr marL="692150" lvl="1" indent="-347663"/>
            <a:r>
              <a:rPr lang="en-US" altLang="en-US" sz="1600">
                <a:latin typeface="Courier New" panose="02070309020205020404" pitchFamily="49" charset="0"/>
              </a:rPr>
              <a:t>Start -&gt; settings-&gt; control panel-&gt; network -&gt;TCP/IP -&gt; properties</a:t>
            </a:r>
            <a:r>
              <a:rPr lang="en-US" altLang="en-US"/>
              <a:t> in windows </a:t>
            </a:r>
          </a:p>
          <a:p>
            <a:pPr>
              <a:lnSpc>
                <a:spcPct val="90000"/>
              </a:lnSpc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9993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Number Placeholder 6">
            <a:extLst>
              <a:ext uri="{FF2B5EF4-FFF2-40B4-BE49-F238E27FC236}">
                <a16:creationId xmlns:a16="http://schemas.microsoft.com/office/drawing/2014/main" id="{47BF0D01-D30B-0B45-B158-61AE01698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04FAA4C-F617-6A41-A05F-E9ED159808C6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B678F07C-613B-C84A-9AF1-00A6658533B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43730"/>
            <a:ext cx="7950200" cy="4648200"/>
          </a:xfrm>
        </p:spPr>
        <p:txBody>
          <a:bodyPr>
            <a:normAutofit lnSpcReduction="10000"/>
          </a:bodyPr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DNS service:</a:t>
            </a:r>
          </a:p>
          <a:p>
            <a:r>
              <a:rPr lang="en-US" altLang="en-US" sz="2400" dirty="0"/>
              <a:t>Hostname to IP address translation</a:t>
            </a:r>
          </a:p>
          <a:p>
            <a:r>
              <a:rPr lang="en-US" altLang="en-US" sz="2400" dirty="0"/>
              <a:t>Caching</a:t>
            </a:r>
          </a:p>
          <a:p>
            <a:r>
              <a:rPr lang="en-US" altLang="en-US" sz="2400" dirty="0"/>
              <a:t>Hierarchical structure for scaling</a:t>
            </a:r>
          </a:p>
          <a:p>
            <a:r>
              <a:rPr lang="en-US" altLang="en-US" sz="2400" dirty="0"/>
              <a:t>Multiple layers of indirection</a:t>
            </a:r>
          </a:p>
          <a:p>
            <a:endParaRPr lang="en-US" altLang="en-US" sz="2400" dirty="0"/>
          </a:p>
          <a:p>
            <a:r>
              <a:rPr lang="en-US" altLang="en-US" sz="2400" dirty="0"/>
              <a:t>Host aliasing</a:t>
            </a:r>
          </a:p>
          <a:p>
            <a:pPr lvl="1"/>
            <a:r>
              <a:rPr lang="en-US" altLang="en-US" sz="2000" dirty="0"/>
              <a:t>Canonical and alias names</a:t>
            </a:r>
          </a:p>
          <a:p>
            <a:r>
              <a:rPr lang="en-US" altLang="en-US" sz="2400" dirty="0"/>
              <a:t>Mail server aliasing</a:t>
            </a:r>
          </a:p>
          <a:p>
            <a:r>
              <a:rPr lang="en-US" altLang="en-US" sz="2400" dirty="0"/>
              <a:t>Load distribution</a:t>
            </a:r>
          </a:p>
          <a:p>
            <a:pPr lvl="1"/>
            <a:r>
              <a:rPr lang="en-US" altLang="en-US" sz="2000" dirty="0"/>
              <a:t>Replicated Web servers: set of IP addresses for one canonical name</a:t>
            </a:r>
          </a:p>
          <a:p>
            <a:pPr lvl="1"/>
            <a:endParaRPr lang="en-US" altLang="en-US" sz="2000" dirty="0"/>
          </a:p>
          <a:p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A9C0DAD-AD68-454B-8FA3-9BAFF845B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DNS summary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63861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Number Placeholder 5">
            <a:extLst>
              <a:ext uri="{FF2B5EF4-FFF2-40B4-BE49-F238E27FC236}">
                <a16:creationId xmlns:a16="http://schemas.microsoft.com/office/drawing/2014/main" id="{F1D5A9C1-C296-6B40-B9F9-5D4C7CA82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B9769982-82B6-3C4A-933E-EF6B5499BA7B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34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E07B31DA-52C7-B84D-A0BF-36678B314A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Themes</a:t>
            </a:r>
          </a:p>
        </p:txBody>
      </p:sp>
      <p:sp>
        <p:nvSpPr>
          <p:cNvPr id="27652" name="Rectangle 3">
            <a:extLst>
              <a:ext uri="{FF2B5EF4-FFF2-40B4-BE49-F238E27FC236}">
                <a16:creationId xmlns:a16="http://schemas.microsoft.com/office/drawing/2014/main" id="{0D6D613A-AD82-344F-9328-31E39148F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400" dirty="0"/>
              <a:t>Request/response nature of protocols</a:t>
            </a:r>
          </a:p>
          <a:p>
            <a:r>
              <a:rPr lang="en-US" altLang="en-US" sz="2400" dirty="0"/>
              <a:t>How Messages are structured </a:t>
            </a:r>
          </a:p>
          <a:p>
            <a:pPr marL="692150" lvl="1" indent="-347663"/>
            <a:r>
              <a:rPr lang="en-US" altLang="en-US" sz="2000" dirty="0"/>
              <a:t>HTTP, SMTP, FTP - simple ASCII protocols</a:t>
            </a:r>
          </a:p>
          <a:p>
            <a:r>
              <a:rPr lang="en-US" altLang="en-US" sz="2400" dirty="0"/>
              <a:t>Caching  </a:t>
            </a:r>
          </a:p>
          <a:p>
            <a:r>
              <a:rPr lang="en-US" altLang="en-US" sz="2400" dirty="0"/>
              <a:t>Name Lookup</a:t>
            </a:r>
          </a:p>
          <a:p>
            <a:pPr marL="692150" lvl="1" indent="-347663"/>
            <a:r>
              <a:rPr lang="en-US" altLang="en-US" sz="2000" dirty="0"/>
              <a:t>Division of concerns (e.g. zones)</a:t>
            </a:r>
          </a:p>
          <a:p>
            <a:pPr marL="692150" lvl="1" indent="-347663"/>
            <a:r>
              <a:rPr lang="en-US" altLang="en-US" sz="2000" dirty="0"/>
              <a:t>Hierarchy structure </a:t>
            </a:r>
          </a:p>
          <a:p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74871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5C4C1-5719-0E43-86A9-8887208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 to app-layer concepts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81E2B-507A-7441-9F1C-A6DE22504C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Protocols, Addressing, Connections</a:t>
            </a:r>
          </a:p>
        </p:txBody>
      </p:sp>
    </p:spTree>
    <p:extLst>
      <p:ext uri="{BB962C8B-B14F-4D97-AF65-F5344CB8AC3E}">
        <p14:creationId xmlns:p14="http://schemas.microsoft.com/office/powerpoint/2010/main" val="405535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6">
            <a:extLst>
              <a:ext uri="{FF2B5EF4-FFF2-40B4-BE49-F238E27FC236}">
                <a16:creationId xmlns:a16="http://schemas.microsoft.com/office/drawing/2014/main" id="{B1610F52-1BDF-C248-9166-996412807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5741C80-4DF1-BC44-AC37-F7B616EA079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42E92E39-EC97-C048-A72A-3DD555B4B6F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942704" y="1670277"/>
            <a:ext cx="4336867" cy="4648200"/>
          </a:xfrm>
        </p:spPr>
        <p:txBody>
          <a:bodyPr/>
          <a:lstStyle/>
          <a:p>
            <a:r>
              <a:rPr lang="en-US" altLang="en-US" sz="2400" dirty="0"/>
              <a:t>Types of messages exchanged, </a:t>
            </a:r>
          </a:p>
          <a:p>
            <a:pPr lvl="1"/>
            <a:r>
              <a:rPr lang="en-US" altLang="en-US" sz="2000" dirty="0"/>
              <a:t>e.g., request, response 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Message format</a:t>
            </a:r>
            <a:r>
              <a:rPr lang="en-US" altLang="en-US" sz="2400" dirty="0"/>
              <a:t>:</a:t>
            </a:r>
          </a:p>
          <a:p>
            <a:pPr lvl="1"/>
            <a:r>
              <a:rPr lang="en-US" altLang="en-US" sz="2000" dirty="0"/>
              <a:t>Syntax: what fields in messages &amp; how fields are delineated</a:t>
            </a:r>
          </a:p>
          <a:p>
            <a:pPr lvl="1"/>
            <a:r>
              <a:rPr lang="en-US" altLang="en-US" sz="2000" dirty="0"/>
              <a:t>Semantics: meaning of information in fields</a:t>
            </a:r>
          </a:p>
          <a:p>
            <a:r>
              <a:rPr lang="en-US" altLang="en-US" sz="2400" dirty="0">
                <a:solidFill>
                  <a:srgbClr val="C00000"/>
                </a:solidFill>
              </a:rPr>
              <a:t>Actions:</a:t>
            </a:r>
            <a:r>
              <a:rPr lang="en-US" altLang="en-US" sz="2400" dirty="0"/>
              <a:t> when and how processes send &amp; respond to messages</a:t>
            </a:r>
          </a:p>
        </p:txBody>
      </p:sp>
      <p:sp>
        <p:nvSpPr>
          <p:cNvPr id="4101" name="Rectangle 4">
            <a:extLst>
              <a:ext uri="{FF2B5EF4-FFF2-40B4-BE49-F238E27FC236}">
                <a16:creationId xmlns:a16="http://schemas.microsoft.com/office/drawing/2014/main" id="{4011838C-2023-0741-9DBF-BB62152B152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6095999" y="1690688"/>
            <a:ext cx="5442857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Public-domain protocols:</a:t>
            </a:r>
          </a:p>
          <a:p>
            <a:r>
              <a:rPr lang="en-US" altLang="en-US" sz="2400" dirty="0"/>
              <a:t>defined in RFCs</a:t>
            </a:r>
          </a:p>
          <a:p>
            <a:r>
              <a:rPr lang="en-US" altLang="en-US" sz="2400" dirty="0"/>
              <a:t>allows for interoperability</a:t>
            </a:r>
          </a:p>
          <a:p>
            <a:r>
              <a:rPr lang="en-US" altLang="en-US" sz="2400" dirty="0"/>
              <a:t>e.g., HTTP, SMTP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Proprietary protocols:</a:t>
            </a:r>
          </a:p>
          <a:p>
            <a:r>
              <a:rPr lang="en-US" altLang="en-US" sz="2400" dirty="0"/>
              <a:t>e.g., Skype, Microsoft Exchange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91DA55-31E4-4E43-AABC-390D441B5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Application-layer </a:t>
            </a:r>
            <a:r>
              <a:rPr lang="en-US" altLang="en-US" dirty="0">
                <a:solidFill>
                  <a:srgbClr val="C00000"/>
                </a:solidFill>
              </a:rPr>
              <a:t>protocol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2649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0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6">
            <a:extLst>
              <a:ext uri="{FF2B5EF4-FFF2-40B4-BE49-F238E27FC236}">
                <a16:creationId xmlns:a16="http://schemas.microsoft.com/office/drawing/2014/main" id="{BAF2367E-B0E1-B642-BDE2-6E262A4D9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C34C2996-073B-BC43-A713-D1B9E5D60538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6389" name="Rectangle 3">
            <a:extLst>
              <a:ext uri="{FF2B5EF4-FFF2-40B4-BE49-F238E27FC236}">
                <a16:creationId xmlns:a16="http://schemas.microsoft.com/office/drawing/2014/main" id="{A6D4E9A9-DFF3-0C48-9B17-180BD1CC900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81743" y="1736725"/>
            <a:ext cx="10472057" cy="498475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en-US" sz="2400" dirty="0"/>
              <a:t>We usually think of an application executing on a single endpoint </a:t>
            </a:r>
          </a:p>
          <a:p>
            <a:pPr>
              <a:defRPr/>
            </a:pPr>
            <a:r>
              <a:rPr lang="en-US" altLang="en-US" sz="2400" dirty="0"/>
              <a:t>However, applications can reside on, say, 2 different endpoints connected by a network</a:t>
            </a:r>
          </a:p>
          <a:p>
            <a:pPr>
              <a:defRPr/>
            </a:pPr>
            <a:r>
              <a:rPr lang="en-US" altLang="en-US" sz="2400" dirty="0"/>
              <a:t>In order to communicate, need to identify the communicating parties</a:t>
            </a:r>
          </a:p>
          <a:p>
            <a:pPr>
              <a:defRPr/>
            </a:pPr>
            <a:r>
              <a:rPr lang="en-US" altLang="en-US" sz="2400" dirty="0"/>
              <a:t>Telephone network: phone number (10 digits)</a:t>
            </a:r>
          </a:p>
          <a:p>
            <a:pPr>
              <a:defRPr/>
            </a:pPr>
            <a:r>
              <a:rPr lang="en-US" altLang="en-US" sz="2400" dirty="0"/>
              <a:t>Computer network: </a:t>
            </a:r>
            <a:r>
              <a:rPr lang="en-US" altLang="en-US" sz="2400" dirty="0">
                <a:solidFill>
                  <a:srgbClr val="C00000"/>
                </a:solidFill>
              </a:rPr>
              <a:t>IP address </a:t>
            </a:r>
          </a:p>
          <a:p>
            <a:pPr lvl="1">
              <a:defRPr/>
            </a:pPr>
            <a:r>
              <a:rPr lang="en-US" altLang="en-US" sz="2000" dirty="0"/>
              <a:t>IPv4  (32 bits) 128.6.24.78</a:t>
            </a:r>
          </a:p>
          <a:p>
            <a:pPr lvl="1">
              <a:defRPr/>
            </a:pPr>
            <a:r>
              <a:rPr lang="en-US" altLang="en-US" sz="2000" dirty="0"/>
              <a:t>IPv6 (128 bits)  2001:4000:A000:C000:6000:B001:412A:8000</a:t>
            </a:r>
          </a:p>
          <a:p>
            <a:pPr>
              <a:defRPr/>
            </a:pPr>
            <a:r>
              <a:rPr lang="en-US" altLang="en-US" sz="2400" dirty="0"/>
              <a:t>Suppose there is more than one networked program executing on a host</a:t>
            </a:r>
          </a:p>
          <a:p>
            <a:pPr lvl="1">
              <a:defRPr/>
            </a:pPr>
            <a:r>
              <a:rPr lang="en-US" altLang="en-US" sz="2000" dirty="0"/>
              <a:t>In addition to host address, we need one more address</a:t>
            </a:r>
          </a:p>
          <a:p>
            <a:pPr lvl="1">
              <a:defRPr/>
            </a:pPr>
            <a:r>
              <a:rPr lang="en-US" altLang="en-US" sz="2000" dirty="0">
                <a:solidFill>
                  <a:srgbClr val="C00000"/>
                </a:solidFill>
              </a:rPr>
              <a:t>“Which Program to talk to?”</a:t>
            </a:r>
          </a:p>
          <a:p>
            <a:pPr>
              <a:defRPr/>
            </a:pPr>
            <a:r>
              <a:rPr lang="en-US" altLang="en-US" sz="2400" dirty="0"/>
              <a:t>Another identity for an application: </a:t>
            </a:r>
            <a:r>
              <a:rPr lang="en-US" altLang="en-US" sz="2400" dirty="0">
                <a:solidFill>
                  <a:srgbClr val="C00000"/>
                </a:solidFill>
              </a:rPr>
              <a:t>port number</a:t>
            </a:r>
          </a:p>
          <a:p>
            <a:pPr marL="0" indent="0">
              <a:buNone/>
              <a:defRPr/>
            </a:pPr>
            <a:endParaRPr lang="en-US" altLang="en-US" sz="2000" dirty="0"/>
          </a:p>
          <a:p>
            <a:pPr>
              <a:defRPr/>
            </a:pPr>
            <a:endParaRPr lang="en-US" alt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9687421-C0B1-8146-9347-AC8D0C58F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Application “addresses”</a:t>
            </a:r>
            <a:endParaRPr lang="en-US" dirty="0"/>
          </a:p>
        </p:txBody>
      </p:sp>
      <p:pic>
        <p:nvPicPr>
          <p:cNvPr id="5" name="Picture 4" descr="A picture containing building&#13;&#10;&#13;&#10;Description automatically generated">
            <a:extLst>
              <a:ext uri="{FF2B5EF4-FFF2-40B4-BE49-F238E27FC236}">
                <a16:creationId xmlns:a16="http://schemas.microsoft.com/office/drawing/2014/main" id="{C7FC3584-C0BC-2B4F-B930-5987E191A7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00926" y="2434994"/>
            <a:ext cx="2743201" cy="2743201"/>
          </a:xfrm>
          <a:prstGeom prst="rect">
            <a:avLst/>
          </a:prstGeom>
        </p:spPr>
      </p:pic>
      <p:pic>
        <p:nvPicPr>
          <p:cNvPr id="7" name="Picture 6" descr="A close up of a stool&#13;&#10;&#13;&#10;Description automatically generated">
            <a:extLst>
              <a:ext uri="{FF2B5EF4-FFF2-40B4-BE49-F238E27FC236}">
                <a16:creationId xmlns:a16="http://schemas.microsoft.com/office/drawing/2014/main" id="{25747F52-C6AF-604E-B768-90B5A029F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35745" y="4404239"/>
            <a:ext cx="411804" cy="45446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BA57951-2BB3-0441-A70E-B129FCD656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98760" y="4404239"/>
            <a:ext cx="431432" cy="43143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A41CF1-25D9-1E42-AE47-936BA1841696}"/>
              </a:ext>
            </a:extLst>
          </p:cNvPr>
          <p:cNvSpPr txBox="1"/>
          <p:nvPr/>
        </p:nvSpPr>
        <p:spPr>
          <a:xfrm>
            <a:off x="9313685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Host / house (IP address)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9F03AE-4ABB-3947-BF89-068E3403E8A1}"/>
              </a:ext>
            </a:extLst>
          </p:cNvPr>
          <p:cNvSpPr txBox="1"/>
          <p:nvPr/>
        </p:nvSpPr>
        <p:spPr>
          <a:xfrm>
            <a:off x="10886514" y="5651652"/>
            <a:ext cx="12559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latin typeface="Helvetica" pitchFamily="2" charset="0"/>
              </a:rPr>
              <a:t>App / person (port #)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AEDD72A-1B6D-A049-91AF-78441DFC6D8C}"/>
              </a:ext>
            </a:extLst>
          </p:cNvPr>
          <p:cNvCxnSpPr>
            <a:cxnSpLocks/>
          </p:cNvCxnSpPr>
          <p:nvPr/>
        </p:nvCxnSpPr>
        <p:spPr>
          <a:xfrm flipV="1">
            <a:off x="9982200" y="4953259"/>
            <a:ext cx="587408" cy="63959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59FC78F-6E5F-C645-8C66-AA3EDEAF3C8A}"/>
              </a:ext>
            </a:extLst>
          </p:cNvPr>
          <p:cNvCxnSpPr>
            <a:cxnSpLocks/>
          </p:cNvCxnSpPr>
          <p:nvPr/>
        </p:nvCxnSpPr>
        <p:spPr>
          <a:xfrm flipV="1">
            <a:off x="11192480" y="4858706"/>
            <a:ext cx="321995" cy="73415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8367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4">
            <a:extLst>
              <a:ext uri="{FF2B5EF4-FFF2-40B4-BE49-F238E27FC236}">
                <a16:creationId xmlns:a16="http://schemas.microsoft.com/office/drawing/2014/main" id="{252BFE7B-7262-C14D-A624-5C5B2943E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5A712D71-C2DF-D245-B7AF-B626F20D2505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6147" name="Rectangle 4">
            <a:extLst>
              <a:ext uri="{FF2B5EF4-FFF2-40B4-BE49-F238E27FC236}">
                <a16:creationId xmlns:a16="http://schemas.microsoft.com/office/drawing/2014/main" id="{A7D44951-0A42-DB4B-8D8C-F068B64E40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IP address &amp; port number</a:t>
            </a:r>
          </a:p>
        </p:txBody>
      </p:sp>
      <p:sp>
        <p:nvSpPr>
          <p:cNvPr id="6148" name="Freeform 5">
            <a:extLst>
              <a:ext uri="{FF2B5EF4-FFF2-40B4-BE49-F238E27FC236}">
                <a16:creationId xmlns:a16="http://schemas.microsoft.com/office/drawing/2014/main" id="{731D3C1C-7F64-264B-8AD8-A861F0099CC2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49" name="Text Box 7">
            <a:extLst>
              <a:ext uri="{FF2B5EF4-FFF2-40B4-BE49-F238E27FC236}">
                <a16:creationId xmlns:a16="http://schemas.microsoft.com/office/drawing/2014/main" id="{09410101-97D4-2C4E-9E8E-2F90C743B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6150" name="Object 1024">
            <a:extLst>
              <a:ext uri="{FF2B5EF4-FFF2-40B4-BE49-F238E27FC236}">
                <a16:creationId xmlns:a16="http://schemas.microsoft.com/office/drawing/2014/main" id="{457CD449-F401-5C42-8BF0-0EB32970916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3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6150" name="Object 1024">
                        <a:extLst>
                          <a:ext uri="{FF2B5EF4-FFF2-40B4-BE49-F238E27FC236}">
                            <a16:creationId xmlns:a16="http://schemas.microsoft.com/office/drawing/2014/main" id="{457CD449-F401-5C42-8BF0-0EB32970916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51" name="Group 9">
            <a:extLst>
              <a:ext uri="{FF2B5EF4-FFF2-40B4-BE49-F238E27FC236}">
                <a16:creationId xmlns:a16="http://schemas.microsoft.com/office/drawing/2014/main" id="{6270324D-873F-6545-92E8-3DF67DC263CE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6195" name="Oval 10">
              <a:extLst>
                <a:ext uri="{FF2B5EF4-FFF2-40B4-BE49-F238E27FC236}">
                  <a16:creationId xmlns:a16="http://schemas.microsoft.com/office/drawing/2014/main" id="{970A9089-177F-B647-BC78-3A45776DB2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96" name="Text Box 11">
              <a:extLst>
                <a:ext uri="{FF2B5EF4-FFF2-40B4-BE49-F238E27FC236}">
                  <a16:creationId xmlns:a16="http://schemas.microsoft.com/office/drawing/2014/main" id="{2BBB94E1-0992-2A4C-9BD6-4A3D0514D8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52" name="Rectangle 15">
            <a:extLst>
              <a:ext uri="{FF2B5EF4-FFF2-40B4-BE49-F238E27FC236}">
                <a16:creationId xmlns:a16="http://schemas.microsoft.com/office/drawing/2014/main" id="{934BD858-2A08-B54E-80DD-338518C67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53" name="Line 16">
            <a:extLst>
              <a:ext uri="{FF2B5EF4-FFF2-40B4-BE49-F238E27FC236}">
                <a16:creationId xmlns:a16="http://schemas.microsoft.com/office/drawing/2014/main" id="{6F26566A-BD66-8346-BD9E-3B2D7E29765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4" name="Line 17">
            <a:extLst>
              <a:ext uri="{FF2B5EF4-FFF2-40B4-BE49-F238E27FC236}">
                <a16:creationId xmlns:a16="http://schemas.microsoft.com/office/drawing/2014/main" id="{88461438-1944-CA49-88FA-1141EE2B57B5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55" name="Text Box 18">
            <a:extLst>
              <a:ext uri="{FF2B5EF4-FFF2-40B4-BE49-F238E27FC236}">
                <a16:creationId xmlns:a16="http://schemas.microsoft.com/office/drawing/2014/main" id="{6E3C71CC-F776-294E-9D11-E82F123052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4" y="2066926"/>
            <a:ext cx="568325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6156" name="Text Box 20">
            <a:extLst>
              <a:ext uri="{FF2B5EF4-FFF2-40B4-BE49-F238E27FC236}">
                <a16:creationId xmlns:a16="http://schemas.microsoft.com/office/drawing/2014/main" id="{5C85A947-ADEF-2745-B2F1-AFF4951FB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6157" name="Group 48">
            <a:extLst>
              <a:ext uri="{FF2B5EF4-FFF2-40B4-BE49-F238E27FC236}">
                <a16:creationId xmlns:a16="http://schemas.microsoft.com/office/drawing/2014/main" id="{008489AB-A97B-DD41-B8AE-6DE84657BBB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062037" cy="2111375"/>
            <a:chOff x="4137" y="1207"/>
            <a:chExt cx="669" cy="1330"/>
          </a:xfrm>
        </p:grpSpPr>
        <p:graphicFrame>
          <p:nvGraphicFramePr>
            <p:cNvPr id="6187" name="Object 1026">
              <a:extLst>
                <a:ext uri="{FF2B5EF4-FFF2-40B4-BE49-F238E27FC236}">
                  <a16:creationId xmlns:a16="http://schemas.microsoft.com/office/drawing/2014/main" id="{FB61821A-9F57-214F-A071-B882421C4DC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234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6187" name="Object 1026">
                          <a:extLst>
                            <a:ext uri="{FF2B5EF4-FFF2-40B4-BE49-F238E27FC236}">
                              <a16:creationId xmlns:a16="http://schemas.microsoft.com/office/drawing/2014/main" id="{FB61821A-9F57-214F-A071-B882421C4DC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6188" name="Group 22">
              <a:extLst>
                <a:ext uri="{FF2B5EF4-FFF2-40B4-BE49-F238E27FC236}">
                  <a16:creationId xmlns:a16="http://schemas.microsoft.com/office/drawing/2014/main" id="{5C29DB15-147E-DB47-85CC-00D5826E2F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6193" name="Oval 23">
                <a:extLst>
                  <a:ext uri="{FF2B5EF4-FFF2-40B4-BE49-F238E27FC236}">
                    <a16:creationId xmlns:a16="http://schemas.microsoft.com/office/drawing/2014/main" id="{4D120602-C387-3E47-A45E-FE93F39374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6194" name="Text Box 24">
                <a:extLst>
                  <a:ext uri="{FF2B5EF4-FFF2-40B4-BE49-F238E27FC236}">
                    <a16:creationId xmlns:a16="http://schemas.microsoft.com/office/drawing/2014/main" id="{4D7268CE-E041-A94A-BBBB-FE8213E2F7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6189" name="Rectangle 28">
              <a:extLst>
                <a:ext uri="{FF2B5EF4-FFF2-40B4-BE49-F238E27FC236}">
                  <a16:creationId xmlns:a16="http://schemas.microsoft.com/office/drawing/2014/main" id="{313A675A-9407-8949-86DD-41BE23800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6190" name="Line 29">
              <a:extLst>
                <a:ext uri="{FF2B5EF4-FFF2-40B4-BE49-F238E27FC236}">
                  <a16:creationId xmlns:a16="http://schemas.microsoft.com/office/drawing/2014/main" id="{3BA7DF81-0FC2-A241-A16B-BB197D910E5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1" name="Line 30">
              <a:extLst>
                <a:ext uri="{FF2B5EF4-FFF2-40B4-BE49-F238E27FC236}">
                  <a16:creationId xmlns:a16="http://schemas.microsoft.com/office/drawing/2014/main" id="{1F3CEB23-93CD-7C49-A33D-02C8BB3A603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92" name="Text Box 31">
              <a:extLst>
                <a:ext uri="{FF2B5EF4-FFF2-40B4-BE49-F238E27FC236}">
                  <a16:creationId xmlns:a16="http://schemas.microsoft.com/office/drawing/2014/main" id="{750EC9B2-B0E3-144E-AEB6-504FA9E247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35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</a:t>
              </a:r>
            </a:p>
          </p:txBody>
        </p:sp>
      </p:grpSp>
      <p:sp>
        <p:nvSpPr>
          <p:cNvPr id="6158" name="Text Box 32">
            <a:extLst>
              <a:ext uri="{FF2B5EF4-FFF2-40B4-BE49-F238E27FC236}">
                <a16:creationId xmlns:a16="http://schemas.microsoft.com/office/drawing/2014/main" id="{CBEFD0DA-A5BA-294D-A35A-3457D3485B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6159" name="Group 37">
            <a:extLst>
              <a:ext uri="{FF2B5EF4-FFF2-40B4-BE49-F238E27FC236}">
                <a16:creationId xmlns:a16="http://schemas.microsoft.com/office/drawing/2014/main" id="{526B6388-C5DC-3E47-9294-8C025386F1B1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6185" name="Oval 38">
              <a:extLst>
                <a:ext uri="{FF2B5EF4-FFF2-40B4-BE49-F238E27FC236}">
                  <a16:creationId xmlns:a16="http://schemas.microsoft.com/office/drawing/2014/main" id="{292C7041-1FDA-F444-AB4F-E178EFF53BF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6" name="Text Box 39">
              <a:extLst>
                <a:ext uri="{FF2B5EF4-FFF2-40B4-BE49-F238E27FC236}">
                  <a16:creationId xmlns:a16="http://schemas.microsoft.com/office/drawing/2014/main" id="{06EFA56A-6C2F-D14D-B405-EF9B7E5721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0" name="Rectangle 40">
            <a:extLst>
              <a:ext uri="{FF2B5EF4-FFF2-40B4-BE49-F238E27FC236}">
                <a16:creationId xmlns:a16="http://schemas.microsoft.com/office/drawing/2014/main" id="{1691C838-C150-CA42-8DA3-32715A8C8B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61" name="Line 41">
            <a:extLst>
              <a:ext uri="{FF2B5EF4-FFF2-40B4-BE49-F238E27FC236}">
                <a16:creationId xmlns:a16="http://schemas.microsoft.com/office/drawing/2014/main" id="{012D41D7-EB65-A944-8102-794B9ED67CE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2" name="Line 42">
            <a:extLst>
              <a:ext uri="{FF2B5EF4-FFF2-40B4-BE49-F238E27FC236}">
                <a16:creationId xmlns:a16="http://schemas.microsoft.com/office/drawing/2014/main" id="{8317C9D2-3782-9A41-A9B2-A414E7C2251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63" name="Line 43">
            <a:extLst>
              <a:ext uri="{FF2B5EF4-FFF2-40B4-BE49-F238E27FC236}">
                <a16:creationId xmlns:a16="http://schemas.microsoft.com/office/drawing/2014/main" id="{F1EE5451-B2FB-A94A-8382-3AA489C21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4" name="Line 44">
            <a:extLst>
              <a:ext uri="{FF2B5EF4-FFF2-40B4-BE49-F238E27FC236}">
                <a16:creationId xmlns:a16="http://schemas.microsoft.com/office/drawing/2014/main" id="{8FD14F53-62ED-9142-943D-C211A3C29B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5" name="Line 45">
            <a:extLst>
              <a:ext uri="{FF2B5EF4-FFF2-40B4-BE49-F238E27FC236}">
                <a16:creationId xmlns:a16="http://schemas.microsoft.com/office/drawing/2014/main" id="{4A95DDE2-D817-8B45-BCC1-1BDB4C1951F9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66" name="Line 46">
            <a:extLst>
              <a:ext uri="{FF2B5EF4-FFF2-40B4-BE49-F238E27FC236}">
                <a16:creationId xmlns:a16="http://schemas.microsoft.com/office/drawing/2014/main" id="{5DE7BDB4-AC28-434C-867F-FDDA068068A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aphicFrame>
        <p:nvGraphicFramePr>
          <p:cNvPr id="6167" name="Object 1025">
            <a:extLst>
              <a:ext uri="{FF2B5EF4-FFF2-40B4-BE49-F238E27FC236}">
                <a16:creationId xmlns:a16="http://schemas.microsoft.com/office/drawing/2014/main" id="{E2B06460-7EDF-FE46-ACC9-76DECC36CAE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462964" y="4449764"/>
          <a:ext cx="642937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3235" name="Clip" r:id="rId6" imgW="17462500" imgH="14478000" progId="MS_ClipArt_Gallery.2">
                  <p:embed/>
                </p:oleObj>
              </mc:Choice>
              <mc:Fallback>
                <p:oleObj name="Clip" r:id="rId6" imgW="17462500" imgH="14478000" progId="MS_ClipArt_Gallery.2">
                  <p:embed/>
                  <p:pic>
                    <p:nvPicPr>
                      <p:cNvPr id="6167" name="Object 1025">
                        <a:extLst>
                          <a:ext uri="{FF2B5EF4-FFF2-40B4-BE49-F238E27FC236}">
                            <a16:creationId xmlns:a16="http://schemas.microsoft.com/office/drawing/2014/main" id="{E2B06460-7EDF-FE46-ACC9-76DECC36CAE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62964" y="4449764"/>
                        <a:ext cx="642937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168" name="Group 51">
            <a:extLst>
              <a:ext uri="{FF2B5EF4-FFF2-40B4-BE49-F238E27FC236}">
                <a16:creationId xmlns:a16="http://schemas.microsoft.com/office/drawing/2014/main" id="{3416A7F3-1CF5-B54A-8E9E-B7DAB7C79C45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4968875"/>
            <a:ext cx="1062037" cy="560388"/>
            <a:chOff x="3046" y="1508"/>
            <a:chExt cx="669" cy="353"/>
          </a:xfrm>
        </p:grpSpPr>
        <p:sp>
          <p:nvSpPr>
            <p:cNvPr id="6183" name="Oval 52">
              <a:extLst>
                <a:ext uri="{FF2B5EF4-FFF2-40B4-BE49-F238E27FC236}">
                  <a16:creationId xmlns:a16="http://schemas.microsoft.com/office/drawing/2014/main" id="{D37E0E65-4F07-B842-B4D1-FFE91F5586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6184" name="Text Box 53">
              <a:extLst>
                <a:ext uri="{FF2B5EF4-FFF2-40B4-BE49-F238E27FC236}">
                  <a16:creationId xmlns:a16="http://schemas.microsoft.com/office/drawing/2014/main" id="{0CB63901-6395-BD49-A772-DAFD57AF95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6169" name="Rectangle 54">
            <a:extLst>
              <a:ext uri="{FF2B5EF4-FFF2-40B4-BE49-F238E27FC236}">
                <a16:creationId xmlns:a16="http://schemas.microsoft.com/office/drawing/2014/main" id="{58A04098-31BB-A441-8CBC-1591F90F3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6776" y="5494338"/>
            <a:ext cx="658813" cy="328612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6170" name="Line 55">
            <a:extLst>
              <a:ext uri="{FF2B5EF4-FFF2-40B4-BE49-F238E27FC236}">
                <a16:creationId xmlns:a16="http://schemas.microsoft.com/office/drawing/2014/main" id="{103CC501-7F5F-5947-B2EF-E0D7FD1EA3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815388" y="5346701"/>
            <a:ext cx="0" cy="207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1" name="Line 56">
            <a:extLst>
              <a:ext uri="{FF2B5EF4-FFF2-40B4-BE49-F238E27FC236}">
                <a16:creationId xmlns:a16="http://schemas.microsoft.com/office/drawing/2014/main" id="{D13B4773-4C67-CC44-AD6C-ED6FFA42C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8828088" y="5902326"/>
            <a:ext cx="0" cy="1952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72" name="Text Box 57">
            <a:extLst>
              <a:ext uri="{FF2B5EF4-FFF2-40B4-BE49-F238E27FC236}">
                <a16:creationId xmlns:a16="http://schemas.microsoft.com/office/drawing/2014/main" id="{4BA9717E-82E2-0646-9422-FC7C536BE5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45501" y="3986213"/>
            <a:ext cx="5683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</a:t>
            </a:r>
          </a:p>
        </p:txBody>
      </p:sp>
      <p:cxnSp>
        <p:nvCxnSpPr>
          <p:cNvPr id="6173" name="AutoShape 58">
            <a:extLst>
              <a:ext uri="{FF2B5EF4-FFF2-40B4-BE49-F238E27FC236}">
                <a16:creationId xmlns:a16="http://schemas.microsoft.com/office/drawing/2014/main" id="{5931C0EF-AB8E-8143-A73E-1B3FB3C28A9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4" name="AutoShape 59">
            <a:extLst>
              <a:ext uri="{FF2B5EF4-FFF2-40B4-BE49-F238E27FC236}">
                <a16:creationId xmlns:a16="http://schemas.microsoft.com/office/drawing/2014/main" id="{40B7AAFB-36BF-1D4B-B18D-65FE089ABEAF}"/>
              </a:ext>
            </a:extLst>
          </p:cNvPr>
          <p:cNvCxnSpPr>
            <a:cxnSpLocks noChangeShapeType="1"/>
            <a:stCxn id="6148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175" name="AutoShape 60">
            <a:extLst>
              <a:ext uri="{FF2B5EF4-FFF2-40B4-BE49-F238E27FC236}">
                <a16:creationId xmlns:a16="http://schemas.microsoft.com/office/drawing/2014/main" id="{22ADD330-DEBF-E84E-AAC4-AA8AE3536CA8}"/>
              </a:ext>
            </a:extLst>
          </p:cNvPr>
          <p:cNvCxnSpPr>
            <a:cxnSpLocks noChangeShapeType="1"/>
            <a:stCxn id="6148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76" name="Text Box 61">
            <a:extLst>
              <a:ext uri="{FF2B5EF4-FFF2-40B4-BE49-F238E27FC236}">
                <a16:creationId xmlns:a16="http://schemas.microsoft.com/office/drawing/2014/main" id="{5EB39CB5-2758-0141-AB5B-86EC59563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89" y="5479962"/>
            <a:ext cx="778072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A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socket</a:t>
            </a:r>
            <a:r>
              <a:rPr lang="en-US" altLang="en-US" sz="2400" b="1" dirty="0">
                <a:solidFill>
                  <a:srgbClr val="C00000"/>
                </a:solidFill>
                <a:latin typeface="Helvetica" pitchFamily="2" charset="0"/>
              </a:rPr>
              <a:t> </a:t>
            </a:r>
            <a:r>
              <a:rPr lang="en-US" altLang="en-US" sz="2400" dirty="0">
                <a:latin typeface="Helvetica" pitchFamily="2" charset="0"/>
              </a:rPr>
              <a:t>is the door between 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OS/network and the application process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dirty="0">
                <a:latin typeface="Helvetica" pitchFamily="2" charset="0"/>
              </a:rPr>
              <a:t>The 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application’s programming interface </a:t>
            </a:r>
            <a:r>
              <a:rPr lang="en-US" altLang="en-US" sz="2400" dirty="0">
                <a:latin typeface="Helvetica" pitchFamily="2" charset="0"/>
              </a:rPr>
              <a:t>to the network</a:t>
            </a:r>
          </a:p>
        </p:txBody>
      </p:sp>
      <p:sp>
        <p:nvSpPr>
          <p:cNvPr id="6177" name="Rectangle 1">
            <a:extLst>
              <a:ext uri="{FF2B5EF4-FFF2-40B4-BE49-F238E27FC236}">
                <a16:creationId xmlns:a16="http://schemas.microsoft.com/office/drawing/2014/main" id="{D6879603-FC8E-144A-9B32-2DD8E8BCA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28088" y="2184400"/>
            <a:ext cx="379412" cy="279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8" name="Rectangle 2">
            <a:extLst>
              <a:ext uri="{FF2B5EF4-FFF2-40B4-BE49-F238E27FC236}">
                <a16:creationId xmlns:a16="http://schemas.microsoft.com/office/drawing/2014/main" id="{B5230566-8C43-4941-95DF-2CBFC8EA8B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13825" y="2463800"/>
            <a:ext cx="342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6179" name="Rectangle 51">
            <a:extLst>
              <a:ext uri="{FF2B5EF4-FFF2-40B4-BE49-F238E27FC236}">
                <a16:creationId xmlns:a16="http://schemas.microsoft.com/office/drawing/2014/main" id="{1AEFBDFA-3984-3D4D-991A-7D982C7B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0389" y="3838575"/>
            <a:ext cx="358775" cy="266700"/>
          </a:xfrm>
          <a:prstGeom prst="rect">
            <a:avLst/>
          </a:prstGeom>
          <a:solidFill>
            <a:srgbClr val="00B0F0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/>
              <a:t>P1</a:t>
            </a:r>
          </a:p>
        </p:txBody>
      </p:sp>
      <p:sp>
        <p:nvSpPr>
          <p:cNvPr id="6180" name="Rectangle 51">
            <a:extLst>
              <a:ext uri="{FF2B5EF4-FFF2-40B4-BE49-F238E27FC236}">
                <a16:creationId xmlns:a16="http://schemas.microsoft.com/office/drawing/2014/main" id="{46E32FED-844D-014A-B347-A58A579F3B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13864" y="5541963"/>
            <a:ext cx="357187" cy="2667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dirty="0"/>
              <a:t>P3</a:t>
            </a:r>
          </a:p>
        </p:txBody>
      </p:sp>
      <p:sp>
        <p:nvSpPr>
          <p:cNvPr id="6181" name="Rectangle 51">
            <a:extLst>
              <a:ext uri="{FF2B5EF4-FFF2-40B4-BE49-F238E27FC236}">
                <a16:creationId xmlns:a16="http://schemas.microsoft.com/office/drawing/2014/main" id="{8A731886-A6A6-4540-8B7F-FF782F4A0A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4313" y="3830639"/>
            <a:ext cx="381000" cy="319087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1200" b="1">
                <a:solidFill>
                  <a:schemeClr val="bg1"/>
                </a:solidFill>
              </a:rPr>
              <a:t>P2</a:t>
            </a:r>
          </a:p>
        </p:txBody>
      </p:sp>
      <p:sp>
        <p:nvSpPr>
          <p:cNvPr id="56" name="Rectangle 51">
            <a:extLst>
              <a:ext uri="{FF2B5EF4-FFF2-40B4-BE49-F238E27FC236}">
                <a16:creationId xmlns:a16="http://schemas.microsoft.com/office/drawing/2014/main" id="{976E6489-9791-4E4C-A53F-3493AF5D8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5625" y="2863850"/>
            <a:ext cx="357188" cy="266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Comic Sans MS" pitchFamily="66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omic Sans MS" pitchFamily="66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omic Sans MS" pitchFamily="66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ZapfDingbats" pitchFamily="82" charset="2"/>
              <a:defRPr sz="2400">
                <a:solidFill>
                  <a:schemeClr val="tx1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en-US" altLang="en-US" sz="1200" dirty="0"/>
              <a:t>P4</a:t>
            </a:r>
          </a:p>
        </p:txBody>
      </p:sp>
      <p:pic>
        <p:nvPicPr>
          <p:cNvPr id="53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AF9F42E-3591-0043-9DD0-3FC48AC250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4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CC13D05D-1E35-4046-9A1B-5643A17743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F2EA4764-04A7-B547-8324-1FF04DB76F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8" name="Line 44">
            <a:extLst>
              <a:ext uri="{FF2B5EF4-FFF2-40B4-BE49-F238E27FC236}">
                <a16:creationId xmlns:a16="http://schemas.microsoft.com/office/drawing/2014/main" id="{8DE622E0-2CF0-0E4A-8F3C-26E5347D8C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9" name="Line 44">
            <a:extLst>
              <a:ext uri="{FF2B5EF4-FFF2-40B4-BE49-F238E27FC236}">
                <a16:creationId xmlns:a16="http://schemas.microsoft.com/office/drawing/2014/main" id="{DAB39F67-9011-4D49-B00E-0EF7D3BBDD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884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4">
            <a:extLst>
              <a:ext uri="{FF2B5EF4-FFF2-40B4-BE49-F238E27FC236}">
                <a16:creationId xmlns:a16="http://schemas.microsoft.com/office/drawing/2014/main" id="{AA521E02-D7D8-3F41-99B5-D6CBECF80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49A0885D-7AC2-C140-9403-9C08EC9A92C5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7171" name="Rectangle 4">
            <a:extLst>
              <a:ext uri="{FF2B5EF4-FFF2-40B4-BE49-F238E27FC236}">
                <a16:creationId xmlns:a16="http://schemas.microsoft.com/office/drawing/2014/main" id="{0C122D2A-DC23-5448-AA9D-7B41CFAD8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An app-layer </a:t>
            </a:r>
            <a:r>
              <a:rPr lang="en-US" altLang="en-US" dirty="0">
                <a:solidFill>
                  <a:srgbClr val="C00000"/>
                </a:solidFill>
              </a:rPr>
              <a:t>connection</a:t>
            </a:r>
            <a:r>
              <a:rPr lang="en-US" altLang="en-US" dirty="0"/>
              <a:t> is a </a:t>
            </a:r>
            <a:r>
              <a:rPr lang="en-US" altLang="en-US" dirty="0">
                <a:solidFill>
                  <a:srgbClr val="C00000"/>
                </a:solidFill>
              </a:rPr>
              <a:t>4-tuple</a:t>
            </a:r>
          </a:p>
        </p:txBody>
      </p:sp>
      <p:sp>
        <p:nvSpPr>
          <p:cNvPr id="7172" name="Freeform 5">
            <a:extLst>
              <a:ext uri="{FF2B5EF4-FFF2-40B4-BE49-F238E27FC236}">
                <a16:creationId xmlns:a16="http://schemas.microsoft.com/office/drawing/2014/main" id="{FAB33438-C629-ED45-AAB4-0F9F70DD39A5}"/>
              </a:ext>
            </a:extLst>
          </p:cNvPr>
          <p:cNvSpPr>
            <a:spLocks/>
          </p:cNvSpPr>
          <p:nvPr/>
        </p:nvSpPr>
        <p:spPr bwMode="auto">
          <a:xfrm>
            <a:off x="4330701" y="4170364"/>
            <a:ext cx="1808163" cy="1031875"/>
          </a:xfrm>
          <a:custGeom>
            <a:avLst/>
            <a:gdLst>
              <a:gd name="T0" fmla="*/ 2147483647 w 2135"/>
              <a:gd name="T1" fmla="*/ 2147483647 h 1662"/>
              <a:gd name="T2" fmla="*/ 2147483647 w 2135"/>
              <a:gd name="T3" fmla="*/ 2147483647 h 1662"/>
              <a:gd name="T4" fmla="*/ 2147483647 w 2135"/>
              <a:gd name="T5" fmla="*/ 2147483647 h 1662"/>
              <a:gd name="T6" fmla="*/ 2147483647 w 2135"/>
              <a:gd name="T7" fmla="*/ 2147483647 h 1662"/>
              <a:gd name="T8" fmla="*/ 2147483647 w 2135"/>
              <a:gd name="T9" fmla="*/ 2147483647 h 1662"/>
              <a:gd name="T10" fmla="*/ 2147483647 w 2135"/>
              <a:gd name="T11" fmla="*/ 2147483647 h 1662"/>
              <a:gd name="T12" fmla="*/ 2147483647 w 2135"/>
              <a:gd name="T13" fmla="*/ 2147483647 h 1662"/>
              <a:gd name="T14" fmla="*/ 2147483647 w 2135"/>
              <a:gd name="T15" fmla="*/ 2147483647 h 1662"/>
              <a:gd name="T16" fmla="*/ 2147483647 w 2135"/>
              <a:gd name="T17" fmla="*/ 2147483647 h 1662"/>
              <a:gd name="T18" fmla="*/ 2147483647 w 2135"/>
              <a:gd name="T19" fmla="*/ 2147483647 h 1662"/>
              <a:gd name="T20" fmla="*/ 2147483647 w 2135"/>
              <a:gd name="T21" fmla="*/ 2147483647 h 1662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w 2135"/>
              <a:gd name="T34" fmla="*/ 0 h 1662"/>
              <a:gd name="T35" fmla="*/ 2135 w 2135"/>
              <a:gd name="T36" fmla="*/ 1662 h 1662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T33" t="T34" r="T35" b="T36"/>
            <a:pathLst>
              <a:path w="2135" h="1662">
                <a:moveTo>
                  <a:pt x="27" y="652"/>
                </a:moveTo>
                <a:cubicBezTo>
                  <a:pt x="14" y="487"/>
                  <a:pt x="0" y="152"/>
                  <a:pt x="105" y="76"/>
                </a:cubicBezTo>
                <a:cubicBezTo>
                  <a:pt x="210" y="0"/>
                  <a:pt x="473" y="192"/>
                  <a:pt x="657" y="196"/>
                </a:cubicBezTo>
                <a:cubicBezTo>
                  <a:pt x="841" y="200"/>
                  <a:pt x="985" y="65"/>
                  <a:pt x="1209" y="100"/>
                </a:cubicBezTo>
                <a:cubicBezTo>
                  <a:pt x="1433" y="135"/>
                  <a:pt x="1867" y="232"/>
                  <a:pt x="2001" y="406"/>
                </a:cubicBezTo>
                <a:cubicBezTo>
                  <a:pt x="2135" y="580"/>
                  <a:pt x="2083" y="945"/>
                  <a:pt x="2013" y="1144"/>
                </a:cubicBezTo>
                <a:cubicBezTo>
                  <a:pt x="1943" y="1343"/>
                  <a:pt x="1781" y="1538"/>
                  <a:pt x="1581" y="1600"/>
                </a:cubicBezTo>
                <a:cubicBezTo>
                  <a:pt x="1381" y="1662"/>
                  <a:pt x="993" y="1571"/>
                  <a:pt x="813" y="1516"/>
                </a:cubicBezTo>
                <a:cubicBezTo>
                  <a:pt x="633" y="1461"/>
                  <a:pt x="606" y="1345"/>
                  <a:pt x="501" y="1270"/>
                </a:cubicBezTo>
                <a:cubicBezTo>
                  <a:pt x="396" y="1195"/>
                  <a:pt x="262" y="1169"/>
                  <a:pt x="183" y="1066"/>
                </a:cubicBezTo>
                <a:cubicBezTo>
                  <a:pt x="104" y="963"/>
                  <a:pt x="25" y="819"/>
                  <a:pt x="27" y="652"/>
                </a:cubicBezTo>
                <a:close/>
              </a:path>
            </a:pathLst>
          </a:custGeom>
          <a:solidFill>
            <a:srgbClr val="33CCCC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3" name="Text Box 7">
            <a:extLst>
              <a:ext uri="{FF2B5EF4-FFF2-40B4-BE49-F238E27FC236}">
                <a16:creationId xmlns:a16="http://schemas.microsoft.com/office/drawing/2014/main" id="{7E7C4FE7-52F6-774C-A969-4D2E9614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5150" y="5216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aphicFrame>
        <p:nvGraphicFramePr>
          <p:cNvPr id="7174" name="Object 1024">
            <a:extLst>
              <a:ext uri="{FF2B5EF4-FFF2-40B4-BE49-F238E27FC236}">
                <a16:creationId xmlns:a16="http://schemas.microsoft.com/office/drawing/2014/main" id="{3702C938-946F-E04A-89F8-698487F049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93975" y="2395539"/>
          <a:ext cx="642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4257" name="Clip" r:id="rId3" imgW="17462500" imgH="14478000" progId="MS_ClipArt_Gallery.2">
                  <p:embed/>
                </p:oleObj>
              </mc:Choice>
              <mc:Fallback>
                <p:oleObj name="Clip" r:id="rId3" imgW="17462500" imgH="14478000" progId="MS_ClipArt_Gallery.2">
                  <p:embed/>
                  <p:pic>
                    <p:nvPicPr>
                      <p:cNvPr id="7174" name="Object 1024">
                        <a:extLst>
                          <a:ext uri="{FF2B5EF4-FFF2-40B4-BE49-F238E27FC236}">
                            <a16:creationId xmlns:a16="http://schemas.microsoft.com/office/drawing/2014/main" id="{3702C938-946F-E04A-89F8-698487F049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3975" y="2395539"/>
                        <a:ext cx="6429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175" name="Group 9">
            <a:extLst>
              <a:ext uri="{FF2B5EF4-FFF2-40B4-BE49-F238E27FC236}">
                <a16:creationId xmlns:a16="http://schemas.microsoft.com/office/drawing/2014/main" id="{CA264AC5-1931-324A-B6B7-46ACD8291ACC}"/>
              </a:ext>
            </a:extLst>
          </p:cNvPr>
          <p:cNvGrpSpPr>
            <a:grpSpLocks/>
          </p:cNvGrpSpPr>
          <p:nvPr/>
        </p:nvGrpSpPr>
        <p:grpSpPr bwMode="auto">
          <a:xfrm>
            <a:off x="2095500" y="3290889"/>
            <a:ext cx="1062038" cy="560387"/>
            <a:chOff x="3046" y="1508"/>
            <a:chExt cx="669" cy="353"/>
          </a:xfrm>
        </p:grpSpPr>
        <p:sp>
          <p:nvSpPr>
            <p:cNvPr id="7214" name="Oval 10">
              <a:extLst>
                <a:ext uri="{FF2B5EF4-FFF2-40B4-BE49-F238E27FC236}">
                  <a16:creationId xmlns:a16="http://schemas.microsoft.com/office/drawing/2014/main" id="{393BC661-3909-D94B-B900-3A55137B1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15" name="Text Box 11">
              <a:extLst>
                <a:ext uri="{FF2B5EF4-FFF2-40B4-BE49-F238E27FC236}">
                  <a16:creationId xmlns:a16="http://schemas.microsoft.com/office/drawing/2014/main" id="{7740B937-5EA1-D04F-BE13-104B7C80BA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76" name="Rectangle 15">
            <a:extLst>
              <a:ext uri="{FF2B5EF4-FFF2-40B4-BE49-F238E27FC236}">
                <a16:creationId xmlns:a16="http://schemas.microsoft.com/office/drawing/2014/main" id="{75E7CB70-7A05-634A-841A-2A5BEFDA95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7588" y="3816351"/>
            <a:ext cx="658812" cy="32861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77" name="Line 16">
            <a:extLst>
              <a:ext uri="{FF2B5EF4-FFF2-40B4-BE49-F238E27FC236}">
                <a16:creationId xmlns:a16="http://schemas.microsoft.com/office/drawing/2014/main" id="{6F11F8DA-D761-D342-B22A-0A18642F77F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16200" y="36687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8" name="Line 17">
            <a:extLst>
              <a:ext uri="{FF2B5EF4-FFF2-40B4-BE49-F238E27FC236}">
                <a16:creationId xmlns:a16="http://schemas.microsoft.com/office/drawing/2014/main" id="{B8DB9DE5-DD5C-2441-AE39-7E84C1F88CC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28900" y="40846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79" name="Text Box 18">
            <a:extLst>
              <a:ext uri="{FF2B5EF4-FFF2-40B4-BE49-F238E27FC236}">
                <a16:creationId xmlns:a16="http://schemas.microsoft.com/office/drawing/2014/main" id="{0C043423-1319-5E45-B650-AD5FD30121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6513" y="2066925"/>
            <a:ext cx="17700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Host:: IP address A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>
              <a:latin typeface="Times New Roman" panose="02020603050405020304" pitchFamily="18" charset="0"/>
            </a:endParaRPr>
          </a:p>
        </p:txBody>
      </p:sp>
      <p:sp>
        <p:nvSpPr>
          <p:cNvPr id="7180" name="Text Box 20">
            <a:extLst>
              <a:ext uri="{FF2B5EF4-FFF2-40B4-BE49-F238E27FC236}">
                <a16:creationId xmlns:a16="http://schemas.microsoft.com/office/drawing/2014/main" id="{192D61E2-0902-AB49-8C57-FD42317C63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81938" y="5065713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grpSp>
        <p:nvGrpSpPr>
          <p:cNvPr id="7181" name="Group 48">
            <a:extLst>
              <a:ext uri="{FF2B5EF4-FFF2-40B4-BE49-F238E27FC236}">
                <a16:creationId xmlns:a16="http://schemas.microsoft.com/office/drawing/2014/main" id="{E4D7F190-9872-0B4E-9F86-096C10F0278E}"/>
              </a:ext>
            </a:extLst>
          </p:cNvPr>
          <p:cNvGrpSpPr>
            <a:grpSpLocks/>
          </p:cNvGrpSpPr>
          <p:nvPr/>
        </p:nvGrpSpPr>
        <p:grpSpPr bwMode="auto">
          <a:xfrm>
            <a:off x="7113589" y="1370014"/>
            <a:ext cx="1863725" cy="2111375"/>
            <a:chOff x="4137" y="1207"/>
            <a:chExt cx="1174" cy="1330"/>
          </a:xfrm>
        </p:grpSpPr>
        <p:graphicFrame>
          <p:nvGraphicFramePr>
            <p:cNvPr id="7206" name="Object 1026">
              <a:extLst>
                <a:ext uri="{FF2B5EF4-FFF2-40B4-BE49-F238E27FC236}">
                  <a16:creationId xmlns:a16="http://schemas.microsoft.com/office/drawing/2014/main" id="{2012BB43-C929-A54B-9FD2-9B4352D6FAB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58" name="Clip" r:id="rId5" imgW="17462500" imgH="14478000" progId="MS_ClipArt_Gallery.2">
                    <p:embed/>
                  </p:oleObj>
                </mc:Choice>
                <mc:Fallback>
                  <p:oleObj name="Clip" r:id="rId5" imgW="17462500" imgH="14478000" progId="MS_ClipArt_Gallery.2">
                    <p:embed/>
                    <p:pic>
                      <p:nvPicPr>
                        <p:cNvPr id="7206" name="Object 1026">
                          <a:extLst>
                            <a:ext uri="{FF2B5EF4-FFF2-40B4-BE49-F238E27FC236}">
                              <a16:creationId xmlns:a16="http://schemas.microsoft.com/office/drawing/2014/main" id="{2012BB43-C929-A54B-9FD2-9B4352D6FAB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207" name="Group 22">
              <a:extLst>
                <a:ext uri="{FF2B5EF4-FFF2-40B4-BE49-F238E27FC236}">
                  <a16:creationId xmlns:a16="http://schemas.microsoft.com/office/drawing/2014/main" id="{9C4DA181-2121-CA46-8790-75B89034CA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12" name="Oval 23">
                <a:extLst>
                  <a:ext uri="{FF2B5EF4-FFF2-40B4-BE49-F238E27FC236}">
                    <a16:creationId xmlns:a16="http://schemas.microsoft.com/office/drawing/2014/main" id="{AD4D44AF-D68F-4442-8FB9-641A6F074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13" name="Text Box 24">
                <a:extLst>
                  <a:ext uri="{FF2B5EF4-FFF2-40B4-BE49-F238E27FC236}">
                    <a16:creationId xmlns:a16="http://schemas.microsoft.com/office/drawing/2014/main" id="{7E8919B1-115A-0044-961F-77BE573203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208" name="Rectangle 28">
              <a:extLst>
                <a:ext uri="{FF2B5EF4-FFF2-40B4-BE49-F238E27FC236}">
                  <a16:creationId xmlns:a16="http://schemas.microsoft.com/office/drawing/2014/main" id="{0D92F953-529C-FB48-8AE2-CF1ABD5E7B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209" name="Line 29">
              <a:extLst>
                <a:ext uri="{FF2B5EF4-FFF2-40B4-BE49-F238E27FC236}">
                  <a16:creationId xmlns:a16="http://schemas.microsoft.com/office/drawing/2014/main" id="{0C29476D-C6DD-7343-86A4-8AD65B67A4A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0" name="Line 30">
              <a:extLst>
                <a:ext uri="{FF2B5EF4-FFF2-40B4-BE49-F238E27FC236}">
                  <a16:creationId xmlns:a16="http://schemas.microsoft.com/office/drawing/2014/main" id="{2F07B90E-B235-2144-BD31-6FC2351981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11" name="Text Box 31">
              <a:extLst>
                <a:ext uri="{FF2B5EF4-FFF2-40B4-BE49-F238E27FC236}">
                  <a16:creationId xmlns:a16="http://schemas.microsoft.com/office/drawing/2014/main" id="{A84731FA-C55A-2E42-82D7-916552C0A9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B</a:t>
              </a:r>
            </a:p>
          </p:txBody>
        </p:sp>
      </p:grpSp>
      <p:sp>
        <p:nvSpPr>
          <p:cNvPr id="7182" name="Text Box 32">
            <a:extLst>
              <a:ext uri="{FF2B5EF4-FFF2-40B4-BE49-F238E27FC236}">
                <a16:creationId xmlns:a16="http://schemas.microsoft.com/office/drawing/2014/main" id="{A02DE506-AC09-3B43-8F4B-061CC33C05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92479" y="4302125"/>
            <a:ext cx="825868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Internet</a:t>
            </a:r>
          </a:p>
        </p:txBody>
      </p:sp>
      <p:grpSp>
        <p:nvGrpSpPr>
          <p:cNvPr id="7183" name="Group 37">
            <a:extLst>
              <a:ext uri="{FF2B5EF4-FFF2-40B4-BE49-F238E27FC236}">
                <a16:creationId xmlns:a16="http://schemas.microsoft.com/office/drawing/2014/main" id="{1205F7D8-A891-8642-88C4-5769B0EC27F2}"/>
              </a:ext>
            </a:extLst>
          </p:cNvPr>
          <p:cNvGrpSpPr>
            <a:grpSpLocks/>
          </p:cNvGrpSpPr>
          <p:nvPr/>
        </p:nvGrpSpPr>
        <p:grpSpPr bwMode="auto">
          <a:xfrm>
            <a:off x="3035300" y="3278189"/>
            <a:ext cx="1062038" cy="560387"/>
            <a:chOff x="3046" y="1508"/>
            <a:chExt cx="669" cy="353"/>
          </a:xfrm>
        </p:grpSpPr>
        <p:sp>
          <p:nvSpPr>
            <p:cNvPr id="7204" name="Oval 38">
              <a:extLst>
                <a:ext uri="{FF2B5EF4-FFF2-40B4-BE49-F238E27FC236}">
                  <a16:creationId xmlns:a16="http://schemas.microsoft.com/office/drawing/2014/main" id="{B92667BB-D02C-334A-9B58-8B89EA67A6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46" y="1508"/>
              <a:ext cx="669" cy="353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buFont typeface="ZapfDingbats" pitchFamily="82" charset="2"/>
                <a:buNone/>
              </a:pPr>
              <a:endParaRPr lang="en-US" altLang="en-US" sz="2400"/>
            </a:p>
          </p:txBody>
        </p:sp>
        <p:sp>
          <p:nvSpPr>
            <p:cNvPr id="7205" name="Text Box 39">
              <a:extLst>
                <a:ext uri="{FF2B5EF4-FFF2-40B4-BE49-F238E27FC236}">
                  <a16:creationId xmlns:a16="http://schemas.microsoft.com/office/drawing/2014/main" id="{68B6A173-B488-EA46-B5CB-9E78467F9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1" y="1578"/>
              <a:ext cx="505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</a:t>
              </a:r>
            </a:p>
          </p:txBody>
        </p:sp>
      </p:grpSp>
      <p:sp>
        <p:nvSpPr>
          <p:cNvPr id="7184" name="Rectangle 40">
            <a:extLst>
              <a:ext uri="{FF2B5EF4-FFF2-40B4-BE49-F238E27FC236}">
                <a16:creationId xmlns:a16="http://schemas.microsoft.com/office/drawing/2014/main" id="{5333E548-A474-DF4A-AE48-5D950E34EE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27388" y="3803651"/>
            <a:ext cx="658812" cy="328613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Times New Roman" panose="02020603050405020304" pitchFamily="18" charset="0"/>
              </a:rPr>
              <a:t>socket</a:t>
            </a:r>
          </a:p>
        </p:txBody>
      </p:sp>
      <p:sp>
        <p:nvSpPr>
          <p:cNvPr id="7185" name="Line 41">
            <a:extLst>
              <a:ext uri="{FF2B5EF4-FFF2-40B4-BE49-F238E27FC236}">
                <a16:creationId xmlns:a16="http://schemas.microsoft.com/office/drawing/2014/main" id="{33C1900A-44B1-CA4F-B813-CCD4499D456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6000" y="3656013"/>
            <a:ext cx="0" cy="207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6" name="Line 42">
            <a:extLst>
              <a:ext uri="{FF2B5EF4-FFF2-40B4-BE49-F238E27FC236}">
                <a16:creationId xmlns:a16="http://schemas.microsoft.com/office/drawing/2014/main" id="{BC4B8008-00A2-D54B-81F5-76D64B215B26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8700" y="4071938"/>
            <a:ext cx="0" cy="195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87" name="Line 43">
            <a:extLst>
              <a:ext uri="{FF2B5EF4-FFF2-40B4-BE49-F238E27FC236}">
                <a16:creationId xmlns:a16="http://schemas.microsoft.com/office/drawing/2014/main" id="{67E314CF-503D-AA48-9E74-DB9BFACC98E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32225" y="4418013"/>
            <a:ext cx="0" cy="4302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89" name="Line 45">
            <a:extLst>
              <a:ext uri="{FF2B5EF4-FFF2-40B4-BE49-F238E27FC236}">
                <a16:creationId xmlns:a16="http://schemas.microsoft.com/office/drawing/2014/main" id="{B29DCA93-47C8-314C-8AD9-C81AE0BE8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3" y="4302126"/>
            <a:ext cx="0" cy="3667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90" name="Line 46">
            <a:extLst>
              <a:ext uri="{FF2B5EF4-FFF2-40B4-BE49-F238E27FC236}">
                <a16:creationId xmlns:a16="http://schemas.microsoft.com/office/drawing/2014/main" id="{C2929F00-9B41-214D-8F41-872DA654AD8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2914" y="4681538"/>
            <a:ext cx="809625" cy="127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7191" name="Group 49">
            <a:extLst>
              <a:ext uri="{FF2B5EF4-FFF2-40B4-BE49-F238E27FC236}">
                <a16:creationId xmlns:a16="http://schemas.microsoft.com/office/drawing/2014/main" id="{5CF23FED-BBA3-604C-8921-B8A7B87599A9}"/>
              </a:ext>
            </a:extLst>
          </p:cNvPr>
          <p:cNvGrpSpPr>
            <a:grpSpLocks/>
          </p:cNvGrpSpPr>
          <p:nvPr/>
        </p:nvGrpSpPr>
        <p:grpSpPr bwMode="auto">
          <a:xfrm>
            <a:off x="8294689" y="3986214"/>
            <a:ext cx="1863725" cy="2111375"/>
            <a:chOff x="4137" y="1207"/>
            <a:chExt cx="1174" cy="1330"/>
          </a:xfrm>
        </p:grpSpPr>
        <p:graphicFrame>
          <p:nvGraphicFramePr>
            <p:cNvPr id="7196" name="Object 1025">
              <a:extLst>
                <a:ext uri="{FF2B5EF4-FFF2-40B4-BE49-F238E27FC236}">
                  <a16:creationId xmlns:a16="http://schemas.microsoft.com/office/drawing/2014/main" id="{AFEED4F6-45DD-BA47-B197-15BEDEF5C89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243" y="1499"/>
            <a:ext cx="405" cy="32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4259" name="Clip" r:id="rId6" imgW="17462500" imgH="14478000" progId="MS_ClipArt_Gallery.2">
                    <p:embed/>
                  </p:oleObj>
                </mc:Choice>
                <mc:Fallback>
                  <p:oleObj name="Clip" r:id="rId6" imgW="17462500" imgH="14478000" progId="MS_ClipArt_Gallery.2">
                    <p:embed/>
                    <p:pic>
                      <p:nvPicPr>
                        <p:cNvPr id="7196" name="Object 1025">
                          <a:extLst>
                            <a:ext uri="{FF2B5EF4-FFF2-40B4-BE49-F238E27FC236}">
                              <a16:creationId xmlns:a16="http://schemas.microsoft.com/office/drawing/2014/main" id="{AFEED4F6-45DD-BA47-B197-15BEDEF5C896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243" y="1499"/>
                          <a:ext cx="405" cy="32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7197" name="Group 51">
              <a:extLst>
                <a:ext uri="{FF2B5EF4-FFF2-40B4-BE49-F238E27FC236}">
                  <a16:creationId xmlns:a16="http://schemas.microsoft.com/office/drawing/2014/main" id="{10294D0F-3267-B747-862C-D35D480BB75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826"/>
              <a:ext cx="669" cy="353"/>
              <a:chOff x="3046" y="1508"/>
              <a:chExt cx="669" cy="353"/>
            </a:xfrm>
          </p:grpSpPr>
          <p:sp>
            <p:nvSpPr>
              <p:cNvPr id="7202" name="Oval 52">
                <a:extLst>
                  <a:ext uri="{FF2B5EF4-FFF2-40B4-BE49-F238E27FC236}">
                    <a16:creationId xmlns:a16="http://schemas.microsoft.com/office/drawing/2014/main" id="{4A576F4F-3A99-9946-B14E-01C41BA0AA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46" y="1508"/>
                <a:ext cx="669" cy="353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buFont typeface="ZapfDingbats" pitchFamily="82" charset="2"/>
                  <a:buNone/>
                </a:pPr>
                <a:endParaRPr lang="en-US" altLang="en-US" sz="2400"/>
              </a:p>
            </p:txBody>
          </p:sp>
          <p:sp>
            <p:nvSpPr>
              <p:cNvPr id="7203" name="Text Box 53">
                <a:extLst>
                  <a:ext uri="{FF2B5EF4-FFF2-40B4-BE49-F238E27FC236}">
                    <a16:creationId xmlns:a16="http://schemas.microsoft.com/office/drawing/2014/main" id="{31ADB8E5-9D9F-C04B-9BD0-5586F770E0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21" y="1578"/>
                <a:ext cx="505" cy="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buChar char="r"/>
                  <a:defRPr sz="28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1pPr>
                <a:lvl2pPr marL="742950" indent="-285750">
                  <a:buSzPct val="75000"/>
                  <a:buFont typeface="Wingdings" pitchFamily="2" charset="2"/>
                  <a:buChar char="v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2pPr>
                <a:lvl3pPr marL="1143000" indent="-228600">
                  <a:buChar char="•"/>
                  <a:defRPr sz="2000">
                    <a:solidFill>
                      <a:schemeClr val="tx1"/>
                    </a:solidFill>
                    <a:latin typeface="Comic Sans MS" panose="030F0902030302020204" pitchFamily="66" charset="0"/>
                  </a:defRPr>
                </a:lvl3pPr>
                <a:lvl4pPr marL="1600200" indent="-228600"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4pPr>
                <a:lvl5pPr marL="2057400" indent="-228600"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Times New Roman" panose="02020603050405020304" pitchFamily="18" charset="0"/>
                  </a:rPr>
                  <a:t>process</a:t>
                </a:r>
              </a:p>
            </p:txBody>
          </p:sp>
        </p:grpSp>
        <p:sp>
          <p:nvSpPr>
            <p:cNvPr id="7198" name="Rectangle 54">
              <a:extLst>
                <a:ext uri="{FF2B5EF4-FFF2-40B4-BE49-F238E27FC236}">
                  <a16:creationId xmlns:a16="http://schemas.microsoft.com/office/drawing/2014/main" id="{F2363F2E-9AF7-2C41-847E-44580EE482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" y="2157"/>
              <a:ext cx="415" cy="207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socket</a:t>
              </a:r>
            </a:p>
          </p:txBody>
        </p:sp>
        <p:sp>
          <p:nvSpPr>
            <p:cNvPr id="7199" name="Line 55">
              <a:extLst>
                <a:ext uri="{FF2B5EF4-FFF2-40B4-BE49-F238E27FC236}">
                  <a16:creationId xmlns:a16="http://schemas.microsoft.com/office/drawing/2014/main" id="{82EB1DF9-62ED-754B-B2FC-FA1CCC2FA2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65" y="2064"/>
              <a:ext cx="0" cy="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0" name="Line 56">
              <a:extLst>
                <a:ext uri="{FF2B5EF4-FFF2-40B4-BE49-F238E27FC236}">
                  <a16:creationId xmlns:a16="http://schemas.microsoft.com/office/drawing/2014/main" id="{5065FEF2-C1C3-6444-A21D-F5B6FA4198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73" y="2414"/>
              <a:ext cx="0" cy="1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201" name="Text Box 57">
              <a:extLst>
                <a:ext uri="{FF2B5EF4-FFF2-40B4-BE49-F238E27FC236}">
                  <a16:creationId xmlns:a16="http://schemas.microsoft.com/office/drawing/2014/main" id="{DC679733-BEB8-E545-B811-25B0D49D4A0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1207"/>
              <a:ext cx="1079" cy="2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buChar char="r"/>
                <a:defRPr sz="2800">
                  <a:solidFill>
                    <a:schemeClr val="tx1"/>
                  </a:solidFill>
                  <a:latin typeface="Comic Sans MS" panose="030F0902030302020204" pitchFamily="66" charset="0"/>
                </a:defRPr>
              </a:lvl1pPr>
              <a:lvl2pPr marL="742950" indent="-285750">
                <a:buSzPct val="75000"/>
                <a:buFont typeface="Wingdings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</a:defRPr>
              </a:lvl2pPr>
              <a:lvl3pPr marL="1143000" indent="-228600">
                <a:buChar char="•"/>
                <a:defRPr sz="2000">
                  <a:solidFill>
                    <a:schemeClr val="tx1"/>
                  </a:solidFill>
                  <a:latin typeface="Comic Sans MS" panose="030F0902030302020204" pitchFamily="66" charset="0"/>
                </a:defRPr>
              </a:lvl3pPr>
              <a:lvl4pPr marL="1600200" indent="-228600"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Host: IP address C</a:t>
              </a:r>
            </a:p>
          </p:txBody>
        </p:sp>
      </p:grpSp>
      <p:cxnSp>
        <p:nvCxnSpPr>
          <p:cNvPr id="7192" name="AutoShape 58">
            <a:extLst>
              <a:ext uri="{FF2B5EF4-FFF2-40B4-BE49-F238E27FC236}">
                <a16:creationId xmlns:a16="http://schemas.microsoft.com/office/drawing/2014/main" id="{39DB96D7-911A-BF4D-B832-22B6C2AD301F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875089" y="4676775"/>
            <a:ext cx="339725" cy="127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3" name="AutoShape 59">
            <a:extLst>
              <a:ext uri="{FF2B5EF4-FFF2-40B4-BE49-F238E27FC236}">
                <a16:creationId xmlns:a16="http://schemas.microsoft.com/office/drawing/2014/main" id="{8870FCE3-751A-9C4D-BD1A-C2DD3AEFDA24}"/>
              </a:ext>
            </a:extLst>
          </p:cNvPr>
          <p:cNvCxnSpPr>
            <a:cxnSpLocks noChangeShapeType="1"/>
            <a:stCxn id="7172" idx="4"/>
          </p:cNvCxnSpPr>
          <p:nvPr/>
        </p:nvCxnSpPr>
        <p:spPr bwMode="auto">
          <a:xfrm flipV="1">
            <a:off x="6026151" y="3487739"/>
            <a:ext cx="1585913" cy="935037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7194" name="AutoShape 60">
            <a:extLst>
              <a:ext uri="{FF2B5EF4-FFF2-40B4-BE49-F238E27FC236}">
                <a16:creationId xmlns:a16="http://schemas.microsoft.com/office/drawing/2014/main" id="{4C1FD43C-8392-C249-91B7-0AAB7DC3A3F2}"/>
              </a:ext>
            </a:extLst>
          </p:cNvPr>
          <p:cNvCxnSpPr>
            <a:cxnSpLocks noChangeShapeType="1"/>
            <a:stCxn id="7172" idx="5"/>
          </p:cNvCxnSpPr>
          <p:nvPr/>
        </p:nvCxnSpPr>
        <p:spPr bwMode="auto">
          <a:xfrm>
            <a:off x="6035676" y="4879975"/>
            <a:ext cx="2633663" cy="1193800"/>
          </a:xfrm>
          <a:prstGeom prst="straightConnector1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195" name="Text Box 61">
            <a:extLst>
              <a:ext uri="{FF2B5EF4-FFF2-40B4-BE49-F238E27FC236}">
                <a16:creationId xmlns:a16="http://schemas.microsoft.com/office/drawing/2014/main" id="{4D044351-6431-694C-B0D1-6A15407CB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9522" y="5765801"/>
            <a:ext cx="5170005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Connection := (IP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S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IP</a:t>
            </a: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, </a:t>
            </a:r>
            <a:r>
              <a:rPr lang="en-US" altLang="en-US" sz="2400" dirty="0" err="1">
                <a:solidFill>
                  <a:srgbClr val="C00000"/>
                </a:solidFill>
                <a:latin typeface="Helvetica" pitchFamily="2" charset="0"/>
              </a:rPr>
              <a:t>Port</a:t>
            </a:r>
            <a:r>
              <a:rPr lang="en-US" altLang="en-US" sz="2400" baseline="-25000" dirty="0" err="1">
                <a:solidFill>
                  <a:srgbClr val="C00000"/>
                </a:solidFill>
                <a:latin typeface="Helvetica" pitchFamily="2" charset="0"/>
              </a:rPr>
              <a:t>D</a:t>
            </a:r>
            <a:r>
              <a:rPr lang="en-US" altLang="en-US" sz="2400" dirty="0">
                <a:solidFill>
                  <a:srgbClr val="C00000"/>
                </a:solidFill>
                <a:latin typeface="Helvetica" pitchFamily="2" charset="0"/>
              </a:rPr>
              <a:t>)</a:t>
            </a:r>
          </a:p>
          <a:p>
            <a:pPr>
              <a:buFont typeface="ZapfDingbats" pitchFamily="82" charset="2"/>
              <a:buNone/>
            </a:pPr>
            <a:r>
              <a:rPr lang="en-US" altLang="en-US" sz="2400" baseline="-25000" dirty="0">
                <a:solidFill>
                  <a:srgbClr val="C00000"/>
                </a:solidFill>
                <a:latin typeface="Helvetica" pitchFamily="2" charset="0"/>
              </a:rPr>
              <a:t>(S = source, D = destination)</a:t>
            </a:r>
          </a:p>
        </p:txBody>
      </p:sp>
      <p:pic>
        <p:nvPicPr>
          <p:cNvPr id="4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471A9288-F0E0-BA49-BDFD-524AAF32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3815" y="2397385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7379642-B5C2-414A-ABE9-76597D55D7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2358" y="1756966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39F2A0A9-A9D7-DD42-9B43-A02F4BD48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54727" y="4345841"/>
            <a:ext cx="659412" cy="6199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2" name="Line 44">
            <a:extLst>
              <a:ext uri="{FF2B5EF4-FFF2-40B4-BE49-F238E27FC236}">
                <a16:creationId xmlns:a16="http://schemas.microsoft.com/office/drawing/2014/main" id="{E7C2CF99-52A2-CA4B-983C-16766CA6277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389763" y="430212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44">
            <a:extLst>
              <a:ext uri="{FF2B5EF4-FFF2-40B4-BE49-F238E27FC236}">
                <a16:creationId xmlns:a16="http://schemas.microsoft.com/office/drawing/2014/main" id="{A8D90499-AE3A-574B-8F50-9E3CB62E1E0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9691" y="3474245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44">
            <a:extLst>
              <a:ext uri="{FF2B5EF4-FFF2-40B4-BE49-F238E27FC236}">
                <a16:creationId xmlns:a16="http://schemas.microsoft.com/office/drawing/2014/main" id="{4082BE92-129B-D341-A7F6-601C4C1A6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232651" y="6115558"/>
            <a:ext cx="2889250" cy="79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4280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>
            <a:extLst>
              <a:ext uri="{FF2B5EF4-FFF2-40B4-BE49-F238E27FC236}">
                <a16:creationId xmlns:a16="http://schemas.microsoft.com/office/drawing/2014/main" id="{FEC00EA1-ADAB-B949-A2D0-8E8B4FEFE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Tx/>
              <a:buNone/>
            </a:pPr>
            <a:fld id="{1D61193F-7B16-BC41-9AD8-8513AFAD400E}" type="slidenum">
              <a:rPr lang="en-US" altLang="en-US" sz="1400">
                <a:latin typeface="Times New Roman" panose="02020603050405020304" pitchFamily="18" charset="0"/>
              </a:rPr>
              <a:pPr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195" name="Rectangle 4">
            <a:extLst>
              <a:ext uri="{FF2B5EF4-FFF2-40B4-BE49-F238E27FC236}">
                <a16:creationId xmlns:a16="http://schemas.microsoft.com/office/drawing/2014/main" id="{D75CE861-E0FF-C948-982F-122E558E86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 dirty="0"/>
              <a:t>Recall: Services provided by lower layers</a:t>
            </a:r>
          </a:p>
        </p:txBody>
      </p:sp>
      <p:sp>
        <p:nvSpPr>
          <p:cNvPr id="8196" name="Line 5">
            <a:extLst>
              <a:ext uri="{FF2B5EF4-FFF2-40B4-BE49-F238E27FC236}">
                <a16:creationId xmlns:a16="http://schemas.microsoft.com/office/drawing/2014/main" id="{1D8D3F91-87FE-8643-91D8-12ECF9AA4B4D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1338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7" name="Line 6">
            <a:extLst>
              <a:ext uri="{FF2B5EF4-FFF2-40B4-BE49-F238E27FC236}">
                <a16:creationId xmlns:a16="http://schemas.microsoft.com/office/drawing/2014/main" id="{294CD613-B560-514C-9CBE-0A5234E92B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2575" y="3876675"/>
            <a:ext cx="0" cy="15636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8" name="Line 7">
            <a:extLst>
              <a:ext uri="{FF2B5EF4-FFF2-40B4-BE49-F238E27FC236}">
                <a16:creationId xmlns:a16="http://schemas.microsoft.com/office/drawing/2014/main" id="{8F4AA799-C740-F44B-BEC6-32EA6A0F10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470275" y="2471739"/>
            <a:ext cx="12700" cy="30067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9" name="Rectangle 8">
            <a:extLst>
              <a:ext uri="{FF2B5EF4-FFF2-40B4-BE49-F238E27FC236}">
                <a16:creationId xmlns:a16="http://schemas.microsoft.com/office/drawing/2014/main" id="{6050F3F8-3F33-8146-9342-757414AA9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20732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0" name="Rectangle 11">
            <a:extLst>
              <a:ext uri="{FF2B5EF4-FFF2-40B4-BE49-F238E27FC236}">
                <a16:creationId xmlns:a16="http://schemas.microsoft.com/office/drawing/2014/main" id="{BD848D37-5C40-5443-8507-B53B45423B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114675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1" name="Rectangle 12">
            <a:extLst>
              <a:ext uri="{FF2B5EF4-FFF2-40B4-BE49-F238E27FC236}">
                <a16:creationId xmlns:a16="http://schemas.microsoft.com/office/drawing/2014/main" id="{8921B9CB-9D74-1F45-91DE-DC80BB854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37465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2" name="Rectangle 14">
            <a:extLst>
              <a:ext uri="{FF2B5EF4-FFF2-40B4-BE49-F238E27FC236}">
                <a16:creationId xmlns:a16="http://schemas.microsoft.com/office/drawing/2014/main" id="{4D9DCDA0-6026-0241-98E5-B639E1192D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0701" y="5067300"/>
            <a:ext cx="842963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03" name="Line 15">
            <a:extLst>
              <a:ext uri="{FF2B5EF4-FFF2-40B4-BE49-F238E27FC236}">
                <a16:creationId xmlns:a16="http://schemas.microsoft.com/office/drawing/2014/main" id="{0AA34DC8-F5E8-D444-BB2A-82922E97C6D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2289175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4" name="Line 18">
            <a:extLst>
              <a:ext uri="{FF2B5EF4-FFF2-40B4-BE49-F238E27FC236}">
                <a16:creationId xmlns:a16="http://schemas.microsoft.com/office/drawing/2014/main" id="{B731C803-3229-CF4A-9305-E41A3FE65D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303588"/>
            <a:ext cx="468947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05" name="Rectangle 19">
            <a:extLst>
              <a:ext uri="{FF2B5EF4-FFF2-40B4-BE49-F238E27FC236}">
                <a16:creationId xmlns:a16="http://schemas.microsoft.com/office/drawing/2014/main" id="{89048733-0175-AB41-9DE2-062B02A7B9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9713" y="2020888"/>
            <a:ext cx="1979612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Application Protocol</a:t>
            </a:r>
          </a:p>
        </p:txBody>
      </p:sp>
      <p:sp>
        <p:nvSpPr>
          <p:cNvPr id="8206" name="Rectangle 20">
            <a:extLst>
              <a:ext uri="{FF2B5EF4-FFF2-40B4-BE49-F238E27FC236}">
                <a16:creationId xmlns:a16="http://schemas.microsoft.com/office/drawing/2014/main" id="{C9357B7D-CF3C-224D-805A-CE9BAE252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1625" y="3005138"/>
            <a:ext cx="18557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Transport Protocol</a:t>
            </a:r>
          </a:p>
        </p:txBody>
      </p:sp>
      <p:sp>
        <p:nvSpPr>
          <p:cNvPr id="8207" name="Rectangle 23">
            <a:extLst>
              <a:ext uri="{FF2B5EF4-FFF2-40B4-BE49-F238E27FC236}">
                <a16:creationId xmlns:a16="http://schemas.microsoft.com/office/drawing/2014/main" id="{B651AFCB-BFEB-4F44-83F2-44A969025A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5775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A</a:t>
            </a:r>
          </a:p>
        </p:txBody>
      </p:sp>
      <p:sp>
        <p:nvSpPr>
          <p:cNvPr id="8208" name="Rectangle 24">
            <a:extLst>
              <a:ext uri="{FF2B5EF4-FFF2-40B4-BE49-F238E27FC236}">
                <a16:creationId xmlns:a16="http://schemas.microsoft.com/office/drawing/2014/main" id="{8D0017DD-692E-EA4C-8937-DC58964BE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34400" y="1719263"/>
            <a:ext cx="9207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b="1">
                <a:latin typeface="Arial" panose="020B0604020202020204" pitchFamily="34" charset="0"/>
              </a:rPr>
              <a:t>Host B</a:t>
            </a:r>
          </a:p>
        </p:txBody>
      </p:sp>
      <p:sp>
        <p:nvSpPr>
          <p:cNvPr id="8209" name="Line 25">
            <a:extLst>
              <a:ext uri="{FF2B5EF4-FFF2-40B4-BE49-F238E27FC236}">
                <a16:creationId xmlns:a16="http://schemas.microsoft.com/office/drawing/2014/main" id="{0DFF8246-F4A9-6748-B059-1384A4177045}"/>
              </a:ext>
            </a:extLst>
          </p:cNvPr>
          <p:cNvSpPr>
            <a:spLocks noChangeShapeType="1"/>
          </p:cNvSpPr>
          <p:nvPr/>
        </p:nvSpPr>
        <p:spPr bwMode="auto">
          <a:xfrm>
            <a:off x="9002713" y="2471738"/>
            <a:ext cx="0" cy="30464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0" name="Rectangle 26">
            <a:extLst>
              <a:ext uri="{FF2B5EF4-FFF2-40B4-BE49-F238E27FC236}">
                <a16:creationId xmlns:a16="http://schemas.microsoft.com/office/drawing/2014/main" id="{28009028-9EBA-3849-B3C7-D5F61A9D5A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20732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Application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1" name="Rectangle 29">
            <a:extLst>
              <a:ext uri="{FF2B5EF4-FFF2-40B4-BE49-F238E27FC236}">
                <a16:creationId xmlns:a16="http://schemas.microsoft.com/office/drawing/2014/main" id="{7F3515CF-B483-8141-9F92-1C6F1BF0A5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114675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Transport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2" name="Rectangle 30">
            <a:extLst>
              <a:ext uri="{FF2B5EF4-FFF2-40B4-BE49-F238E27FC236}">
                <a16:creationId xmlns:a16="http://schemas.microsoft.com/office/drawing/2014/main" id="{8048FC50-CF08-B64B-943B-FFF92A6257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3" name="Rectangle 32">
            <a:extLst>
              <a:ext uri="{FF2B5EF4-FFF2-40B4-BE49-F238E27FC236}">
                <a16:creationId xmlns:a16="http://schemas.microsoft.com/office/drawing/2014/main" id="{9783F712-20D1-3045-B9FD-B5679BFA9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043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4" name="Rectangle 33">
            <a:extLst>
              <a:ext uri="{FF2B5EF4-FFF2-40B4-BE49-F238E27FC236}">
                <a16:creationId xmlns:a16="http://schemas.microsoft.com/office/drawing/2014/main" id="{153F1778-5973-BA4A-8AA4-33EA72047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5" name="Rectangle 35">
            <a:extLst>
              <a:ext uri="{FF2B5EF4-FFF2-40B4-BE49-F238E27FC236}">
                <a16:creationId xmlns:a16="http://schemas.microsoft.com/office/drawing/2014/main" id="{3D9DF0C7-8DBC-CD47-8A20-21A47D020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6" name="Rectangle 36">
            <a:extLst>
              <a:ext uri="{FF2B5EF4-FFF2-40B4-BE49-F238E27FC236}">
                <a16:creationId xmlns:a16="http://schemas.microsoft.com/office/drawing/2014/main" id="{0426D4F5-5133-F74E-8CDE-12D499CD83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37465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Network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7" name="Rectangle 38">
            <a:extLst>
              <a:ext uri="{FF2B5EF4-FFF2-40B4-BE49-F238E27FC236}">
                <a16:creationId xmlns:a16="http://schemas.microsoft.com/office/drawing/2014/main" id="{E33CB7C8-D37B-7D4F-9C87-8F1FC5837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9063" y="5067300"/>
            <a:ext cx="842962" cy="439738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H-to-N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200">
                <a:latin typeface="Arial" panose="020B0604020202020204" pitchFamily="34" charset="0"/>
              </a:rPr>
              <a:t>Layer</a:t>
            </a:r>
          </a:p>
        </p:txBody>
      </p:sp>
      <p:sp>
        <p:nvSpPr>
          <p:cNvPr id="8218" name="Line 39">
            <a:extLst>
              <a:ext uri="{FF2B5EF4-FFF2-40B4-BE49-F238E27FC236}">
                <a16:creationId xmlns:a16="http://schemas.microsoft.com/office/drawing/2014/main" id="{FED3E119-048D-BA41-9A5C-15E6847F39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3951288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19" name="Line 40">
            <a:extLst>
              <a:ext uri="{FF2B5EF4-FFF2-40B4-BE49-F238E27FC236}">
                <a16:creationId xmlns:a16="http://schemas.microsoft.com/office/drawing/2014/main" id="{331BF877-5230-8B46-BF94-B4ACD5975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3951288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0" name="Line 41">
            <a:extLst>
              <a:ext uri="{FF2B5EF4-FFF2-40B4-BE49-F238E27FC236}">
                <a16:creationId xmlns:a16="http://schemas.microsoft.com/office/drawing/2014/main" id="{5DA16B57-5286-7648-83A7-C2CF97DF13E3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3951288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1" name="Line 43">
            <a:extLst>
              <a:ext uri="{FF2B5EF4-FFF2-40B4-BE49-F238E27FC236}">
                <a16:creationId xmlns:a16="http://schemas.microsoft.com/office/drawing/2014/main" id="{D36EDBE3-BA8B-6640-82B8-1910B90EE0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0014" y="5257800"/>
            <a:ext cx="1012825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2" name="Line 45">
            <a:extLst>
              <a:ext uri="{FF2B5EF4-FFF2-40B4-BE49-F238E27FC236}">
                <a16:creationId xmlns:a16="http://schemas.microsoft.com/office/drawing/2014/main" id="{00316470-5270-0B47-BC02-2BF8214CC80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8501" y="5270500"/>
            <a:ext cx="684213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3" name="Line 47">
            <a:extLst>
              <a:ext uri="{FF2B5EF4-FFF2-40B4-BE49-F238E27FC236}">
                <a16:creationId xmlns:a16="http://schemas.microsoft.com/office/drawing/2014/main" id="{5542B1D3-4994-CE47-9E41-A6613F022D10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8375" y="5257800"/>
            <a:ext cx="125730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stealth" w="med" len="lg"/>
            <a:tailEnd type="stealth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24" name="Rectangle 48">
            <a:extLst>
              <a:ext uri="{FF2B5EF4-FFF2-40B4-BE49-F238E27FC236}">
                <a16:creationId xmlns:a16="http://schemas.microsoft.com/office/drawing/2014/main" id="{E7E3B402-3BCB-2D41-B9CA-0D73B7D7ED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2526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5" name="Rectangle 49">
            <a:extLst>
              <a:ext uri="{FF2B5EF4-FFF2-40B4-BE49-F238E27FC236}">
                <a16:creationId xmlns:a16="http://schemas.microsoft.com/office/drawing/2014/main" id="{DEEB480A-E786-8E44-B4A0-D59D107D3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3039" y="5514976"/>
            <a:ext cx="722955" cy="308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>
                <a:latin typeface="Arial" panose="020B0604020202020204" pitchFamily="34" charset="0"/>
              </a:rPr>
              <a:t>Router</a:t>
            </a:r>
          </a:p>
        </p:txBody>
      </p:sp>
      <p:sp>
        <p:nvSpPr>
          <p:cNvPr id="8226" name="Rectangle 52">
            <a:extLst>
              <a:ext uri="{FF2B5EF4-FFF2-40B4-BE49-F238E27FC236}">
                <a16:creationId xmlns:a16="http://schemas.microsoft.com/office/drawing/2014/main" id="{01AFDC2B-7B01-D543-A568-F2E8A2FEF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33664" y="2782888"/>
            <a:ext cx="7172325" cy="297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sp>
        <p:nvSpPr>
          <p:cNvPr id="8227" name="Rectangle 53">
            <a:extLst>
              <a:ext uri="{FF2B5EF4-FFF2-40B4-BE49-F238E27FC236}">
                <a16:creationId xmlns:a16="http://schemas.microsoft.com/office/drawing/2014/main" id="{7BA8423E-929D-744F-983A-B38F2E40A8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2901" y="2768599"/>
            <a:ext cx="6765925" cy="3232263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buChar char="r"/>
              <a:defRPr sz="2800">
                <a:solidFill>
                  <a:schemeClr val="tx1"/>
                </a:solidFill>
                <a:latin typeface="Comic Sans MS" panose="030F0902030302020204" pitchFamily="66" charset="0"/>
              </a:defRPr>
            </a:lvl1pPr>
            <a:lvl2pPr marL="742950" indent="-285750">
              <a:buSzPct val="75000"/>
              <a:buFont typeface="Wingdings" pitchFamily="2" charset="2"/>
              <a:buChar char="v"/>
              <a:defRPr sz="2400">
                <a:solidFill>
                  <a:schemeClr val="tx1"/>
                </a:solidFill>
                <a:latin typeface="Comic Sans MS" panose="030F0902030302020204" pitchFamily="66" charset="0"/>
              </a:defRPr>
            </a:lvl2pPr>
            <a:lvl3pPr marL="1143000" indent="-228600">
              <a:buChar char="•"/>
              <a:defRPr sz="2000">
                <a:solidFill>
                  <a:schemeClr val="tx1"/>
                </a:solidFill>
                <a:latin typeface="Comic Sans MS" panose="030F0902030302020204" pitchFamily="66" charset="0"/>
              </a:defRPr>
            </a:lvl3pPr>
            <a:lvl4pPr marL="1600200" indent="-228600"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buFont typeface="ZapfDingbats" pitchFamily="82" charset="2"/>
              <a:buNone/>
            </a:pPr>
            <a:endParaRPr lang="en-US" altLang="en-US" sz="2400"/>
          </a:p>
        </p:txBody>
      </p:sp>
      <p:pic>
        <p:nvPicPr>
          <p:cNvPr id="36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E104B18-9344-D546-B858-47888B27D2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661" y="1822305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003F05D2-3862-D841-B46D-C8535CA48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60661" y="1798228"/>
            <a:ext cx="1138453" cy="10702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94017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1877</Words>
  <Application>Microsoft Macintosh PowerPoint</Application>
  <PresentationFormat>Widescreen</PresentationFormat>
  <Paragraphs>467</Paragraphs>
  <Slides>34</Slides>
  <Notes>0</Notes>
  <HiddenSlides>2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5" baseType="lpstr">
      <vt:lpstr>Arial</vt:lpstr>
      <vt:lpstr>Calibri</vt:lpstr>
      <vt:lpstr>Comic Sans MS</vt:lpstr>
      <vt:lpstr>Courier New</vt:lpstr>
      <vt:lpstr>Helvetica</vt:lpstr>
      <vt:lpstr>Lucida Console</vt:lpstr>
      <vt:lpstr>Times New Roman</vt:lpstr>
      <vt:lpstr>Wingdings</vt:lpstr>
      <vt:lpstr>ZapfDingbats</vt:lpstr>
      <vt:lpstr>Office Theme</vt:lpstr>
      <vt:lpstr>Clip</vt:lpstr>
      <vt:lpstr>The Application Layer: Sockets, DNS</vt:lpstr>
      <vt:lpstr>Course announcements</vt:lpstr>
      <vt:lpstr>Review of concepts</vt:lpstr>
      <vt:lpstr>Intro to app-layer concepts</vt:lpstr>
      <vt:lpstr>Application-layer protocol</vt:lpstr>
      <vt:lpstr>Application “addresses”</vt:lpstr>
      <vt:lpstr>IP address &amp; port number</vt:lpstr>
      <vt:lpstr>An app-layer connection is a 4-tuple</vt:lpstr>
      <vt:lpstr>Recall: Services provided by lower layers</vt:lpstr>
      <vt:lpstr>Application architectures</vt:lpstr>
      <vt:lpstr>Client-server architecture</vt:lpstr>
      <vt:lpstr>Peer-to-peer (P2P) architecture</vt:lpstr>
      <vt:lpstr>Going forward: A few applications</vt:lpstr>
      <vt:lpstr>Domain Name System (DNS)</vt:lpstr>
      <vt:lpstr>  Domain Name System (DNS)</vt:lpstr>
      <vt:lpstr>Types of Directories</vt:lpstr>
      <vt:lpstr>Simple DNS</vt:lpstr>
      <vt:lpstr>Simple DNS</vt:lpstr>
      <vt:lpstr>DNS design</vt:lpstr>
      <vt:lpstr>Distributed and hierarchical database</vt:lpstr>
      <vt:lpstr>DNS protocol</vt:lpstr>
      <vt:lpstr>DNS Protocol</vt:lpstr>
      <vt:lpstr>Example</vt:lpstr>
      <vt:lpstr>Query type</vt:lpstr>
      <vt:lpstr>Query type</vt:lpstr>
      <vt:lpstr>DNS Records</vt:lpstr>
      <vt:lpstr>DNS records</vt:lpstr>
      <vt:lpstr>DNS Record example</vt:lpstr>
      <vt:lpstr>DNS caching and updating records</vt:lpstr>
      <vt:lpstr>DNS protocol messages</vt:lpstr>
      <vt:lpstr>DNS protocol, messages</vt:lpstr>
      <vt:lpstr>Bootstrapping DNS</vt:lpstr>
      <vt:lpstr>DNS summary </vt:lpstr>
      <vt:lpstr>Themes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916</cp:revision>
  <dcterms:created xsi:type="dcterms:W3CDTF">2019-01-23T03:40:12Z</dcterms:created>
  <dcterms:modified xsi:type="dcterms:W3CDTF">2020-01-31T20:04:44Z</dcterms:modified>
</cp:coreProperties>
</file>