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4" r:id="rId2"/>
    <p:sldId id="407" r:id="rId3"/>
    <p:sldId id="298" r:id="rId4"/>
    <p:sldId id="408" r:id="rId5"/>
    <p:sldId id="410" r:id="rId6"/>
    <p:sldId id="409" r:id="rId7"/>
    <p:sldId id="412" r:id="rId8"/>
    <p:sldId id="413" r:id="rId9"/>
    <p:sldId id="414" r:id="rId10"/>
    <p:sldId id="415" r:id="rId11"/>
    <p:sldId id="416" r:id="rId12"/>
    <p:sldId id="417" r:id="rId13"/>
    <p:sldId id="419" r:id="rId14"/>
    <p:sldId id="418" r:id="rId15"/>
    <p:sldId id="420" r:id="rId16"/>
    <p:sldId id="421" r:id="rId17"/>
    <p:sldId id="422" r:id="rId18"/>
    <p:sldId id="423" r:id="rId19"/>
    <p:sldId id="425" r:id="rId20"/>
    <p:sldId id="424" r:id="rId21"/>
    <p:sldId id="427" r:id="rId22"/>
    <p:sldId id="428" r:id="rId23"/>
    <p:sldId id="429" r:id="rId24"/>
    <p:sldId id="430" r:id="rId25"/>
    <p:sldId id="431" r:id="rId26"/>
    <p:sldId id="426" r:id="rId27"/>
    <p:sldId id="432" r:id="rId28"/>
    <p:sldId id="433" r:id="rId29"/>
    <p:sldId id="434" r:id="rId30"/>
    <p:sldId id="355" r:id="rId31"/>
    <p:sldId id="436" r:id="rId32"/>
    <p:sldId id="437" r:id="rId33"/>
    <p:sldId id="438" r:id="rId34"/>
    <p:sldId id="385" r:id="rId35"/>
    <p:sldId id="386" r:id="rId36"/>
    <p:sldId id="388" r:id="rId37"/>
    <p:sldId id="439" r:id="rId38"/>
    <p:sldId id="389" r:id="rId39"/>
    <p:sldId id="43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96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23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4,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Trouble: what if some packets (or ACKs) are dropped? </a:t>
            </a:r>
          </a:p>
          <a:p>
            <a:r>
              <a:rPr lang="en-US" dirty="0"/>
              <a:t>How should the sender retransmit?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/>
              <a:t>Every packet contains a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r>
              <a:rPr lang="en-US" dirty="0"/>
              <a:t>(In reality, every byte has a sequence number)</a:t>
            </a:r>
          </a:p>
          <a:p>
            <a:pPr lvl="1"/>
            <a:endParaRPr lang="en-US" dirty="0"/>
          </a:p>
          <a:p>
            <a:r>
              <a:rPr lang="en-US" dirty="0"/>
              <a:t>ACK echoes the sequence number of the packet that is acknowledged</a:t>
            </a:r>
          </a:p>
          <a:p>
            <a:endParaRPr lang="en-US" dirty="0"/>
          </a:p>
          <a:p>
            <a:r>
              <a:rPr lang="en-US" dirty="0"/>
              <a:t>Sender retransmits only those packets whose sequence numbers haven’t been </a:t>
            </a:r>
            <a:r>
              <a:rPr lang="en-US" dirty="0" err="1"/>
              <a:t>ACKed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53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order of transmission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TCP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an application if there is an in-order packet missing from the receiver’s buffer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reordering in the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only so much the receiver can buffer before dropping subsequent packets (even if successfully arrived at receiver)</a:t>
            </a:r>
          </a:p>
          <a:p>
            <a:pPr lvl="1"/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Edge: Application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Endpoints should provide guarantees to applications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is in charge of implementing guarantees on top of an unreliable network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26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equitable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2"/>
            <a:r>
              <a:rPr lang="en-US" dirty="0"/>
              <a:t>The amount of in-flight data is called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BB369-61F4-834F-A939-1AEEFFF711A7}"/>
              </a:ext>
            </a:extLst>
          </p:cNvPr>
          <p:cNvSpPr txBox="1"/>
          <p:nvPr/>
        </p:nvSpPr>
        <p:spPr>
          <a:xfrm>
            <a:off x="2392017" y="2756452"/>
            <a:ext cx="740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57169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steady state behavior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start?</a:t>
            </a:r>
          </a:p>
          <a:p>
            <a:r>
              <a:rPr lang="en-US" dirty="0"/>
              <a:t>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30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resource allocation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</a:t>
            </a:r>
            <a:r>
              <a:rPr lang="en-US"/>
              <a:t>bandwidth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two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41501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the onus is on the sender to retransmit lost data when ACKs are not received</a:t>
            </a:r>
          </a:p>
          <a:p>
            <a:endParaRPr lang="en-US" dirty="0"/>
          </a:p>
          <a:p>
            <a:r>
              <a:rPr lang="en-US" dirty="0"/>
              <a:t>Retransmission works also if ACKs are lost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09750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one packet per ACK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Should sender wait for an ACK before sending another packet?</a:t>
            </a:r>
          </a:p>
          <a:p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r>
              <a:rPr lang="en-US" dirty="0"/>
              <a:t>Suppose no packets are dropped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</p:spTree>
    <p:extLst>
      <p:ext uri="{BB962C8B-B14F-4D97-AF65-F5344CB8AC3E}">
        <p14:creationId xmlns:p14="http://schemas.microsoft.com/office/powerpoint/2010/main" val="33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1542</Words>
  <Application>Microsoft Macintosh PowerPoint</Application>
  <PresentationFormat>Widescreen</PresentationFormat>
  <Paragraphs>346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Helvetica</vt:lpstr>
      <vt:lpstr>Times New Roman</vt:lpstr>
      <vt:lpstr>Office Theme</vt:lpstr>
      <vt:lpstr>PowerPoint Presentation</vt:lpstr>
      <vt:lpstr>Network Edge: Application guarantees</vt:lpstr>
      <vt:lpstr>Modularity through layering</vt:lpstr>
      <vt:lpstr>Transmission Control Protocol (TCP)</vt:lpstr>
      <vt:lpstr>Reliable data delivery</vt:lpstr>
      <vt:lpstr>Packet loss</vt:lpstr>
      <vt:lpstr>Coping with packet loss: (1) ACK</vt:lpstr>
      <vt:lpstr>Coping with packet loss: (2) RTO</vt:lpstr>
      <vt:lpstr>Sending one packet per ACK enough?</vt:lpstr>
      <vt:lpstr>Amount of “in-flight” data</vt:lpstr>
      <vt:lpstr>Keeping many packets in flight</vt:lpstr>
      <vt:lpstr>Keeping track of packets (and ACKs)</vt:lpstr>
      <vt:lpstr>Ordered Delivery</vt:lpstr>
      <vt:lpstr>Reordering at the receiver side</vt:lpstr>
      <vt:lpstr>Reordering at the receiver side</vt:lpstr>
      <vt:lpstr>Buffering at the receiver side</vt:lpstr>
      <vt:lpstr>Buffering at the receiver side</vt:lpstr>
      <vt:lpstr>Implications of TCP reassembly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PowerPoint Presentation</vt:lpstr>
      <vt:lpstr>ACK clocking: steady state behavior</vt:lpstr>
      <vt:lpstr>But how to get to steady state?</vt:lpstr>
      <vt:lpstr>Why AIMD?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1915</cp:revision>
  <dcterms:created xsi:type="dcterms:W3CDTF">2018-09-05T17:47:04Z</dcterms:created>
  <dcterms:modified xsi:type="dcterms:W3CDTF">2019-09-09T02:23:02Z</dcterms:modified>
</cp:coreProperties>
</file>