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309100" cy="13871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7"/>
    <p:restoredTop sz="94691"/>
  </p:normalViewPr>
  <p:slideViewPr>
    <p:cSldViewPr snapToGrid="0" snapToObjects="1">
      <p:cViewPr varScale="1">
        <p:scale>
          <a:sx n="71" d="100"/>
          <a:sy n="71" d="100"/>
        </p:scale>
        <p:origin x="2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183" y="2270187"/>
            <a:ext cx="7912735" cy="4829363"/>
          </a:xfrm>
        </p:spPr>
        <p:txBody>
          <a:bodyPr anchor="b"/>
          <a:lstStyle>
            <a:lvl1pPr algn="ctr">
              <a:defRPr sz="61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638" y="7285789"/>
            <a:ext cx="6981825" cy="3349085"/>
          </a:xfrm>
        </p:spPr>
        <p:txBody>
          <a:bodyPr/>
          <a:lstStyle>
            <a:lvl1pPr marL="0" indent="0" algn="ctr">
              <a:buNone/>
              <a:defRPr sz="2443"/>
            </a:lvl1pPr>
            <a:lvl2pPr marL="465475" indent="0" algn="ctr">
              <a:buNone/>
              <a:defRPr sz="2036"/>
            </a:lvl2pPr>
            <a:lvl3pPr marL="930951" indent="0" algn="ctr">
              <a:buNone/>
              <a:defRPr sz="1833"/>
            </a:lvl3pPr>
            <a:lvl4pPr marL="1396426" indent="0" algn="ctr">
              <a:buNone/>
              <a:defRPr sz="1629"/>
            </a:lvl4pPr>
            <a:lvl5pPr marL="1861901" indent="0" algn="ctr">
              <a:buNone/>
              <a:defRPr sz="1629"/>
            </a:lvl5pPr>
            <a:lvl6pPr marL="2327377" indent="0" algn="ctr">
              <a:buNone/>
              <a:defRPr sz="1629"/>
            </a:lvl6pPr>
            <a:lvl7pPr marL="2792852" indent="0" algn="ctr">
              <a:buNone/>
              <a:defRPr sz="1629"/>
            </a:lvl7pPr>
            <a:lvl8pPr marL="3258327" indent="0" algn="ctr">
              <a:buNone/>
              <a:defRPr sz="1629"/>
            </a:lvl8pPr>
            <a:lvl9pPr marL="3723803" indent="0" algn="ctr">
              <a:buNone/>
              <a:defRPr sz="162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C63B-8090-694A-810A-23BF2C2ABAF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ECD3-0110-4B4E-9751-8D720D22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C63B-8090-694A-810A-23BF2C2ABAF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ECD3-0110-4B4E-9751-8D720D22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825" y="738533"/>
            <a:ext cx="2007275" cy="117555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01" y="738533"/>
            <a:ext cx="5905460" cy="117555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C63B-8090-694A-810A-23BF2C2ABAF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ECD3-0110-4B4E-9751-8D720D22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C63B-8090-694A-810A-23BF2C2ABAF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ECD3-0110-4B4E-9751-8D720D22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53" y="3458265"/>
            <a:ext cx="8029099" cy="5770189"/>
          </a:xfrm>
        </p:spPr>
        <p:txBody>
          <a:bodyPr anchor="b"/>
          <a:lstStyle>
            <a:lvl1pPr>
              <a:defRPr sz="61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153" y="9283042"/>
            <a:ext cx="8029099" cy="3034406"/>
          </a:xfrm>
        </p:spPr>
        <p:txBody>
          <a:bodyPr/>
          <a:lstStyle>
            <a:lvl1pPr marL="0" indent="0">
              <a:buNone/>
              <a:defRPr sz="2443">
                <a:solidFill>
                  <a:schemeClr val="tx1"/>
                </a:solidFill>
              </a:defRPr>
            </a:lvl1pPr>
            <a:lvl2pPr marL="465475" indent="0">
              <a:buNone/>
              <a:defRPr sz="2036">
                <a:solidFill>
                  <a:schemeClr val="tx1">
                    <a:tint val="75000"/>
                  </a:schemeClr>
                </a:solidFill>
              </a:defRPr>
            </a:lvl2pPr>
            <a:lvl3pPr marL="930951" indent="0">
              <a:buNone/>
              <a:defRPr sz="1833">
                <a:solidFill>
                  <a:schemeClr val="tx1">
                    <a:tint val="75000"/>
                  </a:schemeClr>
                </a:solidFill>
              </a:defRPr>
            </a:lvl3pPr>
            <a:lvl4pPr marL="1396426" indent="0">
              <a:buNone/>
              <a:defRPr sz="1629">
                <a:solidFill>
                  <a:schemeClr val="tx1">
                    <a:tint val="75000"/>
                  </a:schemeClr>
                </a:solidFill>
              </a:defRPr>
            </a:lvl4pPr>
            <a:lvl5pPr marL="1861901" indent="0">
              <a:buNone/>
              <a:defRPr sz="1629">
                <a:solidFill>
                  <a:schemeClr val="tx1">
                    <a:tint val="75000"/>
                  </a:schemeClr>
                </a:solidFill>
              </a:defRPr>
            </a:lvl5pPr>
            <a:lvl6pPr marL="2327377" indent="0">
              <a:buNone/>
              <a:defRPr sz="1629">
                <a:solidFill>
                  <a:schemeClr val="tx1">
                    <a:tint val="75000"/>
                  </a:schemeClr>
                </a:solidFill>
              </a:defRPr>
            </a:lvl6pPr>
            <a:lvl7pPr marL="2792852" indent="0">
              <a:buNone/>
              <a:defRPr sz="1629">
                <a:solidFill>
                  <a:schemeClr val="tx1">
                    <a:tint val="75000"/>
                  </a:schemeClr>
                </a:solidFill>
              </a:defRPr>
            </a:lvl7pPr>
            <a:lvl8pPr marL="3258327" indent="0">
              <a:buNone/>
              <a:defRPr sz="1629">
                <a:solidFill>
                  <a:schemeClr val="tx1">
                    <a:tint val="75000"/>
                  </a:schemeClr>
                </a:solidFill>
              </a:defRPr>
            </a:lvl8pPr>
            <a:lvl9pPr marL="3723803" indent="0">
              <a:buNone/>
              <a:defRPr sz="16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C63B-8090-694A-810A-23BF2C2ABAF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ECD3-0110-4B4E-9751-8D720D22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00" y="3692665"/>
            <a:ext cx="3956368" cy="8801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732" y="3692665"/>
            <a:ext cx="3956368" cy="8801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C63B-8090-694A-810A-23BF2C2ABAF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ECD3-0110-4B4E-9751-8D720D22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13" y="738536"/>
            <a:ext cx="8029099" cy="2681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214" y="3400463"/>
            <a:ext cx="3938185" cy="1666515"/>
          </a:xfrm>
        </p:spPr>
        <p:txBody>
          <a:bodyPr anchor="b"/>
          <a:lstStyle>
            <a:lvl1pPr marL="0" indent="0">
              <a:buNone/>
              <a:defRPr sz="2443" b="1"/>
            </a:lvl1pPr>
            <a:lvl2pPr marL="465475" indent="0">
              <a:buNone/>
              <a:defRPr sz="2036" b="1"/>
            </a:lvl2pPr>
            <a:lvl3pPr marL="930951" indent="0">
              <a:buNone/>
              <a:defRPr sz="1833" b="1"/>
            </a:lvl3pPr>
            <a:lvl4pPr marL="1396426" indent="0">
              <a:buNone/>
              <a:defRPr sz="1629" b="1"/>
            </a:lvl4pPr>
            <a:lvl5pPr marL="1861901" indent="0">
              <a:buNone/>
              <a:defRPr sz="1629" b="1"/>
            </a:lvl5pPr>
            <a:lvl6pPr marL="2327377" indent="0">
              <a:buNone/>
              <a:defRPr sz="1629" b="1"/>
            </a:lvl6pPr>
            <a:lvl7pPr marL="2792852" indent="0">
              <a:buNone/>
              <a:defRPr sz="1629" b="1"/>
            </a:lvl7pPr>
            <a:lvl8pPr marL="3258327" indent="0">
              <a:buNone/>
              <a:defRPr sz="1629" b="1"/>
            </a:lvl8pPr>
            <a:lvl9pPr marL="3723803" indent="0">
              <a:buNone/>
              <a:defRPr sz="16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4" y="5066978"/>
            <a:ext cx="3938185" cy="7452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2732" y="3400463"/>
            <a:ext cx="3957580" cy="1666515"/>
          </a:xfrm>
        </p:spPr>
        <p:txBody>
          <a:bodyPr anchor="b"/>
          <a:lstStyle>
            <a:lvl1pPr marL="0" indent="0">
              <a:buNone/>
              <a:defRPr sz="2443" b="1"/>
            </a:lvl1pPr>
            <a:lvl2pPr marL="465475" indent="0">
              <a:buNone/>
              <a:defRPr sz="2036" b="1"/>
            </a:lvl2pPr>
            <a:lvl3pPr marL="930951" indent="0">
              <a:buNone/>
              <a:defRPr sz="1833" b="1"/>
            </a:lvl3pPr>
            <a:lvl4pPr marL="1396426" indent="0">
              <a:buNone/>
              <a:defRPr sz="1629" b="1"/>
            </a:lvl4pPr>
            <a:lvl5pPr marL="1861901" indent="0">
              <a:buNone/>
              <a:defRPr sz="1629" b="1"/>
            </a:lvl5pPr>
            <a:lvl6pPr marL="2327377" indent="0">
              <a:buNone/>
              <a:defRPr sz="1629" b="1"/>
            </a:lvl6pPr>
            <a:lvl7pPr marL="2792852" indent="0">
              <a:buNone/>
              <a:defRPr sz="1629" b="1"/>
            </a:lvl7pPr>
            <a:lvl8pPr marL="3258327" indent="0">
              <a:buNone/>
              <a:defRPr sz="1629" b="1"/>
            </a:lvl8pPr>
            <a:lvl9pPr marL="3723803" indent="0">
              <a:buNone/>
              <a:defRPr sz="16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2732" y="5066978"/>
            <a:ext cx="3957580" cy="7452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C63B-8090-694A-810A-23BF2C2ABAF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ECD3-0110-4B4E-9751-8D720D22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8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C63B-8090-694A-810A-23BF2C2ABAF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ECD3-0110-4B4E-9751-8D720D22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1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C63B-8090-694A-810A-23BF2C2ABAF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ECD3-0110-4B4E-9751-8D720D22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0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13" y="924772"/>
            <a:ext cx="3002427" cy="3236701"/>
          </a:xfrm>
        </p:spPr>
        <p:txBody>
          <a:bodyPr anchor="b"/>
          <a:lstStyle>
            <a:lvl1pPr>
              <a:defRPr sz="32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580" y="1997253"/>
            <a:ext cx="4712732" cy="9857809"/>
          </a:xfrm>
        </p:spPr>
        <p:txBody>
          <a:bodyPr/>
          <a:lstStyle>
            <a:lvl1pPr>
              <a:defRPr sz="3258"/>
            </a:lvl1pPr>
            <a:lvl2pPr>
              <a:defRPr sz="2851"/>
            </a:lvl2pPr>
            <a:lvl3pPr>
              <a:defRPr sz="2443"/>
            </a:lvl3pPr>
            <a:lvl4pPr>
              <a:defRPr sz="2036"/>
            </a:lvl4pPr>
            <a:lvl5pPr>
              <a:defRPr sz="2036"/>
            </a:lvl5pPr>
            <a:lvl6pPr>
              <a:defRPr sz="2036"/>
            </a:lvl6pPr>
            <a:lvl7pPr>
              <a:defRPr sz="2036"/>
            </a:lvl7pPr>
            <a:lvl8pPr>
              <a:defRPr sz="2036"/>
            </a:lvl8pPr>
            <a:lvl9pPr>
              <a:defRPr sz="20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13" y="4161472"/>
            <a:ext cx="3002427" cy="7709643"/>
          </a:xfrm>
        </p:spPr>
        <p:txBody>
          <a:bodyPr/>
          <a:lstStyle>
            <a:lvl1pPr marL="0" indent="0">
              <a:buNone/>
              <a:defRPr sz="1629"/>
            </a:lvl1pPr>
            <a:lvl2pPr marL="465475" indent="0">
              <a:buNone/>
              <a:defRPr sz="1425"/>
            </a:lvl2pPr>
            <a:lvl3pPr marL="930951" indent="0">
              <a:buNone/>
              <a:defRPr sz="1222"/>
            </a:lvl3pPr>
            <a:lvl4pPr marL="1396426" indent="0">
              <a:buNone/>
              <a:defRPr sz="1018"/>
            </a:lvl4pPr>
            <a:lvl5pPr marL="1861901" indent="0">
              <a:buNone/>
              <a:defRPr sz="1018"/>
            </a:lvl5pPr>
            <a:lvl6pPr marL="2327377" indent="0">
              <a:buNone/>
              <a:defRPr sz="1018"/>
            </a:lvl6pPr>
            <a:lvl7pPr marL="2792852" indent="0">
              <a:buNone/>
              <a:defRPr sz="1018"/>
            </a:lvl7pPr>
            <a:lvl8pPr marL="3258327" indent="0">
              <a:buNone/>
              <a:defRPr sz="1018"/>
            </a:lvl8pPr>
            <a:lvl9pPr marL="3723803" indent="0">
              <a:buNone/>
              <a:defRPr sz="10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C63B-8090-694A-810A-23BF2C2ABAF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ECD3-0110-4B4E-9751-8D720D22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13" y="924772"/>
            <a:ext cx="3002427" cy="3236701"/>
          </a:xfrm>
        </p:spPr>
        <p:txBody>
          <a:bodyPr anchor="b"/>
          <a:lstStyle>
            <a:lvl1pPr>
              <a:defRPr sz="32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7580" y="1997253"/>
            <a:ext cx="4712732" cy="9857809"/>
          </a:xfrm>
        </p:spPr>
        <p:txBody>
          <a:bodyPr anchor="t"/>
          <a:lstStyle>
            <a:lvl1pPr marL="0" indent="0">
              <a:buNone/>
              <a:defRPr sz="3258"/>
            </a:lvl1pPr>
            <a:lvl2pPr marL="465475" indent="0">
              <a:buNone/>
              <a:defRPr sz="2851"/>
            </a:lvl2pPr>
            <a:lvl3pPr marL="930951" indent="0">
              <a:buNone/>
              <a:defRPr sz="2443"/>
            </a:lvl3pPr>
            <a:lvl4pPr marL="1396426" indent="0">
              <a:buNone/>
              <a:defRPr sz="2036"/>
            </a:lvl4pPr>
            <a:lvl5pPr marL="1861901" indent="0">
              <a:buNone/>
              <a:defRPr sz="2036"/>
            </a:lvl5pPr>
            <a:lvl6pPr marL="2327377" indent="0">
              <a:buNone/>
              <a:defRPr sz="2036"/>
            </a:lvl6pPr>
            <a:lvl7pPr marL="2792852" indent="0">
              <a:buNone/>
              <a:defRPr sz="2036"/>
            </a:lvl7pPr>
            <a:lvl8pPr marL="3258327" indent="0">
              <a:buNone/>
              <a:defRPr sz="2036"/>
            </a:lvl8pPr>
            <a:lvl9pPr marL="3723803" indent="0">
              <a:buNone/>
              <a:defRPr sz="20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13" y="4161472"/>
            <a:ext cx="3002427" cy="7709643"/>
          </a:xfrm>
        </p:spPr>
        <p:txBody>
          <a:bodyPr/>
          <a:lstStyle>
            <a:lvl1pPr marL="0" indent="0">
              <a:buNone/>
              <a:defRPr sz="1629"/>
            </a:lvl1pPr>
            <a:lvl2pPr marL="465475" indent="0">
              <a:buNone/>
              <a:defRPr sz="1425"/>
            </a:lvl2pPr>
            <a:lvl3pPr marL="930951" indent="0">
              <a:buNone/>
              <a:defRPr sz="1222"/>
            </a:lvl3pPr>
            <a:lvl4pPr marL="1396426" indent="0">
              <a:buNone/>
              <a:defRPr sz="1018"/>
            </a:lvl4pPr>
            <a:lvl5pPr marL="1861901" indent="0">
              <a:buNone/>
              <a:defRPr sz="1018"/>
            </a:lvl5pPr>
            <a:lvl6pPr marL="2327377" indent="0">
              <a:buNone/>
              <a:defRPr sz="1018"/>
            </a:lvl6pPr>
            <a:lvl7pPr marL="2792852" indent="0">
              <a:buNone/>
              <a:defRPr sz="1018"/>
            </a:lvl7pPr>
            <a:lvl8pPr marL="3258327" indent="0">
              <a:buNone/>
              <a:defRPr sz="1018"/>
            </a:lvl8pPr>
            <a:lvl9pPr marL="3723803" indent="0">
              <a:buNone/>
              <a:defRPr sz="10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C63B-8090-694A-810A-23BF2C2ABAF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ECD3-0110-4B4E-9751-8D720D22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7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01" y="738536"/>
            <a:ext cx="8029099" cy="2681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01" y="3692665"/>
            <a:ext cx="8029099" cy="880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00" y="12856898"/>
            <a:ext cx="2094548" cy="7385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9C63B-8090-694A-810A-23BF2C2ABAF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3640" y="12856898"/>
            <a:ext cx="3141821" cy="7385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4552" y="12856898"/>
            <a:ext cx="2094548" cy="7385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2ECD3-0110-4B4E-9751-8D720D22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3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30951" rtl="0" eaLnBrk="1" latinLnBrk="0" hangingPunct="1">
        <a:lnSpc>
          <a:spcPct val="90000"/>
        </a:lnSpc>
        <a:spcBef>
          <a:spcPct val="0"/>
        </a:spcBef>
        <a:buNone/>
        <a:defRPr sz="4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2738" indent="-232738" algn="l" defTabSz="930951" rtl="0" eaLnBrk="1" latinLnBrk="0" hangingPunct="1">
        <a:lnSpc>
          <a:spcPct val="90000"/>
        </a:lnSpc>
        <a:spcBef>
          <a:spcPts val="1018"/>
        </a:spcBef>
        <a:buFont typeface="Arial" panose="020B0604020202020204" pitchFamily="34" charset="0"/>
        <a:buChar char="•"/>
        <a:defRPr sz="2851" kern="1200">
          <a:solidFill>
            <a:schemeClr val="tx1"/>
          </a:solidFill>
          <a:latin typeface="+mn-lt"/>
          <a:ea typeface="+mn-ea"/>
          <a:cs typeface="+mn-cs"/>
        </a:defRPr>
      </a:lvl1pPr>
      <a:lvl2pPr marL="698213" indent="-232738" algn="l" defTabSz="93095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2443" kern="1200">
          <a:solidFill>
            <a:schemeClr val="tx1"/>
          </a:solidFill>
          <a:latin typeface="+mn-lt"/>
          <a:ea typeface="+mn-ea"/>
          <a:cs typeface="+mn-cs"/>
        </a:defRPr>
      </a:lvl2pPr>
      <a:lvl3pPr marL="1163688" indent="-232738" algn="l" defTabSz="93095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2036" kern="1200">
          <a:solidFill>
            <a:schemeClr val="tx1"/>
          </a:solidFill>
          <a:latin typeface="+mn-lt"/>
          <a:ea typeface="+mn-ea"/>
          <a:cs typeface="+mn-cs"/>
        </a:defRPr>
      </a:lvl3pPr>
      <a:lvl4pPr marL="1629164" indent="-232738" algn="l" defTabSz="93095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2094639" indent="-232738" algn="l" defTabSz="93095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560114" indent="-232738" algn="l" defTabSz="93095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3025590" indent="-232738" algn="l" defTabSz="93095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491065" indent="-232738" algn="l" defTabSz="93095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956540" indent="-232738" algn="l" defTabSz="93095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0951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65475" algn="l" defTabSz="930951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30951" algn="l" defTabSz="930951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96426" algn="l" defTabSz="930951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61901" algn="l" defTabSz="930951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327377" algn="l" defTabSz="930951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92852" algn="l" defTabSz="930951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258327" algn="l" defTabSz="930951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723803" algn="l" defTabSz="930951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98C184-861A-464D-B203-9626FAD7F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89" y="1406864"/>
            <a:ext cx="3213100" cy="12026900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68256AE3-25CB-4A4A-AB13-68AEEC43632F}"/>
              </a:ext>
            </a:extLst>
          </p:cNvPr>
          <p:cNvSpPr/>
          <p:nvPr/>
        </p:nvSpPr>
        <p:spPr>
          <a:xfrm rot="490901">
            <a:off x="3298971" y="1022754"/>
            <a:ext cx="1097280" cy="1097280"/>
          </a:xfrm>
          <a:prstGeom prst="arc">
            <a:avLst/>
          </a:prstGeom>
          <a:ln w="127000">
            <a:solidFill>
              <a:srgbClr val="9905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34C8C53-1B67-9F4B-B762-23264237B7C3}"/>
              </a:ext>
            </a:extLst>
          </p:cNvPr>
          <p:cNvSpPr/>
          <p:nvPr/>
        </p:nvSpPr>
        <p:spPr>
          <a:xfrm rot="208602">
            <a:off x="2818475" y="291234"/>
            <a:ext cx="2560320" cy="2560320"/>
          </a:xfrm>
          <a:prstGeom prst="arc">
            <a:avLst/>
          </a:prstGeom>
          <a:ln w="127000">
            <a:solidFill>
              <a:srgbClr val="9905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261AE4C-5C20-C247-8B68-8B09A5450A69}"/>
              </a:ext>
            </a:extLst>
          </p:cNvPr>
          <p:cNvSpPr/>
          <p:nvPr/>
        </p:nvSpPr>
        <p:spPr>
          <a:xfrm rot="379895">
            <a:off x="3043761" y="639064"/>
            <a:ext cx="1828800" cy="1828800"/>
          </a:xfrm>
          <a:prstGeom prst="arc">
            <a:avLst/>
          </a:prstGeom>
          <a:ln w="127000">
            <a:solidFill>
              <a:srgbClr val="9905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0AF178-859B-F14D-A4D7-72345A9C61CE}"/>
              </a:ext>
            </a:extLst>
          </p:cNvPr>
          <p:cNvSpPr/>
          <p:nvPr/>
        </p:nvSpPr>
        <p:spPr>
          <a:xfrm>
            <a:off x="3003459" y="10040473"/>
            <a:ext cx="3488163" cy="339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8BF32-CBCB-954D-A435-B858DD9108AE}"/>
              </a:ext>
            </a:extLst>
          </p:cNvPr>
          <p:cNvSpPr txBox="1"/>
          <p:nvPr/>
        </p:nvSpPr>
        <p:spPr>
          <a:xfrm>
            <a:off x="217021" y="10826138"/>
            <a:ext cx="887505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990502"/>
                </a:solidFill>
                <a:latin typeface="Avenir Book" panose="02000503020000020003" pitchFamily="2" charset="0"/>
                <a:cs typeface="Aldhabi" panose="020F0502020204030204" pitchFamily="34" charset="0"/>
              </a:rPr>
              <a:t>SIGCOMM 2020</a:t>
            </a:r>
          </a:p>
          <a:p>
            <a:pPr algn="ctr"/>
            <a:r>
              <a:rPr lang="en-US" sz="4800" dirty="0">
                <a:solidFill>
                  <a:srgbClr val="990502"/>
                </a:solidFill>
                <a:latin typeface="Avenir Book" panose="02000503020000020003" pitchFamily="2" charset="0"/>
                <a:cs typeface="Aldhabi" panose="020F0502020204030204" pitchFamily="34" charset="0"/>
              </a:rPr>
              <a:t>New York City, USA</a:t>
            </a:r>
            <a:endParaRPr lang="en-US" sz="4400" dirty="0">
              <a:solidFill>
                <a:srgbClr val="990502"/>
              </a:solidFill>
              <a:latin typeface="Avenir Book" panose="02000503020000020003" pitchFamily="2" charset="0"/>
              <a:cs typeface="Aldhab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0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7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14</cp:revision>
  <dcterms:created xsi:type="dcterms:W3CDTF">2019-11-13T03:47:06Z</dcterms:created>
  <dcterms:modified xsi:type="dcterms:W3CDTF">2019-11-13T04:18:56Z</dcterms:modified>
</cp:coreProperties>
</file>