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Ubuntu"/>
      <p:regular r:id="rId12"/>
      <p:bold r:id="rId13"/>
      <p:italic r:id="rId14"/>
      <p:boldItalic r:id="rId15"/>
    </p:embeddedFont>
    <p:embeddedFont>
      <p:font typeface="Great Vibes"/>
      <p:regular r:id="rId16"/>
    </p:embeddedFont>
    <p:embeddedFont>
      <p:font typeface="Homemade Apple"/>
      <p:regular r:id="rId17"/>
    </p:embeddedFont>
    <p:embeddedFont>
      <p:font typeface="Comfortaa"/>
      <p:regular r:id="rId18"/>
      <p:bold r:id="rId19"/>
    </p:embeddedFont>
    <p:embeddedFont>
      <p:font typeface="Quicksand Light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P500+vwiXP1HebT1TeunEeqSC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Light-regular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QuicksandLight-bold.fntdata"/><Relationship Id="rId13" Type="http://schemas.openxmlformats.org/officeDocument/2006/relationships/font" Target="fonts/Ubuntu-bold.fntdata"/><Relationship Id="rId12" Type="http://schemas.openxmlformats.org/officeDocument/2006/relationships/font" Target="fonts/Ubuntu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Ubuntu-boldItalic.fntdata"/><Relationship Id="rId14" Type="http://schemas.openxmlformats.org/officeDocument/2006/relationships/font" Target="fonts/Ubuntu-italic.fntdata"/><Relationship Id="rId17" Type="http://schemas.openxmlformats.org/officeDocument/2006/relationships/font" Target="fonts/HomemadeApple-regular.fntdata"/><Relationship Id="rId16" Type="http://schemas.openxmlformats.org/officeDocument/2006/relationships/font" Target="fonts/GreatVibes-regular.fntdata"/><Relationship Id="rId5" Type="http://schemas.openxmlformats.org/officeDocument/2006/relationships/slide" Target="slides/slide1.xml"/><Relationship Id="rId19" Type="http://schemas.openxmlformats.org/officeDocument/2006/relationships/font" Target="fonts/Comfortaa-bold.fntdata"/><Relationship Id="rId6" Type="http://schemas.openxmlformats.org/officeDocument/2006/relationships/slide" Target="slides/slide2.xml"/><Relationship Id="rId18" Type="http://schemas.openxmlformats.org/officeDocument/2006/relationships/font" Target="fonts/Comforta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2626764" y="685800"/>
            <a:ext cx="1211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4199b6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744199b62b_0_1:notes"/>
          <p:cNvSpPr/>
          <p:nvPr>
            <p:ph idx="2" type="sldImg"/>
          </p:nvPr>
        </p:nvSpPr>
        <p:spPr>
          <a:xfrm>
            <a:off x="-2626764" y="685800"/>
            <a:ext cx="1211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4199b62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744199b62b_0_65:notes"/>
          <p:cNvSpPr/>
          <p:nvPr>
            <p:ph idx="2" type="sldImg"/>
          </p:nvPr>
        </p:nvSpPr>
        <p:spPr>
          <a:xfrm>
            <a:off x="-2626764" y="685800"/>
            <a:ext cx="1211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4199b62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744199b62b_0_77:notes"/>
          <p:cNvSpPr/>
          <p:nvPr>
            <p:ph idx="2" type="sldImg"/>
          </p:nvPr>
        </p:nvSpPr>
        <p:spPr>
          <a:xfrm>
            <a:off x="-2626764" y="685800"/>
            <a:ext cx="1211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4199b62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744199b62b_0_41:notes"/>
          <p:cNvSpPr/>
          <p:nvPr>
            <p:ph idx="2" type="sldImg"/>
          </p:nvPr>
        </p:nvSpPr>
        <p:spPr>
          <a:xfrm>
            <a:off x="-2626764" y="685800"/>
            <a:ext cx="1211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44199b62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744199b62b_0_53:notes"/>
          <p:cNvSpPr/>
          <p:nvPr>
            <p:ph idx="2" type="sldImg"/>
          </p:nvPr>
        </p:nvSpPr>
        <p:spPr>
          <a:xfrm>
            <a:off x="-2626764" y="685800"/>
            <a:ext cx="1211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44199b6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744199b62b_0_15:notes"/>
          <p:cNvSpPr/>
          <p:nvPr>
            <p:ph idx="2" type="sldImg"/>
          </p:nvPr>
        </p:nvSpPr>
        <p:spPr>
          <a:xfrm>
            <a:off x="-2626764" y="685800"/>
            <a:ext cx="1211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44199b62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744199b62b_0_28:notes"/>
          <p:cNvSpPr/>
          <p:nvPr>
            <p:ph idx="2" type="sldImg"/>
          </p:nvPr>
        </p:nvSpPr>
        <p:spPr>
          <a:xfrm>
            <a:off x="-2626764" y="685800"/>
            <a:ext cx="1211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5575" lIns="71175" spcFirstLastPara="1" rIns="71175" wrap="square" tIns="355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75" lIns="71175" spcFirstLastPara="1" rIns="71175" wrap="square" tIns="355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940301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75" lIns="71175" spcFirstLastPara="1" rIns="71175" wrap="square" tIns="355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75" lIns="71175" spcFirstLastPara="1" rIns="71175" wrap="square" tIns="355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75" lIns="71175" spcFirstLastPara="1" rIns="71175" wrap="square" tIns="355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5575" lIns="71175" spcFirstLastPara="1" rIns="71175" wrap="square" tIns="355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23888" y="3442099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75" lIns="71175" spcFirstLastPara="1" rIns="71175" wrap="square" tIns="355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628649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75" lIns="71175" spcFirstLastPara="1" rIns="71175" wrap="square" tIns="355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75" lIns="71175" spcFirstLastPara="1" rIns="71175" wrap="square" tIns="355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5575" lIns="71175" spcFirstLastPara="1" rIns="71175" wrap="square" tIns="355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75" lIns="71175" spcFirstLastPara="1" rIns="71175" wrap="square" tIns="355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5575" lIns="71175" spcFirstLastPara="1" rIns="71175" wrap="square" tIns="355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75" lIns="71175" spcFirstLastPara="1" rIns="71175" wrap="square" tIns="355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5575" lIns="71175" spcFirstLastPara="1" rIns="71175" wrap="square" tIns="355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75" lIns="71175" spcFirstLastPara="1" rIns="71175" wrap="square" tIns="35575">
            <a:normAutofit/>
          </a:bodyPr>
          <a:lstStyle>
            <a:lvl1pPr indent="-3873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1pPr>
            <a:lvl2pPr indent="-3683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2pPr>
            <a:lvl3pPr indent="-3492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75" lIns="71175" spcFirstLastPara="1" rIns="71175" wrap="square" tIns="355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5575" lIns="71175" spcFirstLastPara="1" rIns="71175" wrap="square" tIns="355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75" lIns="71175" spcFirstLastPara="1" rIns="71175" wrap="square" tIns="355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75" lIns="71175" spcFirstLastPara="1" rIns="71175" wrap="square" tIns="355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75" lIns="71175" spcFirstLastPara="1" rIns="71175" wrap="square" tIns="35575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75" lIns="71175" spcFirstLastPara="1" rIns="71175" wrap="square" tIns="355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44199b62b_0_1"/>
          <p:cNvSpPr txBox="1"/>
          <p:nvPr/>
        </p:nvSpPr>
        <p:spPr>
          <a:xfrm>
            <a:off x="-85848" y="1914910"/>
            <a:ext cx="92100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75" lIns="71175" spcFirstLastPara="1" rIns="71175" wrap="square" tIns="35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800" u="none" cap="none" strike="noStrike">
                <a:solidFill>
                  <a:srgbClr val="E06666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</a:t>
            </a:r>
            <a:r>
              <a:rPr lang="en-US" sz="8800">
                <a:solidFill>
                  <a:srgbClr val="E06666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 </a:t>
            </a:r>
            <a:r>
              <a:rPr i="0" lang="en-US" sz="8800" u="none" cap="none" strike="noStrike">
                <a:solidFill>
                  <a:srgbClr val="E06666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GCOMM 2020</a:t>
            </a:r>
            <a:endParaRPr i="0" sz="8800" u="none" cap="none" strike="noStrike">
              <a:solidFill>
                <a:srgbClr val="E06666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00">
              <a:solidFill>
                <a:srgbClr val="E06666"/>
              </a:solidFill>
              <a:latin typeface="Great Vibes"/>
              <a:ea typeface="Great Vibes"/>
              <a:cs typeface="Great Vibes"/>
              <a:sym typeface="Great Vibes"/>
            </a:endParaRPr>
          </a:p>
        </p:txBody>
      </p:sp>
      <p:sp>
        <p:nvSpPr>
          <p:cNvPr id="85" name="Google Shape;85;g744199b62b_0_1"/>
          <p:cNvSpPr txBox="1"/>
          <p:nvPr/>
        </p:nvSpPr>
        <p:spPr>
          <a:xfrm rot="-857472">
            <a:off x="5111381" y="3152541"/>
            <a:ext cx="4169738" cy="474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999999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new york city</a:t>
            </a:r>
            <a:endParaRPr sz="390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86" name="Google Shape;86;g744199b62b_0_1"/>
          <p:cNvSpPr txBox="1"/>
          <p:nvPr/>
        </p:nvSpPr>
        <p:spPr>
          <a:xfrm>
            <a:off x="6760425" y="3818825"/>
            <a:ext cx="1506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USA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7" name="Google Shape;87;g744199b62b_0_1"/>
          <p:cNvPicPr preferRelativeResize="0"/>
          <p:nvPr/>
        </p:nvPicPr>
        <p:blipFill rotWithShape="1">
          <a:blip r:embed="rId3">
            <a:alphaModFix amt="63000"/>
          </a:blip>
          <a:srcRect b="0" l="0" r="0" t="0"/>
          <a:stretch/>
        </p:blipFill>
        <p:spPr>
          <a:xfrm>
            <a:off x="1083663" y="1652243"/>
            <a:ext cx="449171" cy="17949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g744199b62b_0_1"/>
          <p:cNvGrpSpPr/>
          <p:nvPr/>
        </p:nvGrpSpPr>
        <p:grpSpPr>
          <a:xfrm>
            <a:off x="895248" y="1305239"/>
            <a:ext cx="715459" cy="871619"/>
            <a:chOff x="2743063" y="215958"/>
            <a:chExt cx="2711100" cy="2711100"/>
          </a:xfrm>
        </p:grpSpPr>
        <p:sp>
          <p:nvSpPr>
            <p:cNvPr id="89" name="Google Shape;89;g744199b62b_0_1"/>
            <p:cNvSpPr/>
            <p:nvPr/>
          </p:nvSpPr>
          <p:spPr>
            <a:xfrm rot="491395">
              <a:off x="3298889" y="1022815"/>
              <a:ext cx="1097190" cy="109719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5575" lIns="71175" spcFirstLastPara="1" rIns="71175" wrap="square" tIns="355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g744199b62b_0_1"/>
            <p:cNvSpPr/>
            <p:nvPr/>
          </p:nvSpPr>
          <p:spPr>
            <a:xfrm rot="208776">
              <a:off x="2818403" y="291298"/>
              <a:ext cx="2560420" cy="256042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5575" lIns="71175" spcFirstLastPara="1" rIns="71175" wrap="square" tIns="355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g744199b62b_0_1"/>
            <p:cNvSpPr/>
            <p:nvPr/>
          </p:nvSpPr>
          <p:spPr>
            <a:xfrm rot="379726">
              <a:off x="3043808" y="639027"/>
              <a:ext cx="1828845" cy="1828845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5575" lIns="71175" spcFirstLastPara="1" rIns="71175" wrap="square" tIns="355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g744199b62b_0_1"/>
          <p:cNvSpPr/>
          <p:nvPr/>
        </p:nvSpPr>
        <p:spPr>
          <a:xfrm>
            <a:off x="1014632" y="3033585"/>
            <a:ext cx="518364" cy="70903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44199b62b_0_65"/>
          <p:cNvSpPr txBox="1"/>
          <p:nvPr/>
        </p:nvSpPr>
        <p:spPr>
          <a:xfrm>
            <a:off x="-85848" y="1914910"/>
            <a:ext cx="92100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75" lIns="71175" spcFirstLastPara="1" rIns="71175" wrap="square" tIns="35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800" u="none" cap="none" strike="noStrike">
                <a:solidFill>
                  <a:srgbClr val="98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</a:t>
            </a:r>
            <a:r>
              <a:rPr lang="en-US" sz="8800">
                <a:solidFill>
                  <a:srgbClr val="98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 </a:t>
            </a:r>
            <a:r>
              <a:rPr i="0" lang="en-US" sz="8800" u="none" cap="none" strike="noStrike">
                <a:solidFill>
                  <a:srgbClr val="98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GCOMM 2020</a:t>
            </a:r>
            <a:endParaRPr i="0" sz="8800" u="none" cap="none" strike="noStrike">
              <a:solidFill>
                <a:srgbClr val="98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00">
              <a:solidFill>
                <a:srgbClr val="980000"/>
              </a:solidFill>
              <a:latin typeface="Great Vibes"/>
              <a:ea typeface="Great Vibes"/>
              <a:cs typeface="Great Vibes"/>
              <a:sym typeface="Great Vibes"/>
            </a:endParaRPr>
          </a:p>
        </p:txBody>
      </p:sp>
      <p:sp>
        <p:nvSpPr>
          <p:cNvPr id="98" name="Google Shape;98;g744199b62b_0_65"/>
          <p:cNvSpPr txBox="1"/>
          <p:nvPr/>
        </p:nvSpPr>
        <p:spPr>
          <a:xfrm rot="-857472">
            <a:off x="5111381" y="3152541"/>
            <a:ext cx="4169738" cy="474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B7B7B7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new york city</a:t>
            </a:r>
            <a:endParaRPr sz="3900">
              <a:solidFill>
                <a:srgbClr val="B7B7B7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B7B7B7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99" name="Google Shape;99;g744199b62b_0_65"/>
          <p:cNvSpPr txBox="1"/>
          <p:nvPr/>
        </p:nvSpPr>
        <p:spPr>
          <a:xfrm>
            <a:off x="6760425" y="3818825"/>
            <a:ext cx="1506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USA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0" name="Google Shape;100;g744199b62b_0_65"/>
          <p:cNvPicPr preferRelativeResize="0"/>
          <p:nvPr/>
        </p:nvPicPr>
        <p:blipFill rotWithShape="1">
          <a:blip r:embed="rId3">
            <a:alphaModFix amt="52999"/>
          </a:blip>
          <a:srcRect b="0" l="0" r="0" t="0"/>
          <a:stretch/>
        </p:blipFill>
        <p:spPr>
          <a:xfrm>
            <a:off x="1083663" y="1652243"/>
            <a:ext cx="449171" cy="17949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g744199b62b_0_65"/>
          <p:cNvGrpSpPr/>
          <p:nvPr/>
        </p:nvGrpSpPr>
        <p:grpSpPr>
          <a:xfrm>
            <a:off x="895248" y="1305239"/>
            <a:ext cx="715459" cy="871619"/>
            <a:chOff x="2743063" y="215958"/>
            <a:chExt cx="2711100" cy="2711100"/>
          </a:xfrm>
        </p:grpSpPr>
        <p:sp>
          <p:nvSpPr>
            <p:cNvPr id="102" name="Google Shape;102;g744199b62b_0_65"/>
            <p:cNvSpPr/>
            <p:nvPr/>
          </p:nvSpPr>
          <p:spPr>
            <a:xfrm rot="491395">
              <a:off x="3298889" y="1022815"/>
              <a:ext cx="1097190" cy="109719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5575" lIns="71175" spcFirstLastPara="1" rIns="71175" wrap="square" tIns="355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g744199b62b_0_65"/>
            <p:cNvSpPr/>
            <p:nvPr/>
          </p:nvSpPr>
          <p:spPr>
            <a:xfrm rot="208776">
              <a:off x="2818403" y="291298"/>
              <a:ext cx="2560420" cy="256042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5575" lIns="71175" spcFirstLastPara="1" rIns="71175" wrap="square" tIns="355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g744199b62b_0_65"/>
            <p:cNvSpPr/>
            <p:nvPr/>
          </p:nvSpPr>
          <p:spPr>
            <a:xfrm rot="379726">
              <a:off x="3043808" y="639027"/>
              <a:ext cx="1828845" cy="1828845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5575" lIns="71175" spcFirstLastPara="1" rIns="71175" wrap="square" tIns="355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g744199b62b_0_65"/>
          <p:cNvSpPr/>
          <p:nvPr/>
        </p:nvSpPr>
        <p:spPr>
          <a:xfrm>
            <a:off x="1014632" y="3033585"/>
            <a:ext cx="518400" cy="70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4199b62b_0_77"/>
          <p:cNvSpPr txBox="1"/>
          <p:nvPr/>
        </p:nvSpPr>
        <p:spPr>
          <a:xfrm>
            <a:off x="-85848" y="1914910"/>
            <a:ext cx="92100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75" lIns="71175" spcFirstLastPara="1" rIns="71175" wrap="square" tIns="35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800" u="none" cap="none" strike="noStrike">
                <a:solidFill>
                  <a:srgbClr val="98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</a:t>
            </a:r>
            <a:r>
              <a:rPr lang="en-US" sz="8800">
                <a:solidFill>
                  <a:srgbClr val="98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 </a:t>
            </a:r>
            <a:r>
              <a:rPr i="0" lang="en-US" sz="8800" u="none" cap="none" strike="noStrike">
                <a:solidFill>
                  <a:srgbClr val="98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GCOMM 2020</a:t>
            </a:r>
            <a:endParaRPr i="0" sz="8800" u="none" cap="none" strike="noStrike">
              <a:solidFill>
                <a:srgbClr val="98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00">
              <a:solidFill>
                <a:srgbClr val="980000"/>
              </a:solidFill>
              <a:latin typeface="Great Vibes"/>
              <a:ea typeface="Great Vibes"/>
              <a:cs typeface="Great Vibes"/>
              <a:sym typeface="Great Vibes"/>
            </a:endParaRPr>
          </a:p>
        </p:txBody>
      </p:sp>
      <p:sp>
        <p:nvSpPr>
          <p:cNvPr id="111" name="Google Shape;111;g744199b62b_0_77"/>
          <p:cNvSpPr txBox="1"/>
          <p:nvPr/>
        </p:nvSpPr>
        <p:spPr>
          <a:xfrm rot="-857472">
            <a:off x="5111381" y="3152541"/>
            <a:ext cx="4169738" cy="474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999999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new york city</a:t>
            </a:r>
            <a:endParaRPr sz="390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12" name="Google Shape;112;g744199b62b_0_77"/>
          <p:cNvSpPr txBox="1"/>
          <p:nvPr/>
        </p:nvSpPr>
        <p:spPr>
          <a:xfrm>
            <a:off x="6760425" y="3818825"/>
            <a:ext cx="1506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USA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3" name="Google Shape;113;g744199b62b_0_77"/>
          <p:cNvPicPr preferRelativeResize="0"/>
          <p:nvPr/>
        </p:nvPicPr>
        <p:blipFill rotWithShape="1">
          <a:blip r:embed="rId3">
            <a:alphaModFix amt="63000"/>
          </a:blip>
          <a:srcRect b="0" l="0" r="0" t="0"/>
          <a:stretch/>
        </p:blipFill>
        <p:spPr>
          <a:xfrm>
            <a:off x="1083663" y="1652243"/>
            <a:ext cx="449171" cy="17949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g744199b62b_0_77"/>
          <p:cNvGrpSpPr/>
          <p:nvPr/>
        </p:nvGrpSpPr>
        <p:grpSpPr>
          <a:xfrm>
            <a:off x="895248" y="1305239"/>
            <a:ext cx="715459" cy="871619"/>
            <a:chOff x="2743063" y="215958"/>
            <a:chExt cx="2711100" cy="2711100"/>
          </a:xfrm>
        </p:grpSpPr>
        <p:sp>
          <p:nvSpPr>
            <p:cNvPr id="115" name="Google Shape;115;g744199b62b_0_77"/>
            <p:cNvSpPr/>
            <p:nvPr/>
          </p:nvSpPr>
          <p:spPr>
            <a:xfrm rot="491395">
              <a:off x="3298889" y="1022815"/>
              <a:ext cx="1097190" cy="109719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5575" lIns="71175" spcFirstLastPara="1" rIns="71175" wrap="square" tIns="355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g744199b62b_0_77"/>
            <p:cNvSpPr/>
            <p:nvPr/>
          </p:nvSpPr>
          <p:spPr>
            <a:xfrm rot="208776">
              <a:off x="2818403" y="291298"/>
              <a:ext cx="2560420" cy="256042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5575" lIns="71175" spcFirstLastPara="1" rIns="71175" wrap="square" tIns="355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g744199b62b_0_77"/>
            <p:cNvSpPr/>
            <p:nvPr/>
          </p:nvSpPr>
          <p:spPr>
            <a:xfrm rot="379726">
              <a:off x="3043808" y="639027"/>
              <a:ext cx="1828845" cy="1828845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5575" lIns="71175" spcFirstLastPara="1" rIns="71175" wrap="square" tIns="355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g744199b62b_0_77"/>
          <p:cNvSpPr/>
          <p:nvPr/>
        </p:nvSpPr>
        <p:spPr>
          <a:xfrm>
            <a:off x="1014632" y="3033585"/>
            <a:ext cx="518400" cy="70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44199b62b_0_41"/>
          <p:cNvSpPr txBox="1"/>
          <p:nvPr/>
        </p:nvSpPr>
        <p:spPr>
          <a:xfrm>
            <a:off x="-85848" y="1914910"/>
            <a:ext cx="92100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75" lIns="71175" spcFirstLastPara="1" rIns="71175" wrap="square" tIns="35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800" u="none" cap="none" strike="noStrike">
                <a:solidFill>
                  <a:srgbClr val="E06666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</a:t>
            </a:r>
            <a:r>
              <a:rPr lang="en-US" sz="8800">
                <a:solidFill>
                  <a:srgbClr val="E06666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 </a:t>
            </a:r>
            <a:r>
              <a:rPr i="0" lang="en-US" sz="8800" u="none" cap="none" strike="noStrike">
                <a:solidFill>
                  <a:srgbClr val="E06666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GCOMM 2020</a:t>
            </a:r>
            <a:endParaRPr i="0" sz="8800" u="none" cap="none" strike="noStrike">
              <a:solidFill>
                <a:srgbClr val="E06666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00">
              <a:solidFill>
                <a:srgbClr val="E06666"/>
              </a:solidFill>
              <a:latin typeface="Great Vibes"/>
              <a:ea typeface="Great Vibes"/>
              <a:cs typeface="Great Vibes"/>
              <a:sym typeface="Great Vibes"/>
            </a:endParaRPr>
          </a:p>
        </p:txBody>
      </p:sp>
      <p:sp>
        <p:nvSpPr>
          <p:cNvPr id="124" name="Google Shape;124;g744199b62b_0_41"/>
          <p:cNvSpPr txBox="1"/>
          <p:nvPr/>
        </p:nvSpPr>
        <p:spPr>
          <a:xfrm rot="-1210009">
            <a:off x="5104024" y="3048322"/>
            <a:ext cx="4212560" cy="4711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999999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new york city</a:t>
            </a:r>
            <a:endParaRPr sz="390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25" name="Google Shape;125;g744199b62b_0_41"/>
          <p:cNvSpPr txBox="1"/>
          <p:nvPr/>
        </p:nvSpPr>
        <p:spPr>
          <a:xfrm>
            <a:off x="6858000" y="3741700"/>
            <a:ext cx="1506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USA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6" name="Google Shape;126;g744199b62b_0_41"/>
          <p:cNvPicPr preferRelativeResize="0"/>
          <p:nvPr/>
        </p:nvPicPr>
        <p:blipFill rotWithShape="1">
          <a:blip r:embed="rId3">
            <a:alphaModFix amt="63000"/>
          </a:blip>
          <a:srcRect b="0" l="0" r="0" t="0"/>
          <a:stretch/>
        </p:blipFill>
        <p:spPr>
          <a:xfrm>
            <a:off x="1083663" y="1652243"/>
            <a:ext cx="449171" cy="17949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g744199b62b_0_41"/>
          <p:cNvGrpSpPr/>
          <p:nvPr/>
        </p:nvGrpSpPr>
        <p:grpSpPr>
          <a:xfrm>
            <a:off x="895248" y="1305239"/>
            <a:ext cx="715459" cy="871619"/>
            <a:chOff x="2743063" y="215958"/>
            <a:chExt cx="2711100" cy="2711100"/>
          </a:xfrm>
        </p:grpSpPr>
        <p:sp>
          <p:nvSpPr>
            <p:cNvPr id="128" name="Google Shape;128;g744199b62b_0_41"/>
            <p:cNvSpPr/>
            <p:nvPr/>
          </p:nvSpPr>
          <p:spPr>
            <a:xfrm rot="491395">
              <a:off x="3298889" y="1022815"/>
              <a:ext cx="1097190" cy="109719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5575" lIns="71175" spcFirstLastPara="1" rIns="71175" wrap="square" tIns="355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g744199b62b_0_41"/>
            <p:cNvSpPr/>
            <p:nvPr/>
          </p:nvSpPr>
          <p:spPr>
            <a:xfrm rot="208776">
              <a:off x="2818403" y="291298"/>
              <a:ext cx="2560420" cy="256042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5575" lIns="71175" spcFirstLastPara="1" rIns="71175" wrap="square" tIns="355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g744199b62b_0_41"/>
            <p:cNvSpPr/>
            <p:nvPr/>
          </p:nvSpPr>
          <p:spPr>
            <a:xfrm rot="379726">
              <a:off x="3043808" y="639027"/>
              <a:ext cx="1828845" cy="1828845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5575" lIns="71175" spcFirstLastPara="1" rIns="71175" wrap="square" tIns="355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g744199b62b_0_41"/>
          <p:cNvSpPr/>
          <p:nvPr/>
        </p:nvSpPr>
        <p:spPr>
          <a:xfrm>
            <a:off x="1014632" y="3033585"/>
            <a:ext cx="518400" cy="70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4199b62b_0_53"/>
          <p:cNvSpPr txBox="1"/>
          <p:nvPr/>
        </p:nvSpPr>
        <p:spPr>
          <a:xfrm>
            <a:off x="-441773" y="1914910"/>
            <a:ext cx="92100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75" lIns="71175" spcFirstLastPara="1" rIns="71175" wrap="square" tIns="35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7200" u="none" cap="none" strike="noStrike">
                <a:solidFill>
                  <a:srgbClr val="E06666"/>
                </a:solidFill>
                <a:latin typeface="Comfortaa"/>
                <a:ea typeface="Comfortaa"/>
                <a:cs typeface="Comfortaa"/>
                <a:sym typeface="Comfortaa"/>
              </a:rPr>
              <a:t>S</a:t>
            </a:r>
            <a:r>
              <a:rPr lang="en-US" sz="7200">
                <a:solidFill>
                  <a:srgbClr val="E06666"/>
                </a:solidFill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i="0" lang="en-US" sz="7200" u="none" cap="none" strike="noStrike">
                <a:solidFill>
                  <a:srgbClr val="E06666"/>
                </a:solidFill>
                <a:latin typeface="Comfortaa"/>
                <a:ea typeface="Comfortaa"/>
                <a:cs typeface="Comfortaa"/>
                <a:sym typeface="Comfortaa"/>
              </a:rPr>
              <a:t>GCOMM 2020</a:t>
            </a:r>
            <a:endParaRPr i="0" sz="7200" u="none" cap="none" strike="noStrike">
              <a:solidFill>
                <a:srgbClr val="E0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E0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g744199b62b_0_53"/>
          <p:cNvSpPr txBox="1"/>
          <p:nvPr/>
        </p:nvSpPr>
        <p:spPr>
          <a:xfrm rot="-757340">
            <a:off x="5092149" y="3113015"/>
            <a:ext cx="4146002" cy="4710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999999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new york city</a:t>
            </a:r>
            <a:endParaRPr sz="390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38" name="Google Shape;138;g744199b62b_0_53"/>
          <p:cNvSpPr txBox="1"/>
          <p:nvPr/>
        </p:nvSpPr>
        <p:spPr>
          <a:xfrm>
            <a:off x="7010400" y="3692450"/>
            <a:ext cx="1506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USA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9" name="Google Shape;139;g744199b62b_0_53"/>
          <p:cNvPicPr preferRelativeResize="0"/>
          <p:nvPr/>
        </p:nvPicPr>
        <p:blipFill rotWithShape="1">
          <a:blip r:embed="rId3">
            <a:alphaModFix amt="63000"/>
          </a:blip>
          <a:srcRect b="0" l="0" r="0" t="0"/>
          <a:stretch/>
        </p:blipFill>
        <p:spPr>
          <a:xfrm>
            <a:off x="1083663" y="1652243"/>
            <a:ext cx="449171" cy="17949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g744199b62b_0_53"/>
          <p:cNvGrpSpPr/>
          <p:nvPr/>
        </p:nvGrpSpPr>
        <p:grpSpPr>
          <a:xfrm>
            <a:off x="895248" y="1305239"/>
            <a:ext cx="715459" cy="871619"/>
            <a:chOff x="2743063" y="215958"/>
            <a:chExt cx="2711100" cy="2711100"/>
          </a:xfrm>
        </p:grpSpPr>
        <p:sp>
          <p:nvSpPr>
            <p:cNvPr id="141" name="Google Shape;141;g744199b62b_0_53"/>
            <p:cNvSpPr/>
            <p:nvPr/>
          </p:nvSpPr>
          <p:spPr>
            <a:xfrm rot="491395">
              <a:off x="3298889" y="1022815"/>
              <a:ext cx="1097190" cy="109719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5575" lIns="71175" spcFirstLastPara="1" rIns="71175" wrap="square" tIns="355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g744199b62b_0_53"/>
            <p:cNvSpPr/>
            <p:nvPr/>
          </p:nvSpPr>
          <p:spPr>
            <a:xfrm rot="208776">
              <a:off x="2818403" y="291298"/>
              <a:ext cx="2560420" cy="256042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5575" lIns="71175" spcFirstLastPara="1" rIns="71175" wrap="square" tIns="355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g744199b62b_0_53"/>
            <p:cNvSpPr/>
            <p:nvPr/>
          </p:nvSpPr>
          <p:spPr>
            <a:xfrm rot="379726">
              <a:off x="3043808" y="639027"/>
              <a:ext cx="1828845" cy="1828845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5575" lIns="71175" spcFirstLastPara="1" rIns="71175" wrap="square" tIns="355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g744199b62b_0_53"/>
          <p:cNvSpPr/>
          <p:nvPr/>
        </p:nvSpPr>
        <p:spPr>
          <a:xfrm>
            <a:off x="1014632" y="3033585"/>
            <a:ext cx="518400" cy="70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44199b62b_0_15"/>
          <p:cNvSpPr txBox="1"/>
          <p:nvPr/>
        </p:nvSpPr>
        <p:spPr>
          <a:xfrm>
            <a:off x="-85848" y="1914910"/>
            <a:ext cx="92100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75" lIns="71175" spcFirstLastPara="1" rIns="71175" wrap="square" tIns="35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800" u="none" cap="none" strike="noStrike">
                <a:solidFill>
                  <a:srgbClr val="990502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-US" sz="8800">
                <a:solidFill>
                  <a:srgbClr val="990502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  <a:r>
              <a:rPr i="0" lang="en-US" sz="8800" u="none" cap="none" strike="noStrike">
                <a:solidFill>
                  <a:srgbClr val="990502"/>
                </a:solidFill>
                <a:latin typeface="Ubuntu"/>
                <a:ea typeface="Ubuntu"/>
                <a:cs typeface="Ubuntu"/>
                <a:sym typeface="Ubuntu"/>
              </a:rPr>
              <a:t>GCOMM 2020</a:t>
            </a:r>
            <a:endParaRPr i="0" sz="8800" u="none" cap="none" strike="noStrike">
              <a:solidFill>
                <a:srgbClr val="99050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00">
              <a:solidFill>
                <a:srgbClr val="9905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" name="Google Shape;150;g744199b62b_0_15"/>
          <p:cNvSpPr txBox="1"/>
          <p:nvPr/>
        </p:nvSpPr>
        <p:spPr>
          <a:xfrm rot="-784400">
            <a:off x="6415270" y="2699488"/>
            <a:ext cx="3879347" cy="4647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99999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new york</a:t>
            </a:r>
            <a:endParaRPr sz="360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51" name="Google Shape;151;g744199b62b_0_15"/>
          <p:cNvSpPr txBox="1"/>
          <p:nvPr/>
        </p:nvSpPr>
        <p:spPr>
          <a:xfrm>
            <a:off x="7910727" y="3248935"/>
            <a:ext cx="1320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USA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52" name="Google Shape;152;g744199b62b_0_15"/>
          <p:cNvGrpSpPr/>
          <p:nvPr/>
        </p:nvGrpSpPr>
        <p:grpSpPr>
          <a:xfrm>
            <a:off x="895206" y="1305240"/>
            <a:ext cx="715418" cy="2437382"/>
            <a:chOff x="1206614" y="2142911"/>
            <a:chExt cx="555233" cy="1771739"/>
          </a:xfrm>
        </p:grpSpPr>
        <p:pic>
          <p:nvPicPr>
            <p:cNvPr id="153" name="Google Shape;153;g744199b62b_0_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52875" y="2395149"/>
              <a:ext cx="348600" cy="13047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4" name="Google Shape;154;g744199b62b_0_15"/>
            <p:cNvGrpSpPr/>
            <p:nvPr/>
          </p:nvGrpSpPr>
          <p:grpSpPr>
            <a:xfrm>
              <a:off x="1206614" y="2142911"/>
              <a:ext cx="555233" cy="633584"/>
              <a:chOff x="2743063" y="215958"/>
              <a:chExt cx="2711100" cy="2711100"/>
            </a:xfrm>
          </p:grpSpPr>
          <p:sp>
            <p:nvSpPr>
              <p:cNvPr id="155" name="Google Shape;155;g744199b62b_0_15"/>
              <p:cNvSpPr/>
              <p:nvPr/>
            </p:nvSpPr>
            <p:spPr>
              <a:xfrm rot="491395">
                <a:off x="3298889" y="1022815"/>
                <a:ext cx="1097190" cy="109719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28575">
                <a:solidFill>
                  <a:srgbClr val="99050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5575" lIns="71175" spcFirstLastPara="1" rIns="71175" wrap="square" tIns="355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g744199b62b_0_15"/>
              <p:cNvSpPr/>
              <p:nvPr/>
            </p:nvSpPr>
            <p:spPr>
              <a:xfrm rot="208776">
                <a:off x="2818403" y="291298"/>
                <a:ext cx="2560420" cy="256042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28575">
                <a:solidFill>
                  <a:srgbClr val="99050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5575" lIns="71175" spcFirstLastPara="1" rIns="71175" wrap="square" tIns="355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g744199b62b_0_15"/>
              <p:cNvSpPr/>
              <p:nvPr/>
            </p:nvSpPr>
            <p:spPr>
              <a:xfrm rot="379726">
                <a:off x="3043808" y="639027"/>
                <a:ext cx="1828845" cy="1828845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28575">
                <a:solidFill>
                  <a:srgbClr val="99050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5575" lIns="71175" spcFirstLastPara="1" rIns="71175" wrap="square" tIns="355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8" name="Google Shape;158;g744199b62b_0_15"/>
            <p:cNvSpPr/>
            <p:nvPr/>
          </p:nvSpPr>
          <p:spPr>
            <a:xfrm>
              <a:off x="1299300" y="3399250"/>
              <a:ext cx="402300" cy="515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44199b62b_0_28"/>
          <p:cNvSpPr txBox="1"/>
          <p:nvPr/>
        </p:nvSpPr>
        <p:spPr>
          <a:xfrm>
            <a:off x="-193223" y="1925660"/>
            <a:ext cx="92100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75" lIns="71175" spcFirstLastPara="1" rIns="71175" wrap="square" tIns="35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800" u="none" cap="none" strike="noStrike">
                <a:solidFill>
                  <a:srgbClr val="9905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8800">
                <a:solidFill>
                  <a:srgbClr val="9905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0" lang="en-US" sz="8800" u="none" cap="none" strike="noStrike">
                <a:solidFill>
                  <a:srgbClr val="9905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GCOMM 2020</a:t>
            </a:r>
            <a:endParaRPr i="0" sz="8800" u="none" cap="none" strike="noStrike">
              <a:solidFill>
                <a:srgbClr val="99050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00">
              <a:solidFill>
                <a:srgbClr val="99050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744199b62b_0_28"/>
          <p:cNvSpPr txBox="1"/>
          <p:nvPr/>
        </p:nvSpPr>
        <p:spPr>
          <a:xfrm rot="-1309908">
            <a:off x="6059957" y="2720356"/>
            <a:ext cx="3991578" cy="4647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99999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new york</a:t>
            </a:r>
            <a:endParaRPr sz="360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65" name="Google Shape;165;g744199b62b_0_28"/>
          <p:cNvSpPr txBox="1"/>
          <p:nvPr/>
        </p:nvSpPr>
        <p:spPr>
          <a:xfrm>
            <a:off x="7642277" y="3367035"/>
            <a:ext cx="1320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USA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66" name="Google Shape;166;g744199b62b_0_28"/>
          <p:cNvGrpSpPr/>
          <p:nvPr/>
        </p:nvGrpSpPr>
        <p:grpSpPr>
          <a:xfrm>
            <a:off x="895206" y="1305240"/>
            <a:ext cx="715418" cy="2437382"/>
            <a:chOff x="1206614" y="2142911"/>
            <a:chExt cx="555233" cy="1771739"/>
          </a:xfrm>
        </p:grpSpPr>
        <p:pic>
          <p:nvPicPr>
            <p:cNvPr id="167" name="Google Shape;167;g744199b62b_0_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52875" y="2395149"/>
              <a:ext cx="348600" cy="13047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8" name="Google Shape;168;g744199b62b_0_28"/>
            <p:cNvGrpSpPr/>
            <p:nvPr/>
          </p:nvGrpSpPr>
          <p:grpSpPr>
            <a:xfrm>
              <a:off x="1206614" y="2142911"/>
              <a:ext cx="555233" cy="633584"/>
              <a:chOff x="2743063" y="215958"/>
              <a:chExt cx="2711100" cy="2711100"/>
            </a:xfrm>
          </p:grpSpPr>
          <p:sp>
            <p:nvSpPr>
              <p:cNvPr id="169" name="Google Shape;169;g744199b62b_0_28"/>
              <p:cNvSpPr/>
              <p:nvPr/>
            </p:nvSpPr>
            <p:spPr>
              <a:xfrm rot="491395">
                <a:off x="3298889" y="1022815"/>
                <a:ext cx="1097190" cy="109719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28575">
                <a:solidFill>
                  <a:srgbClr val="99050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5575" lIns="71175" spcFirstLastPara="1" rIns="71175" wrap="square" tIns="355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g744199b62b_0_28"/>
              <p:cNvSpPr/>
              <p:nvPr/>
            </p:nvSpPr>
            <p:spPr>
              <a:xfrm rot="208776">
                <a:off x="2818403" y="291298"/>
                <a:ext cx="2560420" cy="256042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28575">
                <a:solidFill>
                  <a:srgbClr val="99050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5575" lIns="71175" spcFirstLastPara="1" rIns="71175" wrap="square" tIns="355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g744199b62b_0_28"/>
              <p:cNvSpPr/>
              <p:nvPr/>
            </p:nvSpPr>
            <p:spPr>
              <a:xfrm rot="379726">
                <a:off x="3043808" y="639027"/>
                <a:ext cx="1828845" cy="1828845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28575">
                <a:solidFill>
                  <a:srgbClr val="99050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5575" lIns="71175" spcFirstLastPara="1" rIns="71175" wrap="square" tIns="355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g744199b62b_0_28"/>
            <p:cNvSpPr/>
            <p:nvPr/>
          </p:nvSpPr>
          <p:spPr>
            <a:xfrm>
              <a:off x="1299300" y="3399250"/>
              <a:ext cx="402300" cy="515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2019-11-13T03:47:06Z</dcterms:created>
  <dc:creator>Srinivas Narayana Ganapathy</dc:creator>
</cp:coreProperties>
</file>